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0287000" cx="18288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Michroma"/>
      <p:regular r:id="rId36"/>
    </p:embeddedFont>
    <p:embeddedFont>
      <p:font typeface="Montserrat Medium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556775-24C2-422D-B6B0-5EE85C859D1C}">
  <a:tblStyle styleId="{96556775-24C2-422D-B6B0-5EE85C859D1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bold.fntdata"/><Relationship Id="rId10" Type="http://schemas.openxmlformats.org/officeDocument/2006/relationships/slide" Target="slides/slide4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Medium-regular.fntdata"/><Relationship Id="rId14" Type="http://schemas.openxmlformats.org/officeDocument/2006/relationships/slide" Target="slides/slide8.xml"/><Relationship Id="rId36" Type="http://schemas.openxmlformats.org/officeDocument/2006/relationships/font" Target="fonts/Michroma-regular.fntdata"/><Relationship Id="rId17" Type="http://schemas.openxmlformats.org/officeDocument/2006/relationships/slide" Target="slides/slide11.xml"/><Relationship Id="rId39" Type="http://schemas.openxmlformats.org/officeDocument/2006/relationships/font" Target="fonts/MontserratMedium-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Medium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CUSTOM_8">
    <p:bg>
      <p:bgPr>
        <a:solidFill>
          <a:schemeClr val="dk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1"/>
          <p:cNvGrpSpPr/>
          <p:nvPr/>
        </p:nvGrpSpPr>
        <p:grpSpPr>
          <a:xfrm>
            <a:off x="1040829" y="884038"/>
            <a:ext cx="6625970" cy="3111939"/>
            <a:chOff x="0" y="-38100"/>
            <a:chExt cx="1745100" cy="819600"/>
          </a:xfrm>
        </p:grpSpPr>
        <p:sp>
          <p:nvSpPr>
            <p:cNvPr id="101" name="Google Shape;101;p11"/>
            <p:cNvSpPr/>
            <p:nvPr/>
          </p:nvSpPr>
          <p:spPr>
            <a:xfrm>
              <a:off x="0" y="0"/>
              <a:ext cx="1744995" cy="781371"/>
            </a:xfrm>
            <a:custGeom>
              <a:rect b="b" l="l" r="r" t="t"/>
              <a:pathLst>
                <a:path extrusionOk="0" h="781371" w="1744995">
                  <a:moveTo>
                    <a:pt x="35055" y="0"/>
                  </a:moveTo>
                  <a:lnTo>
                    <a:pt x="1709940" y="0"/>
                  </a:lnTo>
                  <a:cubicBezTo>
                    <a:pt x="1729300" y="0"/>
                    <a:pt x="1744995" y="15695"/>
                    <a:pt x="1744995" y="35055"/>
                  </a:cubicBezTo>
                  <a:lnTo>
                    <a:pt x="1744995" y="746316"/>
                  </a:lnTo>
                  <a:cubicBezTo>
                    <a:pt x="1744995" y="765676"/>
                    <a:pt x="1729300" y="781371"/>
                    <a:pt x="1709940" y="781371"/>
                  </a:cubicBezTo>
                  <a:lnTo>
                    <a:pt x="35055" y="781371"/>
                  </a:lnTo>
                  <a:cubicBezTo>
                    <a:pt x="15695" y="781371"/>
                    <a:pt x="0" y="765676"/>
                    <a:pt x="0" y="746316"/>
                  </a:cubicBezTo>
                  <a:lnTo>
                    <a:pt x="0" y="35055"/>
                  </a:lnTo>
                  <a:cubicBezTo>
                    <a:pt x="0" y="15695"/>
                    <a:pt x="15695" y="0"/>
                    <a:pt x="35055" y="0"/>
                  </a:cubicBezTo>
                  <a:close/>
                </a:path>
              </a:pathLst>
            </a:custGeom>
            <a:solidFill>
              <a:srgbClr val="C67D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1"/>
            <p:cNvSpPr txBox="1"/>
            <p:nvPr/>
          </p:nvSpPr>
          <p:spPr>
            <a:xfrm>
              <a:off x="0" y="-38100"/>
              <a:ext cx="1745100" cy="81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" name="Google Shape;103;p11"/>
          <p:cNvPicPr preferRelativeResize="0"/>
          <p:nvPr/>
        </p:nvPicPr>
        <p:blipFill rotWithShape="1">
          <a:blip r:embed="rId2">
            <a:alphaModFix/>
          </a:blip>
          <a:srcRect b="6480" l="0" r="0" t="0"/>
          <a:stretch/>
        </p:blipFill>
        <p:spPr>
          <a:xfrm>
            <a:off x="9023225" y="3425"/>
            <a:ext cx="9383050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 rotWithShape="1">
          <a:blip r:embed="rId2">
            <a:alphaModFix/>
          </a:blip>
          <a:srcRect b="0" l="82036" r="0" t="3334"/>
          <a:stretch/>
        </p:blipFill>
        <p:spPr>
          <a:xfrm>
            <a:off x="0" y="0"/>
            <a:ext cx="1651199" cy="10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7700" y="2295187"/>
            <a:ext cx="6625974" cy="662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07111" y="1281621"/>
            <a:ext cx="1651200" cy="202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1"/>
          <p:cNvSpPr txBox="1"/>
          <p:nvPr>
            <p:ph type="title"/>
          </p:nvPr>
        </p:nvSpPr>
        <p:spPr>
          <a:xfrm>
            <a:off x="1402800" y="1354325"/>
            <a:ext cx="5935200" cy="225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1pPr>
            <a:lvl2pPr lvl="1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2pPr>
            <a:lvl3pPr lvl="2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3pPr>
            <a:lvl4pPr lvl="3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4pPr>
            <a:lvl5pPr lvl="4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5pPr>
            <a:lvl6pPr lvl="5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6pPr>
            <a:lvl7pPr lvl="6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7pPr>
            <a:lvl8pPr lvl="7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8pPr>
            <a:lvl9pPr lvl="8" rtl="0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9pPr>
          </a:lstStyle>
          <a:p/>
        </p:txBody>
      </p:sp>
      <p:sp>
        <p:nvSpPr>
          <p:cNvPr id="108" name="Google Shape;108;p11"/>
          <p:cNvSpPr txBox="1"/>
          <p:nvPr>
            <p:ph idx="1" type="body"/>
          </p:nvPr>
        </p:nvSpPr>
        <p:spPr>
          <a:xfrm>
            <a:off x="1402800" y="48810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Char char="•"/>
              <a:defRPr i="0" sz="3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–"/>
              <a:defRPr i="0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9"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/>
          <p:nvPr/>
        </p:nvSpPr>
        <p:spPr>
          <a:xfrm>
            <a:off x="-474669" y="3874642"/>
            <a:ext cx="17736888" cy="6600955"/>
          </a:xfrm>
          <a:custGeom>
            <a:rect b="b" l="l" r="r" t="t"/>
            <a:pathLst>
              <a:path extrusionOk="0" h="1738237" w="4670675">
                <a:moveTo>
                  <a:pt x="13097" y="0"/>
                </a:moveTo>
                <a:lnTo>
                  <a:pt x="4657578" y="0"/>
                </a:lnTo>
                <a:cubicBezTo>
                  <a:pt x="4661052" y="0"/>
                  <a:pt x="4664383" y="1380"/>
                  <a:pt x="4666839" y="3836"/>
                </a:cubicBezTo>
                <a:cubicBezTo>
                  <a:pt x="4669295" y="6292"/>
                  <a:pt x="4670675" y="9623"/>
                  <a:pt x="4670675" y="13097"/>
                </a:cubicBezTo>
                <a:lnTo>
                  <a:pt x="4670675" y="1725140"/>
                </a:lnTo>
                <a:cubicBezTo>
                  <a:pt x="4670675" y="1732373"/>
                  <a:pt x="4664811" y="1738237"/>
                  <a:pt x="4657578" y="1738237"/>
                </a:cubicBezTo>
                <a:lnTo>
                  <a:pt x="13097" y="1738237"/>
                </a:lnTo>
                <a:cubicBezTo>
                  <a:pt x="9623" y="1738237"/>
                  <a:pt x="6292" y="1736857"/>
                  <a:pt x="3836" y="1734401"/>
                </a:cubicBezTo>
                <a:cubicBezTo>
                  <a:pt x="1380" y="1731945"/>
                  <a:pt x="0" y="1728613"/>
                  <a:pt x="0" y="1725140"/>
                </a:cubicBezTo>
                <a:lnTo>
                  <a:pt x="0" y="13097"/>
                </a:lnTo>
                <a:cubicBezTo>
                  <a:pt x="0" y="9623"/>
                  <a:pt x="1380" y="6292"/>
                  <a:pt x="3836" y="3836"/>
                </a:cubicBezTo>
                <a:cubicBezTo>
                  <a:pt x="6292" y="1380"/>
                  <a:pt x="9623" y="0"/>
                  <a:pt x="13097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2"/>
          <p:cNvSpPr/>
          <p:nvPr/>
        </p:nvSpPr>
        <p:spPr>
          <a:xfrm>
            <a:off x="11106067" y="1028700"/>
            <a:ext cx="6154244" cy="2605195"/>
          </a:xfrm>
          <a:custGeom>
            <a:rect b="b" l="l" r="r" t="t"/>
            <a:pathLst>
              <a:path extrusionOk="0" h="686029" w="1620604">
                <a:moveTo>
                  <a:pt x="37746" y="0"/>
                </a:moveTo>
                <a:lnTo>
                  <a:pt x="1582859" y="0"/>
                </a:lnTo>
                <a:cubicBezTo>
                  <a:pt x="1592870" y="0"/>
                  <a:pt x="1602470" y="3977"/>
                  <a:pt x="1609549" y="11055"/>
                </a:cubicBezTo>
                <a:cubicBezTo>
                  <a:pt x="1616628" y="18134"/>
                  <a:pt x="1620604" y="27735"/>
                  <a:pt x="1620604" y="37746"/>
                </a:cubicBezTo>
                <a:lnTo>
                  <a:pt x="1620604" y="648283"/>
                </a:lnTo>
                <a:cubicBezTo>
                  <a:pt x="1620604" y="669130"/>
                  <a:pt x="1603705" y="686029"/>
                  <a:pt x="1582859" y="686029"/>
                </a:cubicBezTo>
                <a:lnTo>
                  <a:pt x="37746" y="686029"/>
                </a:lnTo>
                <a:cubicBezTo>
                  <a:pt x="16899" y="686029"/>
                  <a:pt x="0" y="669130"/>
                  <a:pt x="0" y="648283"/>
                </a:cubicBezTo>
                <a:lnTo>
                  <a:pt x="0" y="37746"/>
                </a:lnTo>
                <a:cubicBezTo>
                  <a:pt x="0" y="16899"/>
                  <a:pt x="16899" y="0"/>
                  <a:pt x="37746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2">
            <a:alphaModFix/>
          </a:blip>
          <a:srcRect b="0" l="44622" r="0" t="75553"/>
          <a:stretch/>
        </p:blipFill>
        <p:spPr>
          <a:xfrm>
            <a:off x="0" y="0"/>
            <a:ext cx="2526773" cy="10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 txBox="1"/>
          <p:nvPr>
            <p:ph type="title"/>
          </p:nvPr>
        </p:nvSpPr>
        <p:spPr>
          <a:xfrm>
            <a:off x="1539100" y="1169800"/>
            <a:ext cx="8961900" cy="210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14" name="Google Shape;114;p12"/>
          <p:cNvSpPr txBox="1"/>
          <p:nvPr>
            <p:ph idx="1" type="body"/>
          </p:nvPr>
        </p:nvSpPr>
        <p:spPr>
          <a:xfrm>
            <a:off x="11729925" y="1506825"/>
            <a:ext cx="5027100" cy="1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5" name="Google Shape;115;p12"/>
          <p:cNvSpPr txBox="1"/>
          <p:nvPr>
            <p:ph idx="2" type="body"/>
          </p:nvPr>
        </p:nvSpPr>
        <p:spPr>
          <a:xfrm>
            <a:off x="1539100" y="6656225"/>
            <a:ext cx="4458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Char char="•"/>
              <a:defRPr i="0" sz="3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Char char="–"/>
              <a:defRPr i="0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6" name="Google Shape;116;p12"/>
          <p:cNvSpPr txBox="1"/>
          <p:nvPr>
            <p:ph idx="3" type="body"/>
          </p:nvPr>
        </p:nvSpPr>
        <p:spPr>
          <a:xfrm>
            <a:off x="6648063" y="6656225"/>
            <a:ext cx="4458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Char char="•"/>
              <a:defRPr i="0" sz="3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Char char="–"/>
              <a:defRPr i="0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7" name="Google Shape;117;p12"/>
          <p:cNvSpPr txBox="1"/>
          <p:nvPr>
            <p:ph idx="4" type="body"/>
          </p:nvPr>
        </p:nvSpPr>
        <p:spPr>
          <a:xfrm>
            <a:off x="11757050" y="6656225"/>
            <a:ext cx="4458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Char char="•"/>
              <a:defRPr i="0" sz="3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Char char="–"/>
              <a:defRPr i="0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CUSTOM_10"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/>
          <p:nvPr>
            <p:ph idx="2" type="pic"/>
          </p:nvPr>
        </p:nvSpPr>
        <p:spPr>
          <a:xfrm>
            <a:off x="10566700" y="0"/>
            <a:ext cx="8592300" cy="10408800"/>
          </a:xfrm>
          <a:prstGeom prst="roundRect">
            <a:avLst>
              <a:gd fmla="val 3650" name="adj"/>
            </a:avLst>
          </a:prstGeom>
          <a:noFill/>
          <a:ln>
            <a:noFill/>
          </a:ln>
        </p:spPr>
      </p:sp>
      <p:sp>
        <p:nvSpPr>
          <p:cNvPr id="120" name="Google Shape;120;p13"/>
          <p:cNvSpPr/>
          <p:nvPr/>
        </p:nvSpPr>
        <p:spPr>
          <a:xfrm>
            <a:off x="-163307" y="5143500"/>
            <a:ext cx="11517726" cy="5569296"/>
          </a:xfrm>
          <a:custGeom>
            <a:rect b="b" l="l" r="r" t="t"/>
            <a:pathLst>
              <a:path extrusionOk="0" h="1466569" w="3032976">
                <a:moveTo>
                  <a:pt x="20169" y="0"/>
                </a:moveTo>
                <a:lnTo>
                  <a:pt x="3012807" y="0"/>
                </a:lnTo>
                <a:cubicBezTo>
                  <a:pt x="3018156" y="0"/>
                  <a:pt x="3023286" y="2125"/>
                  <a:pt x="3027068" y="5907"/>
                </a:cubicBezTo>
                <a:cubicBezTo>
                  <a:pt x="3030851" y="9690"/>
                  <a:pt x="3032976" y="14820"/>
                  <a:pt x="3032976" y="20169"/>
                </a:cubicBezTo>
                <a:lnTo>
                  <a:pt x="3032976" y="1446400"/>
                </a:lnTo>
                <a:cubicBezTo>
                  <a:pt x="3032976" y="1451749"/>
                  <a:pt x="3030851" y="1456879"/>
                  <a:pt x="3027068" y="1460661"/>
                </a:cubicBezTo>
                <a:cubicBezTo>
                  <a:pt x="3023286" y="1464444"/>
                  <a:pt x="3018156" y="1466569"/>
                  <a:pt x="3012807" y="1466569"/>
                </a:cubicBezTo>
                <a:lnTo>
                  <a:pt x="20169" y="1466569"/>
                </a:lnTo>
                <a:cubicBezTo>
                  <a:pt x="14820" y="1466569"/>
                  <a:pt x="9690" y="1464444"/>
                  <a:pt x="5907" y="1460661"/>
                </a:cubicBezTo>
                <a:cubicBezTo>
                  <a:pt x="2125" y="1456879"/>
                  <a:pt x="0" y="1451749"/>
                  <a:pt x="0" y="1446400"/>
                </a:cubicBezTo>
                <a:lnTo>
                  <a:pt x="0" y="20169"/>
                </a:lnTo>
                <a:cubicBezTo>
                  <a:pt x="0" y="14820"/>
                  <a:pt x="2125" y="9690"/>
                  <a:pt x="5907" y="5907"/>
                </a:cubicBezTo>
                <a:cubicBezTo>
                  <a:pt x="9690" y="2125"/>
                  <a:pt x="14820" y="0"/>
                  <a:pt x="20169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3"/>
          <p:cNvSpPr/>
          <p:nvPr/>
        </p:nvSpPr>
        <p:spPr>
          <a:xfrm>
            <a:off x="9992643" y="4722000"/>
            <a:ext cx="1399718" cy="1399718"/>
          </a:xfrm>
          <a:custGeom>
            <a:rect b="b" l="l" r="r" t="t"/>
            <a:pathLst>
              <a:path extrusionOk="0" h="1399718" w="1399718">
                <a:moveTo>
                  <a:pt x="0" y="0"/>
                </a:moveTo>
                <a:lnTo>
                  <a:pt x="1399718" y="0"/>
                </a:lnTo>
                <a:lnTo>
                  <a:pt x="1399718" y="1399717"/>
                </a:lnTo>
                <a:lnTo>
                  <a:pt x="0" y="1399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2" name="Google Shape;122;p13"/>
          <p:cNvPicPr preferRelativeResize="0"/>
          <p:nvPr/>
        </p:nvPicPr>
        <p:blipFill rotWithShape="1">
          <a:blip r:embed="rId3">
            <a:alphaModFix/>
          </a:blip>
          <a:srcRect b="0" l="20089" r="0" t="16950"/>
          <a:stretch/>
        </p:blipFill>
        <p:spPr>
          <a:xfrm>
            <a:off x="-29250" y="0"/>
            <a:ext cx="2826599" cy="25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 txBox="1"/>
          <p:nvPr>
            <p:ph type="title"/>
          </p:nvPr>
        </p:nvSpPr>
        <p:spPr>
          <a:xfrm>
            <a:off x="1539100" y="1261000"/>
            <a:ext cx="7809300" cy="337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200"/>
              <a:buNone/>
              <a:defRPr sz="9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/>
        </p:txBody>
      </p:sp>
      <p:sp>
        <p:nvSpPr>
          <p:cNvPr id="124" name="Google Shape;124;p13"/>
          <p:cNvSpPr txBox="1"/>
          <p:nvPr>
            <p:ph idx="1" type="body"/>
          </p:nvPr>
        </p:nvSpPr>
        <p:spPr>
          <a:xfrm>
            <a:off x="1539100" y="6974875"/>
            <a:ext cx="8303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SzPts val="2400"/>
              <a:buFont typeface="Montserrat"/>
              <a:buChar char="•"/>
              <a:defRPr i="0" sz="2400" u="none" cap="none" strike="noStrike"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Montserrat"/>
              <a:buChar char="–"/>
              <a:defRPr i="0" sz="2000" u="none" cap="none" strike="noStrike"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SzPts val="1800"/>
              <a:buFont typeface="Montserrat"/>
              <a:buChar char="•"/>
              <a:defRPr i="0" sz="1800" u="none" cap="none" strike="noStrike"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–"/>
              <a:defRPr i="0" sz="1600" u="none" cap="none" strike="noStrike"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Font typeface="Montserrat"/>
              <a:buChar char="»"/>
              <a:defRPr i="0" sz="1400" u="none" cap="none" strike="noStrike"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SzPts val="1200"/>
              <a:buFont typeface="Montserrat"/>
              <a:buChar char="•"/>
              <a:defRPr i="0" sz="1200" u="none" cap="none" strike="noStrike"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SzPts val="1000"/>
              <a:buFont typeface="Montserrat"/>
              <a:buChar char="•"/>
              <a:defRPr i="0" sz="1000" u="none" cap="none" strike="noStrike"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5" name="Google Shape;125;p13"/>
          <p:cNvSpPr txBox="1"/>
          <p:nvPr>
            <p:ph idx="3" type="subTitle"/>
          </p:nvPr>
        </p:nvSpPr>
        <p:spPr>
          <a:xfrm>
            <a:off x="1539100" y="5494325"/>
            <a:ext cx="8144700" cy="1287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5150"/>
              <a:buNone/>
              <a:defRPr b="1" sz="5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bg>
      <p:bgPr>
        <a:solidFill>
          <a:schemeClr val="lt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b="40426" l="0" r="37083" t="0"/>
          <a:stretch/>
        </p:blipFill>
        <p:spPr>
          <a:xfrm>
            <a:off x="14954575" y="7962500"/>
            <a:ext cx="3333427" cy="23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1028700" y="1028700"/>
            <a:ext cx="16233272" cy="6637419"/>
          </a:xfrm>
          <a:custGeom>
            <a:rect b="b" l="l" r="r" t="t"/>
            <a:pathLst>
              <a:path extrusionOk="0" h="1747839" w="4274726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1733529"/>
                </a:lnTo>
                <a:cubicBezTo>
                  <a:pt x="4274726" y="1737325"/>
                  <a:pt x="4273218" y="1740964"/>
                  <a:pt x="4270535" y="1743648"/>
                </a:cubicBezTo>
                <a:cubicBezTo>
                  <a:pt x="4267851" y="1746332"/>
                  <a:pt x="4264211" y="1747839"/>
                  <a:pt x="4260416" y="1747839"/>
                </a:cubicBezTo>
                <a:lnTo>
                  <a:pt x="14310" y="1747839"/>
                </a:lnTo>
                <a:cubicBezTo>
                  <a:pt x="10515" y="1747839"/>
                  <a:pt x="6875" y="1746332"/>
                  <a:pt x="4191" y="1743648"/>
                </a:cubicBezTo>
                <a:cubicBezTo>
                  <a:pt x="1508" y="1740964"/>
                  <a:pt x="0" y="1737325"/>
                  <a:pt x="0" y="1733529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6325" y="1028700"/>
            <a:ext cx="6619476" cy="663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3"/>
          <p:cNvGrpSpPr/>
          <p:nvPr/>
        </p:nvGrpSpPr>
        <p:grpSpPr>
          <a:xfrm>
            <a:off x="6289291" y="7684109"/>
            <a:ext cx="10970383" cy="1574202"/>
            <a:chOff x="0" y="-38100"/>
            <a:chExt cx="2889300" cy="414602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2889221" cy="376502"/>
            </a:xfrm>
            <a:custGeom>
              <a:rect b="b" l="l" r="r" t="t"/>
              <a:pathLst>
                <a:path extrusionOk="0" h="376502" w="2889221">
                  <a:moveTo>
                    <a:pt x="21172" y="0"/>
                  </a:moveTo>
                  <a:lnTo>
                    <a:pt x="2868049" y="0"/>
                  </a:lnTo>
                  <a:cubicBezTo>
                    <a:pt x="2879741" y="0"/>
                    <a:pt x="2889221" y="9479"/>
                    <a:pt x="2889221" y="21172"/>
                  </a:cubicBezTo>
                  <a:lnTo>
                    <a:pt x="2889221" y="355329"/>
                  </a:lnTo>
                  <a:cubicBezTo>
                    <a:pt x="2889221" y="367023"/>
                    <a:pt x="2879741" y="376502"/>
                    <a:pt x="2868049" y="376502"/>
                  </a:cubicBezTo>
                  <a:lnTo>
                    <a:pt x="21172" y="376502"/>
                  </a:lnTo>
                  <a:cubicBezTo>
                    <a:pt x="9479" y="376502"/>
                    <a:pt x="0" y="367023"/>
                    <a:pt x="0" y="355329"/>
                  </a:cubicBezTo>
                  <a:lnTo>
                    <a:pt x="0" y="21172"/>
                  </a:lnTo>
                  <a:cubicBezTo>
                    <a:pt x="0" y="9479"/>
                    <a:pt x="9479" y="0"/>
                    <a:pt x="21172" y="0"/>
                  </a:cubicBezTo>
                  <a:close/>
                </a:path>
              </a:pathLst>
            </a:custGeom>
            <a:solidFill>
              <a:srgbClr val="4A15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2889300" cy="4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" name="Google Shape;19;p3"/>
          <p:cNvCxnSpPr/>
          <p:nvPr/>
        </p:nvCxnSpPr>
        <p:spPr>
          <a:xfrm rot="10800000">
            <a:off x="12769629" y="8253645"/>
            <a:ext cx="0" cy="5799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b="0" l="0" r="0" t="70229"/>
          <a:stretch/>
        </p:blipFill>
        <p:spPr>
          <a:xfrm>
            <a:off x="8224975" y="-8"/>
            <a:ext cx="6781026" cy="201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5">
            <a:alphaModFix/>
          </a:blip>
          <a:srcRect b="29052" l="57993" r="0" t="0"/>
          <a:stretch/>
        </p:blipFill>
        <p:spPr>
          <a:xfrm>
            <a:off x="0" y="6288350"/>
            <a:ext cx="2091549" cy="3998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type="title"/>
          </p:nvPr>
        </p:nvSpPr>
        <p:spPr>
          <a:xfrm>
            <a:off x="1965625" y="1949025"/>
            <a:ext cx="14421000" cy="359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965625" y="5953525"/>
            <a:ext cx="10848000" cy="132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Medium"/>
              <a:buNone/>
              <a:defRPr sz="4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2" type="subTitle"/>
          </p:nvPr>
        </p:nvSpPr>
        <p:spPr>
          <a:xfrm>
            <a:off x="6973925" y="8115200"/>
            <a:ext cx="51636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50"/>
              <a:buNone/>
              <a:defRPr b="1" sz="245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3" type="subTitle"/>
          </p:nvPr>
        </p:nvSpPr>
        <p:spPr>
          <a:xfrm>
            <a:off x="13401725" y="8115200"/>
            <a:ext cx="31755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50"/>
              <a:buNone/>
              <a:defRPr b="1" sz="245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Slide">
  <p:cSld name="CUSTOM_1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35250" y="1745525"/>
            <a:ext cx="7569526" cy="666374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>
            <a:off x="5487225" y="6947675"/>
            <a:ext cx="7313549" cy="1461736"/>
          </a:xfrm>
          <a:custGeom>
            <a:rect b="b" l="l" r="r" t="t"/>
            <a:pathLst>
              <a:path extrusionOk="0" h="289596" w="1803588">
                <a:moveTo>
                  <a:pt x="33916" y="0"/>
                </a:moveTo>
                <a:lnTo>
                  <a:pt x="1769672" y="0"/>
                </a:lnTo>
                <a:cubicBezTo>
                  <a:pt x="1778667" y="0"/>
                  <a:pt x="1787294" y="3573"/>
                  <a:pt x="1793654" y="9934"/>
                </a:cubicBezTo>
                <a:cubicBezTo>
                  <a:pt x="1800015" y="16294"/>
                  <a:pt x="1803588" y="24921"/>
                  <a:pt x="1803588" y="33916"/>
                </a:cubicBezTo>
                <a:lnTo>
                  <a:pt x="1803588" y="255680"/>
                </a:lnTo>
                <a:cubicBezTo>
                  <a:pt x="1803588" y="264675"/>
                  <a:pt x="1800015" y="273302"/>
                  <a:pt x="1793654" y="279663"/>
                </a:cubicBezTo>
                <a:cubicBezTo>
                  <a:pt x="1787294" y="286023"/>
                  <a:pt x="1778667" y="289596"/>
                  <a:pt x="1769672" y="289596"/>
                </a:cubicBezTo>
                <a:lnTo>
                  <a:pt x="33916" y="289596"/>
                </a:lnTo>
                <a:cubicBezTo>
                  <a:pt x="15185" y="289596"/>
                  <a:pt x="0" y="274412"/>
                  <a:pt x="0" y="255680"/>
                </a:cubicBezTo>
                <a:lnTo>
                  <a:pt x="0" y="33916"/>
                </a:lnTo>
                <a:cubicBezTo>
                  <a:pt x="0" y="24921"/>
                  <a:pt x="3573" y="16294"/>
                  <a:pt x="9934" y="9934"/>
                </a:cubicBezTo>
                <a:cubicBezTo>
                  <a:pt x="16294" y="3573"/>
                  <a:pt x="24921" y="0"/>
                  <a:pt x="33916" y="0"/>
                </a:cubicBezTo>
                <a:close/>
              </a:path>
            </a:pathLst>
          </a:cu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b="0" l="41677" r="0" t="34793"/>
          <a:stretch/>
        </p:blipFill>
        <p:spPr>
          <a:xfrm>
            <a:off x="0" y="-25251"/>
            <a:ext cx="6296300" cy="642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36224" l="0" r="54753" t="0"/>
          <a:stretch/>
        </p:blipFill>
        <p:spPr>
          <a:xfrm>
            <a:off x="13187700" y="3726500"/>
            <a:ext cx="5100298" cy="656049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1933500" y="2707500"/>
            <a:ext cx="14421000" cy="3596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None/>
              <a:defRPr sz="1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subTitle"/>
          </p:nvPr>
        </p:nvSpPr>
        <p:spPr>
          <a:xfrm>
            <a:off x="5995800" y="7086875"/>
            <a:ext cx="6296400" cy="108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350"/>
              <a:buFont typeface="Montserrat Medium"/>
              <a:buNone/>
              <a:defRPr sz="335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and Photo">
  <p:cSld name="CUSTOM_2"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26481" t="0"/>
          <a:stretch/>
        </p:blipFill>
        <p:spPr>
          <a:xfrm>
            <a:off x="11227975" y="785575"/>
            <a:ext cx="7060024" cy="925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1028700" y="1028700"/>
            <a:ext cx="8114156" cy="5077233"/>
          </a:xfrm>
          <a:custGeom>
            <a:rect b="b" l="l" r="r" t="t"/>
            <a:pathLst>
              <a:path extrusionOk="0" h="1252478" w="2001642">
                <a:moveTo>
                  <a:pt x="28620" y="0"/>
                </a:moveTo>
                <a:lnTo>
                  <a:pt x="1973022" y="0"/>
                </a:lnTo>
                <a:cubicBezTo>
                  <a:pt x="1988828" y="0"/>
                  <a:pt x="2001642" y="12813"/>
                  <a:pt x="2001642" y="28620"/>
                </a:cubicBezTo>
                <a:lnTo>
                  <a:pt x="2001642" y="1223858"/>
                </a:lnTo>
                <a:cubicBezTo>
                  <a:pt x="2001642" y="1239664"/>
                  <a:pt x="1988828" y="1252478"/>
                  <a:pt x="1973022" y="1252478"/>
                </a:cubicBezTo>
                <a:lnTo>
                  <a:pt x="28620" y="1252478"/>
                </a:lnTo>
                <a:cubicBezTo>
                  <a:pt x="12813" y="1252478"/>
                  <a:pt x="0" y="1239664"/>
                  <a:pt x="0" y="1223858"/>
                </a:cubicBezTo>
                <a:lnTo>
                  <a:pt x="0" y="28620"/>
                </a:lnTo>
                <a:cubicBezTo>
                  <a:pt x="0" y="12813"/>
                  <a:pt x="12813" y="0"/>
                  <a:pt x="28620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9444948" y="2688832"/>
            <a:ext cx="7813250" cy="6568538"/>
          </a:xfrm>
          <a:custGeom>
            <a:rect b="b" l="l" r="r" t="t"/>
            <a:pathLst>
              <a:path extrusionOk="0" h="1620361" w="1927413">
                <a:moveTo>
                  <a:pt x="29722" y="0"/>
                </a:moveTo>
                <a:lnTo>
                  <a:pt x="1897691" y="0"/>
                </a:lnTo>
                <a:cubicBezTo>
                  <a:pt x="1905573" y="0"/>
                  <a:pt x="1913133" y="3131"/>
                  <a:pt x="1918707" y="8705"/>
                </a:cubicBezTo>
                <a:cubicBezTo>
                  <a:pt x="1924281" y="14279"/>
                  <a:pt x="1927413" y="21839"/>
                  <a:pt x="1927413" y="29722"/>
                </a:cubicBezTo>
                <a:lnTo>
                  <a:pt x="1927413" y="1590640"/>
                </a:lnTo>
                <a:cubicBezTo>
                  <a:pt x="1927413" y="1607055"/>
                  <a:pt x="1914106" y="1620361"/>
                  <a:pt x="1897691" y="1620361"/>
                </a:cubicBezTo>
                <a:lnTo>
                  <a:pt x="29722" y="1620361"/>
                </a:lnTo>
                <a:cubicBezTo>
                  <a:pt x="13307" y="1620361"/>
                  <a:pt x="0" y="1607055"/>
                  <a:pt x="0" y="1590640"/>
                </a:cubicBezTo>
                <a:lnTo>
                  <a:pt x="0" y="29722"/>
                </a:lnTo>
                <a:cubicBezTo>
                  <a:pt x="0" y="13307"/>
                  <a:pt x="13307" y="0"/>
                  <a:pt x="29722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125" y="2097075"/>
            <a:ext cx="1442398" cy="100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>
            <p:ph idx="2" type="pic"/>
          </p:nvPr>
        </p:nvSpPr>
        <p:spPr>
          <a:xfrm>
            <a:off x="1058400" y="6539163"/>
            <a:ext cx="8114100" cy="2719200"/>
          </a:xfrm>
          <a:prstGeom prst="roundRect">
            <a:avLst>
              <a:gd fmla="val 7784" name="adj"/>
            </a:avLst>
          </a:prstGeom>
          <a:noFill/>
          <a:ln>
            <a:noFill/>
          </a:ln>
        </p:spPr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10093200" y="3170850"/>
            <a:ext cx="6615900" cy="293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subTitle"/>
          </p:nvPr>
        </p:nvSpPr>
        <p:spPr>
          <a:xfrm>
            <a:off x="10093200" y="6419288"/>
            <a:ext cx="58347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3" type="body"/>
          </p:nvPr>
        </p:nvSpPr>
        <p:spPr>
          <a:xfrm>
            <a:off x="10093200" y="7589350"/>
            <a:ext cx="63501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–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•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–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»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794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4" type="subTitle"/>
          </p:nvPr>
        </p:nvSpPr>
        <p:spPr>
          <a:xfrm>
            <a:off x="3099925" y="1531775"/>
            <a:ext cx="5508000" cy="100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350"/>
              <a:buFont typeface="Montserrat Medium"/>
              <a:buNone/>
              <a:defRPr sz="3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5" type="subTitle"/>
          </p:nvPr>
        </p:nvSpPr>
        <p:spPr>
          <a:xfrm>
            <a:off x="3099925" y="2927725"/>
            <a:ext cx="5508000" cy="100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350"/>
              <a:buFont typeface="Montserrat Medium"/>
              <a:buNone/>
              <a:defRPr sz="3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6" type="subTitle"/>
          </p:nvPr>
        </p:nvSpPr>
        <p:spPr>
          <a:xfrm>
            <a:off x="3099925" y="4323675"/>
            <a:ext cx="5508000" cy="100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350"/>
              <a:buFont typeface="Montserrat Medium"/>
              <a:buNone/>
              <a:defRPr sz="3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7" type="subTitle"/>
          </p:nvPr>
        </p:nvSpPr>
        <p:spPr>
          <a:xfrm>
            <a:off x="1263725" y="1585175"/>
            <a:ext cx="1557000" cy="90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None/>
              <a:defRPr b="1" sz="5150">
                <a:solidFill>
                  <a:schemeClr val="lt1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8" type="subTitle"/>
          </p:nvPr>
        </p:nvSpPr>
        <p:spPr>
          <a:xfrm>
            <a:off x="1263725" y="3115963"/>
            <a:ext cx="1557000" cy="90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None/>
              <a:defRPr b="1" sz="5150">
                <a:solidFill>
                  <a:schemeClr val="lt1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9" type="subTitle"/>
          </p:nvPr>
        </p:nvSpPr>
        <p:spPr>
          <a:xfrm>
            <a:off x="1263725" y="4517675"/>
            <a:ext cx="1557000" cy="90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None/>
              <a:defRPr b="1" sz="5150">
                <a:solidFill>
                  <a:schemeClr val="lt1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3">
    <p:bg>
      <p:bgPr>
        <a:solidFill>
          <a:schemeClr val="lt2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38867" l="0" r="0" t="0"/>
          <a:stretch/>
        </p:blipFill>
        <p:spPr>
          <a:xfrm>
            <a:off x="7306125" y="6956974"/>
            <a:ext cx="5792123" cy="33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 rotWithShape="1">
          <a:blip r:embed="rId3">
            <a:alphaModFix/>
          </a:blip>
          <a:srcRect b="0" l="0" r="56049" t="0"/>
          <a:stretch/>
        </p:blipFill>
        <p:spPr>
          <a:xfrm>
            <a:off x="15744847" y="0"/>
            <a:ext cx="2543149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1428750" y="3398260"/>
            <a:ext cx="7521507" cy="5569296"/>
          </a:xfrm>
          <a:custGeom>
            <a:rect b="b" l="l" r="r" t="t"/>
            <a:pathLst>
              <a:path extrusionOk="0" h="1466569" w="1980647">
                <a:moveTo>
                  <a:pt x="30884" y="0"/>
                </a:moveTo>
                <a:lnTo>
                  <a:pt x="1949763" y="0"/>
                </a:lnTo>
                <a:cubicBezTo>
                  <a:pt x="1966820" y="0"/>
                  <a:pt x="1980647" y="13827"/>
                  <a:pt x="1980647" y="30884"/>
                </a:cubicBezTo>
                <a:lnTo>
                  <a:pt x="1980647" y="1435684"/>
                </a:lnTo>
                <a:cubicBezTo>
                  <a:pt x="1980647" y="1443875"/>
                  <a:pt x="1977393" y="1451731"/>
                  <a:pt x="1971601" y="1457523"/>
                </a:cubicBezTo>
                <a:cubicBezTo>
                  <a:pt x="1965809" y="1463315"/>
                  <a:pt x="1957954" y="1466569"/>
                  <a:pt x="1949763" y="1466569"/>
                </a:cubicBezTo>
                <a:lnTo>
                  <a:pt x="30884" y="1466569"/>
                </a:lnTo>
                <a:cubicBezTo>
                  <a:pt x="13827" y="1466569"/>
                  <a:pt x="0" y="1452741"/>
                  <a:pt x="0" y="1435684"/>
                </a:cubicBezTo>
                <a:lnTo>
                  <a:pt x="0" y="30884"/>
                </a:lnTo>
                <a:cubicBezTo>
                  <a:pt x="0" y="22693"/>
                  <a:pt x="3254" y="14838"/>
                  <a:pt x="9046" y="9046"/>
                </a:cubicBezTo>
                <a:cubicBezTo>
                  <a:pt x="14838" y="3254"/>
                  <a:pt x="22693" y="0"/>
                  <a:pt x="30884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4320869" y="1320362"/>
            <a:ext cx="9647849" cy="1571216"/>
          </a:xfrm>
          <a:custGeom>
            <a:rect b="b" l="l" r="r" t="t"/>
            <a:pathLst>
              <a:path extrusionOk="0" h="413750" w="2540579">
                <a:moveTo>
                  <a:pt x="24077" y="0"/>
                </a:moveTo>
                <a:lnTo>
                  <a:pt x="2516502" y="0"/>
                </a:lnTo>
                <a:cubicBezTo>
                  <a:pt x="2522888" y="0"/>
                  <a:pt x="2529012" y="2537"/>
                  <a:pt x="2533527" y="7052"/>
                </a:cubicBezTo>
                <a:cubicBezTo>
                  <a:pt x="2538043" y="11568"/>
                  <a:pt x="2540579" y="17692"/>
                  <a:pt x="2540579" y="24077"/>
                </a:cubicBezTo>
                <a:lnTo>
                  <a:pt x="2540579" y="389672"/>
                </a:lnTo>
                <a:cubicBezTo>
                  <a:pt x="2540579" y="396058"/>
                  <a:pt x="2538043" y="402182"/>
                  <a:pt x="2533527" y="406697"/>
                </a:cubicBezTo>
                <a:cubicBezTo>
                  <a:pt x="2529012" y="411213"/>
                  <a:pt x="2522888" y="413750"/>
                  <a:pt x="2516502" y="413750"/>
                </a:cubicBezTo>
                <a:lnTo>
                  <a:pt x="24077" y="413750"/>
                </a:lnTo>
                <a:cubicBezTo>
                  <a:pt x="17692" y="413750"/>
                  <a:pt x="11568" y="411213"/>
                  <a:pt x="7052" y="406697"/>
                </a:cubicBezTo>
                <a:cubicBezTo>
                  <a:pt x="2537" y="402182"/>
                  <a:pt x="0" y="396058"/>
                  <a:pt x="0" y="389672"/>
                </a:cubicBezTo>
                <a:lnTo>
                  <a:pt x="0" y="24077"/>
                </a:lnTo>
                <a:cubicBezTo>
                  <a:pt x="0" y="17692"/>
                  <a:pt x="2537" y="11568"/>
                  <a:pt x="7052" y="7052"/>
                </a:cubicBezTo>
                <a:cubicBezTo>
                  <a:pt x="11568" y="2537"/>
                  <a:pt x="17692" y="0"/>
                  <a:pt x="24077" y="0"/>
                </a:cubicBezTo>
                <a:close/>
              </a:path>
            </a:pathLst>
          </a:custGeom>
          <a:solidFill>
            <a:srgbClr val="FFD7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9338120" y="3398260"/>
            <a:ext cx="7521507" cy="5569296"/>
          </a:xfrm>
          <a:custGeom>
            <a:rect b="b" l="l" r="r" t="t"/>
            <a:pathLst>
              <a:path extrusionOk="0" h="1466569" w="1980647">
                <a:moveTo>
                  <a:pt x="30884" y="0"/>
                </a:moveTo>
                <a:lnTo>
                  <a:pt x="1949763" y="0"/>
                </a:lnTo>
                <a:cubicBezTo>
                  <a:pt x="1966820" y="0"/>
                  <a:pt x="1980647" y="13827"/>
                  <a:pt x="1980647" y="30884"/>
                </a:cubicBezTo>
                <a:lnTo>
                  <a:pt x="1980647" y="1435684"/>
                </a:lnTo>
                <a:cubicBezTo>
                  <a:pt x="1980647" y="1443875"/>
                  <a:pt x="1977393" y="1451731"/>
                  <a:pt x="1971601" y="1457523"/>
                </a:cubicBezTo>
                <a:cubicBezTo>
                  <a:pt x="1965809" y="1463315"/>
                  <a:pt x="1957954" y="1466569"/>
                  <a:pt x="1949763" y="1466569"/>
                </a:cubicBezTo>
                <a:lnTo>
                  <a:pt x="30884" y="1466569"/>
                </a:lnTo>
                <a:cubicBezTo>
                  <a:pt x="13827" y="1466569"/>
                  <a:pt x="0" y="1452741"/>
                  <a:pt x="0" y="1435684"/>
                </a:cubicBezTo>
                <a:lnTo>
                  <a:pt x="0" y="30884"/>
                </a:lnTo>
                <a:cubicBezTo>
                  <a:pt x="0" y="22693"/>
                  <a:pt x="3254" y="14838"/>
                  <a:pt x="9046" y="9046"/>
                </a:cubicBezTo>
                <a:cubicBezTo>
                  <a:pt x="14838" y="3254"/>
                  <a:pt x="22693" y="0"/>
                  <a:pt x="30884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4610850" y="1598813"/>
            <a:ext cx="9066300" cy="101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" type="subTitle"/>
          </p:nvPr>
        </p:nvSpPr>
        <p:spPr>
          <a:xfrm>
            <a:off x="2014450" y="3853475"/>
            <a:ext cx="63501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2" type="body"/>
          </p:nvPr>
        </p:nvSpPr>
        <p:spPr>
          <a:xfrm>
            <a:off x="2014450" y="5023525"/>
            <a:ext cx="6350100" cy="3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3" type="subTitle"/>
          </p:nvPr>
        </p:nvSpPr>
        <p:spPr>
          <a:xfrm>
            <a:off x="9923825" y="3856375"/>
            <a:ext cx="63501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4" type="body"/>
          </p:nvPr>
        </p:nvSpPr>
        <p:spPr>
          <a:xfrm>
            <a:off x="9923825" y="5026425"/>
            <a:ext cx="6350100" cy="3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hotos">
  <p:cSld name="CUSTOM_4">
    <p:bg>
      <p:bgPr>
        <a:solidFill>
          <a:schemeClr val="dk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>
            <p:ph idx="2" type="pic"/>
          </p:nvPr>
        </p:nvSpPr>
        <p:spPr>
          <a:xfrm>
            <a:off x="9932375" y="-72200"/>
            <a:ext cx="8870700" cy="10448700"/>
          </a:xfrm>
          <a:prstGeom prst="roundRect">
            <a:avLst>
              <a:gd fmla="val 3650" name="adj"/>
            </a:avLst>
          </a:prstGeom>
          <a:noFill/>
          <a:ln>
            <a:noFill/>
          </a:ln>
        </p:spPr>
      </p:sp>
      <p:sp>
        <p:nvSpPr>
          <p:cNvPr id="61" name="Google Shape;61;p7"/>
          <p:cNvSpPr/>
          <p:nvPr>
            <p:ph idx="3" type="pic"/>
          </p:nvPr>
        </p:nvSpPr>
        <p:spPr>
          <a:xfrm>
            <a:off x="-158700" y="5931375"/>
            <a:ext cx="9454500" cy="4833000"/>
          </a:xfrm>
          <a:prstGeom prst="roundRect">
            <a:avLst>
              <a:gd fmla="val 3650" name="adj"/>
            </a:avLst>
          </a:prstGeom>
          <a:noFill/>
          <a:ln>
            <a:noFill/>
          </a:ln>
        </p:spPr>
      </p:sp>
      <p:sp>
        <p:nvSpPr>
          <p:cNvPr id="62" name="Google Shape;62;p7"/>
          <p:cNvSpPr/>
          <p:nvPr/>
        </p:nvSpPr>
        <p:spPr>
          <a:xfrm>
            <a:off x="5259360" y="5283637"/>
            <a:ext cx="3580127" cy="1675534"/>
          </a:xfrm>
          <a:custGeom>
            <a:rect b="b" l="l" r="r" t="t"/>
            <a:pathLst>
              <a:path extrusionOk="0" h="441293" w="942914">
                <a:moveTo>
                  <a:pt x="64874" y="0"/>
                </a:moveTo>
                <a:lnTo>
                  <a:pt x="878040" y="0"/>
                </a:lnTo>
                <a:cubicBezTo>
                  <a:pt x="895246" y="0"/>
                  <a:pt x="911747" y="6835"/>
                  <a:pt x="923913" y="19001"/>
                </a:cubicBezTo>
                <a:cubicBezTo>
                  <a:pt x="936079" y="31167"/>
                  <a:pt x="942914" y="47668"/>
                  <a:pt x="942914" y="64874"/>
                </a:cubicBezTo>
                <a:lnTo>
                  <a:pt x="942914" y="376419"/>
                </a:lnTo>
                <a:cubicBezTo>
                  <a:pt x="942914" y="393625"/>
                  <a:pt x="936079" y="410126"/>
                  <a:pt x="923913" y="422292"/>
                </a:cubicBezTo>
                <a:cubicBezTo>
                  <a:pt x="911747" y="434459"/>
                  <a:pt x="895246" y="441293"/>
                  <a:pt x="878040" y="441293"/>
                </a:cubicBezTo>
                <a:lnTo>
                  <a:pt x="64874" y="441293"/>
                </a:lnTo>
                <a:cubicBezTo>
                  <a:pt x="47668" y="441293"/>
                  <a:pt x="31167" y="434459"/>
                  <a:pt x="19001" y="422292"/>
                </a:cubicBezTo>
                <a:cubicBezTo>
                  <a:pt x="6835" y="410126"/>
                  <a:pt x="0" y="393625"/>
                  <a:pt x="0" y="376419"/>
                </a:cubicBezTo>
                <a:lnTo>
                  <a:pt x="0" y="64874"/>
                </a:lnTo>
                <a:cubicBezTo>
                  <a:pt x="0" y="47668"/>
                  <a:pt x="6835" y="31167"/>
                  <a:pt x="19001" y="19001"/>
                </a:cubicBezTo>
                <a:cubicBezTo>
                  <a:pt x="31167" y="6835"/>
                  <a:pt x="47668" y="0"/>
                  <a:pt x="64874" y="0"/>
                </a:cubicBezTo>
                <a:close/>
              </a:path>
            </a:pathLst>
          </a:cu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type="title"/>
          </p:nvPr>
        </p:nvSpPr>
        <p:spPr>
          <a:xfrm>
            <a:off x="1052325" y="665875"/>
            <a:ext cx="7837800" cy="210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" type="subTitle"/>
          </p:nvPr>
        </p:nvSpPr>
        <p:spPr>
          <a:xfrm>
            <a:off x="1052325" y="3066700"/>
            <a:ext cx="6350100" cy="85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4" type="body"/>
          </p:nvPr>
        </p:nvSpPr>
        <p:spPr>
          <a:xfrm>
            <a:off x="1052325" y="4130925"/>
            <a:ext cx="75909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SzPts val="2400"/>
              <a:buFont typeface="Montserrat"/>
              <a:buChar char="•"/>
              <a:defRPr i="0" sz="2400" u="none" cap="none" strike="noStrike"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Montserrat"/>
              <a:buChar char="–"/>
              <a:defRPr i="0" sz="2000" u="none" cap="none" strike="noStrike"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SzPts val="1800"/>
              <a:buFont typeface="Montserrat"/>
              <a:buChar char="•"/>
              <a:defRPr i="0" sz="1800" u="none" cap="none" strike="noStrike"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–"/>
              <a:defRPr i="0" sz="1600" u="none" cap="none" strike="noStrike"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Font typeface="Montserrat"/>
              <a:buChar char="»"/>
              <a:defRPr i="0" sz="1400" u="none" cap="none" strike="noStrike"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SzPts val="1200"/>
              <a:buFont typeface="Montserrat"/>
              <a:buChar char="•"/>
              <a:defRPr i="0" sz="1200" u="none" cap="none" strike="noStrike"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SzPts val="1000"/>
              <a:buFont typeface="Montserrat"/>
              <a:buChar char="•"/>
              <a:defRPr i="0" sz="1000" u="none" cap="none" strike="noStrike"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6" name="Google Shape;66;p7"/>
          <p:cNvSpPr txBox="1"/>
          <p:nvPr>
            <p:ph idx="5" type="subTitle"/>
          </p:nvPr>
        </p:nvSpPr>
        <p:spPr>
          <a:xfrm>
            <a:off x="5581663" y="5613075"/>
            <a:ext cx="2935500" cy="1088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Font typeface="Montserrat Medium"/>
              <a:buNone/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CUSTOM_5">
    <p:bg>
      <p:bgPr>
        <a:solidFill>
          <a:schemeClr val="l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8"/>
          <p:cNvCxnSpPr/>
          <p:nvPr/>
        </p:nvCxnSpPr>
        <p:spPr>
          <a:xfrm>
            <a:off x="1028699" y="5783967"/>
            <a:ext cx="16230600" cy="0"/>
          </a:xfrm>
          <a:prstGeom prst="straightConnector1">
            <a:avLst/>
          </a:prstGeom>
          <a:noFill/>
          <a:ln cap="flat" cmpd="sng" w="50800">
            <a:solidFill>
              <a:srgbClr val="FFD7F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8"/>
          <p:cNvSpPr/>
          <p:nvPr/>
        </p:nvSpPr>
        <p:spPr>
          <a:xfrm>
            <a:off x="8842329" y="1054366"/>
            <a:ext cx="8418355" cy="2359117"/>
          </a:xfrm>
          <a:custGeom>
            <a:rect b="b" l="l" r="r" t="t"/>
            <a:pathLst>
              <a:path extrusionOk="0" h="621229" w="2216815">
                <a:moveTo>
                  <a:pt x="27594" y="0"/>
                </a:moveTo>
                <a:lnTo>
                  <a:pt x="2189221" y="0"/>
                </a:lnTo>
                <a:cubicBezTo>
                  <a:pt x="2204461" y="0"/>
                  <a:pt x="2216815" y="12354"/>
                  <a:pt x="2216815" y="27594"/>
                </a:cubicBezTo>
                <a:lnTo>
                  <a:pt x="2216815" y="593635"/>
                </a:lnTo>
                <a:cubicBezTo>
                  <a:pt x="2216815" y="600954"/>
                  <a:pt x="2213908" y="607972"/>
                  <a:pt x="2208733" y="613147"/>
                </a:cubicBezTo>
                <a:cubicBezTo>
                  <a:pt x="2203559" y="618322"/>
                  <a:pt x="2196540" y="621229"/>
                  <a:pt x="2189221" y="621229"/>
                </a:cubicBezTo>
                <a:lnTo>
                  <a:pt x="27594" y="621229"/>
                </a:lnTo>
                <a:cubicBezTo>
                  <a:pt x="20276" y="621229"/>
                  <a:pt x="13257" y="618322"/>
                  <a:pt x="8082" y="613147"/>
                </a:cubicBezTo>
                <a:cubicBezTo>
                  <a:pt x="2907" y="607972"/>
                  <a:pt x="0" y="600954"/>
                  <a:pt x="0" y="593635"/>
                </a:cubicBezTo>
                <a:lnTo>
                  <a:pt x="0" y="27594"/>
                </a:lnTo>
                <a:cubicBezTo>
                  <a:pt x="0" y="20276"/>
                  <a:pt x="2907" y="13257"/>
                  <a:pt x="8082" y="8082"/>
                </a:cubicBezTo>
                <a:cubicBezTo>
                  <a:pt x="13257" y="2907"/>
                  <a:pt x="20276" y="0"/>
                  <a:pt x="27594" y="0"/>
                </a:cubicBezTo>
                <a:close/>
              </a:path>
            </a:pathLst>
          </a:cu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1028700" y="1054366"/>
            <a:ext cx="7463029" cy="2359117"/>
          </a:xfrm>
          <a:custGeom>
            <a:rect b="b" l="l" r="r" t="t"/>
            <a:pathLst>
              <a:path extrusionOk="0" h="621229" w="1965248">
                <a:moveTo>
                  <a:pt x="31126" y="0"/>
                </a:moveTo>
                <a:lnTo>
                  <a:pt x="1934121" y="0"/>
                </a:lnTo>
                <a:cubicBezTo>
                  <a:pt x="1951312" y="0"/>
                  <a:pt x="1965248" y="13936"/>
                  <a:pt x="1965248" y="31126"/>
                </a:cubicBezTo>
                <a:lnTo>
                  <a:pt x="1965248" y="590103"/>
                </a:lnTo>
                <a:cubicBezTo>
                  <a:pt x="1965248" y="598358"/>
                  <a:pt x="1961968" y="606275"/>
                  <a:pt x="1956131" y="612113"/>
                </a:cubicBezTo>
                <a:cubicBezTo>
                  <a:pt x="1950294" y="617950"/>
                  <a:pt x="1942377" y="621229"/>
                  <a:pt x="1934121" y="621229"/>
                </a:cubicBezTo>
                <a:lnTo>
                  <a:pt x="31126" y="621229"/>
                </a:lnTo>
                <a:cubicBezTo>
                  <a:pt x="13936" y="621229"/>
                  <a:pt x="0" y="607294"/>
                  <a:pt x="0" y="590103"/>
                </a:cubicBezTo>
                <a:lnTo>
                  <a:pt x="0" y="31126"/>
                </a:lnTo>
                <a:cubicBezTo>
                  <a:pt x="0" y="13936"/>
                  <a:pt x="13936" y="0"/>
                  <a:pt x="31126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9250" y="5257150"/>
            <a:ext cx="842685" cy="9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3650" y="5316775"/>
            <a:ext cx="842685" cy="9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30163" y="5316775"/>
            <a:ext cx="842685" cy="9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 txBox="1"/>
          <p:nvPr>
            <p:ph type="title"/>
          </p:nvPr>
        </p:nvSpPr>
        <p:spPr>
          <a:xfrm>
            <a:off x="9446125" y="1470938"/>
            <a:ext cx="7046400" cy="144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" type="subTitle"/>
          </p:nvPr>
        </p:nvSpPr>
        <p:spPr>
          <a:xfrm>
            <a:off x="2745650" y="1475138"/>
            <a:ext cx="5015400" cy="5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6" name="Google Shape;76;p8"/>
          <p:cNvSpPr txBox="1"/>
          <p:nvPr>
            <p:ph idx="2" type="body"/>
          </p:nvPr>
        </p:nvSpPr>
        <p:spPr>
          <a:xfrm>
            <a:off x="2745650" y="2221880"/>
            <a:ext cx="52626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SzPts val="2400"/>
              <a:buFont typeface="Montserrat"/>
              <a:buChar char="•"/>
              <a:defRPr i="0" sz="2400" u="none" cap="none" strike="noStrike"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Montserrat"/>
              <a:buChar char="–"/>
              <a:defRPr i="0" sz="2000" u="none" cap="none" strike="noStrike"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SzPts val="1800"/>
              <a:buFont typeface="Montserrat"/>
              <a:buChar char="•"/>
              <a:defRPr i="0" sz="1800" u="none" cap="none" strike="noStrike"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–"/>
              <a:defRPr i="0" sz="1600" u="none" cap="none" strike="noStrike"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Font typeface="Montserrat"/>
              <a:buChar char="»"/>
              <a:defRPr i="0" sz="1400" u="none" cap="none" strike="noStrike"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SzPts val="1200"/>
              <a:buFont typeface="Montserrat"/>
              <a:buChar char="•"/>
              <a:defRPr i="0" sz="1200" u="none" cap="none" strike="noStrike"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SzPts val="1000"/>
              <a:buFont typeface="Montserrat"/>
              <a:buChar char="•"/>
              <a:defRPr i="0" sz="1000" u="none" cap="none" strike="noStrike"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7" name="Google Shape;77;p8"/>
          <p:cNvSpPr txBox="1"/>
          <p:nvPr>
            <p:ph idx="3" type="subTitle"/>
          </p:nvPr>
        </p:nvSpPr>
        <p:spPr>
          <a:xfrm>
            <a:off x="7898222" y="6664700"/>
            <a:ext cx="3821100" cy="100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8"/>
          <p:cNvSpPr txBox="1"/>
          <p:nvPr>
            <p:ph idx="4" type="subTitle"/>
          </p:nvPr>
        </p:nvSpPr>
        <p:spPr>
          <a:xfrm>
            <a:off x="6179288" y="6559350"/>
            <a:ext cx="1557000" cy="1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None/>
              <a:defRPr b="1" sz="5150">
                <a:solidFill>
                  <a:schemeClr val="lt1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5" type="body"/>
          </p:nvPr>
        </p:nvSpPr>
        <p:spPr>
          <a:xfrm>
            <a:off x="7898225" y="7982325"/>
            <a:ext cx="3821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0" name="Google Shape;80;p8"/>
          <p:cNvSpPr txBox="1"/>
          <p:nvPr>
            <p:ph idx="6" type="subTitle"/>
          </p:nvPr>
        </p:nvSpPr>
        <p:spPr>
          <a:xfrm>
            <a:off x="1916910" y="6770050"/>
            <a:ext cx="3821100" cy="100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8"/>
          <p:cNvSpPr txBox="1"/>
          <p:nvPr>
            <p:ph idx="7" type="subTitle"/>
          </p:nvPr>
        </p:nvSpPr>
        <p:spPr>
          <a:xfrm>
            <a:off x="197975" y="6664700"/>
            <a:ext cx="1557000" cy="1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None/>
              <a:defRPr b="1" sz="5150">
                <a:solidFill>
                  <a:schemeClr val="lt1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p8"/>
          <p:cNvSpPr txBox="1"/>
          <p:nvPr>
            <p:ph idx="8" type="body"/>
          </p:nvPr>
        </p:nvSpPr>
        <p:spPr>
          <a:xfrm>
            <a:off x="1916901" y="8087675"/>
            <a:ext cx="3821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3" name="Google Shape;83;p8"/>
          <p:cNvSpPr txBox="1"/>
          <p:nvPr>
            <p:ph idx="9" type="subTitle"/>
          </p:nvPr>
        </p:nvSpPr>
        <p:spPr>
          <a:xfrm>
            <a:off x="13710210" y="6664700"/>
            <a:ext cx="3821100" cy="100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" name="Google Shape;84;p8"/>
          <p:cNvSpPr txBox="1"/>
          <p:nvPr>
            <p:ph idx="13" type="subTitle"/>
          </p:nvPr>
        </p:nvSpPr>
        <p:spPr>
          <a:xfrm>
            <a:off x="11991275" y="6559350"/>
            <a:ext cx="1557000" cy="1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None/>
              <a:defRPr b="1" sz="5150">
                <a:solidFill>
                  <a:schemeClr val="lt1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8"/>
          <p:cNvSpPr txBox="1"/>
          <p:nvPr>
            <p:ph idx="14" type="body"/>
          </p:nvPr>
        </p:nvSpPr>
        <p:spPr>
          <a:xfrm>
            <a:off x="13710201" y="7982325"/>
            <a:ext cx="3821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_6">
    <p:bg>
      <p:bgPr>
        <a:solidFill>
          <a:schemeClr val="dk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0" l="0" r="29760" t="31777"/>
          <a:stretch/>
        </p:blipFill>
        <p:spPr>
          <a:xfrm>
            <a:off x="15455050" y="-17639"/>
            <a:ext cx="2938799" cy="27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3">
            <a:alphaModFix/>
          </a:blip>
          <a:srcRect b="6498" l="42732" r="0" t="0"/>
          <a:stretch/>
        </p:blipFill>
        <p:spPr>
          <a:xfrm>
            <a:off x="-1" y="-13475"/>
            <a:ext cx="537352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/>
          <p:nvPr>
            <p:ph idx="2" type="pic"/>
          </p:nvPr>
        </p:nvSpPr>
        <p:spPr>
          <a:xfrm>
            <a:off x="954175" y="1028575"/>
            <a:ext cx="6284400" cy="9001200"/>
          </a:xfrm>
          <a:prstGeom prst="roundRect">
            <a:avLst>
              <a:gd fmla="val 3650" name="adj"/>
            </a:avLst>
          </a:prstGeom>
          <a:noFill/>
          <a:ln>
            <a:noFill/>
          </a:ln>
        </p:spPr>
      </p:sp>
      <p:sp>
        <p:nvSpPr>
          <p:cNvPr id="90" name="Google Shape;90;p9"/>
          <p:cNvSpPr txBox="1"/>
          <p:nvPr>
            <p:ph type="title"/>
          </p:nvPr>
        </p:nvSpPr>
        <p:spPr>
          <a:xfrm>
            <a:off x="8272875" y="1028575"/>
            <a:ext cx="7813800" cy="344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" type="body"/>
          </p:nvPr>
        </p:nvSpPr>
        <p:spPr>
          <a:xfrm>
            <a:off x="8272875" y="5510878"/>
            <a:ext cx="8713500" cy="4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SzPts val="2400"/>
              <a:buFont typeface="Montserrat"/>
              <a:buChar char="•"/>
              <a:defRPr i="0" sz="2400" u="none" cap="none" strike="noStrike"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Montserrat"/>
              <a:buChar char="–"/>
              <a:defRPr i="0" sz="2000" u="none" cap="none" strike="noStrike"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SzPts val="1800"/>
              <a:buFont typeface="Montserrat"/>
              <a:buChar char="•"/>
              <a:defRPr i="0" sz="1800" u="none" cap="none" strike="noStrike"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–"/>
              <a:defRPr i="0" sz="1600" u="none" cap="none" strike="noStrike"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Font typeface="Montserrat"/>
              <a:buChar char="»"/>
              <a:defRPr i="0" sz="1400" u="none" cap="none" strike="noStrike"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SzPts val="1200"/>
              <a:buFont typeface="Montserrat"/>
              <a:buChar char="•"/>
              <a:defRPr i="0" sz="1200" u="none" cap="none" strike="noStrike"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SzPts val="1000"/>
              <a:buFont typeface="Montserrat"/>
              <a:buChar char="•"/>
              <a:defRPr i="0" sz="1000" u="none" cap="none" strike="noStrike"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SzPts val="800"/>
              <a:buFont typeface="Montserrat"/>
              <a:buChar char="•"/>
              <a:defRPr i="0" sz="800" u="none" cap="none" strike="noStrik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3" type="subTitle"/>
          </p:nvPr>
        </p:nvSpPr>
        <p:spPr>
          <a:xfrm>
            <a:off x="8272875" y="4471375"/>
            <a:ext cx="8878500" cy="121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a Slide">
  <p:cSld name="CUSTOM_7">
    <p:bg>
      <p:bgPr>
        <a:solidFill>
          <a:schemeClr val="accent5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"/>
          <p:cNvPicPr preferRelativeResize="0"/>
          <p:nvPr/>
        </p:nvPicPr>
        <p:blipFill rotWithShape="1">
          <a:blip r:embed="rId2">
            <a:alphaModFix/>
          </a:blip>
          <a:srcRect b="0" l="0" r="7304" t="0"/>
          <a:stretch/>
        </p:blipFill>
        <p:spPr>
          <a:xfrm>
            <a:off x="15595050" y="3800850"/>
            <a:ext cx="2692952" cy="35204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>
            <a:off x="13046925" y="4171425"/>
            <a:ext cx="4213057" cy="5088702"/>
          </a:xfrm>
          <a:custGeom>
            <a:rect b="b" l="l" r="r" t="t"/>
            <a:pathLst>
              <a:path extrusionOk="0" h="1076974" w="1109429">
                <a:moveTo>
                  <a:pt x="55137" y="0"/>
                </a:moveTo>
                <a:lnTo>
                  <a:pt x="1054292" y="0"/>
                </a:lnTo>
                <a:cubicBezTo>
                  <a:pt x="1068915" y="0"/>
                  <a:pt x="1082940" y="5809"/>
                  <a:pt x="1093280" y="16149"/>
                </a:cubicBezTo>
                <a:cubicBezTo>
                  <a:pt x="1103620" y="26490"/>
                  <a:pt x="1109429" y="40514"/>
                  <a:pt x="1109429" y="55137"/>
                </a:cubicBezTo>
                <a:lnTo>
                  <a:pt x="1109429" y="1021836"/>
                </a:lnTo>
                <a:cubicBezTo>
                  <a:pt x="1109429" y="1036460"/>
                  <a:pt x="1103620" y="1050484"/>
                  <a:pt x="1093280" y="1060824"/>
                </a:cubicBezTo>
                <a:cubicBezTo>
                  <a:pt x="1082940" y="1071165"/>
                  <a:pt x="1068915" y="1076974"/>
                  <a:pt x="1054292" y="1076974"/>
                </a:cubicBezTo>
                <a:lnTo>
                  <a:pt x="55137" y="1076974"/>
                </a:lnTo>
                <a:cubicBezTo>
                  <a:pt x="40514" y="1076974"/>
                  <a:pt x="26490" y="1071165"/>
                  <a:pt x="16149" y="1060824"/>
                </a:cubicBezTo>
                <a:cubicBezTo>
                  <a:pt x="5809" y="1050484"/>
                  <a:pt x="0" y="1036460"/>
                  <a:pt x="0" y="1021836"/>
                </a:cubicBezTo>
                <a:lnTo>
                  <a:pt x="0" y="55137"/>
                </a:lnTo>
                <a:cubicBezTo>
                  <a:pt x="0" y="40514"/>
                  <a:pt x="5809" y="26490"/>
                  <a:pt x="16149" y="16149"/>
                </a:cubicBezTo>
                <a:cubicBezTo>
                  <a:pt x="26490" y="5809"/>
                  <a:pt x="40514" y="0"/>
                  <a:pt x="55137" y="0"/>
                </a:cubicBezTo>
                <a:close/>
              </a:path>
            </a:pathLst>
          </a:custGeom>
          <a:solidFill>
            <a:srgbClr val="5454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 txBox="1"/>
          <p:nvPr>
            <p:ph type="title"/>
          </p:nvPr>
        </p:nvSpPr>
        <p:spPr>
          <a:xfrm>
            <a:off x="3126600" y="665875"/>
            <a:ext cx="12034800" cy="210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97" name="Google Shape;97;p10"/>
          <p:cNvSpPr txBox="1"/>
          <p:nvPr>
            <p:ph idx="1" type="body"/>
          </p:nvPr>
        </p:nvSpPr>
        <p:spPr>
          <a:xfrm>
            <a:off x="13493800" y="5916550"/>
            <a:ext cx="3312000" cy="29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–"/>
              <a:defRPr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»"/>
              <a:defRPr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•"/>
              <a:defRPr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794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Char char="•"/>
              <a:defRPr i="0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8" name="Google Shape;98;p10"/>
          <p:cNvSpPr txBox="1"/>
          <p:nvPr>
            <p:ph idx="2" type="subTitle"/>
          </p:nvPr>
        </p:nvSpPr>
        <p:spPr>
          <a:xfrm>
            <a:off x="13493800" y="4594825"/>
            <a:ext cx="3538200" cy="1039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Michroma"/>
              <a:buNone/>
              <a:defRPr i="0" sz="7500" u="none" cap="none" strike="noStrik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Font typeface="Michroma"/>
              <a:buNone/>
              <a:defRPr sz="7500">
                <a:latin typeface="Michroma"/>
                <a:ea typeface="Michroma"/>
                <a:cs typeface="Michroma"/>
                <a:sym typeface="Michr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Char char="•"/>
              <a:defRPr i="0" sz="3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–"/>
              <a:defRPr i="0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4.png"/><Relationship Id="rId7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png"/><Relationship Id="rId4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3.png"/><Relationship Id="rId4" Type="http://schemas.openxmlformats.org/officeDocument/2006/relationships/image" Target="../media/image12.png"/><Relationship Id="rId9" Type="http://schemas.openxmlformats.org/officeDocument/2006/relationships/image" Target="../media/image59.png"/><Relationship Id="rId5" Type="http://schemas.openxmlformats.org/officeDocument/2006/relationships/image" Target="../media/image20.png"/><Relationship Id="rId6" Type="http://schemas.openxmlformats.org/officeDocument/2006/relationships/image" Target="../media/image62.png"/><Relationship Id="rId7" Type="http://schemas.openxmlformats.org/officeDocument/2006/relationships/image" Target="../media/image74.png"/><Relationship Id="rId8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66.png"/><Relationship Id="rId22" Type="http://schemas.openxmlformats.org/officeDocument/2006/relationships/image" Target="../media/image70.png"/><Relationship Id="rId21" Type="http://schemas.openxmlformats.org/officeDocument/2006/relationships/image" Target="../media/image67.png"/><Relationship Id="rId24" Type="http://schemas.openxmlformats.org/officeDocument/2006/relationships/image" Target="../media/image69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Relationship Id="rId26" Type="http://schemas.openxmlformats.org/officeDocument/2006/relationships/image" Target="../media/image68.png"/><Relationship Id="rId25" Type="http://schemas.openxmlformats.org/officeDocument/2006/relationships/image" Target="../media/image71.png"/><Relationship Id="rId5" Type="http://schemas.openxmlformats.org/officeDocument/2006/relationships/image" Target="../media/image58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11" Type="http://schemas.openxmlformats.org/officeDocument/2006/relationships/image" Target="../media/image5.png"/><Relationship Id="rId10" Type="http://schemas.openxmlformats.org/officeDocument/2006/relationships/image" Target="../media/image6.png"/><Relationship Id="rId13" Type="http://schemas.openxmlformats.org/officeDocument/2006/relationships/image" Target="../media/image61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19.png"/><Relationship Id="rId17" Type="http://schemas.openxmlformats.org/officeDocument/2006/relationships/image" Target="../media/image10.png"/><Relationship Id="rId16" Type="http://schemas.openxmlformats.org/officeDocument/2006/relationships/image" Target="../media/image14.png"/><Relationship Id="rId19" Type="http://schemas.openxmlformats.org/officeDocument/2006/relationships/image" Target="../media/image63.png"/><Relationship Id="rId18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4" Type="http://schemas.openxmlformats.org/officeDocument/2006/relationships/image" Target="../media/image78.png"/><Relationship Id="rId5" Type="http://schemas.openxmlformats.org/officeDocument/2006/relationships/image" Target="../media/image77.png"/><Relationship Id="rId6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56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4"/>
          <p:cNvPicPr preferRelativeResize="0"/>
          <p:nvPr/>
        </p:nvPicPr>
        <p:blipFill rotWithShape="1">
          <a:blip r:embed="rId3">
            <a:alphaModFix/>
          </a:blip>
          <a:srcRect b="40426" l="0" r="37083" t="0"/>
          <a:stretch/>
        </p:blipFill>
        <p:spPr>
          <a:xfrm>
            <a:off x="14954575" y="7962500"/>
            <a:ext cx="3333427" cy="23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4"/>
          <p:cNvSpPr/>
          <p:nvPr/>
        </p:nvSpPr>
        <p:spPr>
          <a:xfrm>
            <a:off x="1028700" y="1028700"/>
            <a:ext cx="16230600" cy="6636327"/>
          </a:xfrm>
          <a:custGeom>
            <a:rect b="b" l="l" r="r" t="t"/>
            <a:pathLst>
              <a:path extrusionOk="0" h="1747839" w="4274726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1733529"/>
                </a:lnTo>
                <a:cubicBezTo>
                  <a:pt x="4274726" y="1737325"/>
                  <a:pt x="4273218" y="1740964"/>
                  <a:pt x="4270535" y="1743648"/>
                </a:cubicBezTo>
                <a:cubicBezTo>
                  <a:pt x="4267851" y="1746332"/>
                  <a:pt x="4264211" y="1747839"/>
                  <a:pt x="4260416" y="1747839"/>
                </a:cubicBezTo>
                <a:lnTo>
                  <a:pt x="14310" y="1747839"/>
                </a:lnTo>
                <a:cubicBezTo>
                  <a:pt x="10515" y="1747839"/>
                  <a:pt x="6875" y="1746332"/>
                  <a:pt x="4191" y="1743648"/>
                </a:cubicBezTo>
                <a:cubicBezTo>
                  <a:pt x="1508" y="1740964"/>
                  <a:pt x="0" y="1737325"/>
                  <a:pt x="0" y="1733529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6325" y="1028700"/>
            <a:ext cx="6619476" cy="663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14"/>
          <p:cNvGrpSpPr/>
          <p:nvPr/>
        </p:nvGrpSpPr>
        <p:grpSpPr>
          <a:xfrm>
            <a:off x="6289291" y="7684110"/>
            <a:ext cx="10970013" cy="1574190"/>
            <a:chOff x="0" y="-38100"/>
            <a:chExt cx="2889221" cy="414602"/>
          </a:xfrm>
        </p:grpSpPr>
        <p:sp>
          <p:nvSpPr>
            <p:cNvPr id="134" name="Google Shape;134;p14"/>
            <p:cNvSpPr/>
            <p:nvPr/>
          </p:nvSpPr>
          <p:spPr>
            <a:xfrm>
              <a:off x="0" y="0"/>
              <a:ext cx="2889221" cy="376502"/>
            </a:xfrm>
            <a:custGeom>
              <a:rect b="b" l="l" r="r" t="t"/>
              <a:pathLst>
                <a:path extrusionOk="0" h="376502" w="2889221">
                  <a:moveTo>
                    <a:pt x="21172" y="0"/>
                  </a:moveTo>
                  <a:lnTo>
                    <a:pt x="2868049" y="0"/>
                  </a:lnTo>
                  <a:cubicBezTo>
                    <a:pt x="2879741" y="0"/>
                    <a:pt x="2889221" y="9479"/>
                    <a:pt x="2889221" y="21172"/>
                  </a:cubicBezTo>
                  <a:lnTo>
                    <a:pt x="2889221" y="355329"/>
                  </a:lnTo>
                  <a:cubicBezTo>
                    <a:pt x="2889221" y="367023"/>
                    <a:pt x="2879741" y="376502"/>
                    <a:pt x="2868049" y="376502"/>
                  </a:cubicBezTo>
                  <a:lnTo>
                    <a:pt x="21172" y="376502"/>
                  </a:lnTo>
                  <a:cubicBezTo>
                    <a:pt x="9479" y="376502"/>
                    <a:pt x="0" y="367023"/>
                    <a:pt x="0" y="355329"/>
                  </a:cubicBezTo>
                  <a:lnTo>
                    <a:pt x="0" y="21172"/>
                  </a:lnTo>
                  <a:cubicBezTo>
                    <a:pt x="0" y="9479"/>
                    <a:pt x="9479" y="0"/>
                    <a:pt x="21172" y="0"/>
                  </a:cubicBezTo>
                  <a:close/>
                </a:path>
              </a:pathLst>
            </a:custGeom>
            <a:solidFill>
              <a:srgbClr val="4A15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 txBox="1"/>
            <p:nvPr/>
          </p:nvSpPr>
          <p:spPr>
            <a:xfrm>
              <a:off x="0" y="-38100"/>
              <a:ext cx="2889220" cy="414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4"/>
          <p:cNvSpPr txBox="1"/>
          <p:nvPr/>
        </p:nvSpPr>
        <p:spPr>
          <a:xfrm>
            <a:off x="2053820" y="5953518"/>
            <a:ext cx="592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Campaign Name</a:t>
            </a:r>
            <a:endParaRPr/>
          </a:p>
        </p:txBody>
      </p:sp>
      <p:sp>
        <p:nvSpPr>
          <p:cNvPr id="137" name="Google Shape;137;p14"/>
          <p:cNvSpPr txBox="1"/>
          <p:nvPr/>
        </p:nvSpPr>
        <p:spPr>
          <a:xfrm>
            <a:off x="13041353" y="8308585"/>
            <a:ext cx="3826425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Aug 2024</a:t>
            </a:r>
            <a:endParaRPr/>
          </a:p>
        </p:txBody>
      </p:sp>
      <p:grpSp>
        <p:nvGrpSpPr>
          <p:cNvPr id="138" name="Google Shape;138;p14"/>
          <p:cNvGrpSpPr/>
          <p:nvPr/>
        </p:nvGrpSpPr>
        <p:grpSpPr>
          <a:xfrm>
            <a:off x="2091560" y="8259290"/>
            <a:ext cx="3524841" cy="574255"/>
            <a:chOff x="0" y="0"/>
            <a:chExt cx="4699788" cy="765674"/>
          </a:xfrm>
        </p:grpSpPr>
        <p:sp>
          <p:nvSpPr>
            <p:cNvPr id="139" name="Google Shape;139;p14"/>
            <p:cNvSpPr/>
            <p:nvPr/>
          </p:nvSpPr>
          <p:spPr>
            <a:xfrm>
              <a:off x="0" y="0"/>
              <a:ext cx="729478" cy="765674"/>
            </a:xfrm>
            <a:custGeom>
              <a:rect b="b" l="l" r="r" t="t"/>
              <a:pathLst>
                <a:path extrusionOk="0" h="765674" w="729478">
                  <a:moveTo>
                    <a:pt x="0" y="0"/>
                  </a:moveTo>
                  <a:lnTo>
                    <a:pt x="729478" y="0"/>
                  </a:lnTo>
                  <a:lnTo>
                    <a:pt x="729478" y="765674"/>
                  </a:lnTo>
                  <a:lnTo>
                    <a:pt x="0" y="7656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14"/>
            <p:cNvSpPr txBox="1"/>
            <p:nvPr/>
          </p:nvSpPr>
          <p:spPr>
            <a:xfrm>
              <a:off x="925705" y="94970"/>
              <a:ext cx="3774083" cy="537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Great Ads Media</a:t>
              </a:r>
              <a:endParaRPr/>
            </a:p>
          </p:txBody>
        </p:sp>
      </p:grpSp>
      <p:sp>
        <p:nvSpPr>
          <p:cNvPr id="141" name="Google Shape;141;p14"/>
          <p:cNvSpPr txBox="1"/>
          <p:nvPr/>
        </p:nvSpPr>
        <p:spPr>
          <a:xfrm>
            <a:off x="1919441" y="1902892"/>
            <a:ext cx="163686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Advertising Report Slides</a:t>
            </a:r>
            <a:endParaRPr/>
          </a:p>
        </p:txBody>
      </p:sp>
      <p:sp>
        <p:nvSpPr>
          <p:cNvPr id="142" name="Google Shape;142;p14"/>
          <p:cNvSpPr txBox="1"/>
          <p:nvPr/>
        </p:nvSpPr>
        <p:spPr>
          <a:xfrm>
            <a:off x="6719366" y="8308585"/>
            <a:ext cx="5483992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www.greatadsmedia.com</a:t>
            </a:r>
            <a:endParaRPr/>
          </a:p>
        </p:txBody>
      </p:sp>
      <p:cxnSp>
        <p:nvCxnSpPr>
          <p:cNvPr id="143" name="Google Shape;143;p14"/>
          <p:cNvCxnSpPr/>
          <p:nvPr/>
        </p:nvCxnSpPr>
        <p:spPr>
          <a:xfrm rot="10800000">
            <a:off x="12769629" y="8253526"/>
            <a:ext cx="0" cy="580019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4" name="Google Shape;144;p14"/>
          <p:cNvPicPr preferRelativeResize="0"/>
          <p:nvPr/>
        </p:nvPicPr>
        <p:blipFill rotWithShape="1">
          <a:blip r:embed="rId6">
            <a:alphaModFix/>
          </a:blip>
          <a:srcRect b="0" l="0" r="0" t="70229"/>
          <a:stretch/>
        </p:blipFill>
        <p:spPr>
          <a:xfrm>
            <a:off x="8224975" y="-8"/>
            <a:ext cx="6781026" cy="201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 rotWithShape="1">
          <a:blip r:embed="rId7">
            <a:alphaModFix/>
          </a:blip>
          <a:srcRect b="29052" l="57993" r="0" t="0"/>
          <a:stretch/>
        </p:blipFill>
        <p:spPr>
          <a:xfrm>
            <a:off x="0" y="6288350"/>
            <a:ext cx="2091549" cy="399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3"/>
          <p:cNvPicPr preferRelativeResize="0"/>
          <p:nvPr/>
        </p:nvPicPr>
        <p:blipFill rotWithShape="1">
          <a:blip r:embed="rId3">
            <a:alphaModFix/>
          </a:blip>
          <a:srcRect b="0" l="2477" r="0" t="0"/>
          <a:stretch/>
        </p:blipFill>
        <p:spPr>
          <a:xfrm>
            <a:off x="0" y="0"/>
            <a:ext cx="8652374" cy="1028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/>
          <p:nvPr/>
        </p:nvSpPr>
        <p:spPr>
          <a:xfrm>
            <a:off x="6375506" y="5786673"/>
            <a:ext cx="5536988" cy="3471627"/>
          </a:xfrm>
          <a:custGeom>
            <a:rect b="b" l="l" r="r" t="t"/>
            <a:pathLst>
              <a:path extrusionOk="0" h="914338" w="1458301">
                <a:moveTo>
                  <a:pt x="41947" y="0"/>
                </a:moveTo>
                <a:lnTo>
                  <a:pt x="1416355" y="0"/>
                </a:lnTo>
                <a:cubicBezTo>
                  <a:pt x="1439521" y="0"/>
                  <a:pt x="1458301" y="18780"/>
                  <a:pt x="1458301" y="41947"/>
                </a:cubicBezTo>
                <a:lnTo>
                  <a:pt x="1458301" y="872391"/>
                </a:lnTo>
                <a:cubicBezTo>
                  <a:pt x="1458301" y="895558"/>
                  <a:pt x="1439521" y="914338"/>
                  <a:pt x="1416355" y="914338"/>
                </a:cubicBezTo>
                <a:lnTo>
                  <a:pt x="41947" y="914338"/>
                </a:lnTo>
                <a:cubicBezTo>
                  <a:pt x="18780" y="914338"/>
                  <a:pt x="0" y="895558"/>
                  <a:pt x="0" y="872391"/>
                </a:cubicBezTo>
                <a:lnTo>
                  <a:pt x="0" y="41947"/>
                </a:lnTo>
                <a:cubicBezTo>
                  <a:pt x="0" y="18780"/>
                  <a:pt x="18780" y="0"/>
                  <a:pt x="41947" y="0"/>
                </a:cubicBezTo>
                <a:close/>
              </a:path>
            </a:pathLst>
          </a:cu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12252276" y="5786673"/>
            <a:ext cx="6297123" cy="3471627"/>
          </a:xfrm>
          <a:custGeom>
            <a:rect b="b" l="l" r="r" t="t"/>
            <a:pathLst>
              <a:path extrusionOk="0" h="914338" w="1658501">
                <a:moveTo>
                  <a:pt x="36883" y="0"/>
                </a:moveTo>
                <a:lnTo>
                  <a:pt x="1621617" y="0"/>
                </a:lnTo>
                <a:cubicBezTo>
                  <a:pt x="1641987" y="0"/>
                  <a:pt x="1658501" y="16513"/>
                  <a:pt x="1658501" y="36883"/>
                </a:cubicBezTo>
                <a:lnTo>
                  <a:pt x="1658501" y="877455"/>
                </a:lnTo>
                <a:cubicBezTo>
                  <a:pt x="1658501" y="897825"/>
                  <a:pt x="1641987" y="914338"/>
                  <a:pt x="1621617" y="914338"/>
                </a:cubicBezTo>
                <a:lnTo>
                  <a:pt x="36883" y="914338"/>
                </a:lnTo>
                <a:cubicBezTo>
                  <a:pt x="16513" y="914338"/>
                  <a:pt x="0" y="897825"/>
                  <a:pt x="0" y="877455"/>
                </a:cubicBezTo>
                <a:lnTo>
                  <a:pt x="0" y="36883"/>
                </a:lnTo>
                <a:cubicBezTo>
                  <a:pt x="0" y="16513"/>
                  <a:pt x="16513" y="0"/>
                  <a:pt x="36883" y="0"/>
                </a:cubicBezTo>
                <a:close/>
              </a:path>
            </a:pathLst>
          </a:custGeom>
          <a:solidFill>
            <a:srgbClr val="5454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3"/>
          <p:cNvSpPr txBox="1"/>
          <p:nvPr/>
        </p:nvSpPr>
        <p:spPr>
          <a:xfrm>
            <a:off x="6954113" y="7419281"/>
            <a:ext cx="4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Video Ads</a:t>
            </a:r>
            <a:endParaRPr/>
          </a:p>
        </p:txBody>
      </p:sp>
      <p:sp>
        <p:nvSpPr>
          <p:cNvPr id="288" name="Google Shape;288;p23"/>
          <p:cNvSpPr txBox="1"/>
          <p:nvPr/>
        </p:nvSpPr>
        <p:spPr>
          <a:xfrm>
            <a:off x="6954113" y="8057094"/>
            <a:ext cx="45840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/>
          </a:p>
        </p:txBody>
      </p:sp>
      <p:sp>
        <p:nvSpPr>
          <p:cNvPr id="289" name="Google Shape;289;p23"/>
          <p:cNvSpPr txBox="1"/>
          <p:nvPr/>
        </p:nvSpPr>
        <p:spPr>
          <a:xfrm>
            <a:off x="12675175" y="7419280"/>
            <a:ext cx="4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Sponsored Posts</a:t>
            </a:r>
            <a:endParaRPr/>
          </a:p>
        </p:txBody>
      </p:sp>
      <p:sp>
        <p:nvSpPr>
          <p:cNvPr id="290" name="Google Shape;290;p23"/>
          <p:cNvSpPr txBox="1"/>
          <p:nvPr/>
        </p:nvSpPr>
        <p:spPr>
          <a:xfrm>
            <a:off x="12675175" y="8057093"/>
            <a:ext cx="45840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/>
          </a:p>
        </p:txBody>
      </p:sp>
      <p:sp>
        <p:nvSpPr>
          <p:cNvPr id="291" name="Google Shape;291;p23"/>
          <p:cNvSpPr txBox="1"/>
          <p:nvPr/>
        </p:nvSpPr>
        <p:spPr>
          <a:xfrm>
            <a:off x="9217082" y="876300"/>
            <a:ext cx="80562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Ad Formats </a:t>
            </a:r>
            <a:endParaRPr/>
          </a:p>
        </p:txBody>
      </p:sp>
      <p:sp>
        <p:nvSpPr>
          <p:cNvPr id="292" name="Google Shape;292;p23"/>
          <p:cNvSpPr/>
          <p:nvPr/>
        </p:nvSpPr>
        <p:spPr>
          <a:xfrm>
            <a:off x="-189575" y="5786675"/>
            <a:ext cx="6225582" cy="3472199"/>
          </a:xfrm>
          <a:custGeom>
            <a:rect b="b" l="l" r="r" t="t"/>
            <a:pathLst>
              <a:path extrusionOk="0" h="914338" w="1836455">
                <a:moveTo>
                  <a:pt x="33309" y="0"/>
                </a:moveTo>
                <a:lnTo>
                  <a:pt x="1803146" y="0"/>
                </a:lnTo>
                <a:cubicBezTo>
                  <a:pt x="1811980" y="0"/>
                  <a:pt x="1820452" y="3509"/>
                  <a:pt x="1826699" y="9756"/>
                </a:cubicBezTo>
                <a:cubicBezTo>
                  <a:pt x="1832946" y="16003"/>
                  <a:pt x="1836455" y="24475"/>
                  <a:pt x="1836455" y="33309"/>
                </a:cubicBezTo>
                <a:lnTo>
                  <a:pt x="1836455" y="881029"/>
                </a:lnTo>
                <a:cubicBezTo>
                  <a:pt x="1836455" y="889863"/>
                  <a:pt x="1832946" y="898335"/>
                  <a:pt x="1826699" y="904582"/>
                </a:cubicBezTo>
                <a:cubicBezTo>
                  <a:pt x="1820452" y="910829"/>
                  <a:pt x="1811980" y="914338"/>
                  <a:pt x="1803146" y="914338"/>
                </a:cubicBezTo>
                <a:lnTo>
                  <a:pt x="33309" y="914338"/>
                </a:lnTo>
                <a:cubicBezTo>
                  <a:pt x="24475" y="914338"/>
                  <a:pt x="16003" y="910829"/>
                  <a:pt x="9756" y="904582"/>
                </a:cubicBezTo>
                <a:cubicBezTo>
                  <a:pt x="3509" y="898335"/>
                  <a:pt x="0" y="889863"/>
                  <a:pt x="0" y="881029"/>
                </a:cubicBezTo>
                <a:lnTo>
                  <a:pt x="0" y="33309"/>
                </a:lnTo>
                <a:cubicBezTo>
                  <a:pt x="0" y="24475"/>
                  <a:pt x="3509" y="16003"/>
                  <a:pt x="9756" y="9756"/>
                </a:cubicBezTo>
                <a:cubicBezTo>
                  <a:pt x="16003" y="3509"/>
                  <a:pt x="24475" y="0"/>
                  <a:pt x="33309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3"/>
          <p:cNvSpPr txBox="1"/>
          <p:nvPr/>
        </p:nvSpPr>
        <p:spPr>
          <a:xfrm>
            <a:off x="1333160" y="8057093"/>
            <a:ext cx="459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/>
          </a:p>
        </p:txBody>
      </p:sp>
      <p:sp>
        <p:nvSpPr>
          <p:cNvPr id="294" name="Google Shape;294;p23"/>
          <p:cNvSpPr txBox="1"/>
          <p:nvPr/>
        </p:nvSpPr>
        <p:spPr>
          <a:xfrm>
            <a:off x="1333160" y="7376418"/>
            <a:ext cx="233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Display Ads</a:t>
            </a:r>
            <a:endParaRPr/>
          </a:p>
        </p:txBody>
      </p:sp>
      <p:sp>
        <p:nvSpPr>
          <p:cNvPr id="295" name="Google Shape;295;p23"/>
          <p:cNvSpPr txBox="1"/>
          <p:nvPr/>
        </p:nvSpPr>
        <p:spPr>
          <a:xfrm>
            <a:off x="11728738" y="4370623"/>
            <a:ext cx="5530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Leo mi, dignissim a vulputate consequat, sagittis eget odio. </a:t>
            </a:r>
            <a:endParaRPr/>
          </a:p>
        </p:txBody>
      </p:sp>
      <p:sp>
        <p:nvSpPr>
          <p:cNvPr id="296" name="Google Shape;296;p23"/>
          <p:cNvSpPr txBox="1"/>
          <p:nvPr/>
        </p:nvSpPr>
        <p:spPr>
          <a:xfrm>
            <a:off x="12823319" y="3132373"/>
            <a:ext cx="4449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</a:t>
            </a:r>
            <a:endParaRPr/>
          </a:p>
        </p:txBody>
      </p:sp>
      <p:pic>
        <p:nvPicPr>
          <p:cNvPr id="297" name="Google Shape;2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150" y="6278975"/>
            <a:ext cx="1015776" cy="10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4125" y="6395800"/>
            <a:ext cx="867625" cy="86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75175" y="6341175"/>
            <a:ext cx="980224" cy="95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/>
          </a:blip>
          <a:srcRect b="5303" l="0" r="8817" t="0"/>
          <a:stretch/>
        </p:blipFill>
        <p:spPr>
          <a:xfrm>
            <a:off x="9932375" y="0"/>
            <a:ext cx="8355626" cy="1029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 rotWithShape="1">
          <a:blip r:embed="rId4">
            <a:alphaModFix/>
          </a:blip>
          <a:srcRect b="5980" l="6567" r="6567" t="2578"/>
          <a:stretch/>
        </p:blipFill>
        <p:spPr>
          <a:xfrm>
            <a:off x="12284243" y="2128771"/>
            <a:ext cx="3580200" cy="57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5">
            <a:alphaModFix/>
          </a:blip>
          <a:srcRect b="4168" l="11715" r="0" t="0"/>
          <a:stretch/>
        </p:blipFill>
        <p:spPr>
          <a:xfrm>
            <a:off x="0" y="5950850"/>
            <a:ext cx="9302601" cy="43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4"/>
          <p:cNvSpPr txBox="1"/>
          <p:nvPr/>
        </p:nvSpPr>
        <p:spPr>
          <a:xfrm>
            <a:off x="1028700" y="895350"/>
            <a:ext cx="8903671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Best Content</a:t>
            </a:r>
            <a:endParaRPr/>
          </a:p>
        </p:txBody>
      </p:sp>
      <p:sp>
        <p:nvSpPr>
          <p:cNvPr id="308" name="Google Shape;308;p24"/>
          <p:cNvSpPr txBox="1"/>
          <p:nvPr/>
        </p:nvSpPr>
        <p:spPr>
          <a:xfrm>
            <a:off x="1052320" y="2361854"/>
            <a:ext cx="5785991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Top Performing Ad Creatives</a:t>
            </a:r>
            <a:endParaRPr/>
          </a:p>
        </p:txBody>
      </p:sp>
      <p:sp>
        <p:nvSpPr>
          <p:cNvPr id="309" name="Google Shape;309;p24"/>
          <p:cNvSpPr txBox="1"/>
          <p:nvPr/>
        </p:nvSpPr>
        <p:spPr>
          <a:xfrm>
            <a:off x="1028700" y="3143687"/>
            <a:ext cx="5607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Leo mi, dignissim a vulputate consequat, sagittis eget odio. </a:t>
            </a:r>
            <a:endParaRPr/>
          </a:p>
        </p:txBody>
      </p:sp>
      <p:grpSp>
        <p:nvGrpSpPr>
          <p:cNvPr id="310" name="Google Shape;310;p24"/>
          <p:cNvGrpSpPr/>
          <p:nvPr/>
        </p:nvGrpSpPr>
        <p:grpSpPr>
          <a:xfrm>
            <a:off x="5259360" y="5283637"/>
            <a:ext cx="3580128" cy="1675536"/>
            <a:chOff x="0" y="0"/>
            <a:chExt cx="4773504" cy="2234048"/>
          </a:xfrm>
        </p:grpSpPr>
        <p:sp>
          <p:nvSpPr>
            <p:cNvPr id="311" name="Google Shape;311;p24"/>
            <p:cNvSpPr/>
            <p:nvPr/>
          </p:nvSpPr>
          <p:spPr>
            <a:xfrm>
              <a:off x="0" y="0"/>
              <a:ext cx="4773504" cy="2234048"/>
            </a:xfrm>
            <a:custGeom>
              <a:rect b="b" l="l" r="r" t="t"/>
              <a:pathLst>
                <a:path extrusionOk="0" h="441293" w="942914">
                  <a:moveTo>
                    <a:pt x="64874" y="0"/>
                  </a:moveTo>
                  <a:lnTo>
                    <a:pt x="878040" y="0"/>
                  </a:lnTo>
                  <a:cubicBezTo>
                    <a:pt x="895246" y="0"/>
                    <a:pt x="911747" y="6835"/>
                    <a:pt x="923913" y="19001"/>
                  </a:cubicBezTo>
                  <a:cubicBezTo>
                    <a:pt x="936079" y="31167"/>
                    <a:pt x="942914" y="47668"/>
                    <a:pt x="942914" y="64874"/>
                  </a:cubicBezTo>
                  <a:lnTo>
                    <a:pt x="942914" y="376419"/>
                  </a:lnTo>
                  <a:cubicBezTo>
                    <a:pt x="942914" y="393625"/>
                    <a:pt x="936079" y="410126"/>
                    <a:pt x="923913" y="422292"/>
                  </a:cubicBezTo>
                  <a:cubicBezTo>
                    <a:pt x="911747" y="434459"/>
                    <a:pt x="895246" y="441293"/>
                    <a:pt x="878040" y="441293"/>
                  </a:cubicBezTo>
                  <a:lnTo>
                    <a:pt x="64874" y="441293"/>
                  </a:lnTo>
                  <a:cubicBezTo>
                    <a:pt x="47668" y="441293"/>
                    <a:pt x="31167" y="434459"/>
                    <a:pt x="19001" y="422292"/>
                  </a:cubicBezTo>
                  <a:cubicBezTo>
                    <a:pt x="6835" y="410126"/>
                    <a:pt x="0" y="393625"/>
                    <a:pt x="0" y="376419"/>
                  </a:cubicBezTo>
                  <a:lnTo>
                    <a:pt x="0" y="64874"/>
                  </a:lnTo>
                  <a:cubicBezTo>
                    <a:pt x="0" y="47668"/>
                    <a:pt x="6835" y="31167"/>
                    <a:pt x="19001" y="19001"/>
                  </a:cubicBezTo>
                  <a:cubicBezTo>
                    <a:pt x="31167" y="6835"/>
                    <a:pt x="47668" y="0"/>
                    <a:pt x="64874" y="0"/>
                  </a:cubicBezTo>
                  <a:close/>
                </a:path>
              </a:pathLst>
            </a:custGeom>
            <a:solidFill>
              <a:srgbClr val="C5F4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4"/>
            <p:cNvSpPr txBox="1"/>
            <p:nvPr/>
          </p:nvSpPr>
          <p:spPr>
            <a:xfrm>
              <a:off x="661834" y="190479"/>
              <a:ext cx="3449836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1313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100,290</a:t>
              </a:r>
              <a:endParaRPr/>
            </a:p>
          </p:txBody>
        </p:sp>
        <p:sp>
          <p:nvSpPr>
            <p:cNvPr id="313" name="Google Shape;313;p24"/>
            <p:cNvSpPr txBox="1"/>
            <p:nvPr/>
          </p:nvSpPr>
          <p:spPr>
            <a:xfrm>
              <a:off x="582950" y="1274847"/>
              <a:ext cx="3607605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1313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Reach</a:t>
              </a:r>
              <a:endParaRPr/>
            </a:p>
          </p:txBody>
        </p:sp>
      </p:grpSp>
      <p:pic>
        <p:nvPicPr>
          <p:cNvPr id="314" name="Google Shape;31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85619" y="1701677"/>
            <a:ext cx="3814500" cy="688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5"/>
          <p:cNvPicPr preferRelativeResize="0"/>
          <p:nvPr/>
        </p:nvPicPr>
        <p:blipFill rotWithShape="1">
          <a:blip r:embed="rId3">
            <a:alphaModFix/>
          </a:blip>
          <a:srcRect b="65061" l="0" r="75092" t="0"/>
          <a:stretch/>
        </p:blipFill>
        <p:spPr>
          <a:xfrm>
            <a:off x="15408825" y="5521725"/>
            <a:ext cx="2879176" cy="47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5"/>
          <p:cNvSpPr/>
          <p:nvPr/>
        </p:nvSpPr>
        <p:spPr>
          <a:xfrm>
            <a:off x="8431817" y="1019093"/>
            <a:ext cx="8827483" cy="8239207"/>
          </a:xfrm>
          <a:custGeom>
            <a:rect b="b" l="l" r="r" t="t"/>
            <a:pathLst>
              <a:path extrusionOk="0" h="2169997" w="2324934">
                <a:moveTo>
                  <a:pt x="26311" y="0"/>
                </a:moveTo>
                <a:lnTo>
                  <a:pt x="2298623" y="0"/>
                </a:lnTo>
                <a:cubicBezTo>
                  <a:pt x="2313154" y="0"/>
                  <a:pt x="2324934" y="11780"/>
                  <a:pt x="2324934" y="26311"/>
                </a:cubicBezTo>
                <a:lnTo>
                  <a:pt x="2324934" y="2143686"/>
                </a:lnTo>
                <a:cubicBezTo>
                  <a:pt x="2324934" y="2158217"/>
                  <a:pt x="2313154" y="2169997"/>
                  <a:pt x="2298623" y="2169997"/>
                </a:cubicBezTo>
                <a:lnTo>
                  <a:pt x="26311" y="2169997"/>
                </a:lnTo>
                <a:cubicBezTo>
                  <a:pt x="19333" y="2169997"/>
                  <a:pt x="12640" y="2167225"/>
                  <a:pt x="7706" y="2162291"/>
                </a:cubicBezTo>
                <a:cubicBezTo>
                  <a:pt x="2772" y="2157356"/>
                  <a:pt x="0" y="2150664"/>
                  <a:pt x="0" y="2143686"/>
                </a:cubicBezTo>
                <a:lnTo>
                  <a:pt x="0" y="26311"/>
                </a:lnTo>
                <a:cubicBezTo>
                  <a:pt x="0" y="11780"/>
                  <a:pt x="11780" y="0"/>
                  <a:pt x="26311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9405" y="747233"/>
            <a:ext cx="8332380" cy="878292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5"/>
          <p:cNvSpPr/>
          <p:nvPr/>
        </p:nvSpPr>
        <p:spPr>
          <a:xfrm>
            <a:off x="1028700" y="4521051"/>
            <a:ext cx="7091033" cy="4737249"/>
          </a:xfrm>
          <a:custGeom>
            <a:rect b="b" l="l" r="r" t="t"/>
            <a:pathLst>
              <a:path extrusionOk="0" h="1247671" w="1867597">
                <a:moveTo>
                  <a:pt x="32754" y="0"/>
                </a:moveTo>
                <a:lnTo>
                  <a:pt x="1834844" y="0"/>
                </a:lnTo>
                <a:cubicBezTo>
                  <a:pt x="1852933" y="0"/>
                  <a:pt x="1867597" y="14664"/>
                  <a:pt x="1867597" y="32754"/>
                </a:cubicBezTo>
                <a:lnTo>
                  <a:pt x="1867597" y="1214917"/>
                </a:lnTo>
                <a:cubicBezTo>
                  <a:pt x="1867597" y="1233006"/>
                  <a:pt x="1852933" y="1247671"/>
                  <a:pt x="1834844" y="1247671"/>
                </a:cubicBezTo>
                <a:lnTo>
                  <a:pt x="32754" y="1247671"/>
                </a:lnTo>
                <a:cubicBezTo>
                  <a:pt x="14664" y="1247671"/>
                  <a:pt x="0" y="1233006"/>
                  <a:pt x="0" y="1214917"/>
                </a:cubicBezTo>
                <a:lnTo>
                  <a:pt x="0" y="32754"/>
                </a:lnTo>
                <a:cubicBezTo>
                  <a:pt x="0" y="14664"/>
                  <a:pt x="14664" y="0"/>
                  <a:pt x="32754" y="0"/>
                </a:cubicBezTo>
                <a:close/>
              </a:path>
            </a:pathLst>
          </a:custGeom>
          <a:solidFill>
            <a:srgbClr val="5454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5"/>
          <p:cNvSpPr txBox="1"/>
          <p:nvPr/>
        </p:nvSpPr>
        <p:spPr>
          <a:xfrm>
            <a:off x="1028700" y="1028700"/>
            <a:ext cx="88011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Audience Insights</a:t>
            </a:r>
            <a:endParaRPr/>
          </a:p>
        </p:txBody>
      </p:sp>
      <p:grpSp>
        <p:nvGrpSpPr>
          <p:cNvPr id="324" name="Google Shape;324;p25"/>
          <p:cNvGrpSpPr/>
          <p:nvPr/>
        </p:nvGrpSpPr>
        <p:grpSpPr>
          <a:xfrm>
            <a:off x="1540439" y="5255505"/>
            <a:ext cx="5607675" cy="1696912"/>
            <a:chOff x="0" y="-57150"/>
            <a:chExt cx="7476900" cy="2262550"/>
          </a:xfrm>
        </p:grpSpPr>
        <p:sp>
          <p:nvSpPr>
            <p:cNvPr id="325" name="Google Shape;325;p25"/>
            <p:cNvSpPr txBox="1"/>
            <p:nvPr/>
          </p:nvSpPr>
          <p:spPr>
            <a:xfrm>
              <a:off x="0" y="-57150"/>
              <a:ext cx="7184012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Geographic Performance:</a:t>
              </a:r>
              <a:endParaRPr/>
            </a:p>
          </p:txBody>
        </p:sp>
        <p:sp>
          <p:nvSpPr>
            <p:cNvPr id="326" name="Google Shape;326;p25"/>
            <p:cNvSpPr txBox="1"/>
            <p:nvPr/>
          </p:nvSpPr>
          <p:spPr>
            <a:xfrm>
              <a:off x="0" y="850900"/>
              <a:ext cx="74769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Leo mi, dignissim a vulputate consequat, sagittis eget odio. </a:t>
              </a:r>
              <a:endParaRPr/>
            </a:p>
          </p:txBody>
        </p:sp>
      </p:grpSp>
      <p:grpSp>
        <p:nvGrpSpPr>
          <p:cNvPr id="327" name="Google Shape;327;p25"/>
          <p:cNvGrpSpPr/>
          <p:nvPr/>
        </p:nvGrpSpPr>
        <p:grpSpPr>
          <a:xfrm>
            <a:off x="1540439" y="7419280"/>
            <a:ext cx="4584151" cy="1299763"/>
            <a:chOff x="0" y="0"/>
            <a:chExt cx="6112200" cy="1733017"/>
          </a:xfrm>
        </p:grpSpPr>
        <p:sp>
          <p:nvSpPr>
            <p:cNvPr id="328" name="Google Shape;328;p25"/>
            <p:cNvSpPr txBox="1"/>
            <p:nvPr/>
          </p:nvSpPr>
          <p:spPr>
            <a:xfrm>
              <a:off x="0" y="0"/>
              <a:ext cx="6112166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a subheading:</a:t>
              </a:r>
              <a:endParaRPr/>
            </a:p>
          </p:txBody>
        </p:sp>
        <p:sp>
          <p:nvSpPr>
            <p:cNvPr id="329" name="Google Shape;329;p25"/>
            <p:cNvSpPr txBox="1"/>
            <p:nvPr/>
          </p:nvSpPr>
          <p:spPr>
            <a:xfrm>
              <a:off x="0" y="850417"/>
              <a:ext cx="61122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</a:t>
              </a:r>
              <a:endParaRPr/>
            </a:p>
          </p:txBody>
        </p:sp>
      </p:grpSp>
      <p:pic>
        <p:nvPicPr>
          <p:cNvPr id="330" name="Google Shape;33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0449" y="3936925"/>
            <a:ext cx="1243549" cy="1235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4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065" y="354151"/>
            <a:ext cx="6268237" cy="3268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26"/>
          <p:cNvGrpSpPr/>
          <p:nvPr/>
        </p:nvGrpSpPr>
        <p:grpSpPr>
          <a:xfrm>
            <a:off x="6573036" y="6647832"/>
            <a:ext cx="5141928" cy="1099561"/>
            <a:chOff x="0" y="0"/>
            <a:chExt cx="6855904" cy="1466081"/>
          </a:xfrm>
        </p:grpSpPr>
        <p:sp>
          <p:nvSpPr>
            <p:cNvPr id="337" name="Google Shape;337;p26"/>
            <p:cNvSpPr/>
            <p:nvPr/>
          </p:nvSpPr>
          <p:spPr>
            <a:xfrm>
              <a:off x="0" y="0"/>
              <a:ext cx="6855904" cy="1466081"/>
            </a:xfrm>
            <a:custGeom>
              <a:rect b="b" l="l" r="r" t="t"/>
              <a:pathLst>
                <a:path extrusionOk="0" h="289596" w="1354253">
                  <a:moveTo>
                    <a:pt x="45169" y="0"/>
                  </a:moveTo>
                  <a:lnTo>
                    <a:pt x="1309083" y="0"/>
                  </a:lnTo>
                  <a:cubicBezTo>
                    <a:pt x="1334030" y="0"/>
                    <a:pt x="1354253" y="20223"/>
                    <a:pt x="1354253" y="45169"/>
                  </a:cubicBezTo>
                  <a:lnTo>
                    <a:pt x="1354253" y="244427"/>
                  </a:lnTo>
                  <a:cubicBezTo>
                    <a:pt x="1354253" y="256407"/>
                    <a:pt x="1349494" y="267896"/>
                    <a:pt x="1341023" y="276367"/>
                  </a:cubicBezTo>
                  <a:cubicBezTo>
                    <a:pt x="1332552" y="284837"/>
                    <a:pt x="1321063" y="289596"/>
                    <a:pt x="1309083" y="289596"/>
                  </a:cubicBezTo>
                  <a:lnTo>
                    <a:pt x="45169" y="289596"/>
                  </a:lnTo>
                  <a:cubicBezTo>
                    <a:pt x="20223" y="289596"/>
                    <a:pt x="0" y="269373"/>
                    <a:pt x="0" y="244427"/>
                  </a:cubicBezTo>
                  <a:lnTo>
                    <a:pt x="0" y="45169"/>
                  </a:lnTo>
                  <a:cubicBezTo>
                    <a:pt x="0" y="20223"/>
                    <a:pt x="20223" y="0"/>
                    <a:pt x="45169" y="0"/>
                  </a:cubicBezTo>
                  <a:close/>
                </a:path>
              </a:pathLst>
            </a:custGeom>
            <a:solidFill>
              <a:srgbClr val="C67D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6"/>
            <p:cNvSpPr txBox="1"/>
            <p:nvPr/>
          </p:nvSpPr>
          <p:spPr>
            <a:xfrm>
              <a:off x="0" y="323889"/>
              <a:ext cx="6855904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13131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Budget Allocation</a:t>
              </a:r>
              <a:endParaRPr/>
            </a:p>
          </p:txBody>
        </p:sp>
      </p:grpSp>
      <p:sp>
        <p:nvSpPr>
          <p:cNvPr id="339" name="Google Shape;339;p26"/>
          <p:cNvSpPr txBox="1"/>
          <p:nvPr/>
        </p:nvSpPr>
        <p:spPr>
          <a:xfrm>
            <a:off x="1439469" y="2495964"/>
            <a:ext cx="154092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Budget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Analysis</a:t>
            </a:r>
            <a:endParaRPr/>
          </a:p>
        </p:txBody>
      </p:sp>
      <p:pic>
        <p:nvPicPr>
          <p:cNvPr id="340" name="Google Shape;340;p26"/>
          <p:cNvPicPr preferRelativeResize="0"/>
          <p:nvPr/>
        </p:nvPicPr>
        <p:blipFill rotWithShape="1">
          <a:blip r:embed="rId4">
            <a:alphaModFix/>
          </a:blip>
          <a:srcRect b="9123" l="34188" r="0" t="0"/>
          <a:stretch/>
        </p:blipFill>
        <p:spPr>
          <a:xfrm>
            <a:off x="0" y="2808550"/>
            <a:ext cx="3046476" cy="74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/>
          <p:cNvPicPr preferRelativeResize="0"/>
          <p:nvPr/>
        </p:nvPicPr>
        <p:blipFill rotWithShape="1">
          <a:blip r:embed="rId4">
            <a:alphaModFix/>
          </a:blip>
          <a:srcRect b="0" l="1936" r="31276" t="37500"/>
          <a:stretch/>
        </p:blipFill>
        <p:spPr>
          <a:xfrm>
            <a:off x="15196050" y="0"/>
            <a:ext cx="30919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7"/>
          <p:cNvPicPr preferRelativeResize="0"/>
          <p:nvPr/>
        </p:nvPicPr>
        <p:blipFill rotWithShape="1">
          <a:blip r:embed="rId3">
            <a:alphaModFix/>
          </a:blip>
          <a:srcRect b="0" l="79970" r="0" t="51406"/>
          <a:stretch/>
        </p:blipFill>
        <p:spPr>
          <a:xfrm>
            <a:off x="-1" y="0"/>
            <a:ext cx="1756598" cy="49988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7" name="Google Shape;347;p27"/>
          <p:cNvGraphicFramePr/>
          <p:nvPr/>
        </p:nvGraphicFramePr>
        <p:xfrm>
          <a:off x="1028700" y="18669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{96556775-24C2-422D-B6B0-5EE85C859D1C}</a:tableStyleId>
              </a:tblPr>
              <a:tblGrid>
                <a:gridCol w="3313425"/>
                <a:gridCol w="1480125"/>
                <a:gridCol w="1381825"/>
                <a:gridCol w="1397200"/>
                <a:gridCol w="1381825"/>
              </a:tblGrid>
              <a:tr h="103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BUDGET ITEMS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15A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SEPT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15A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15A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NOV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15A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DEC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15A3"/>
                    </a:solidFill>
                  </a:tcPr>
                </a:tc>
              </a:tr>
              <a:tr h="936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Creative Development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F4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Traditional Advertising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F4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Public Relations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and Events</a:t>
                      </a:r>
                      <a:endParaRPr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F4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Analytics and Optimization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F4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936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131314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Digital Advertising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F4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348" name="Google Shape;348;p27"/>
          <p:cNvSpPr txBox="1"/>
          <p:nvPr/>
        </p:nvSpPr>
        <p:spPr>
          <a:xfrm>
            <a:off x="10611178" y="1714540"/>
            <a:ext cx="66480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Budget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Plan Q4</a:t>
            </a:r>
            <a:endParaRPr/>
          </a:p>
        </p:txBody>
      </p:sp>
      <p:sp>
        <p:nvSpPr>
          <p:cNvPr id="349" name="Google Shape;349;p27"/>
          <p:cNvSpPr/>
          <p:nvPr/>
        </p:nvSpPr>
        <p:spPr>
          <a:xfrm>
            <a:off x="10611178" y="5143500"/>
            <a:ext cx="8827708" cy="3377097"/>
          </a:xfrm>
          <a:custGeom>
            <a:rect b="b" l="l" r="r" t="t"/>
            <a:pathLst>
              <a:path extrusionOk="0" h="889441" w="2324993">
                <a:moveTo>
                  <a:pt x="26310" y="0"/>
                </a:moveTo>
                <a:lnTo>
                  <a:pt x="2298683" y="0"/>
                </a:lnTo>
                <a:cubicBezTo>
                  <a:pt x="2305661" y="0"/>
                  <a:pt x="2312353" y="2772"/>
                  <a:pt x="2317287" y="7706"/>
                </a:cubicBezTo>
                <a:cubicBezTo>
                  <a:pt x="2322221" y="12640"/>
                  <a:pt x="2324993" y="19332"/>
                  <a:pt x="2324993" y="26310"/>
                </a:cubicBezTo>
                <a:lnTo>
                  <a:pt x="2324993" y="863131"/>
                </a:lnTo>
                <a:cubicBezTo>
                  <a:pt x="2324993" y="877662"/>
                  <a:pt x="2313214" y="889441"/>
                  <a:pt x="2298683" y="889441"/>
                </a:cubicBezTo>
                <a:lnTo>
                  <a:pt x="26310" y="889441"/>
                </a:lnTo>
                <a:cubicBezTo>
                  <a:pt x="19332" y="889441"/>
                  <a:pt x="12640" y="886669"/>
                  <a:pt x="7706" y="881735"/>
                </a:cubicBezTo>
                <a:cubicBezTo>
                  <a:pt x="2772" y="876801"/>
                  <a:pt x="0" y="870109"/>
                  <a:pt x="0" y="863131"/>
                </a:cubicBezTo>
                <a:lnTo>
                  <a:pt x="0" y="26310"/>
                </a:lnTo>
                <a:cubicBezTo>
                  <a:pt x="0" y="19332"/>
                  <a:pt x="2772" y="12640"/>
                  <a:pt x="7706" y="7706"/>
                </a:cubicBezTo>
                <a:cubicBezTo>
                  <a:pt x="12640" y="2772"/>
                  <a:pt x="19332" y="0"/>
                  <a:pt x="26310" y="0"/>
                </a:cubicBezTo>
                <a:close/>
              </a:path>
            </a:pathLst>
          </a:custGeom>
          <a:solidFill>
            <a:srgbClr val="5454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0" name="Google Shape;350;p27"/>
          <p:cNvGrpSpPr/>
          <p:nvPr/>
        </p:nvGrpSpPr>
        <p:grpSpPr>
          <a:xfrm>
            <a:off x="11122917" y="5833056"/>
            <a:ext cx="5607675" cy="2192212"/>
            <a:chOff x="0" y="-57150"/>
            <a:chExt cx="7476900" cy="2922950"/>
          </a:xfrm>
        </p:grpSpPr>
        <p:sp>
          <p:nvSpPr>
            <p:cNvPr id="351" name="Google Shape;351;p27"/>
            <p:cNvSpPr txBox="1"/>
            <p:nvPr/>
          </p:nvSpPr>
          <p:spPr>
            <a:xfrm>
              <a:off x="0" y="-57150"/>
              <a:ext cx="56814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</a:t>
              </a:r>
              <a:endParaRPr/>
            </a:p>
          </p:txBody>
        </p:sp>
        <p:sp>
          <p:nvSpPr>
            <p:cNvPr id="352" name="Google Shape;352;p27"/>
            <p:cNvSpPr txBox="1"/>
            <p:nvPr/>
          </p:nvSpPr>
          <p:spPr>
            <a:xfrm>
              <a:off x="0" y="1511300"/>
              <a:ext cx="74769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Leo mi, dignissim a vulputate consequat, sagittis eget odio. </a:t>
              </a:r>
              <a:endParaRPr/>
            </a:p>
          </p:txBody>
        </p:sp>
      </p:grpSp>
      <p:pic>
        <p:nvPicPr>
          <p:cNvPr id="353" name="Google Shape;3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2925" y="4691425"/>
            <a:ext cx="826851" cy="1014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9B9B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8"/>
          <p:cNvPicPr preferRelativeResize="0"/>
          <p:nvPr/>
        </p:nvPicPr>
        <p:blipFill rotWithShape="1">
          <a:blip r:embed="rId3">
            <a:alphaModFix/>
          </a:blip>
          <a:srcRect b="0" l="0" r="7304" t="0"/>
          <a:stretch/>
        </p:blipFill>
        <p:spPr>
          <a:xfrm>
            <a:off x="15595050" y="3800850"/>
            <a:ext cx="2692952" cy="352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8"/>
          <p:cNvSpPr txBox="1"/>
          <p:nvPr/>
        </p:nvSpPr>
        <p:spPr>
          <a:xfrm>
            <a:off x="3652689" y="959845"/>
            <a:ext cx="10982623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Budget Allocation</a:t>
            </a:r>
            <a:endParaRPr/>
          </a:p>
        </p:txBody>
      </p:sp>
      <p:pic>
        <p:nvPicPr>
          <p:cNvPr id="360" name="Google Shape;36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3202" y="2246231"/>
            <a:ext cx="7001354" cy="700135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8"/>
          <p:cNvSpPr/>
          <p:nvPr/>
        </p:nvSpPr>
        <p:spPr>
          <a:xfrm>
            <a:off x="13046936" y="5169166"/>
            <a:ext cx="4212364" cy="4089134"/>
          </a:xfrm>
          <a:custGeom>
            <a:rect b="b" l="l" r="r" t="t"/>
            <a:pathLst>
              <a:path extrusionOk="0" h="1076974" w="1109429">
                <a:moveTo>
                  <a:pt x="55137" y="0"/>
                </a:moveTo>
                <a:lnTo>
                  <a:pt x="1054292" y="0"/>
                </a:lnTo>
                <a:cubicBezTo>
                  <a:pt x="1068915" y="0"/>
                  <a:pt x="1082940" y="5809"/>
                  <a:pt x="1093280" y="16149"/>
                </a:cubicBezTo>
                <a:cubicBezTo>
                  <a:pt x="1103620" y="26490"/>
                  <a:pt x="1109429" y="40514"/>
                  <a:pt x="1109429" y="55137"/>
                </a:cubicBezTo>
                <a:lnTo>
                  <a:pt x="1109429" y="1021836"/>
                </a:lnTo>
                <a:cubicBezTo>
                  <a:pt x="1109429" y="1036460"/>
                  <a:pt x="1103620" y="1050484"/>
                  <a:pt x="1093280" y="1060824"/>
                </a:cubicBezTo>
                <a:cubicBezTo>
                  <a:pt x="1082940" y="1071165"/>
                  <a:pt x="1068915" y="1076974"/>
                  <a:pt x="1054292" y="1076974"/>
                </a:cubicBezTo>
                <a:lnTo>
                  <a:pt x="55137" y="1076974"/>
                </a:lnTo>
                <a:cubicBezTo>
                  <a:pt x="40514" y="1076974"/>
                  <a:pt x="26490" y="1071165"/>
                  <a:pt x="16149" y="1060824"/>
                </a:cubicBezTo>
                <a:cubicBezTo>
                  <a:pt x="5809" y="1050484"/>
                  <a:pt x="0" y="1036460"/>
                  <a:pt x="0" y="1021836"/>
                </a:cubicBezTo>
                <a:lnTo>
                  <a:pt x="0" y="55137"/>
                </a:lnTo>
                <a:cubicBezTo>
                  <a:pt x="0" y="40514"/>
                  <a:pt x="5809" y="26490"/>
                  <a:pt x="16149" y="16149"/>
                </a:cubicBezTo>
                <a:cubicBezTo>
                  <a:pt x="26490" y="5809"/>
                  <a:pt x="40514" y="0"/>
                  <a:pt x="55137" y="0"/>
                </a:cubicBezTo>
                <a:close/>
              </a:path>
            </a:pathLst>
          </a:custGeom>
          <a:solidFill>
            <a:srgbClr val="5454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" name="Google Shape;362;p28"/>
          <p:cNvGrpSpPr/>
          <p:nvPr/>
        </p:nvGrpSpPr>
        <p:grpSpPr>
          <a:xfrm>
            <a:off x="13515392" y="5580476"/>
            <a:ext cx="3136072" cy="3263030"/>
            <a:chOff x="0" y="-57150"/>
            <a:chExt cx="4181429" cy="4350707"/>
          </a:xfrm>
        </p:grpSpPr>
        <p:sp>
          <p:nvSpPr>
            <p:cNvPr id="363" name="Google Shape;363;p28"/>
            <p:cNvSpPr txBox="1"/>
            <p:nvPr/>
          </p:nvSpPr>
          <p:spPr>
            <a:xfrm>
              <a:off x="0" y="-57150"/>
              <a:ext cx="4181429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 Digital Ads:</a:t>
              </a:r>
              <a:endParaRPr/>
            </a:p>
          </p:txBody>
        </p:sp>
        <p:sp>
          <p:nvSpPr>
            <p:cNvPr id="364" name="Google Shape;364;p28"/>
            <p:cNvSpPr txBox="1"/>
            <p:nvPr/>
          </p:nvSpPr>
          <p:spPr>
            <a:xfrm>
              <a:off x="0" y="1050857"/>
              <a:ext cx="4181400" cy="324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Leo mi, dignissim a vulputate consequat, sagittis eget odio. </a:t>
              </a:r>
              <a:endParaRPr/>
            </a:p>
          </p:txBody>
        </p:sp>
      </p:grpSp>
      <p:sp>
        <p:nvSpPr>
          <p:cNvPr id="365" name="Google Shape;365;p28"/>
          <p:cNvSpPr txBox="1"/>
          <p:nvPr/>
        </p:nvSpPr>
        <p:spPr>
          <a:xfrm>
            <a:off x="2288616" y="4557129"/>
            <a:ext cx="19320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Social Media Ads</a:t>
            </a:r>
            <a:endParaRPr/>
          </a:p>
        </p:txBody>
      </p:sp>
      <p:sp>
        <p:nvSpPr>
          <p:cNvPr id="366" name="Google Shape;366;p28"/>
          <p:cNvSpPr txBox="1"/>
          <p:nvPr/>
        </p:nvSpPr>
        <p:spPr>
          <a:xfrm>
            <a:off x="2288616" y="6041433"/>
            <a:ext cx="2175181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SEM</a:t>
            </a:r>
            <a:endParaRPr/>
          </a:p>
        </p:txBody>
      </p:sp>
      <p:sp>
        <p:nvSpPr>
          <p:cNvPr id="367" name="Google Shape;367;p28"/>
          <p:cNvSpPr txBox="1"/>
          <p:nvPr/>
        </p:nvSpPr>
        <p:spPr>
          <a:xfrm>
            <a:off x="2288616" y="7110619"/>
            <a:ext cx="26616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Influencer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Partnerships</a:t>
            </a:r>
            <a:endParaRPr/>
          </a:p>
        </p:txBody>
      </p:sp>
      <p:sp>
        <p:nvSpPr>
          <p:cNvPr id="368" name="Google Shape;368;p28"/>
          <p:cNvSpPr txBox="1"/>
          <p:nvPr/>
        </p:nvSpPr>
        <p:spPr>
          <a:xfrm>
            <a:off x="2272001" y="8617955"/>
            <a:ext cx="2661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Display Ads</a:t>
            </a:r>
            <a:endParaRPr/>
          </a:p>
        </p:txBody>
      </p:sp>
      <p:sp>
        <p:nvSpPr>
          <p:cNvPr id="369" name="Google Shape;369;p28"/>
          <p:cNvSpPr/>
          <p:nvPr/>
        </p:nvSpPr>
        <p:spPr>
          <a:xfrm>
            <a:off x="1015313" y="4567675"/>
            <a:ext cx="930300" cy="850800"/>
          </a:xfrm>
          <a:prstGeom prst="roundRect">
            <a:avLst>
              <a:gd fmla="val 34888" name="adj"/>
            </a:avLst>
          </a:prstGeom>
          <a:solidFill>
            <a:srgbClr val="FFD7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1015325" y="5811750"/>
            <a:ext cx="930300" cy="850800"/>
          </a:xfrm>
          <a:prstGeom prst="roundRect">
            <a:avLst>
              <a:gd fmla="val 34888" name="adj"/>
            </a:avLst>
          </a:pr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1015313" y="7045375"/>
            <a:ext cx="930300" cy="850800"/>
          </a:xfrm>
          <a:prstGeom prst="roundRect">
            <a:avLst>
              <a:gd fmla="val 34888" name="adj"/>
            </a:avLst>
          </a:pr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1015313" y="8417975"/>
            <a:ext cx="930300" cy="850800"/>
          </a:xfrm>
          <a:prstGeom prst="roundRect">
            <a:avLst>
              <a:gd fmla="val 34888" name="adj"/>
            </a:avLst>
          </a:pr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4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9"/>
          <p:cNvPicPr preferRelativeResize="0"/>
          <p:nvPr/>
        </p:nvPicPr>
        <p:blipFill rotWithShape="1">
          <a:blip r:embed="rId3">
            <a:alphaModFix/>
          </a:blip>
          <a:srcRect b="34708" l="0" r="44924" t="0"/>
          <a:stretch/>
        </p:blipFill>
        <p:spPr>
          <a:xfrm>
            <a:off x="13116725" y="5894350"/>
            <a:ext cx="5171277" cy="43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 rotWithShape="1">
          <a:blip r:embed="rId3">
            <a:alphaModFix/>
          </a:blip>
          <a:srcRect b="0" l="31143" r="0" t="25406"/>
          <a:stretch/>
        </p:blipFill>
        <p:spPr>
          <a:xfrm>
            <a:off x="0" y="0"/>
            <a:ext cx="6042924" cy="469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9300" y="2292337"/>
            <a:ext cx="4169224" cy="5662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29"/>
          <p:cNvGrpSpPr/>
          <p:nvPr/>
        </p:nvGrpSpPr>
        <p:grpSpPr>
          <a:xfrm>
            <a:off x="6573036" y="5823825"/>
            <a:ext cx="5141928" cy="1099561"/>
            <a:chOff x="0" y="0"/>
            <a:chExt cx="6855904" cy="1466081"/>
          </a:xfrm>
        </p:grpSpPr>
        <p:sp>
          <p:nvSpPr>
            <p:cNvPr id="381" name="Google Shape;381;p29"/>
            <p:cNvSpPr/>
            <p:nvPr/>
          </p:nvSpPr>
          <p:spPr>
            <a:xfrm>
              <a:off x="0" y="0"/>
              <a:ext cx="6855904" cy="1466081"/>
            </a:xfrm>
            <a:custGeom>
              <a:rect b="b" l="l" r="r" t="t"/>
              <a:pathLst>
                <a:path extrusionOk="0" h="289596" w="1354253">
                  <a:moveTo>
                    <a:pt x="45169" y="0"/>
                  </a:moveTo>
                  <a:lnTo>
                    <a:pt x="1309083" y="0"/>
                  </a:lnTo>
                  <a:cubicBezTo>
                    <a:pt x="1334030" y="0"/>
                    <a:pt x="1354253" y="20223"/>
                    <a:pt x="1354253" y="45169"/>
                  </a:cubicBezTo>
                  <a:lnTo>
                    <a:pt x="1354253" y="244427"/>
                  </a:lnTo>
                  <a:cubicBezTo>
                    <a:pt x="1354253" y="256407"/>
                    <a:pt x="1349494" y="267896"/>
                    <a:pt x="1341023" y="276367"/>
                  </a:cubicBezTo>
                  <a:cubicBezTo>
                    <a:pt x="1332552" y="284837"/>
                    <a:pt x="1321063" y="289596"/>
                    <a:pt x="1309083" y="289596"/>
                  </a:cubicBezTo>
                  <a:lnTo>
                    <a:pt x="45169" y="289596"/>
                  </a:lnTo>
                  <a:cubicBezTo>
                    <a:pt x="20223" y="289596"/>
                    <a:pt x="0" y="269373"/>
                    <a:pt x="0" y="244427"/>
                  </a:cubicBezTo>
                  <a:lnTo>
                    <a:pt x="0" y="45169"/>
                  </a:lnTo>
                  <a:cubicBezTo>
                    <a:pt x="0" y="20223"/>
                    <a:pt x="20223" y="0"/>
                    <a:pt x="45169" y="0"/>
                  </a:cubicBezTo>
                  <a:close/>
                </a:path>
              </a:pathLst>
            </a:custGeom>
            <a:solidFill>
              <a:srgbClr val="FFD7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9"/>
            <p:cNvSpPr txBox="1"/>
            <p:nvPr/>
          </p:nvSpPr>
          <p:spPr>
            <a:xfrm>
              <a:off x="0" y="323889"/>
              <a:ext cx="6855904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13131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Recommendations</a:t>
              </a:r>
              <a:endParaRPr/>
            </a:p>
          </p:txBody>
        </p:sp>
      </p:grpSp>
      <p:sp>
        <p:nvSpPr>
          <p:cNvPr id="383" name="Google Shape;383;p29"/>
          <p:cNvSpPr txBox="1"/>
          <p:nvPr/>
        </p:nvSpPr>
        <p:spPr>
          <a:xfrm>
            <a:off x="1439469" y="3644605"/>
            <a:ext cx="154092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Conclusion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0"/>
          <p:cNvPicPr preferRelativeResize="0"/>
          <p:nvPr/>
        </p:nvPicPr>
        <p:blipFill rotWithShape="1">
          <a:blip r:embed="rId3">
            <a:alphaModFix/>
          </a:blip>
          <a:srcRect b="38867" l="0" r="0" t="0"/>
          <a:stretch/>
        </p:blipFill>
        <p:spPr>
          <a:xfrm>
            <a:off x="7306125" y="6956974"/>
            <a:ext cx="5792123" cy="33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 rotWithShape="1">
          <a:blip r:embed="rId4">
            <a:alphaModFix/>
          </a:blip>
          <a:srcRect b="0" l="0" r="56049" t="0"/>
          <a:stretch/>
        </p:blipFill>
        <p:spPr>
          <a:xfrm>
            <a:off x="15744847" y="0"/>
            <a:ext cx="2543149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0"/>
          <p:cNvSpPr/>
          <p:nvPr/>
        </p:nvSpPr>
        <p:spPr>
          <a:xfrm>
            <a:off x="1428750" y="3398260"/>
            <a:ext cx="7520270" cy="5568378"/>
          </a:xfrm>
          <a:custGeom>
            <a:rect b="b" l="l" r="r" t="t"/>
            <a:pathLst>
              <a:path extrusionOk="0" h="1466569" w="1980647">
                <a:moveTo>
                  <a:pt x="30884" y="0"/>
                </a:moveTo>
                <a:lnTo>
                  <a:pt x="1949763" y="0"/>
                </a:lnTo>
                <a:cubicBezTo>
                  <a:pt x="1966820" y="0"/>
                  <a:pt x="1980647" y="13827"/>
                  <a:pt x="1980647" y="30884"/>
                </a:cubicBezTo>
                <a:lnTo>
                  <a:pt x="1980647" y="1435684"/>
                </a:lnTo>
                <a:cubicBezTo>
                  <a:pt x="1980647" y="1443875"/>
                  <a:pt x="1977393" y="1451731"/>
                  <a:pt x="1971601" y="1457523"/>
                </a:cubicBezTo>
                <a:cubicBezTo>
                  <a:pt x="1965809" y="1463315"/>
                  <a:pt x="1957954" y="1466569"/>
                  <a:pt x="1949763" y="1466569"/>
                </a:cubicBezTo>
                <a:lnTo>
                  <a:pt x="30884" y="1466569"/>
                </a:lnTo>
                <a:cubicBezTo>
                  <a:pt x="13827" y="1466569"/>
                  <a:pt x="0" y="1452741"/>
                  <a:pt x="0" y="1435684"/>
                </a:cubicBezTo>
                <a:lnTo>
                  <a:pt x="0" y="30884"/>
                </a:lnTo>
                <a:cubicBezTo>
                  <a:pt x="0" y="22693"/>
                  <a:pt x="3254" y="14838"/>
                  <a:pt x="9046" y="9046"/>
                </a:cubicBezTo>
                <a:cubicBezTo>
                  <a:pt x="14838" y="3254"/>
                  <a:pt x="22693" y="0"/>
                  <a:pt x="30884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0"/>
          <p:cNvSpPr/>
          <p:nvPr/>
        </p:nvSpPr>
        <p:spPr>
          <a:xfrm>
            <a:off x="4320869" y="1320362"/>
            <a:ext cx="9646259" cy="1570956"/>
          </a:xfrm>
          <a:custGeom>
            <a:rect b="b" l="l" r="r" t="t"/>
            <a:pathLst>
              <a:path extrusionOk="0" h="413750" w="2540579">
                <a:moveTo>
                  <a:pt x="24077" y="0"/>
                </a:moveTo>
                <a:lnTo>
                  <a:pt x="2516502" y="0"/>
                </a:lnTo>
                <a:cubicBezTo>
                  <a:pt x="2522888" y="0"/>
                  <a:pt x="2529012" y="2537"/>
                  <a:pt x="2533527" y="7052"/>
                </a:cubicBezTo>
                <a:cubicBezTo>
                  <a:pt x="2538043" y="11568"/>
                  <a:pt x="2540579" y="17692"/>
                  <a:pt x="2540579" y="24077"/>
                </a:cubicBezTo>
                <a:lnTo>
                  <a:pt x="2540579" y="389672"/>
                </a:lnTo>
                <a:cubicBezTo>
                  <a:pt x="2540579" y="396058"/>
                  <a:pt x="2538043" y="402182"/>
                  <a:pt x="2533527" y="406697"/>
                </a:cubicBezTo>
                <a:cubicBezTo>
                  <a:pt x="2529012" y="411213"/>
                  <a:pt x="2522888" y="413750"/>
                  <a:pt x="2516502" y="413750"/>
                </a:cubicBezTo>
                <a:lnTo>
                  <a:pt x="24077" y="413750"/>
                </a:lnTo>
                <a:cubicBezTo>
                  <a:pt x="17692" y="413750"/>
                  <a:pt x="11568" y="411213"/>
                  <a:pt x="7052" y="406697"/>
                </a:cubicBezTo>
                <a:cubicBezTo>
                  <a:pt x="2537" y="402182"/>
                  <a:pt x="0" y="396058"/>
                  <a:pt x="0" y="389672"/>
                </a:cubicBezTo>
                <a:lnTo>
                  <a:pt x="0" y="24077"/>
                </a:lnTo>
                <a:cubicBezTo>
                  <a:pt x="0" y="17692"/>
                  <a:pt x="2537" y="11568"/>
                  <a:pt x="7052" y="7052"/>
                </a:cubicBezTo>
                <a:cubicBezTo>
                  <a:pt x="11568" y="2537"/>
                  <a:pt x="17692" y="0"/>
                  <a:pt x="24077" y="0"/>
                </a:cubicBezTo>
                <a:close/>
              </a:path>
            </a:pathLst>
          </a:custGeom>
          <a:solidFill>
            <a:srgbClr val="FFD7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0"/>
          <p:cNvSpPr txBox="1"/>
          <p:nvPr/>
        </p:nvSpPr>
        <p:spPr>
          <a:xfrm>
            <a:off x="4320869" y="1481165"/>
            <a:ext cx="96462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Key Learnings</a:t>
            </a:r>
            <a:endParaRPr/>
          </a:p>
        </p:txBody>
      </p:sp>
      <p:grpSp>
        <p:nvGrpSpPr>
          <p:cNvPr id="393" name="Google Shape;393;p30"/>
          <p:cNvGrpSpPr/>
          <p:nvPr/>
        </p:nvGrpSpPr>
        <p:grpSpPr>
          <a:xfrm>
            <a:off x="2067846" y="3754557"/>
            <a:ext cx="6242175" cy="4797517"/>
            <a:chOff x="0" y="-57150"/>
            <a:chExt cx="8322900" cy="6396688"/>
          </a:xfrm>
        </p:grpSpPr>
        <p:sp>
          <p:nvSpPr>
            <p:cNvPr id="394" name="Google Shape;394;p30"/>
            <p:cNvSpPr txBox="1"/>
            <p:nvPr/>
          </p:nvSpPr>
          <p:spPr>
            <a:xfrm>
              <a:off x="0" y="-57150"/>
              <a:ext cx="3833416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Achievements</a:t>
              </a:r>
              <a:endParaRPr/>
            </a:p>
          </p:txBody>
        </p:sp>
        <p:sp>
          <p:nvSpPr>
            <p:cNvPr id="395" name="Google Shape;395;p30"/>
            <p:cNvSpPr txBox="1"/>
            <p:nvPr/>
          </p:nvSpPr>
          <p:spPr>
            <a:xfrm>
              <a:off x="0" y="911179"/>
              <a:ext cx="8322900" cy="162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Proin in felis erat. Morbi cursus turpis vel orci interdum.</a:t>
              </a:r>
              <a:endParaRPr/>
            </a:p>
          </p:txBody>
        </p:sp>
        <p:sp>
          <p:nvSpPr>
            <p:cNvPr id="396" name="Google Shape;396;p30"/>
            <p:cNvSpPr txBox="1"/>
            <p:nvPr/>
          </p:nvSpPr>
          <p:spPr>
            <a:xfrm>
              <a:off x="0" y="3014938"/>
              <a:ext cx="8204400" cy="3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Consectetur adipiscing elit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Proin in felis erat. 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Morbi cursus turpis vel orci interdum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Nullam enim mi, viverra malesuada 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99"/>
                <a:buFont typeface="Arial"/>
                <a:buChar char="•"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Convallis viverra ipsum suspendisse</a:t>
              </a:r>
              <a:endParaRPr/>
            </a:p>
          </p:txBody>
        </p:sp>
      </p:grpSp>
      <p:sp>
        <p:nvSpPr>
          <p:cNvPr id="397" name="Google Shape;397;p30"/>
          <p:cNvSpPr/>
          <p:nvPr/>
        </p:nvSpPr>
        <p:spPr>
          <a:xfrm>
            <a:off x="9338120" y="3398260"/>
            <a:ext cx="7520270" cy="5568378"/>
          </a:xfrm>
          <a:custGeom>
            <a:rect b="b" l="l" r="r" t="t"/>
            <a:pathLst>
              <a:path extrusionOk="0" h="1466569" w="1980647">
                <a:moveTo>
                  <a:pt x="30884" y="0"/>
                </a:moveTo>
                <a:lnTo>
                  <a:pt x="1949763" y="0"/>
                </a:lnTo>
                <a:cubicBezTo>
                  <a:pt x="1966820" y="0"/>
                  <a:pt x="1980647" y="13827"/>
                  <a:pt x="1980647" y="30884"/>
                </a:cubicBezTo>
                <a:lnTo>
                  <a:pt x="1980647" y="1435684"/>
                </a:lnTo>
                <a:cubicBezTo>
                  <a:pt x="1980647" y="1443875"/>
                  <a:pt x="1977393" y="1451731"/>
                  <a:pt x="1971601" y="1457523"/>
                </a:cubicBezTo>
                <a:cubicBezTo>
                  <a:pt x="1965809" y="1463315"/>
                  <a:pt x="1957954" y="1466569"/>
                  <a:pt x="1949763" y="1466569"/>
                </a:cubicBezTo>
                <a:lnTo>
                  <a:pt x="30884" y="1466569"/>
                </a:lnTo>
                <a:cubicBezTo>
                  <a:pt x="13827" y="1466569"/>
                  <a:pt x="0" y="1452741"/>
                  <a:pt x="0" y="1435684"/>
                </a:cubicBezTo>
                <a:lnTo>
                  <a:pt x="0" y="30884"/>
                </a:lnTo>
                <a:cubicBezTo>
                  <a:pt x="0" y="22693"/>
                  <a:pt x="3254" y="14838"/>
                  <a:pt x="9046" y="9046"/>
                </a:cubicBezTo>
                <a:cubicBezTo>
                  <a:pt x="14838" y="3254"/>
                  <a:pt x="22693" y="0"/>
                  <a:pt x="30884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8" name="Google Shape;398;p30"/>
          <p:cNvGrpSpPr/>
          <p:nvPr/>
        </p:nvGrpSpPr>
        <p:grpSpPr>
          <a:xfrm>
            <a:off x="9977216" y="3754550"/>
            <a:ext cx="6242175" cy="4797524"/>
            <a:chOff x="0" y="-57160"/>
            <a:chExt cx="8322900" cy="6396698"/>
          </a:xfrm>
        </p:grpSpPr>
        <p:sp>
          <p:nvSpPr>
            <p:cNvPr id="399" name="Google Shape;399;p30"/>
            <p:cNvSpPr txBox="1"/>
            <p:nvPr/>
          </p:nvSpPr>
          <p:spPr>
            <a:xfrm>
              <a:off x="21" y="-57160"/>
              <a:ext cx="5274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Challenges</a:t>
              </a:r>
              <a:endParaRPr/>
            </a:p>
          </p:txBody>
        </p:sp>
        <p:sp>
          <p:nvSpPr>
            <p:cNvPr id="400" name="Google Shape;400;p30"/>
            <p:cNvSpPr txBox="1"/>
            <p:nvPr/>
          </p:nvSpPr>
          <p:spPr>
            <a:xfrm>
              <a:off x="0" y="911179"/>
              <a:ext cx="8322900" cy="162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</a:t>
              </a: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orem ipsum dolor sit amet, consectetur adipiscing elit. Proin in felis erat. Morbi cursus turpis vel orci interdum.</a:t>
              </a:r>
              <a:endParaRPr/>
            </a:p>
          </p:txBody>
        </p:sp>
        <p:sp>
          <p:nvSpPr>
            <p:cNvPr id="401" name="Google Shape;401;p30"/>
            <p:cNvSpPr txBox="1"/>
            <p:nvPr/>
          </p:nvSpPr>
          <p:spPr>
            <a:xfrm>
              <a:off x="0" y="3014938"/>
              <a:ext cx="8204400" cy="3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Consectetur adipiscing elit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Proin in felis erat. 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Morbi cursus turpis vel orci interdum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Nullam enim mi, viverra malesuada </a:t>
              </a:r>
              <a:endParaRPr/>
            </a:p>
            <a:p>
              <a:pPr indent="-259079" lvl="1" marL="51816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99"/>
                <a:buFont typeface="Arial"/>
                <a:buChar char="•"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Convallis viverra ipsum suspendisse</a:t>
              </a: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6" name="Google Shape;406;p31"/>
          <p:cNvCxnSpPr/>
          <p:nvPr/>
        </p:nvCxnSpPr>
        <p:spPr>
          <a:xfrm>
            <a:off x="1028699" y="5783967"/>
            <a:ext cx="16230600" cy="0"/>
          </a:xfrm>
          <a:prstGeom prst="straightConnector1">
            <a:avLst/>
          </a:prstGeom>
          <a:noFill/>
          <a:ln cap="flat" cmpd="sng" w="50800">
            <a:solidFill>
              <a:srgbClr val="FFD7F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7" name="Google Shape;407;p31"/>
          <p:cNvSpPr/>
          <p:nvPr/>
        </p:nvSpPr>
        <p:spPr>
          <a:xfrm>
            <a:off x="8842329" y="1054366"/>
            <a:ext cx="8416971" cy="2358730"/>
          </a:xfrm>
          <a:custGeom>
            <a:rect b="b" l="l" r="r" t="t"/>
            <a:pathLst>
              <a:path extrusionOk="0" h="621229" w="2216815">
                <a:moveTo>
                  <a:pt x="27594" y="0"/>
                </a:moveTo>
                <a:lnTo>
                  <a:pt x="2189221" y="0"/>
                </a:lnTo>
                <a:cubicBezTo>
                  <a:pt x="2204461" y="0"/>
                  <a:pt x="2216815" y="12354"/>
                  <a:pt x="2216815" y="27594"/>
                </a:cubicBezTo>
                <a:lnTo>
                  <a:pt x="2216815" y="593635"/>
                </a:lnTo>
                <a:cubicBezTo>
                  <a:pt x="2216815" y="600954"/>
                  <a:pt x="2213908" y="607972"/>
                  <a:pt x="2208733" y="613147"/>
                </a:cubicBezTo>
                <a:cubicBezTo>
                  <a:pt x="2203559" y="618322"/>
                  <a:pt x="2196540" y="621229"/>
                  <a:pt x="2189221" y="621229"/>
                </a:cubicBezTo>
                <a:lnTo>
                  <a:pt x="27594" y="621229"/>
                </a:lnTo>
                <a:cubicBezTo>
                  <a:pt x="20276" y="621229"/>
                  <a:pt x="13257" y="618322"/>
                  <a:pt x="8082" y="613147"/>
                </a:cubicBezTo>
                <a:cubicBezTo>
                  <a:pt x="2907" y="607972"/>
                  <a:pt x="0" y="600954"/>
                  <a:pt x="0" y="593635"/>
                </a:cubicBezTo>
                <a:lnTo>
                  <a:pt x="0" y="27594"/>
                </a:lnTo>
                <a:cubicBezTo>
                  <a:pt x="0" y="20276"/>
                  <a:pt x="2907" y="13257"/>
                  <a:pt x="8082" y="8082"/>
                </a:cubicBezTo>
                <a:cubicBezTo>
                  <a:pt x="13257" y="2907"/>
                  <a:pt x="20276" y="0"/>
                  <a:pt x="27594" y="0"/>
                </a:cubicBezTo>
                <a:close/>
              </a:path>
            </a:pathLst>
          </a:cu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1"/>
          <p:cNvSpPr/>
          <p:nvPr/>
        </p:nvSpPr>
        <p:spPr>
          <a:xfrm>
            <a:off x="1028700" y="1054366"/>
            <a:ext cx="7461800" cy="2358730"/>
          </a:xfrm>
          <a:custGeom>
            <a:rect b="b" l="l" r="r" t="t"/>
            <a:pathLst>
              <a:path extrusionOk="0" h="621229" w="1965248">
                <a:moveTo>
                  <a:pt x="31126" y="0"/>
                </a:moveTo>
                <a:lnTo>
                  <a:pt x="1934121" y="0"/>
                </a:lnTo>
                <a:cubicBezTo>
                  <a:pt x="1951312" y="0"/>
                  <a:pt x="1965248" y="13936"/>
                  <a:pt x="1965248" y="31126"/>
                </a:cubicBezTo>
                <a:lnTo>
                  <a:pt x="1965248" y="590103"/>
                </a:lnTo>
                <a:cubicBezTo>
                  <a:pt x="1965248" y="598358"/>
                  <a:pt x="1961968" y="606275"/>
                  <a:pt x="1956131" y="612113"/>
                </a:cubicBezTo>
                <a:cubicBezTo>
                  <a:pt x="1950294" y="617950"/>
                  <a:pt x="1942377" y="621229"/>
                  <a:pt x="1934121" y="621229"/>
                </a:cubicBezTo>
                <a:lnTo>
                  <a:pt x="31126" y="621229"/>
                </a:lnTo>
                <a:cubicBezTo>
                  <a:pt x="13936" y="621229"/>
                  <a:pt x="0" y="607294"/>
                  <a:pt x="0" y="590103"/>
                </a:cubicBezTo>
                <a:lnTo>
                  <a:pt x="0" y="31126"/>
                </a:lnTo>
                <a:cubicBezTo>
                  <a:pt x="0" y="13936"/>
                  <a:pt x="13936" y="0"/>
                  <a:pt x="31126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1"/>
          <p:cNvSpPr txBox="1"/>
          <p:nvPr/>
        </p:nvSpPr>
        <p:spPr>
          <a:xfrm>
            <a:off x="9446123" y="1586043"/>
            <a:ext cx="7209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Next Steps</a:t>
            </a:r>
            <a:endParaRPr/>
          </a:p>
        </p:txBody>
      </p:sp>
      <p:grpSp>
        <p:nvGrpSpPr>
          <p:cNvPr id="410" name="Google Shape;410;p31"/>
          <p:cNvGrpSpPr/>
          <p:nvPr/>
        </p:nvGrpSpPr>
        <p:grpSpPr>
          <a:xfrm>
            <a:off x="2938286" y="1329483"/>
            <a:ext cx="4947750" cy="1727409"/>
            <a:chOff x="0" y="-57150"/>
            <a:chExt cx="6597000" cy="2303213"/>
          </a:xfrm>
        </p:grpSpPr>
        <p:sp>
          <p:nvSpPr>
            <p:cNvPr id="411" name="Google Shape;411;p31"/>
            <p:cNvSpPr txBox="1"/>
            <p:nvPr/>
          </p:nvSpPr>
          <p:spPr>
            <a:xfrm>
              <a:off x="0" y="-57150"/>
              <a:ext cx="6421212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1313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Optimization Strategies</a:t>
              </a:r>
              <a:endParaRPr/>
            </a:p>
          </p:txBody>
        </p:sp>
        <p:sp>
          <p:nvSpPr>
            <p:cNvPr id="412" name="Google Shape;412;p31"/>
            <p:cNvSpPr txBox="1"/>
            <p:nvPr/>
          </p:nvSpPr>
          <p:spPr>
            <a:xfrm>
              <a:off x="0" y="891563"/>
              <a:ext cx="65970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1313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Leo mi, dignissim a vulputate.</a:t>
              </a:r>
              <a:endParaRPr/>
            </a:p>
          </p:txBody>
        </p:sp>
      </p:grpSp>
      <p:grpSp>
        <p:nvGrpSpPr>
          <p:cNvPr id="413" name="Google Shape;413;p31"/>
          <p:cNvGrpSpPr/>
          <p:nvPr/>
        </p:nvGrpSpPr>
        <p:grpSpPr>
          <a:xfrm>
            <a:off x="1023969" y="6411892"/>
            <a:ext cx="4030949" cy="2303338"/>
            <a:chOff x="0" y="-85725"/>
            <a:chExt cx="5374598" cy="3071118"/>
          </a:xfrm>
        </p:grpSpPr>
        <p:sp>
          <p:nvSpPr>
            <p:cNvPr id="414" name="Google Shape;414;p31"/>
            <p:cNvSpPr txBox="1"/>
            <p:nvPr/>
          </p:nvSpPr>
          <p:spPr>
            <a:xfrm>
              <a:off x="1306298" y="165947"/>
              <a:ext cx="40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Important Step</a:t>
              </a:r>
              <a:endParaRPr/>
            </a:p>
          </p:txBody>
        </p:sp>
        <p:sp>
          <p:nvSpPr>
            <p:cNvPr id="415" name="Google Shape;415;p31"/>
            <p:cNvSpPr txBox="1"/>
            <p:nvPr/>
          </p:nvSpPr>
          <p:spPr>
            <a:xfrm>
              <a:off x="0" y="-85725"/>
              <a:ext cx="9432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  <a:endParaRPr/>
            </a:p>
          </p:txBody>
        </p:sp>
        <p:sp>
          <p:nvSpPr>
            <p:cNvPr id="416" name="Google Shape;416;p31"/>
            <p:cNvSpPr txBox="1"/>
            <p:nvPr/>
          </p:nvSpPr>
          <p:spPr>
            <a:xfrm>
              <a:off x="102869" y="1360593"/>
              <a:ext cx="4410300" cy="162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</a:t>
              </a:r>
              <a:endParaRPr/>
            </a:p>
          </p:txBody>
        </p:sp>
      </p:grpSp>
      <p:grpSp>
        <p:nvGrpSpPr>
          <p:cNvPr id="417" name="Google Shape;417;p31"/>
          <p:cNvGrpSpPr/>
          <p:nvPr/>
        </p:nvGrpSpPr>
        <p:grpSpPr>
          <a:xfrm>
            <a:off x="7063240" y="6411892"/>
            <a:ext cx="4096284" cy="2303339"/>
            <a:chOff x="0" y="-85725"/>
            <a:chExt cx="5461712" cy="3071118"/>
          </a:xfrm>
        </p:grpSpPr>
        <p:sp>
          <p:nvSpPr>
            <p:cNvPr id="418" name="Google Shape;418;p31"/>
            <p:cNvSpPr txBox="1"/>
            <p:nvPr/>
          </p:nvSpPr>
          <p:spPr>
            <a:xfrm>
              <a:off x="1393412" y="165947"/>
              <a:ext cx="40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Important Step</a:t>
              </a:r>
              <a:endParaRPr/>
            </a:p>
          </p:txBody>
        </p:sp>
        <p:sp>
          <p:nvSpPr>
            <p:cNvPr id="419" name="Google Shape;419;p31"/>
            <p:cNvSpPr txBox="1"/>
            <p:nvPr/>
          </p:nvSpPr>
          <p:spPr>
            <a:xfrm>
              <a:off x="0" y="-85725"/>
              <a:ext cx="11175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  <a:endParaRPr/>
            </a:p>
          </p:txBody>
        </p:sp>
        <p:sp>
          <p:nvSpPr>
            <p:cNvPr id="420" name="Google Shape;420;p31"/>
            <p:cNvSpPr txBox="1"/>
            <p:nvPr/>
          </p:nvSpPr>
          <p:spPr>
            <a:xfrm>
              <a:off x="189983" y="1360593"/>
              <a:ext cx="4410300" cy="162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</a:t>
              </a:r>
              <a:endParaRPr/>
            </a:p>
          </p:txBody>
        </p:sp>
      </p:grpSp>
      <p:grpSp>
        <p:nvGrpSpPr>
          <p:cNvPr id="421" name="Google Shape;421;p31"/>
          <p:cNvGrpSpPr/>
          <p:nvPr/>
        </p:nvGrpSpPr>
        <p:grpSpPr>
          <a:xfrm>
            <a:off x="12812253" y="6411892"/>
            <a:ext cx="4096953" cy="2303339"/>
            <a:chOff x="0" y="-85725"/>
            <a:chExt cx="5462605" cy="3071118"/>
          </a:xfrm>
        </p:grpSpPr>
        <p:sp>
          <p:nvSpPr>
            <p:cNvPr id="422" name="Google Shape;422;p31"/>
            <p:cNvSpPr txBox="1"/>
            <p:nvPr/>
          </p:nvSpPr>
          <p:spPr>
            <a:xfrm>
              <a:off x="1394305" y="165947"/>
              <a:ext cx="40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Important Step</a:t>
              </a:r>
              <a:endParaRPr/>
            </a:p>
          </p:txBody>
        </p:sp>
        <p:sp>
          <p:nvSpPr>
            <p:cNvPr id="423" name="Google Shape;423;p31"/>
            <p:cNvSpPr txBox="1"/>
            <p:nvPr/>
          </p:nvSpPr>
          <p:spPr>
            <a:xfrm>
              <a:off x="0" y="-85725"/>
              <a:ext cx="11193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  <a:endParaRPr/>
            </a:p>
          </p:txBody>
        </p:sp>
        <p:sp>
          <p:nvSpPr>
            <p:cNvPr id="424" name="Google Shape;424;p31"/>
            <p:cNvSpPr txBox="1"/>
            <p:nvPr/>
          </p:nvSpPr>
          <p:spPr>
            <a:xfrm>
              <a:off x="190876" y="1360593"/>
              <a:ext cx="4410300" cy="162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</a:t>
              </a:r>
              <a:endParaRPr/>
            </a:p>
          </p:txBody>
        </p:sp>
      </p:grpSp>
      <p:pic>
        <p:nvPicPr>
          <p:cNvPr id="425" name="Google Shape;4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425" y="1745643"/>
            <a:ext cx="920427" cy="93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250" y="5257150"/>
            <a:ext cx="842685" cy="9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3250" y="5316775"/>
            <a:ext cx="842685" cy="9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2250" y="5316775"/>
            <a:ext cx="842685" cy="9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4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6700" y="0"/>
            <a:ext cx="8592331" cy="1040867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2"/>
          <p:cNvSpPr/>
          <p:nvPr/>
        </p:nvSpPr>
        <p:spPr>
          <a:xfrm>
            <a:off x="-163307" y="5143500"/>
            <a:ext cx="11517726" cy="5569296"/>
          </a:xfrm>
          <a:custGeom>
            <a:rect b="b" l="l" r="r" t="t"/>
            <a:pathLst>
              <a:path extrusionOk="0" h="1466569" w="3032976">
                <a:moveTo>
                  <a:pt x="20169" y="0"/>
                </a:moveTo>
                <a:lnTo>
                  <a:pt x="3012807" y="0"/>
                </a:lnTo>
                <a:cubicBezTo>
                  <a:pt x="3018156" y="0"/>
                  <a:pt x="3023286" y="2125"/>
                  <a:pt x="3027068" y="5907"/>
                </a:cubicBezTo>
                <a:cubicBezTo>
                  <a:pt x="3030851" y="9690"/>
                  <a:pt x="3032976" y="14820"/>
                  <a:pt x="3032976" y="20169"/>
                </a:cubicBezTo>
                <a:lnTo>
                  <a:pt x="3032976" y="1446400"/>
                </a:lnTo>
                <a:cubicBezTo>
                  <a:pt x="3032976" y="1451749"/>
                  <a:pt x="3030851" y="1456879"/>
                  <a:pt x="3027068" y="1460661"/>
                </a:cubicBezTo>
                <a:cubicBezTo>
                  <a:pt x="3023286" y="1464444"/>
                  <a:pt x="3018156" y="1466569"/>
                  <a:pt x="3012807" y="1466569"/>
                </a:cubicBezTo>
                <a:lnTo>
                  <a:pt x="20169" y="1466569"/>
                </a:lnTo>
                <a:cubicBezTo>
                  <a:pt x="14820" y="1466569"/>
                  <a:pt x="9690" y="1464444"/>
                  <a:pt x="5907" y="1460661"/>
                </a:cubicBezTo>
                <a:cubicBezTo>
                  <a:pt x="2125" y="1456879"/>
                  <a:pt x="0" y="1451749"/>
                  <a:pt x="0" y="1446400"/>
                </a:cubicBezTo>
                <a:lnTo>
                  <a:pt x="0" y="20169"/>
                </a:lnTo>
                <a:cubicBezTo>
                  <a:pt x="0" y="14820"/>
                  <a:pt x="2125" y="9690"/>
                  <a:pt x="5907" y="5907"/>
                </a:cubicBezTo>
                <a:cubicBezTo>
                  <a:pt x="9690" y="2125"/>
                  <a:pt x="14820" y="0"/>
                  <a:pt x="20169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9992643" y="4722000"/>
            <a:ext cx="1399718" cy="1399718"/>
          </a:xfrm>
          <a:custGeom>
            <a:rect b="b" l="l" r="r" t="t"/>
            <a:pathLst>
              <a:path extrusionOk="0" h="1399718" w="1399718">
                <a:moveTo>
                  <a:pt x="0" y="0"/>
                </a:moveTo>
                <a:lnTo>
                  <a:pt x="1399718" y="0"/>
                </a:lnTo>
                <a:lnTo>
                  <a:pt x="1399718" y="1399717"/>
                </a:lnTo>
                <a:lnTo>
                  <a:pt x="0" y="1399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32"/>
          <p:cNvSpPr txBox="1"/>
          <p:nvPr/>
        </p:nvSpPr>
        <p:spPr>
          <a:xfrm>
            <a:off x="1607300" y="6799833"/>
            <a:ext cx="244647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/>
          </a:p>
        </p:txBody>
      </p:sp>
      <p:sp>
        <p:nvSpPr>
          <p:cNvPr id="437" name="Google Shape;437;p32"/>
          <p:cNvSpPr txBox="1"/>
          <p:nvPr/>
        </p:nvSpPr>
        <p:spPr>
          <a:xfrm>
            <a:off x="1607300" y="7688899"/>
            <a:ext cx="414173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hello@greatadsmedia.com</a:t>
            </a:r>
            <a:endParaRPr/>
          </a:p>
        </p:txBody>
      </p:sp>
      <p:sp>
        <p:nvSpPr>
          <p:cNvPr id="438" name="Google Shape;438;p32"/>
          <p:cNvSpPr txBox="1"/>
          <p:nvPr/>
        </p:nvSpPr>
        <p:spPr>
          <a:xfrm>
            <a:off x="1028700" y="5563057"/>
            <a:ext cx="3803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Contact Us</a:t>
            </a:r>
            <a:endParaRPr/>
          </a:p>
        </p:txBody>
      </p:sp>
      <p:sp>
        <p:nvSpPr>
          <p:cNvPr id="439" name="Google Shape;439;p32"/>
          <p:cNvSpPr txBox="1"/>
          <p:nvPr/>
        </p:nvSpPr>
        <p:spPr>
          <a:xfrm>
            <a:off x="1028700" y="2413650"/>
            <a:ext cx="9282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Thank you!</a:t>
            </a:r>
            <a:endParaRPr/>
          </a:p>
        </p:txBody>
      </p:sp>
      <p:sp>
        <p:nvSpPr>
          <p:cNvPr id="440" name="Google Shape;440;p32"/>
          <p:cNvSpPr txBox="1"/>
          <p:nvPr/>
        </p:nvSpPr>
        <p:spPr>
          <a:xfrm>
            <a:off x="6871729" y="7688899"/>
            <a:ext cx="328971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greatadsmedia.com</a:t>
            </a:r>
            <a:endParaRPr/>
          </a:p>
        </p:txBody>
      </p:sp>
      <p:sp>
        <p:nvSpPr>
          <p:cNvPr id="441" name="Google Shape;441;p32"/>
          <p:cNvSpPr txBox="1"/>
          <p:nvPr/>
        </p:nvSpPr>
        <p:spPr>
          <a:xfrm>
            <a:off x="6871729" y="6799833"/>
            <a:ext cx="282659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@greatadsmedia</a:t>
            </a:r>
            <a:endParaRPr/>
          </a:p>
        </p:txBody>
      </p:sp>
      <p:pic>
        <p:nvPicPr>
          <p:cNvPr id="442" name="Google Shape;442;p32"/>
          <p:cNvPicPr preferRelativeResize="0"/>
          <p:nvPr/>
        </p:nvPicPr>
        <p:blipFill rotWithShape="1">
          <a:blip r:embed="rId5">
            <a:alphaModFix/>
          </a:blip>
          <a:srcRect b="0" l="20089" r="0" t="16950"/>
          <a:stretch/>
        </p:blipFill>
        <p:spPr>
          <a:xfrm>
            <a:off x="-29250" y="0"/>
            <a:ext cx="2826599" cy="258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2"/>
          <p:cNvPicPr preferRelativeResize="0"/>
          <p:nvPr/>
        </p:nvPicPr>
        <p:blipFill rotWithShape="1">
          <a:blip r:embed="rId6">
            <a:alphaModFix/>
          </a:blip>
          <a:srcRect b="37039" l="0" r="48132" t="0"/>
          <a:stretch/>
        </p:blipFill>
        <p:spPr>
          <a:xfrm>
            <a:off x="16444300" y="6818925"/>
            <a:ext cx="2714725" cy="35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3000" y="6782644"/>
            <a:ext cx="325778" cy="44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4325" y="6853925"/>
            <a:ext cx="396426" cy="30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8697" y="7770226"/>
            <a:ext cx="447126" cy="27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4325" y="7714173"/>
            <a:ext cx="396426" cy="396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65475" y="132475"/>
            <a:ext cx="3550325" cy="3905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5"/>
          <p:cNvGrpSpPr/>
          <p:nvPr/>
        </p:nvGrpSpPr>
        <p:grpSpPr>
          <a:xfrm>
            <a:off x="1028700" y="874432"/>
            <a:ext cx="16230600" cy="2723282"/>
            <a:chOff x="0" y="-38100"/>
            <a:chExt cx="4274726" cy="717243"/>
          </a:xfrm>
        </p:grpSpPr>
        <p:sp>
          <p:nvSpPr>
            <p:cNvPr id="152" name="Google Shape;152;p15"/>
            <p:cNvSpPr/>
            <p:nvPr/>
          </p:nvSpPr>
          <p:spPr>
            <a:xfrm>
              <a:off x="0" y="0"/>
              <a:ext cx="4274726" cy="679143"/>
            </a:xfrm>
            <a:custGeom>
              <a:rect b="b" l="l" r="r" t="t"/>
              <a:pathLst>
                <a:path extrusionOk="0" h="67914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664833"/>
                  </a:lnTo>
                  <a:cubicBezTo>
                    <a:pt x="4274726" y="668628"/>
                    <a:pt x="4273218" y="672268"/>
                    <a:pt x="4270535" y="674952"/>
                  </a:cubicBezTo>
                  <a:cubicBezTo>
                    <a:pt x="4267851" y="677635"/>
                    <a:pt x="4264211" y="679143"/>
                    <a:pt x="4260416" y="679143"/>
                  </a:cubicBezTo>
                  <a:lnTo>
                    <a:pt x="14310" y="679143"/>
                  </a:lnTo>
                  <a:cubicBezTo>
                    <a:pt x="10515" y="679143"/>
                    <a:pt x="6875" y="677635"/>
                    <a:pt x="4191" y="674952"/>
                  </a:cubicBezTo>
                  <a:cubicBezTo>
                    <a:pt x="1508" y="672268"/>
                    <a:pt x="0" y="668628"/>
                    <a:pt x="0" y="66483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1313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5"/>
            <p:cNvSpPr txBox="1"/>
            <p:nvPr/>
          </p:nvSpPr>
          <p:spPr>
            <a:xfrm>
              <a:off x="0" y="-38100"/>
              <a:ext cx="4274726" cy="7172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5"/>
          <p:cNvSpPr/>
          <p:nvPr/>
        </p:nvSpPr>
        <p:spPr>
          <a:xfrm>
            <a:off x="1028700" y="4005926"/>
            <a:ext cx="4759966" cy="2485427"/>
          </a:xfrm>
          <a:custGeom>
            <a:rect b="b" l="l" r="r" t="t"/>
            <a:pathLst>
              <a:path extrusionOk="0" h="654598" w="1253654">
                <a:moveTo>
                  <a:pt x="48794" y="0"/>
                </a:moveTo>
                <a:lnTo>
                  <a:pt x="1204860" y="0"/>
                </a:lnTo>
                <a:cubicBezTo>
                  <a:pt x="1217801" y="0"/>
                  <a:pt x="1230212" y="5141"/>
                  <a:pt x="1239362" y="14291"/>
                </a:cubicBezTo>
                <a:cubicBezTo>
                  <a:pt x="1248513" y="23442"/>
                  <a:pt x="1253654" y="35853"/>
                  <a:pt x="1253654" y="48794"/>
                </a:cubicBezTo>
                <a:lnTo>
                  <a:pt x="1253654" y="605804"/>
                </a:lnTo>
                <a:cubicBezTo>
                  <a:pt x="1253654" y="618745"/>
                  <a:pt x="1248513" y="631156"/>
                  <a:pt x="1239362" y="640307"/>
                </a:cubicBezTo>
                <a:cubicBezTo>
                  <a:pt x="1230212" y="649457"/>
                  <a:pt x="1217801" y="654598"/>
                  <a:pt x="1204860" y="654598"/>
                </a:cubicBezTo>
                <a:lnTo>
                  <a:pt x="48794" y="654598"/>
                </a:lnTo>
                <a:cubicBezTo>
                  <a:pt x="35853" y="654598"/>
                  <a:pt x="23442" y="649457"/>
                  <a:pt x="14291" y="640307"/>
                </a:cubicBezTo>
                <a:cubicBezTo>
                  <a:pt x="5141" y="631156"/>
                  <a:pt x="0" y="618745"/>
                  <a:pt x="0" y="605804"/>
                </a:cubicBezTo>
                <a:lnTo>
                  <a:pt x="0" y="48794"/>
                </a:lnTo>
                <a:cubicBezTo>
                  <a:pt x="0" y="35853"/>
                  <a:pt x="5141" y="23442"/>
                  <a:pt x="14291" y="14291"/>
                </a:cubicBezTo>
                <a:cubicBezTo>
                  <a:pt x="23442" y="5141"/>
                  <a:pt x="35853" y="0"/>
                  <a:pt x="48794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1028700" y="6772873"/>
            <a:ext cx="4759966" cy="2485427"/>
          </a:xfrm>
          <a:custGeom>
            <a:rect b="b" l="l" r="r" t="t"/>
            <a:pathLst>
              <a:path extrusionOk="0" h="654598" w="1253654">
                <a:moveTo>
                  <a:pt x="48794" y="0"/>
                </a:moveTo>
                <a:lnTo>
                  <a:pt x="1204860" y="0"/>
                </a:lnTo>
                <a:cubicBezTo>
                  <a:pt x="1217801" y="0"/>
                  <a:pt x="1230212" y="5141"/>
                  <a:pt x="1239362" y="14291"/>
                </a:cubicBezTo>
                <a:cubicBezTo>
                  <a:pt x="1248513" y="23442"/>
                  <a:pt x="1253654" y="35853"/>
                  <a:pt x="1253654" y="48794"/>
                </a:cubicBezTo>
                <a:lnTo>
                  <a:pt x="1253654" y="605804"/>
                </a:lnTo>
                <a:cubicBezTo>
                  <a:pt x="1253654" y="618745"/>
                  <a:pt x="1248513" y="631156"/>
                  <a:pt x="1239362" y="640307"/>
                </a:cubicBezTo>
                <a:cubicBezTo>
                  <a:pt x="1230212" y="649457"/>
                  <a:pt x="1217801" y="654598"/>
                  <a:pt x="1204860" y="654598"/>
                </a:cubicBezTo>
                <a:lnTo>
                  <a:pt x="48794" y="654598"/>
                </a:lnTo>
                <a:cubicBezTo>
                  <a:pt x="35853" y="654598"/>
                  <a:pt x="23442" y="649457"/>
                  <a:pt x="14291" y="640307"/>
                </a:cubicBezTo>
                <a:cubicBezTo>
                  <a:pt x="5141" y="631156"/>
                  <a:pt x="0" y="618745"/>
                  <a:pt x="0" y="605804"/>
                </a:cubicBezTo>
                <a:lnTo>
                  <a:pt x="0" y="48794"/>
                </a:lnTo>
                <a:cubicBezTo>
                  <a:pt x="0" y="35853"/>
                  <a:pt x="5141" y="23442"/>
                  <a:pt x="14291" y="14291"/>
                </a:cubicBezTo>
                <a:cubicBezTo>
                  <a:pt x="23442" y="5141"/>
                  <a:pt x="35853" y="0"/>
                  <a:pt x="48794" y="0"/>
                </a:cubicBezTo>
                <a:close/>
              </a:path>
            </a:pathLst>
          </a:custGeom>
          <a:solidFill>
            <a:srgbClr val="C67D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6063199" y="3969189"/>
            <a:ext cx="4759966" cy="2485427"/>
          </a:xfrm>
          <a:custGeom>
            <a:rect b="b" l="l" r="r" t="t"/>
            <a:pathLst>
              <a:path extrusionOk="0" h="654598" w="1253654">
                <a:moveTo>
                  <a:pt x="48794" y="0"/>
                </a:moveTo>
                <a:lnTo>
                  <a:pt x="1204860" y="0"/>
                </a:lnTo>
                <a:cubicBezTo>
                  <a:pt x="1217801" y="0"/>
                  <a:pt x="1230212" y="5141"/>
                  <a:pt x="1239362" y="14291"/>
                </a:cubicBezTo>
                <a:cubicBezTo>
                  <a:pt x="1248513" y="23442"/>
                  <a:pt x="1253654" y="35853"/>
                  <a:pt x="1253654" y="48794"/>
                </a:cubicBezTo>
                <a:lnTo>
                  <a:pt x="1253654" y="605804"/>
                </a:lnTo>
                <a:cubicBezTo>
                  <a:pt x="1253654" y="618745"/>
                  <a:pt x="1248513" y="631156"/>
                  <a:pt x="1239362" y="640307"/>
                </a:cubicBezTo>
                <a:cubicBezTo>
                  <a:pt x="1230212" y="649457"/>
                  <a:pt x="1217801" y="654598"/>
                  <a:pt x="1204860" y="654598"/>
                </a:cubicBezTo>
                <a:lnTo>
                  <a:pt x="48794" y="654598"/>
                </a:lnTo>
                <a:cubicBezTo>
                  <a:pt x="35853" y="654598"/>
                  <a:pt x="23442" y="649457"/>
                  <a:pt x="14291" y="640307"/>
                </a:cubicBezTo>
                <a:cubicBezTo>
                  <a:pt x="5141" y="631156"/>
                  <a:pt x="0" y="618745"/>
                  <a:pt x="0" y="605804"/>
                </a:cubicBezTo>
                <a:lnTo>
                  <a:pt x="0" y="48794"/>
                </a:lnTo>
                <a:cubicBezTo>
                  <a:pt x="0" y="35853"/>
                  <a:pt x="5141" y="23442"/>
                  <a:pt x="14291" y="14291"/>
                </a:cubicBezTo>
                <a:cubicBezTo>
                  <a:pt x="23442" y="5141"/>
                  <a:pt x="35853" y="0"/>
                  <a:pt x="48794" y="0"/>
                </a:cubicBezTo>
                <a:close/>
              </a:path>
            </a:pathLst>
          </a:custGeom>
          <a:solidFill>
            <a:srgbClr val="C5F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15"/>
          <p:cNvGrpSpPr/>
          <p:nvPr/>
        </p:nvGrpSpPr>
        <p:grpSpPr>
          <a:xfrm>
            <a:off x="6045935" y="6628212"/>
            <a:ext cx="4759966" cy="2630088"/>
            <a:chOff x="0" y="-38100"/>
            <a:chExt cx="1253654" cy="692698"/>
          </a:xfrm>
        </p:grpSpPr>
        <p:sp>
          <p:nvSpPr>
            <p:cNvPr id="158" name="Google Shape;158;p15"/>
            <p:cNvSpPr/>
            <p:nvPr/>
          </p:nvSpPr>
          <p:spPr>
            <a:xfrm>
              <a:off x="0" y="0"/>
              <a:ext cx="1253654" cy="654598"/>
            </a:xfrm>
            <a:custGeom>
              <a:rect b="b" l="l" r="r" t="t"/>
              <a:pathLst>
                <a:path extrusionOk="0" h="654598" w="1253654">
                  <a:moveTo>
                    <a:pt x="48794" y="0"/>
                  </a:moveTo>
                  <a:lnTo>
                    <a:pt x="1204860" y="0"/>
                  </a:lnTo>
                  <a:cubicBezTo>
                    <a:pt x="1217801" y="0"/>
                    <a:pt x="1230212" y="5141"/>
                    <a:pt x="1239362" y="14291"/>
                  </a:cubicBezTo>
                  <a:cubicBezTo>
                    <a:pt x="1248513" y="23442"/>
                    <a:pt x="1253654" y="35853"/>
                    <a:pt x="1253654" y="48794"/>
                  </a:cubicBezTo>
                  <a:lnTo>
                    <a:pt x="1253654" y="605804"/>
                  </a:lnTo>
                  <a:cubicBezTo>
                    <a:pt x="1253654" y="618745"/>
                    <a:pt x="1248513" y="631156"/>
                    <a:pt x="1239362" y="640307"/>
                  </a:cubicBezTo>
                  <a:cubicBezTo>
                    <a:pt x="1230212" y="649457"/>
                    <a:pt x="1217801" y="654598"/>
                    <a:pt x="1204860" y="654598"/>
                  </a:cubicBezTo>
                  <a:lnTo>
                    <a:pt x="48794" y="654598"/>
                  </a:lnTo>
                  <a:cubicBezTo>
                    <a:pt x="35853" y="654598"/>
                    <a:pt x="23442" y="649457"/>
                    <a:pt x="14291" y="640307"/>
                  </a:cubicBezTo>
                  <a:cubicBezTo>
                    <a:pt x="5141" y="631156"/>
                    <a:pt x="0" y="618745"/>
                    <a:pt x="0" y="605804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FFD7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5"/>
            <p:cNvSpPr txBox="1"/>
            <p:nvPr/>
          </p:nvSpPr>
          <p:spPr>
            <a:xfrm>
              <a:off x="0" y="-38100"/>
              <a:ext cx="1253654" cy="692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5"/>
          <p:cNvSpPr txBox="1"/>
          <p:nvPr/>
        </p:nvSpPr>
        <p:spPr>
          <a:xfrm>
            <a:off x="1680694" y="1588366"/>
            <a:ext cx="9125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Key Results</a:t>
            </a:r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>
            <a:off x="1532186" y="4273765"/>
            <a:ext cx="2705625" cy="2022573"/>
            <a:chOff x="0" y="-85725"/>
            <a:chExt cx="3607500" cy="2696763"/>
          </a:xfrm>
        </p:grpSpPr>
        <p:sp>
          <p:nvSpPr>
            <p:cNvPr id="162" name="Google Shape;162;p15"/>
            <p:cNvSpPr txBox="1"/>
            <p:nvPr/>
          </p:nvSpPr>
          <p:spPr>
            <a:xfrm>
              <a:off x="0" y="1215738"/>
              <a:ext cx="36075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New Followers</a:t>
              </a:r>
              <a:endParaRPr/>
            </a:p>
          </p:txBody>
        </p:sp>
        <p:sp>
          <p:nvSpPr>
            <p:cNvPr id="163" name="Google Shape;163;p15"/>
            <p:cNvSpPr txBox="1"/>
            <p:nvPr/>
          </p:nvSpPr>
          <p:spPr>
            <a:xfrm>
              <a:off x="38795" y="-85725"/>
              <a:ext cx="2991048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23,500</a:t>
              </a:r>
              <a:endParaRPr/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1532186" y="6972776"/>
            <a:ext cx="2705625" cy="2007287"/>
            <a:chOff x="0" y="-85725"/>
            <a:chExt cx="3607500" cy="2676382"/>
          </a:xfrm>
        </p:grpSpPr>
        <p:sp>
          <p:nvSpPr>
            <p:cNvPr id="165" name="Google Shape;165;p15"/>
            <p:cNvSpPr txBox="1"/>
            <p:nvPr/>
          </p:nvSpPr>
          <p:spPr>
            <a:xfrm>
              <a:off x="38795" y="-85725"/>
              <a:ext cx="1856978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95%</a:t>
              </a:r>
              <a:endParaRPr/>
            </a:p>
          </p:txBody>
        </p:sp>
        <p:sp>
          <p:nvSpPr>
            <p:cNvPr id="166" name="Google Shape;166;p15"/>
            <p:cNvSpPr txBox="1"/>
            <p:nvPr/>
          </p:nvSpPr>
          <p:spPr>
            <a:xfrm>
              <a:off x="0" y="1195357"/>
              <a:ext cx="36075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Return on Ad Spend</a:t>
              </a:r>
              <a:endParaRPr/>
            </a:p>
          </p:txBody>
        </p:sp>
      </p:grpSp>
      <p:grpSp>
        <p:nvGrpSpPr>
          <p:cNvPr id="167" name="Google Shape;167;p15"/>
          <p:cNvGrpSpPr/>
          <p:nvPr/>
        </p:nvGrpSpPr>
        <p:grpSpPr>
          <a:xfrm>
            <a:off x="6566685" y="4174648"/>
            <a:ext cx="2705625" cy="1951725"/>
            <a:chOff x="0" y="-85725"/>
            <a:chExt cx="3607500" cy="2602299"/>
          </a:xfrm>
        </p:grpSpPr>
        <p:sp>
          <p:nvSpPr>
            <p:cNvPr id="168" name="Google Shape;168;p15"/>
            <p:cNvSpPr txBox="1"/>
            <p:nvPr/>
          </p:nvSpPr>
          <p:spPr>
            <a:xfrm>
              <a:off x="15775" y="-85725"/>
              <a:ext cx="2296517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1313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20K+</a:t>
              </a:r>
              <a:endParaRPr/>
            </a:p>
          </p:txBody>
        </p:sp>
        <p:sp>
          <p:nvSpPr>
            <p:cNvPr id="169" name="Google Shape;169;p15"/>
            <p:cNvSpPr txBox="1"/>
            <p:nvPr/>
          </p:nvSpPr>
          <p:spPr>
            <a:xfrm>
              <a:off x="0" y="1121274"/>
              <a:ext cx="36075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13131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Total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13131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Impressions</a:t>
              </a:r>
              <a:endParaRPr/>
            </a:p>
          </p:txBody>
        </p:sp>
      </p:grpSp>
      <p:grpSp>
        <p:nvGrpSpPr>
          <p:cNvPr id="170" name="Google Shape;170;p15"/>
          <p:cNvGrpSpPr/>
          <p:nvPr/>
        </p:nvGrpSpPr>
        <p:grpSpPr>
          <a:xfrm>
            <a:off x="6549421" y="6972776"/>
            <a:ext cx="2705625" cy="2007287"/>
            <a:chOff x="0" y="-85725"/>
            <a:chExt cx="3607500" cy="2676382"/>
          </a:xfrm>
        </p:grpSpPr>
        <p:sp>
          <p:nvSpPr>
            <p:cNvPr id="171" name="Google Shape;171;p15"/>
            <p:cNvSpPr txBox="1"/>
            <p:nvPr/>
          </p:nvSpPr>
          <p:spPr>
            <a:xfrm>
              <a:off x="18058" y="-85725"/>
              <a:ext cx="1898452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1313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24%</a:t>
              </a:r>
              <a:endParaRPr/>
            </a:p>
          </p:txBody>
        </p:sp>
        <p:sp>
          <p:nvSpPr>
            <p:cNvPr id="172" name="Google Shape;172;p15"/>
            <p:cNvSpPr txBox="1"/>
            <p:nvPr/>
          </p:nvSpPr>
          <p:spPr>
            <a:xfrm>
              <a:off x="0" y="1195357"/>
              <a:ext cx="36075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13131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Conversion Rate</a:t>
              </a:r>
              <a:endParaRPr/>
            </a:p>
          </p:txBody>
        </p:sp>
      </p:grpSp>
      <p:sp>
        <p:nvSpPr>
          <p:cNvPr id="173" name="Google Shape;173;p15"/>
          <p:cNvSpPr txBox="1"/>
          <p:nvPr/>
        </p:nvSpPr>
        <p:spPr>
          <a:xfrm>
            <a:off x="11441577" y="6393003"/>
            <a:ext cx="5530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Leo mi, dignissim a vulputate consequat, sagittis eget odio.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Curabitur et odio volutpat, interdum arcu et, euismod tortor. Sed sem mauris, consequat ut cursus id, euismod sit amet nisl. Fusce ullamcorper a quam eu placerat</a:t>
            </a:r>
            <a:endParaRPr/>
          </a:p>
        </p:txBody>
      </p:sp>
      <p:sp>
        <p:nvSpPr>
          <p:cNvPr id="174" name="Google Shape;174;p15"/>
          <p:cNvSpPr txBox="1"/>
          <p:nvPr/>
        </p:nvSpPr>
        <p:spPr>
          <a:xfrm>
            <a:off x="11441577" y="5154753"/>
            <a:ext cx="4449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3"/>
          <p:cNvSpPr txBox="1"/>
          <p:nvPr/>
        </p:nvSpPr>
        <p:spPr>
          <a:xfrm>
            <a:off x="1028700" y="882035"/>
            <a:ext cx="8735616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Resource Page</a:t>
            </a:r>
            <a:endParaRPr/>
          </a:p>
        </p:txBody>
      </p:sp>
      <p:sp>
        <p:nvSpPr>
          <p:cNvPr id="453" name="Google Shape;453;p33"/>
          <p:cNvSpPr txBox="1"/>
          <p:nvPr/>
        </p:nvSpPr>
        <p:spPr>
          <a:xfrm>
            <a:off x="1028700" y="2161946"/>
            <a:ext cx="8912471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/>
          </a:p>
        </p:txBody>
      </p:sp>
      <p:sp>
        <p:nvSpPr>
          <p:cNvPr id="454" name="Google Shape;454;p33"/>
          <p:cNvSpPr txBox="1"/>
          <p:nvPr/>
        </p:nvSpPr>
        <p:spPr>
          <a:xfrm>
            <a:off x="1028700" y="3917853"/>
            <a:ext cx="3639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uses the following free fonts:</a:t>
            </a:r>
            <a:endParaRPr/>
          </a:p>
        </p:txBody>
      </p:sp>
      <p:sp>
        <p:nvSpPr>
          <p:cNvPr id="455" name="Google Shape;455;p33"/>
          <p:cNvSpPr txBox="1"/>
          <p:nvPr/>
        </p:nvSpPr>
        <p:spPr>
          <a:xfrm>
            <a:off x="1028700" y="3187797"/>
            <a:ext cx="251529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Fonts</a:t>
            </a:r>
            <a:endParaRPr/>
          </a:p>
        </p:txBody>
      </p:sp>
      <p:sp>
        <p:nvSpPr>
          <p:cNvPr id="456" name="Google Shape;456;p33"/>
          <p:cNvSpPr txBox="1"/>
          <p:nvPr/>
        </p:nvSpPr>
        <p:spPr>
          <a:xfrm>
            <a:off x="1028700" y="7596247"/>
            <a:ext cx="161379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Colors</a:t>
            </a:r>
            <a:endParaRPr/>
          </a:p>
        </p:txBody>
      </p:sp>
      <p:sp>
        <p:nvSpPr>
          <p:cNvPr id="457" name="Google Shape;457;p33"/>
          <p:cNvSpPr txBox="1"/>
          <p:nvPr/>
        </p:nvSpPr>
        <p:spPr>
          <a:xfrm>
            <a:off x="1028700" y="4829078"/>
            <a:ext cx="2002676" cy="1577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2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Titles:</a:t>
            </a:r>
            <a:endParaRPr/>
          </a:p>
          <a:p>
            <a:pPr indent="0" lvl="0" marL="0" marR="0" rtl="0" algn="l">
              <a:lnSpc>
                <a:spcPct val="172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Headers:</a:t>
            </a:r>
            <a:endParaRPr/>
          </a:p>
          <a:p>
            <a:pPr indent="0" lvl="0" marL="0" marR="0" rtl="0" algn="l">
              <a:lnSpc>
                <a:spcPct val="172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Body:</a:t>
            </a:r>
            <a:endParaRPr/>
          </a:p>
        </p:txBody>
      </p:sp>
      <p:grpSp>
        <p:nvGrpSpPr>
          <p:cNvPr id="458" name="Google Shape;458;p33"/>
          <p:cNvGrpSpPr/>
          <p:nvPr/>
        </p:nvGrpSpPr>
        <p:grpSpPr>
          <a:xfrm>
            <a:off x="1028700" y="8443972"/>
            <a:ext cx="814328" cy="814328"/>
            <a:chOff x="0" y="0"/>
            <a:chExt cx="812800" cy="812800"/>
          </a:xfrm>
        </p:grpSpPr>
        <p:sp>
          <p:nvSpPr>
            <p:cNvPr id="459" name="Google Shape;459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15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33"/>
          <p:cNvGrpSpPr/>
          <p:nvPr/>
        </p:nvGrpSpPr>
        <p:grpSpPr>
          <a:xfrm>
            <a:off x="2838578" y="8443972"/>
            <a:ext cx="814328" cy="814328"/>
            <a:chOff x="0" y="0"/>
            <a:chExt cx="812800" cy="812800"/>
          </a:xfrm>
        </p:grpSpPr>
        <p:sp>
          <p:nvSpPr>
            <p:cNvPr id="462" name="Google Shape;462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7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33"/>
          <p:cNvGrpSpPr/>
          <p:nvPr/>
        </p:nvGrpSpPr>
        <p:grpSpPr>
          <a:xfrm>
            <a:off x="3786256" y="8443972"/>
            <a:ext cx="814328" cy="814328"/>
            <a:chOff x="0" y="0"/>
            <a:chExt cx="812800" cy="812800"/>
          </a:xfrm>
        </p:grpSpPr>
        <p:sp>
          <p:nvSpPr>
            <p:cNvPr id="465" name="Google Shape;46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F4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33"/>
          <p:cNvGrpSpPr/>
          <p:nvPr/>
        </p:nvGrpSpPr>
        <p:grpSpPr>
          <a:xfrm>
            <a:off x="1888991" y="8443972"/>
            <a:ext cx="814328" cy="814328"/>
            <a:chOff x="0" y="0"/>
            <a:chExt cx="812800" cy="812800"/>
          </a:xfrm>
        </p:grpSpPr>
        <p:sp>
          <p:nvSpPr>
            <p:cNvPr id="468" name="Google Shape;46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7D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0" name="Google Shape;470;p33"/>
          <p:cNvSpPr txBox="1"/>
          <p:nvPr/>
        </p:nvSpPr>
        <p:spPr>
          <a:xfrm>
            <a:off x="1028700" y="6702328"/>
            <a:ext cx="4682728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</a:t>
            </a:r>
            <a:endParaRPr/>
          </a:p>
        </p:txBody>
      </p:sp>
      <p:grpSp>
        <p:nvGrpSpPr>
          <p:cNvPr id="471" name="Google Shape;471;p33"/>
          <p:cNvGrpSpPr/>
          <p:nvPr/>
        </p:nvGrpSpPr>
        <p:grpSpPr>
          <a:xfrm>
            <a:off x="4763750" y="8443972"/>
            <a:ext cx="814328" cy="814328"/>
            <a:chOff x="0" y="0"/>
            <a:chExt cx="812800" cy="812800"/>
          </a:xfrm>
        </p:grpSpPr>
        <p:sp>
          <p:nvSpPr>
            <p:cNvPr id="472" name="Google Shape;472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33"/>
          <p:cNvGrpSpPr/>
          <p:nvPr/>
        </p:nvGrpSpPr>
        <p:grpSpPr>
          <a:xfrm>
            <a:off x="5711428" y="8443972"/>
            <a:ext cx="814328" cy="814328"/>
            <a:chOff x="0" y="0"/>
            <a:chExt cx="812800" cy="812800"/>
          </a:xfrm>
        </p:grpSpPr>
        <p:sp>
          <p:nvSpPr>
            <p:cNvPr id="475" name="Google Shape;47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  <a:ln cap="sq" cmpd="sng" w="9525">
              <a:solidFill>
                <a:srgbClr val="13131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p33"/>
          <p:cNvSpPr txBox="1"/>
          <p:nvPr/>
        </p:nvSpPr>
        <p:spPr>
          <a:xfrm>
            <a:off x="3031376" y="4895753"/>
            <a:ext cx="2332337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Michroma</a:t>
            </a:r>
            <a:endParaRPr/>
          </a:p>
        </p:txBody>
      </p:sp>
      <p:sp>
        <p:nvSpPr>
          <p:cNvPr id="478" name="Google Shape;478;p33"/>
          <p:cNvSpPr txBox="1"/>
          <p:nvPr/>
        </p:nvSpPr>
        <p:spPr>
          <a:xfrm>
            <a:off x="3031376" y="5481617"/>
            <a:ext cx="1845171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</p:txBody>
      </p:sp>
      <p:sp>
        <p:nvSpPr>
          <p:cNvPr id="479" name="Google Shape;479;p33"/>
          <p:cNvSpPr txBox="1"/>
          <p:nvPr/>
        </p:nvSpPr>
        <p:spPr>
          <a:xfrm>
            <a:off x="3031376" y="5994303"/>
            <a:ext cx="1763911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</p:txBody>
      </p:sp>
      <p:sp>
        <p:nvSpPr>
          <p:cNvPr id="480" name="Google Shape;480;p33"/>
          <p:cNvSpPr/>
          <p:nvPr/>
        </p:nvSpPr>
        <p:spPr>
          <a:xfrm>
            <a:off x="15429478" y="3161966"/>
            <a:ext cx="1286948" cy="1365031"/>
          </a:xfrm>
          <a:custGeom>
            <a:rect b="b" l="l" r="r" t="t"/>
            <a:pathLst>
              <a:path extrusionOk="0" h="1463840" w="1344071">
                <a:moveTo>
                  <a:pt x="0" y="0"/>
                </a:moveTo>
                <a:lnTo>
                  <a:pt x="1344071" y="0"/>
                </a:lnTo>
                <a:lnTo>
                  <a:pt x="1344071" y="1463840"/>
                </a:lnTo>
                <a:lnTo>
                  <a:pt x="0" y="1463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33"/>
          <p:cNvSpPr/>
          <p:nvPr/>
        </p:nvSpPr>
        <p:spPr>
          <a:xfrm>
            <a:off x="12703627" y="7924348"/>
            <a:ext cx="744217" cy="843957"/>
          </a:xfrm>
          <a:custGeom>
            <a:rect b="b" l="l" r="r" t="t"/>
            <a:pathLst>
              <a:path extrusionOk="0" h="843957" w="744217">
                <a:moveTo>
                  <a:pt x="0" y="0"/>
                </a:moveTo>
                <a:lnTo>
                  <a:pt x="744217" y="0"/>
                </a:lnTo>
                <a:lnTo>
                  <a:pt x="744217" y="843957"/>
                </a:lnTo>
                <a:lnTo>
                  <a:pt x="0" y="84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33"/>
          <p:cNvSpPr/>
          <p:nvPr/>
        </p:nvSpPr>
        <p:spPr>
          <a:xfrm>
            <a:off x="14136395" y="6489610"/>
            <a:ext cx="847154" cy="842533"/>
          </a:xfrm>
          <a:custGeom>
            <a:rect b="b" l="l" r="r" t="t"/>
            <a:pathLst>
              <a:path extrusionOk="0" h="842533" w="847154">
                <a:moveTo>
                  <a:pt x="0" y="0"/>
                </a:moveTo>
                <a:lnTo>
                  <a:pt x="847154" y="0"/>
                </a:lnTo>
                <a:lnTo>
                  <a:pt x="847154" y="842533"/>
                </a:lnTo>
                <a:lnTo>
                  <a:pt x="0" y="842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33"/>
          <p:cNvSpPr/>
          <p:nvPr/>
        </p:nvSpPr>
        <p:spPr>
          <a:xfrm>
            <a:off x="11244948" y="6501853"/>
            <a:ext cx="847459" cy="847459"/>
          </a:xfrm>
          <a:custGeom>
            <a:rect b="b" l="l" r="r" t="t"/>
            <a:pathLst>
              <a:path extrusionOk="0" h="847459" w="847459">
                <a:moveTo>
                  <a:pt x="0" y="0"/>
                </a:moveTo>
                <a:lnTo>
                  <a:pt x="847459" y="0"/>
                </a:lnTo>
                <a:lnTo>
                  <a:pt x="847459" y="847459"/>
                </a:lnTo>
                <a:lnTo>
                  <a:pt x="0" y="847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84" name="Google Shape;48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92174" y="4915507"/>
            <a:ext cx="1239716" cy="9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77685" y="3222720"/>
            <a:ext cx="1362210" cy="13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26875" y="3110912"/>
            <a:ext cx="1330578" cy="146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74350" y="7741724"/>
            <a:ext cx="1128698" cy="11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60346" y="3212869"/>
            <a:ext cx="1345290" cy="126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219975" y="7841537"/>
            <a:ext cx="1442398" cy="100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62917" y="4814250"/>
            <a:ext cx="1117039" cy="100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168052" y="3184874"/>
            <a:ext cx="1276374" cy="140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78600" y="6319597"/>
            <a:ext cx="1117024" cy="110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509363" y="6387250"/>
            <a:ext cx="863627" cy="105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3806850" y="3124361"/>
            <a:ext cx="1189950" cy="144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942875" y="4797076"/>
            <a:ext cx="1362224" cy="11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1516050" y="4915350"/>
            <a:ext cx="1057050" cy="93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2784050" y="4967350"/>
            <a:ext cx="1362224" cy="7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4589025" y="4851874"/>
            <a:ext cx="934025" cy="103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965801" y="4862125"/>
            <a:ext cx="762675" cy="10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5523050" y="6550266"/>
            <a:ext cx="1189951" cy="219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4148200" y="7925030"/>
            <a:ext cx="863625" cy="84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2626088" y="6443863"/>
            <a:ext cx="934025" cy="9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182325" y="7884727"/>
            <a:ext cx="934025" cy="90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4"/>
          <p:cNvPicPr preferRelativeResize="0"/>
          <p:nvPr/>
        </p:nvPicPr>
        <p:blipFill rotWithShape="1">
          <a:blip r:embed="rId3">
            <a:alphaModFix/>
          </a:blip>
          <a:srcRect b="0" l="8508" r="0" t="0"/>
          <a:stretch/>
        </p:blipFill>
        <p:spPr>
          <a:xfrm>
            <a:off x="0" y="2484275"/>
            <a:ext cx="3156976" cy="534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4"/>
          <p:cNvSpPr/>
          <p:nvPr/>
        </p:nvSpPr>
        <p:spPr>
          <a:xfrm>
            <a:off x="1028700" y="1028700"/>
            <a:ext cx="16230600" cy="5205805"/>
          </a:xfrm>
          <a:custGeom>
            <a:rect b="b" l="l" r="r" t="t"/>
            <a:pathLst>
              <a:path extrusionOk="0" h="1371076" w="4274726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1356766"/>
                </a:lnTo>
                <a:cubicBezTo>
                  <a:pt x="4274726" y="1360562"/>
                  <a:pt x="4273218" y="1364201"/>
                  <a:pt x="4270535" y="1366885"/>
                </a:cubicBezTo>
                <a:cubicBezTo>
                  <a:pt x="4267851" y="1369569"/>
                  <a:pt x="4264211" y="1371076"/>
                  <a:pt x="4260416" y="1371076"/>
                </a:cubicBezTo>
                <a:lnTo>
                  <a:pt x="14310" y="1371076"/>
                </a:lnTo>
                <a:cubicBezTo>
                  <a:pt x="10515" y="1371076"/>
                  <a:pt x="6875" y="1369569"/>
                  <a:pt x="4191" y="1366885"/>
                </a:cubicBezTo>
                <a:cubicBezTo>
                  <a:pt x="1508" y="1364201"/>
                  <a:pt x="0" y="1360562"/>
                  <a:pt x="0" y="1356766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 txBox="1"/>
          <p:nvPr/>
        </p:nvSpPr>
        <p:spPr>
          <a:xfrm>
            <a:off x="2495878" y="1635478"/>
            <a:ext cx="13296243" cy="1566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Credits</a:t>
            </a:r>
            <a:endParaRPr/>
          </a:p>
        </p:txBody>
      </p:sp>
      <p:pic>
        <p:nvPicPr>
          <p:cNvPr id="511" name="Google Shape;5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176" y="1028700"/>
            <a:ext cx="5192774" cy="520646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4"/>
          <p:cNvSpPr txBox="1"/>
          <p:nvPr/>
        </p:nvSpPr>
        <p:spPr>
          <a:xfrm>
            <a:off x="4829324" y="3763998"/>
            <a:ext cx="86295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everyone to use thanks to the following:</a:t>
            </a: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1140059" y="6561365"/>
            <a:ext cx="8003941" cy="2696935"/>
          </a:xfrm>
          <a:custGeom>
            <a:rect b="b" l="l" r="r" t="t"/>
            <a:pathLst>
              <a:path extrusionOk="0" h="710304" w="2108034">
                <a:moveTo>
                  <a:pt x="29018" y="0"/>
                </a:moveTo>
                <a:lnTo>
                  <a:pt x="2079016" y="0"/>
                </a:lnTo>
                <a:cubicBezTo>
                  <a:pt x="2095042" y="0"/>
                  <a:pt x="2108034" y="12992"/>
                  <a:pt x="2108034" y="29018"/>
                </a:cubicBezTo>
                <a:lnTo>
                  <a:pt x="2108034" y="681286"/>
                </a:lnTo>
                <a:cubicBezTo>
                  <a:pt x="2108034" y="697312"/>
                  <a:pt x="2095042" y="710304"/>
                  <a:pt x="2079016" y="710304"/>
                </a:cubicBezTo>
                <a:lnTo>
                  <a:pt x="29018" y="710304"/>
                </a:lnTo>
                <a:cubicBezTo>
                  <a:pt x="12992" y="710304"/>
                  <a:pt x="0" y="697312"/>
                  <a:pt x="0" y="681286"/>
                </a:cubicBezTo>
                <a:lnTo>
                  <a:pt x="0" y="29018"/>
                </a:lnTo>
                <a:cubicBezTo>
                  <a:pt x="0" y="12992"/>
                  <a:pt x="12992" y="0"/>
                  <a:pt x="29018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>
            <a:off x="9255359" y="6561365"/>
            <a:ext cx="8003941" cy="2696935"/>
          </a:xfrm>
          <a:custGeom>
            <a:rect b="b" l="l" r="r" t="t"/>
            <a:pathLst>
              <a:path extrusionOk="0" h="710304" w="2108034">
                <a:moveTo>
                  <a:pt x="29018" y="0"/>
                </a:moveTo>
                <a:lnTo>
                  <a:pt x="2079016" y="0"/>
                </a:lnTo>
                <a:cubicBezTo>
                  <a:pt x="2095042" y="0"/>
                  <a:pt x="2108034" y="12992"/>
                  <a:pt x="2108034" y="29018"/>
                </a:cubicBezTo>
                <a:lnTo>
                  <a:pt x="2108034" y="681286"/>
                </a:lnTo>
                <a:cubicBezTo>
                  <a:pt x="2108034" y="697312"/>
                  <a:pt x="2095042" y="710304"/>
                  <a:pt x="2079016" y="710304"/>
                </a:cubicBezTo>
                <a:lnTo>
                  <a:pt x="29018" y="710304"/>
                </a:lnTo>
                <a:cubicBezTo>
                  <a:pt x="12992" y="710304"/>
                  <a:pt x="0" y="697312"/>
                  <a:pt x="0" y="681286"/>
                </a:cubicBezTo>
                <a:lnTo>
                  <a:pt x="0" y="29018"/>
                </a:lnTo>
                <a:cubicBezTo>
                  <a:pt x="0" y="12992"/>
                  <a:pt x="12992" y="0"/>
                  <a:pt x="29018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4"/>
          <p:cNvSpPr txBox="1"/>
          <p:nvPr/>
        </p:nvSpPr>
        <p:spPr>
          <a:xfrm>
            <a:off x="2667726" y="8469016"/>
            <a:ext cx="4725888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the presentation template</a:t>
            </a:r>
            <a:endParaRPr/>
          </a:p>
        </p:txBody>
      </p:sp>
      <p:sp>
        <p:nvSpPr>
          <p:cNvPr id="516" name="Google Shape;516;p34"/>
          <p:cNvSpPr txBox="1"/>
          <p:nvPr/>
        </p:nvSpPr>
        <p:spPr>
          <a:xfrm>
            <a:off x="12044901" y="8469016"/>
            <a:ext cx="242485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the photos </a:t>
            </a:r>
            <a:endParaRPr/>
          </a:p>
        </p:txBody>
      </p:sp>
      <p:sp>
        <p:nvSpPr>
          <p:cNvPr id="517" name="Google Shape;517;p34"/>
          <p:cNvSpPr txBox="1"/>
          <p:nvPr/>
        </p:nvSpPr>
        <p:spPr>
          <a:xfrm>
            <a:off x="9910185" y="7186852"/>
            <a:ext cx="6694289" cy="877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Pexels and Pixabay</a:t>
            </a:r>
            <a:endParaRPr/>
          </a:p>
        </p:txBody>
      </p:sp>
      <p:pic>
        <p:nvPicPr>
          <p:cNvPr id="518" name="Google Shape;5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675" y="6936649"/>
            <a:ext cx="5490000" cy="137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6">
            <a:alphaModFix/>
          </a:blip>
          <a:srcRect b="0" l="0" r="21764" t="27504"/>
          <a:stretch/>
        </p:blipFill>
        <p:spPr>
          <a:xfrm>
            <a:off x="15437600" y="0"/>
            <a:ext cx="2850401" cy="299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4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250" y="1745525"/>
            <a:ext cx="7569526" cy="6663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6"/>
          <p:cNvGrpSpPr/>
          <p:nvPr/>
        </p:nvGrpSpPr>
        <p:grpSpPr>
          <a:xfrm>
            <a:off x="5720001" y="6647832"/>
            <a:ext cx="6847998" cy="1099561"/>
            <a:chOff x="0" y="0"/>
            <a:chExt cx="9130664" cy="1466081"/>
          </a:xfrm>
        </p:grpSpPr>
        <p:sp>
          <p:nvSpPr>
            <p:cNvPr id="181" name="Google Shape;181;p16"/>
            <p:cNvSpPr/>
            <p:nvPr/>
          </p:nvSpPr>
          <p:spPr>
            <a:xfrm>
              <a:off x="0" y="0"/>
              <a:ext cx="9130664" cy="1466081"/>
            </a:xfrm>
            <a:custGeom>
              <a:rect b="b" l="l" r="r" t="t"/>
              <a:pathLst>
                <a:path extrusionOk="0" h="289596" w="1803588">
                  <a:moveTo>
                    <a:pt x="33916" y="0"/>
                  </a:moveTo>
                  <a:lnTo>
                    <a:pt x="1769672" y="0"/>
                  </a:lnTo>
                  <a:cubicBezTo>
                    <a:pt x="1778667" y="0"/>
                    <a:pt x="1787294" y="3573"/>
                    <a:pt x="1793654" y="9934"/>
                  </a:cubicBezTo>
                  <a:cubicBezTo>
                    <a:pt x="1800015" y="16294"/>
                    <a:pt x="1803588" y="24921"/>
                    <a:pt x="1803588" y="33916"/>
                  </a:cubicBezTo>
                  <a:lnTo>
                    <a:pt x="1803588" y="255680"/>
                  </a:lnTo>
                  <a:cubicBezTo>
                    <a:pt x="1803588" y="264675"/>
                    <a:pt x="1800015" y="273302"/>
                    <a:pt x="1793654" y="279663"/>
                  </a:cubicBezTo>
                  <a:cubicBezTo>
                    <a:pt x="1787294" y="286023"/>
                    <a:pt x="1778667" y="289596"/>
                    <a:pt x="1769672" y="289596"/>
                  </a:cubicBezTo>
                  <a:lnTo>
                    <a:pt x="33916" y="289596"/>
                  </a:lnTo>
                  <a:cubicBezTo>
                    <a:pt x="15185" y="289596"/>
                    <a:pt x="0" y="274412"/>
                    <a:pt x="0" y="255680"/>
                  </a:cubicBezTo>
                  <a:lnTo>
                    <a:pt x="0" y="33916"/>
                  </a:lnTo>
                  <a:cubicBezTo>
                    <a:pt x="0" y="24921"/>
                    <a:pt x="3573" y="16294"/>
                    <a:pt x="9934" y="9934"/>
                  </a:cubicBezTo>
                  <a:cubicBezTo>
                    <a:pt x="16294" y="3573"/>
                    <a:pt x="24921" y="0"/>
                    <a:pt x="33916" y="0"/>
                  </a:cubicBezTo>
                  <a:close/>
                </a:path>
              </a:pathLst>
            </a:custGeom>
            <a:solidFill>
              <a:srgbClr val="C5F4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6"/>
            <p:cNvSpPr txBox="1"/>
            <p:nvPr/>
          </p:nvSpPr>
          <p:spPr>
            <a:xfrm>
              <a:off x="0" y="323889"/>
              <a:ext cx="9130664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13131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Ad Creatives and Messaging</a:t>
              </a:r>
              <a:endParaRPr/>
            </a:p>
          </p:txBody>
        </p:sp>
      </p:grpSp>
      <p:sp>
        <p:nvSpPr>
          <p:cNvPr id="183" name="Google Shape;183;p16"/>
          <p:cNvSpPr txBox="1"/>
          <p:nvPr/>
        </p:nvSpPr>
        <p:spPr>
          <a:xfrm>
            <a:off x="1439469" y="2563531"/>
            <a:ext cx="154092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Performance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Metrics</a:t>
            </a:r>
            <a:endParaRPr/>
          </a:p>
        </p:txBody>
      </p:sp>
      <p:pic>
        <p:nvPicPr>
          <p:cNvPr id="184" name="Google Shape;184;p16"/>
          <p:cNvPicPr preferRelativeResize="0"/>
          <p:nvPr/>
        </p:nvPicPr>
        <p:blipFill rotWithShape="1">
          <a:blip r:embed="rId4">
            <a:alphaModFix/>
          </a:blip>
          <a:srcRect b="0" l="41677" r="0" t="34793"/>
          <a:stretch/>
        </p:blipFill>
        <p:spPr>
          <a:xfrm>
            <a:off x="0" y="-25251"/>
            <a:ext cx="6296300" cy="642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/>
          <p:cNvPicPr preferRelativeResize="0"/>
          <p:nvPr/>
        </p:nvPicPr>
        <p:blipFill rotWithShape="1">
          <a:blip r:embed="rId4">
            <a:alphaModFix/>
          </a:blip>
          <a:srcRect b="36224" l="0" r="54753" t="0"/>
          <a:stretch/>
        </p:blipFill>
        <p:spPr>
          <a:xfrm>
            <a:off x="13187700" y="3726500"/>
            <a:ext cx="5100298" cy="6560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7"/>
          <p:cNvGrpSpPr/>
          <p:nvPr/>
        </p:nvGrpSpPr>
        <p:grpSpPr>
          <a:xfrm>
            <a:off x="1040829" y="884039"/>
            <a:ext cx="6625527" cy="3111428"/>
            <a:chOff x="0" y="-38100"/>
            <a:chExt cx="1744995" cy="819471"/>
          </a:xfrm>
        </p:grpSpPr>
        <p:sp>
          <p:nvSpPr>
            <p:cNvPr id="191" name="Google Shape;191;p17"/>
            <p:cNvSpPr/>
            <p:nvPr/>
          </p:nvSpPr>
          <p:spPr>
            <a:xfrm>
              <a:off x="0" y="0"/>
              <a:ext cx="1744995" cy="781371"/>
            </a:xfrm>
            <a:custGeom>
              <a:rect b="b" l="l" r="r" t="t"/>
              <a:pathLst>
                <a:path extrusionOk="0" h="781371" w="1744995">
                  <a:moveTo>
                    <a:pt x="35055" y="0"/>
                  </a:moveTo>
                  <a:lnTo>
                    <a:pt x="1709940" y="0"/>
                  </a:lnTo>
                  <a:cubicBezTo>
                    <a:pt x="1729300" y="0"/>
                    <a:pt x="1744995" y="15695"/>
                    <a:pt x="1744995" y="35055"/>
                  </a:cubicBezTo>
                  <a:lnTo>
                    <a:pt x="1744995" y="746316"/>
                  </a:lnTo>
                  <a:cubicBezTo>
                    <a:pt x="1744995" y="765676"/>
                    <a:pt x="1729300" y="781371"/>
                    <a:pt x="1709940" y="781371"/>
                  </a:cubicBezTo>
                  <a:lnTo>
                    <a:pt x="35055" y="781371"/>
                  </a:lnTo>
                  <a:cubicBezTo>
                    <a:pt x="15695" y="781371"/>
                    <a:pt x="0" y="765676"/>
                    <a:pt x="0" y="746316"/>
                  </a:cubicBezTo>
                  <a:lnTo>
                    <a:pt x="0" y="35055"/>
                  </a:lnTo>
                  <a:cubicBezTo>
                    <a:pt x="0" y="15695"/>
                    <a:pt x="15695" y="0"/>
                    <a:pt x="35055" y="0"/>
                  </a:cubicBezTo>
                  <a:close/>
                </a:path>
              </a:pathLst>
            </a:custGeom>
            <a:solidFill>
              <a:srgbClr val="C67D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7"/>
            <p:cNvSpPr txBox="1"/>
            <p:nvPr/>
          </p:nvSpPr>
          <p:spPr>
            <a:xfrm>
              <a:off x="0" y="-38100"/>
              <a:ext cx="1744995" cy="8194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7"/>
          <p:cNvSpPr txBox="1"/>
          <p:nvPr/>
        </p:nvSpPr>
        <p:spPr>
          <a:xfrm>
            <a:off x="1040829" y="5579133"/>
            <a:ext cx="2091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Campaign Overview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1028700" y="4442483"/>
            <a:ext cx="1217558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/>
          </a:p>
        </p:txBody>
      </p:sp>
      <p:sp>
        <p:nvSpPr>
          <p:cNvPr id="195" name="Google Shape;195;p17"/>
          <p:cNvSpPr txBox="1"/>
          <p:nvPr/>
        </p:nvSpPr>
        <p:spPr>
          <a:xfrm>
            <a:off x="5245261" y="5579133"/>
            <a:ext cx="26184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Performance Metrics</a:t>
            </a:r>
            <a:endParaRPr/>
          </a:p>
        </p:txBody>
      </p:sp>
      <p:sp>
        <p:nvSpPr>
          <p:cNvPr id="196" name="Google Shape;196;p17"/>
          <p:cNvSpPr txBox="1"/>
          <p:nvPr/>
        </p:nvSpPr>
        <p:spPr>
          <a:xfrm>
            <a:off x="5245261" y="4442483"/>
            <a:ext cx="1217558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5245261" y="8210550"/>
            <a:ext cx="240300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198" name="Google Shape;198;p17"/>
          <p:cNvSpPr txBox="1"/>
          <p:nvPr/>
        </p:nvSpPr>
        <p:spPr>
          <a:xfrm>
            <a:off x="5245261" y="7073900"/>
            <a:ext cx="1996851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/>
          </a:p>
        </p:txBody>
      </p:sp>
      <p:sp>
        <p:nvSpPr>
          <p:cNvPr id="199" name="Google Shape;199;p17"/>
          <p:cNvSpPr txBox="1"/>
          <p:nvPr/>
        </p:nvSpPr>
        <p:spPr>
          <a:xfrm>
            <a:off x="1040829" y="8210550"/>
            <a:ext cx="2829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Budget Analysis</a:t>
            </a:r>
            <a:endParaRPr/>
          </a:p>
        </p:txBody>
      </p:sp>
      <p:sp>
        <p:nvSpPr>
          <p:cNvPr id="200" name="Google Shape;200;p17"/>
          <p:cNvSpPr txBox="1"/>
          <p:nvPr/>
        </p:nvSpPr>
        <p:spPr>
          <a:xfrm>
            <a:off x="1040829" y="7073900"/>
            <a:ext cx="1217558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/>
          </a:p>
        </p:txBody>
      </p:sp>
      <p:pic>
        <p:nvPicPr>
          <p:cNvPr id="201" name="Google Shape;201;p17"/>
          <p:cNvPicPr preferRelativeResize="0"/>
          <p:nvPr/>
        </p:nvPicPr>
        <p:blipFill rotWithShape="1">
          <a:blip r:embed="rId3">
            <a:alphaModFix/>
          </a:blip>
          <a:srcRect b="6480" l="0" r="0" t="0"/>
          <a:stretch/>
        </p:blipFill>
        <p:spPr>
          <a:xfrm>
            <a:off x="9023225" y="3425"/>
            <a:ext cx="9383050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 txBox="1"/>
          <p:nvPr/>
        </p:nvSpPr>
        <p:spPr>
          <a:xfrm>
            <a:off x="1466820" y="1281613"/>
            <a:ext cx="55704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Table of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Contents</a:t>
            </a:r>
            <a:endParaRPr/>
          </a:p>
        </p:txBody>
      </p:sp>
      <p:pic>
        <p:nvPicPr>
          <p:cNvPr id="203" name="Google Shape;203;p17"/>
          <p:cNvPicPr preferRelativeResize="0"/>
          <p:nvPr/>
        </p:nvPicPr>
        <p:blipFill rotWithShape="1">
          <a:blip r:embed="rId3">
            <a:alphaModFix/>
          </a:blip>
          <a:srcRect b="0" l="82036" r="0" t="3334"/>
          <a:stretch/>
        </p:blipFill>
        <p:spPr>
          <a:xfrm>
            <a:off x="0" y="0"/>
            <a:ext cx="1651199" cy="10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15725" y="1875750"/>
            <a:ext cx="6527227" cy="652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314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42462"/>
          <a:stretch/>
        </p:blipFill>
        <p:spPr>
          <a:xfrm>
            <a:off x="3710875" y="4"/>
            <a:ext cx="10427049" cy="5038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8"/>
          <p:cNvGrpSpPr/>
          <p:nvPr/>
        </p:nvGrpSpPr>
        <p:grpSpPr>
          <a:xfrm>
            <a:off x="6513915" y="6647832"/>
            <a:ext cx="5260170" cy="1099561"/>
            <a:chOff x="0" y="0"/>
            <a:chExt cx="7013560" cy="1466081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7013560" cy="1466081"/>
            </a:xfrm>
            <a:custGeom>
              <a:rect b="b" l="l" r="r" t="t"/>
              <a:pathLst>
                <a:path extrusionOk="0" h="289596" w="1385395">
                  <a:moveTo>
                    <a:pt x="44154" y="0"/>
                  </a:moveTo>
                  <a:lnTo>
                    <a:pt x="1341241" y="0"/>
                  </a:lnTo>
                  <a:cubicBezTo>
                    <a:pt x="1352951" y="0"/>
                    <a:pt x="1364182" y="4652"/>
                    <a:pt x="1372462" y="12932"/>
                  </a:cubicBezTo>
                  <a:cubicBezTo>
                    <a:pt x="1380743" y="21213"/>
                    <a:pt x="1385395" y="32444"/>
                    <a:pt x="1385395" y="44154"/>
                  </a:cubicBezTo>
                  <a:lnTo>
                    <a:pt x="1385395" y="245442"/>
                  </a:lnTo>
                  <a:cubicBezTo>
                    <a:pt x="1385395" y="257153"/>
                    <a:pt x="1380743" y="268383"/>
                    <a:pt x="1372462" y="276664"/>
                  </a:cubicBezTo>
                  <a:cubicBezTo>
                    <a:pt x="1364182" y="284944"/>
                    <a:pt x="1352951" y="289596"/>
                    <a:pt x="1341241" y="289596"/>
                  </a:cubicBezTo>
                  <a:lnTo>
                    <a:pt x="44154" y="289596"/>
                  </a:lnTo>
                  <a:cubicBezTo>
                    <a:pt x="19768" y="289596"/>
                    <a:pt x="0" y="269828"/>
                    <a:pt x="0" y="24544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solidFill>
              <a:srgbClr val="4A15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8"/>
            <p:cNvSpPr txBox="1"/>
            <p:nvPr/>
          </p:nvSpPr>
          <p:spPr>
            <a:xfrm>
              <a:off x="0" y="323889"/>
              <a:ext cx="7013560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For the end of Q3 </a:t>
              </a:r>
              <a:endParaRPr/>
            </a:p>
          </p:txBody>
        </p:sp>
      </p:grpSp>
      <p:sp>
        <p:nvSpPr>
          <p:cNvPr id="213" name="Google Shape;213;p18"/>
          <p:cNvSpPr txBox="1"/>
          <p:nvPr/>
        </p:nvSpPr>
        <p:spPr>
          <a:xfrm>
            <a:off x="1439469" y="2563531"/>
            <a:ext cx="15409062" cy="38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Campaign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Overview</a:t>
            </a:r>
            <a:endParaRPr/>
          </a:p>
        </p:txBody>
      </p:sp>
      <p:pic>
        <p:nvPicPr>
          <p:cNvPr id="214" name="Google Shape;214;p18"/>
          <p:cNvPicPr preferRelativeResize="0"/>
          <p:nvPr/>
        </p:nvPicPr>
        <p:blipFill rotWithShape="1">
          <a:blip r:embed="rId4">
            <a:alphaModFix/>
          </a:blip>
          <a:srcRect b="0" l="44379" r="0" t="0"/>
          <a:stretch/>
        </p:blipFill>
        <p:spPr>
          <a:xfrm>
            <a:off x="0" y="641850"/>
            <a:ext cx="3486424" cy="87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 rotWithShape="1">
          <a:blip r:embed="rId4">
            <a:alphaModFix/>
          </a:blip>
          <a:srcRect b="0" l="0" r="30264" t="0"/>
          <a:stretch/>
        </p:blipFill>
        <p:spPr>
          <a:xfrm>
            <a:off x="13916725" y="641850"/>
            <a:ext cx="4371275" cy="87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9"/>
          <p:cNvPicPr preferRelativeResize="0"/>
          <p:nvPr/>
        </p:nvPicPr>
        <p:blipFill rotWithShape="1">
          <a:blip r:embed="rId3">
            <a:alphaModFix/>
          </a:blip>
          <a:srcRect b="0" l="0" r="26481" t="0"/>
          <a:stretch/>
        </p:blipFill>
        <p:spPr>
          <a:xfrm>
            <a:off x="11227975" y="785575"/>
            <a:ext cx="7060024" cy="92560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19"/>
          <p:cNvGrpSpPr/>
          <p:nvPr/>
        </p:nvGrpSpPr>
        <p:grpSpPr>
          <a:xfrm>
            <a:off x="1028700" y="1028700"/>
            <a:ext cx="8115300" cy="5077949"/>
            <a:chOff x="0" y="0"/>
            <a:chExt cx="10820400" cy="6770598"/>
          </a:xfrm>
        </p:grpSpPr>
        <p:sp>
          <p:nvSpPr>
            <p:cNvPr id="222" name="Google Shape;222;p19"/>
            <p:cNvSpPr/>
            <p:nvPr/>
          </p:nvSpPr>
          <p:spPr>
            <a:xfrm>
              <a:off x="0" y="0"/>
              <a:ext cx="10820400" cy="6770598"/>
            </a:xfrm>
            <a:custGeom>
              <a:rect b="b" l="l" r="r" t="t"/>
              <a:pathLst>
                <a:path extrusionOk="0" h="1252478" w="2001642">
                  <a:moveTo>
                    <a:pt x="28620" y="0"/>
                  </a:moveTo>
                  <a:lnTo>
                    <a:pt x="1973022" y="0"/>
                  </a:lnTo>
                  <a:cubicBezTo>
                    <a:pt x="1988828" y="0"/>
                    <a:pt x="2001642" y="12813"/>
                    <a:pt x="2001642" y="28620"/>
                  </a:cubicBezTo>
                  <a:lnTo>
                    <a:pt x="2001642" y="1223858"/>
                  </a:lnTo>
                  <a:cubicBezTo>
                    <a:pt x="2001642" y="1239664"/>
                    <a:pt x="1988828" y="1252478"/>
                    <a:pt x="1973022" y="1252478"/>
                  </a:cubicBezTo>
                  <a:lnTo>
                    <a:pt x="28620" y="1252478"/>
                  </a:lnTo>
                  <a:cubicBezTo>
                    <a:pt x="12813" y="1252478"/>
                    <a:pt x="0" y="1239664"/>
                    <a:pt x="0" y="1223858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C67D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9"/>
            <p:cNvSpPr txBox="1"/>
            <p:nvPr/>
          </p:nvSpPr>
          <p:spPr>
            <a:xfrm>
              <a:off x="2628469" y="798955"/>
              <a:ext cx="7221538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Build Brand Recognition</a:t>
              </a:r>
              <a:endParaRPr/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2628469" y="4294814"/>
              <a:ext cx="5347500" cy="149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Generate Leads and Conversions</a:t>
              </a:r>
              <a:endParaRPr/>
            </a:p>
          </p:txBody>
        </p:sp>
        <p:sp>
          <p:nvSpPr>
            <p:cNvPr id="225" name="Google Shape;225;p19"/>
            <p:cNvSpPr txBox="1"/>
            <p:nvPr/>
          </p:nvSpPr>
          <p:spPr>
            <a:xfrm>
              <a:off x="2628469" y="2146835"/>
              <a:ext cx="5347500" cy="149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99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Optimize ad spend efficiency</a:t>
              </a:r>
              <a:endParaRPr/>
            </a:p>
          </p:txBody>
        </p:sp>
        <p:sp>
          <p:nvSpPr>
            <p:cNvPr id="226" name="Google Shape;226;p19"/>
            <p:cNvSpPr txBox="1"/>
            <p:nvPr/>
          </p:nvSpPr>
          <p:spPr>
            <a:xfrm>
              <a:off x="526712" y="594485"/>
              <a:ext cx="1623411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  <a:endParaRPr/>
            </a:p>
          </p:txBody>
        </p:sp>
        <p:sp>
          <p:nvSpPr>
            <p:cNvPr id="227" name="Google Shape;227;p19"/>
            <p:cNvSpPr txBox="1"/>
            <p:nvPr/>
          </p:nvSpPr>
          <p:spPr>
            <a:xfrm>
              <a:off x="526712" y="2243781"/>
              <a:ext cx="1623411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  <a:endParaRPr/>
            </a:p>
          </p:txBody>
        </p:sp>
        <p:sp>
          <p:nvSpPr>
            <p:cNvPr id="228" name="Google Shape;228;p19"/>
            <p:cNvSpPr txBox="1"/>
            <p:nvPr/>
          </p:nvSpPr>
          <p:spPr>
            <a:xfrm>
              <a:off x="526712" y="4275764"/>
              <a:ext cx="1623411" cy="114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  <a:endParaRPr/>
            </a:p>
          </p:txBody>
        </p:sp>
      </p:grpSp>
      <p:grpSp>
        <p:nvGrpSpPr>
          <p:cNvPr id="229" name="Google Shape;229;p19"/>
          <p:cNvGrpSpPr/>
          <p:nvPr/>
        </p:nvGrpSpPr>
        <p:grpSpPr>
          <a:xfrm>
            <a:off x="9444948" y="2688832"/>
            <a:ext cx="8842972" cy="6569464"/>
            <a:chOff x="0" y="0"/>
            <a:chExt cx="11790629" cy="8759285"/>
          </a:xfrm>
        </p:grpSpPr>
        <p:sp>
          <p:nvSpPr>
            <p:cNvPr id="230" name="Google Shape;230;p19"/>
            <p:cNvSpPr/>
            <p:nvPr/>
          </p:nvSpPr>
          <p:spPr>
            <a:xfrm>
              <a:off x="0" y="0"/>
              <a:ext cx="10419135" cy="8759285"/>
            </a:xfrm>
            <a:custGeom>
              <a:rect b="b" l="l" r="r" t="t"/>
              <a:pathLst>
                <a:path extrusionOk="0" h="1620361" w="1927413">
                  <a:moveTo>
                    <a:pt x="29722" y="0"/>
                  </a:moveTo>
                  <a:lnTo>
                    <a:pt x="1897691" y="0"/>
                  </a:lnTo>
                  <a:cubicBezTo>
                    <a:pt x="1905573" y="0"/>
                    <a:pt x="1913133" y="3131"/>
                    <a:pt x="1918707" y="8705"/>
                  </a:cubicBezTo>
                  <a:cubicBezTo>
                    <a:pt x="1924281" y="14279"/>
                    <a:pt x="1927413" y="21839"/>
                    <a:pt x="1927413" y="29722"/>
                  </a:cubicBezTo>
                  <a:lnTo>
                    <a:pt x="1927413" y="1590640"/>
                  </a:lnTo>
                  <a:cubicBezTo>
                    <a:pt x="1927413" y="1607055"/>
                    <a:pt x="1914106" y="1620361"/>
                    <a:pt x="1897691" y="1620361"/>
                  </a:cubicBezTo>
                  <a:lnTo>
                    <a:pt x="29722" y="1620361"/>
                  </a:lnTo>
                  <a:cubicBezTo>
                    <a:pt x="13307" y="1620361"/>
                    <a:pt x="0" y="1607055"/>
                    <a:pt x="0" y="1590640"/>
                  </a:cubicBezTo>
                  <a:lnTo>
                    <a:pt x="0" y="29722"/>
                  </a:lnTo>
                  <a:cubicBezTo>
                    <a:pt x="0" y="13307"/>
                    <a:pt x="13307" y="0"/>
                    <a:pt x="29722" y="0"/>
                  </a:cubicBezTo>
                  <a:close/>
                </a:path>
              </a:pathLst>
            </a:custGeom>
            <a:solidFill>
              <a:srgbClr val="4A15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9"/>
            <p:cNvSpPr txBox="1"/>
            <p:nvPr/>
          </p:nvSpPr>
          <p:spPr>
            <a:xfrm>
              <a:off x="669629" y="590127"/>
              <a:ext cx="11121000" cy="33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FFFFFF"/>
                  </a:solidFill>
                  <a:latin typeface="Michroma"/>
                  <a:ea typeface="Michroma"/>
                  <a:cs typeface="Michroma"/>
                  <a:sym typeface="Michroma"/>
                </a:rPr>
                <a:t>Campaign Goals</a:t>
              </a:r>
              <a:endParaRPr/>
            </a:p>
          </p:txBody>
        </p:sp>
        <p:sp>
          <p:nvSpPr>
            <p:cNvPr id="232" name="Google Shape;232;p19"/>
            <p:cNvSpPr txBox="1"/>
            <p:nvPr/>
          </p:nvSpPr>
          <p:spPr>
            <a:xfrm>
              <a:off x="864346" y="6533979"/>
              <a:ext cx="80661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Curabitur leo mi, dignissim a vulputate consequat, sagittis eget odio. </a:t>
              </a:r>
              <a:endParaRPr/>
            </a:p>
          </p:txBody>
        </p:sp>
        <p:sp>
          <p:nvSpPr>
            <p:cNvPr id="233" name="Google Shape;233;p19"/>
            <p:cNvSpPr txBox="1"/>
            <p:nvPr/>
          </p:nvSpPr>
          <p:spPr>
            <a:xfrm>
              <a:off x="864346" y="5523472"/>
              <a:ext cx="7915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Measurable Outcomes</a:t>
              </a:r>
              <a:endParaRPr/>
            </a:p>
          </p:txBody>
        </p:sp>
      </p:grpSp>
      <p:pic>
        <p:nvPicPr>
          <p:cNvPr id="234" name="Google Shape;23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47125" y="2097075"/>
            <a:ext cx="1442398" cy="100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4" y="6539225"/>
            <a:ext cx="8119107" cy="27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/>
          <p:nvPr/>
        </p:nvSpPr>
        <p:spPr>
          <a:xfrm>
            <a:off x="8272870" y="876300"/>
            <a:ext cx="80766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Target Audience:</a:t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12272117" y="5086350"/>
            <a:ext cx="601588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Psychographics</a:t>
            </a:r>
            <a:endParaRPr/>
          </a:p>
        </p:txBody>
      </p:sp>
      <p:sp>
        <p:nvSpPr>
          <p:cNvPr id="242" name="Google Shape;242;p20"/>
          <p:cNvSpPr txBox="1"/>
          <p:nvPr/>
        </p:nvSpPr>
        <p:spPr>
          <a:xfrm>
            <a:off x="8272870" y="5960088"/>
            <a:ext cx="5093494" cy="12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3131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Age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3131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Gender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3131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Location</a:t>
            </a:r>
            <a:endParaRPr/>
          </a:p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3">
            <a:alphaModFix/>
          </a:blip>
          <a:srcRect b="6498" l="42732" r="0" t="0"/>
          <a:stretch/>
        </p:blipFill>
        <p:spPr>
          <a:xfrm>
            <a:off x="-1" y="-13475"/>
            <a:ext cx="537352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0"/>
          <p:cNvSpPr txBox="1"/>
          <p:nvPr/>
        </p:nvSpPr>
        <p:spPr>
          <a:xfrm>
            <a:off x="12272117" y="5989585"/>
            <a:ext cx="1956941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3131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Interests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31314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Behavior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8272870" y="5086350"/>
            <a:ext cx="29387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Demographics</a:t>
            </a:r>
            <a:endParaRPr/>
          </a:p>
        </p:txBody>
      </p:sp>
      <p:pic>
        <p:nvPicPr>
          <p:cNvPr id="246" name="Google Shape;2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1028700"/>
            <a:ext cx="6209951" cy="900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0"/>
          <p:cNvSpPr txBox="1"/>
          <p:nvPr/>
        </p:nvSpPr>
        <p:spPr>
          <a:xfrm>
            <a:off x="8272870" y="3657866"/>
            <a:ext cx="8743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3131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Leo mi, dignissim a vulputate consequat, sagittis eget odio. Vestibulum varius ipsum diam. Nulla facilisi. </a:t>
            </a:r>
            <a:endParaRPr/>
          </a:p>
        </p:txBody>
      </p:sp>
      <p:sp>
        <p:nvSpPr>
          <p:cNvPr id="248" name="Google Shape;248;p20"/>
          <p:cNvSpPr/>
          <p:nvPr/>
        </p:nvSpPr>
        <p:spPr>
          <a:xfrm>
            <a:off x="6279639" y="7835568"/>
            <a:ext cx="10979661" cy="1422732"/>
          </a:xfrm>
          <a:custGeom>
            <a:rect b="b" l="l" r="r" t="t"/>
            <a:pathLst>
              <a:path extrusionOk="0" h="350917" w="2708137">
                <a:moveTo>
                  <a:pt x="21153" y="0"/>
                </a:moveTo>
                <a:lnTo>
                  <a:pt x="2686984" y="0"/>
                </a:lnTo>
                <a:cubicBezTo>
                  <a:pt x="2698666" y="0"/>
                  <a:pt x="2708137" y="9471"/>
                  <a:pt x="2708137" y="21153"/>
                </a:cubicBezTo>
                <a:lnTo>
                  <a:pt x="2708137" y="329764"/>
                </a:lnTo>
                <a:cubicBezTo>
                  <a:pt x="2708137" y="335374"/>
                  <a:pt x="2705908" y="340755"/>
                  <a:pt x="2701941" y="344722"/>
                </a:cubicBezTo>
                <a:cubicBezTo>
                  <a:pt x="2697974" y="348689"/>
                  <a:pt x="2692594" y="350917"/>
                  <a:pt x="2686984" y="350917"/>
                </a:cubicBezTo>
                <a:lnTo>
                  <a:pt x="21153" y="350917"/>
                </a:lnTo>
                <a:cubicBezTo>
                  <a:pt x="9471" y="350917"/>
                  <a:pt x="0" y="341447"/>
                  <a:pt x="0" y="329764"/>
                </a:cubicBezTo>
                <a:lnTo>
                  <a:pt x="0" y="21153"/>
                </a:lnTo>
                <a:cubicBezTo>
                  <a:pt x="0" y="9471"/>
                  <a:pt x="9471" y="0"/>
                  <a:pt x="21153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20"/>
          <p:cNvCxnSpPr/>
          <p:nvPr/>
        </p:nvCxnSpPr>
        <p:spPr>
          <a:xfrm rot="10800000">
            <a:off x="11759944" y="8253526"/>
            <a:ext cx="0" cy="580019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p20"/>
          <p:cNvSpPr txBox="1"/>
          <p:nvPr/>
        </p:nvSpPr>
        <p:spPr>
          <a:xfrm>
            <a:off x="8006309" y="8102434"/>
            <a:ext cx="34719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Students, Young Professionals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13544118" y="8321509"/>
            <a:ext cx="3471882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Behavioral Traits</a:t>
            </a:r>
            <a:endParaRPr/>
          </a:p>
        </p:txBody>
      </p:sp>
      <p:pic>
        <p:nvPicPr>
          <p:cNvPr id="252" name="Google Shape;2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3975" y="8140525"/>
            <a:ext cx="610984" cy="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41827" y="8156368"/>
            <a:ext cx="808775" cy="793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/>
          <p:nvPr/>
        </p:nvSpPr>
        <p:spPr>
          <a:xfrm>
            <a:off x="2495878" y="895350"/>
            <a:ext cx="13296243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31314"/>
                </a:solidFill>
                <a:latin typeface="Michroma"/>
                <a:ea typeface="Michroma"/>
                <a:cs typeface="Michroma"/>
                <a:sym typeface="Michroma"/>
              </a:rPr>
              <a:t>Design Elements</a:t>
            </a: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600" y="2542175"/>
            <a:ext cx="2819865" cy="33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7789" y="2555152"/>
            <a:ext cx="3289251" cy="32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16360" y="2737738"/>
            <a:ext cx="4628013" cy="3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9288" y="6172854"/>
            <a:ext cx="3359464" cy="30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1542" y="6310474"/>
            <a:ext cx="3898745" cy="27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863075" y="6467036"/>
            <a:ext cx="4799200" cy="279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5454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"/>
          <p:cNvSpPr/>
          <p:nvPr/>
        </p:nvSpPr>
        <p:spPr>
          <a:xfrm>
            <a:off x="-474669" y="3874642"/>
            <a:ext cx="17733969" cy="6599867"/>
          </a:xfrm>
          <a:custGeom>
            <a:rect b="b" l="l" r="r" t="t"/>
            <a:pathLst>
              <a:path extrusionOk="0" h="1738237" w="4670675">
                <a:moveTo>
                  <a:pt x="13097" y="0"/>
                </a:moveTo>
                <a:lnTo>
                  <a:pt x="4657578" y="0"/>
                </a:lnTo>
                <a:cubicBezTo>
                  <a:pt x="4661052" y="0"/>
                  <a:pt x="4664383" y="1380"/>
                  <a:pt x="4666839" y="3836"/>
                </a:cubicBezTo>
                <a:cubicBezTo>
                  <a:pt x="4669295" y="6292"/>
                  <a:pt x="4670675" y="9623"/>
                  <a:pt x="4670675" y="13097"/>
                </a:cubicBezTo>
                <a:lnTo>
                  <a:pt x="4670675" y="1725140"/>
                </a:lnTo>
                <a:cubicBezTo>
                  <a:pt x="4670675" y="1732373"/>
                  <a:pt x="4664811" y="1738237"/>
                  <a:pt x="4657578" y="1738237"/>
                </a:cubicBezTo>
                <a:lnTo>
                  <a:pt x="13097" y="1738237"/>
                </a:lnTo>
                <a:cubicBezTo>
                  <a:pt x="9623" y="1738237"/>
                  <a:pt x="6292" y="1736857"/>
                  <a:pt x="3836" y="1734401"/>
                </a:cubicBezTo>
                <a:cubicBezTo>
                  <a:pt x="1380" y="1731945"/>
                  <a:pt x="0" y="1728613"/>
                  <a:pt x="0" y="1725140"/>
                </a:cubicBezTo>
                <a:lnTo>
                  <a:pt x="0" y="13097"/>
                </a:lnTo>
                <a:cubicBezTo>
                  <a:pt x="0" y="9623"/>
                  <a:pt x="1380" y="6292"/>
                  <a:pt x="3836" y="3836"/>
                </a:cubicBezTo>
                <a:cubicBezTo>
                  <a:pt x="6292" y="1380"/>
                  <a:pt x="9623" y="0"/>
                  <a:pt x="13097" y="0"/>
                </a:cubicBezTo>
                <a:close/>
              </a:path>
            </a:pathLst>
          </a:custGeom>
          <a:solidFill>
            <a:srgbClr val="1313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6242" y="4214208"/>
            <a:ext cx="3354709" cy="335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6222" y="4214208"/>
            <a:ext cx="3354709" cy="335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46202" y="4214208"/>
            <a:ext cx="3354709" cy="335470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2"/>
          <p:cNvSpPr txBox="1"/>
          <p:nvPr/>
        </p:nvSpPr>
        <p:spPr>
          <a:xfrm>
            <a:off x="2178541" y="7743206"/>
            <a:ext cx="34902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Exceeded CTR benchmarks by 57%.</a:t>
            </a:r>
            <a:endParaRPr/>
          </a:p>
        </p:txBody>
      </p:sp>
      <p:sp>
        <p:nvSpPr>
          <p:cNvPr id="274" name="Google Shape;274;p22"/>
          <p:cNvSpPr txBox="1"/>
          <p:nvPr/>
        </p:nvSpPr>
        <p:spPr>
          <a:xfrm>
            <a:off x="11633173" y="7524131"/>
            <a:ext cx="41808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Influencer partnerships generated a 35% increase in referral traffic.</a:t>
            </a:r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7054138" y="7524131"/>
            <a:ext cx="35388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84% increase in overall social media engagement.</a:t>
            </a:r>
            <a:endParaRPr/>
          </a:p>
        </p:txBody>
      </p:sp>
      <p:sp>
        <p:nvSpPr>
          <p:cNvPr id="276" name="Google Shape;276;p22"/>
          <p:cNvSpPr txBox="1"/>
          <p:nvPr/>
        </p:nvSpPr>
        <p:spPr>
          <a:xfrm>
            <a:off x="1397209" y="852196"/>
            <a:ext cx="95163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Major Achievements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11106067" y="1028700"/>
            <a:ext cx="6153233" cy="2604766"/>
          </a:xfrm>
          <a:custGeom>
            <a:rect b="b" l="l" r="r" t="t"/>
            <a:pathLst>
              <a:path extrusionOk="0" h="686029" w="1620604">
                <a:moveTo>
                  <a:pt x="37746" y="0"/>
                </a:moveTo>
                <a:lnTo>
                  <a:pt x="1582859" y="0"/>
                </a:lnTo>
                <a:cubicBezTo>
                  <a:pt x="1592870" y="0"/>
                  <a:pt x="1602470" y="3977"/>
                  <a:pt x="1609549" y="11055"/>
                </a:cubicBezTo>
                <a:cubicBezTo>
                  <a:pt x="1616628" y="18134"/>
                  <a:pt x="1620604" y="27735"/>
                  <a:pt x="1620604" y="37746"/>
                </a:cubicBezTo>
                <a:lnTo>
                  <a:pt x="1620604" y="648283"/>
                </a:lnTo>
                <a:cubicBezTo>
                  <a:pt x="1620604" y="669130"/>
                  <a:pt x="1603705" y="686029"/>
                  <a:pt x="1582859" y="686029"/>
                </a:cubicBezTo>
                <a:lnTo>
                  <a:pt x="37746" y="686029"/>
                </a:lnTo>
                <a:cubicBezTo>
                  <a:pt x="16899" y="686029"/>
                  <a:pt x="0" y="669130"/>
                  <a:pt x="0" y="648283"/>
                </a:cubicBezTo>
                <a:lnTo>
                  <a:pt x="0" y="37746"/>
                </a:lnTo>
                <a:cubicBezTo>
                  <a:pt x="0" y="16899"/>
                  <a:pt x="16899" y="0"/>
                  <a:pt x="37746" y="0"/>
                </a:cubicBezTo>
                <a:close/>
              </a:path>
            </a:pathLst>
          </a:custGeom>
          <a:solidFill>
            <a:srgbClr val="4A15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2"/>
          <p:cNvSpPr txBox="1"/>
          <p:nvPr/>
        </p:nvSpPr>
        <p:spPr>
          <a:xfrm>
            <a:off x="11890035" y="1569246"/>
            <a:ext cx="5000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Leo mi, dignissim a vulputate consequat, sagittis eget odio. </a:t>
            </a:r>
            <a:endParaRPr/>
          </a:p>
        </p:txBody>
      </p:sp>
      <p:pic>
        <p:nvPicPr>
          <p:cNvPr id="279" name="Google Shape;279;p22"/>
          <p:cNvPicPr preferRelativeResize="0"/>
          <p:nvPr/>
        </p:nvPicPr>
        <p:blipFill rotWithShape="1">
          <a:blip r:embed="rId6">
            <a:alphaModFix/>
          </a:blip>
          <a:srcRect b="0" l="44622" r="0" t="75553"/>
          <a:stretch/>
        </p:blipFill>
        <p:spPr>
          <a:xfrm>
            <a:off x="0" y="0"/>
            <a:ext cx="2526773" cy="100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Advertising Report Slides">
  <a:themeElements>
    <a:clrScheme name="Office">
      <a:dk1>
        <a:srgbClr val="131314"/>
      </a:dk1>
      <a:lt1>
        <a:srgbClr val="FFFFFF"/>
      </a:lt1>
      <a:dk2>
        <a:srgbClr val="D9D9D9"/>
      </a:dk2>
      <a:lt2>
        <a:srgbClr val="545454"/>
      </a:lt2>
      <a:accent1>
        <a:srgbClr val="4A15A3"/>
      </a:accent1>
      <a:accent2>
        <a:srgbClr val="C5F4BD"/>
      </a:accent2>
      <a:accent3>
        <a:srgbClr val="FFD7F3"/>
      </a:accent3>
      <a:accent4>
        <a:srgbClr val="C67DF0"/>
      </a:accent4>
      <a:accent5>
        <a:srgbClr val="888888"/>
      </a:accent5>
      <a:accent6>
        <a:srgbClr val="FFD7F3"/>
      </a:accent6>
      <a:hlink>
        <a:srgbClr val="C67DF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