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693400" cx="7556500"/>
  <p:notesSz cx="6858000" cy="9144000"/>
  <p:embeddedFontLst>
    <p:embeddedFont>
      <p:font typeface="Staatliches"/>
      <p:regular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0" Type="http://schemas.openxmlformats.org/officeDocument/2006/relationships/font" Target="fonts/Staatliche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27.png"/><Relationship Id="rId5" Type="http://schemas.openxmlformats.org/officeDocument/2006/relationships/image" Target="../media/image23.png"/><Relationship Id="rId6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3.png"/><Relationship Id="rId4" Type="http://schemas.openxmlformats.org/officeDocument/2006/relationships/image" Target="../media/image18.png"/><Relationship Id="rId5" Type="http://schemas.openxmlformats.org/officeDocument/2006/relationships/image" Target="../media/image41.png"/><Relationship Id="rId6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40" Type="http://schemas.openxmlformats.org/officeDocument/2006/relationships/image" Target="../media/image44.png"/><Relationship Id="rId20" Type="http://schemas.openxmlformats.org/officeDocument/2006/relationships/image" Target="../media/image16.png"/><Relationship Id="rId42" Type="http://schemas.openxmlformats.org/officeDocument/2006/relationships/image" Target="../media/image49.png"/><Relationship Id="rId41" Type="http://schemas.openxmlformats.org/officeDocument/2006/relationships/image" Target="../media/image46.png"/><Relationship Id="rId22" Type="http://schemas.openxmlformats.org/officeDocument/2006/relationships/image" Target="../media/image11.png"/><Relationship Id="rId21" Type="http://schemas.openxmlformats.org/officeDocument/2006/relationships/image" Target="../media/image48.png"/><Relationship Id="rId24" Type="http://schemas.openxmlformats.org/officeDocument/2006/relationships/image" Target="../media/image30.png"/><Relationship Id="rId23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26" Type="http://schemas.openxmlformats.org/officeDocument/2006/relationships/image" Target="../media/image37.png"/><Relationship Id="rId25" Type="http://schemas.openxmlformats.org/officeDocument/2006/relationships/image" Target="../media/image29.png"/><Relationship Id="rId28" Type="http://schemas.openxmlformats.org/officeDocument/2006/relationships/image" Target="../media/image32.png"/><Relationship Id="rId27" Type="http://schemas.openxmlformats.org/officeDocument/2006/relationships/image" Target="../media/image26.pn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29" Type="http://schemas.openxmlformats.org/officeDocument/2006/relationships/image" Target="../media/image45.png"/><Relationship Id="rId7" Type="http://schemas.openxmlformats.org/officeDocument/2006/relationships/image" Target="../media/image12.png"/><Relationship Id="rId8" Type="http://schemas.openxmlformats.org/officeDocument/2006/relationships/image" Target="../media/image1.png"/><Relationship Id="rId31" Type="http://schemas.openxmlformats.org/officeDocument/2006/relationships/image" Target="../media/image31.png"/><Relationship Id="rId30" Type="http://schemas.openxmlformats.org/officeDocument/2006/relationships/image" Target="../media/image40.png"/><Relationship Id="rId11" Type="http://schemas.openxmlformats.org/officeDocument/2006/relationships/image" Target="../media/image13.png"/><Relationship Id="rId33" Type="http://schemas.openxmlformats.org/officeDocument/2006/relationships/image" Target="../media/image34.png"/><Relationship Id="rId10" Type="http://schemas.openxmlformats.org/officeDocument/2006/relationships/image" Target="../media/image10.png"/><Relationship Id="rId32" Type="http://schemas.openxmlformats.org/officeDocument/2006/relationships/image" Target="../media/image28.png"/><Relationship Id="rId13" Type="http://schemas.openxmlformats.org/officeDocument/2006/relationships/image" Target="../media/image3.png"/><Relationship Id="rId35" Type="http://schemas.openxmlformats.org/officeDocument/2006/relationships/image" Target="../media/image36.png"/><Relationship Id="rId12" Type="http://schemas.openxmlformats.org/officeDocument/2006/relationships/image" Target="../media/image5.png"/><Relationship Id="rId34" Type="http://schemas.openxmlformats.org/officeDocument/2006/relationships/image" Target="../media/image43.png"/><Relationship Id="rId15" Type="http://schemas.openxmlformats.org/officeDocument/2006/relationships/image" Target="../media/image24.png"/><Relationship Id="rId37" Type="http://schemas.openxmlformats.org/officeDocument/2006/relationships/image" Target="../media/image35.png"/><Relationship Id="rId14" Type="http://schemas.openxmlformats.org/officeDocument/2006/relationships/image" Target="../media/image4.png"/><Relationship Id="rId36" Type="http://schemas.openxmlformats.org/officeDocument/2006/relationships/image" Target="../media/image42.png"/><Relationship Id="rId17" Type="http://schemas.openxmlformats.org/officeDocument/2006/relationships/image" Target="../media/image19.png"/><Relationship Id="rId39" Type="http://schemas.openxmlformats.org/officeDocument/2006/relationships/image" Target="../media/image39.png"/><Relationship Id="rId16" Type="http://schemas.openxmlformats.org/officeDocument/2006/relationships/image" Target="../media/image25.png"/><Relationship Id="rId38" Type="http://schemas.openxmlformats.org/officeDocument/2006/relationships/image" Target="../media/image38.png"/><Relationship Id="rId19" Type="http://schemas.openxmlformats.org/officeDocument/2006/relationships/image" Target="../media/image20.png"/><Relationship Id="rId18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90909"/>
            </a:gs>
            <a:gs pos="100000">
              <a:srgbClr val="171717"/>
            </a:gs>
          </a:gsLst>
          <a:lin ang="0" scaled="0"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3875" y="7424587"/>
            <a:ext cx="4516974" cy="3781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5750" y="-384227"/>
            <a:ext cx="10091499" cy="971071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992725" y="138996"/>
            <a:ext cx="5574600" cy="36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34" u="none" cap="none" strike="noStrike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HVAC</a:t>
            </a:r>
            <a:endParaRPr/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25525" y="2798171"/>
            <a:ext cx="4108950" cy="3703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511800" y="-1083875"/>
            <a:ext cx="1493950" cy="35702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" name="Google Shape;89;p13"/>
          <p:cNvGrpSpPr/>
          <p:nvPr/>
        </p:nvGrpSpPr>
        <p:grpSpPr>
          <a:xfrm>
            <a:off x="756000" y="5421082"/>
            <a:ext cx="6048000" cy="2086270"/>
            <a:chOff x="0" y="-28575"/>
            <a:chExt cx="2167467" cy="747672"/>
          </a:xfrm>
        </p:grpSpPr>
        <p:sp>
          <p:nvSpPr>
            <p:cNvPr id="90" name="Google Shape;90;p13"/>
            <p:cNvSpPr/>
            <p:nvPr/>
          </p:nvSpPr>
          <p:spPr>
            <a:xfrm>
              <a:off x="0" y="0"/>
              <a:ext cx="2167467" cy="719097"/>
            </a:xfrm>
            <a:custGeom>
              <a:rect b="b" l="l" r="r" t="t"/>
              <a:pathLst>
                <a:path extrusionOk="0" h="719097" w="2167467">
                  <a:moveTo>
                    <a:pt x="51203" y="0"/>
                  </a:moveTo>
                  <a:lnTo>
                    <a:pt x="2116264" y="0"/>
                  </a:lnTo>
                  <a:cubicBezTo>
                    <a:pt x="2144542" y="0"/>
                    <a:pt x="2167467" y="22924"/>
                    <a:pt x="2167467" y="51203"/>
                  </a:cubicBezTo>
                  <a:lnTo>
                    <a:pt x="2167467" y="667894"/>
                  </a:lnTo>
                  <a:cubicBezTo>
                    <a:pt x="2167467" y="681474"/>
                    <a:pt x="2162072" y="694498"/>
                    <a:pt x="2152470" y="704100"/>
                  </a:cubicBezTo>
                  <a:cubicBezTo>
                    <a:pt x="2142867" y="713702"/>
                    <a:pt x="2129843" y="719097"/>
                    <a:pt x="2116264" y="719097"/>
                  </a:cubicBezTo>
                  <a:lnTo>
                    <a:pt x="51203" y="719097"/>
                  </a:lnTo>
                  <a:cubicBezTo>
                    <a:pt x="22924" y="719097"/>
                    <a:pt x="0" y="696173"/>
                    <a:pt x="0" y="667894"/>
                  </a:cubicBezTo>
                  <a:lnTo>
                    <a:pt x="0" y="51203"/>
                  </a:lnTo>
                  <a:cubicBezTo>
                    <a:pt x="0" y="37623"/>
                    <a:pt x="5395" y="24600"/>
                    <a:pt x="14997" y="14997"/>
                  </a:cubicBezTo>
                  <a:cubicBezTo>
                    <a:pt x="24600" y="5395"/>
                    <a:pt x="37623" y="0"/>
                    <a:pt x="51203" y="0"/>
                  </a:cubicBezTo>
                  <a:close/>
                </a:path>
              </a:pathLst>
            </a:custGeom>
            <a:gradFill>
              <a:gsLst>
                <a:gs pos="0">
                  <a:srgbClr val="A6A6A6">
                    <a:alpha val="9411"/>
                  </a:srgbClr>
                </a:gs>
                <a:gs pos="100000">
                  <a:srgbClr val="FFFFFF">
                    <a:alpha val="29411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3"/>
            <p:cNvSpPr txBox="1"/>
            <p:nvPr/>
          </p:nvSpPr>
          <p:spPr>
            <a:xfrm>
              <a:off x="0" y="-28575"/>
              <a:ext cx="2167467" cy="7476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13"/>
          <p:cNvGrpSpPr/>
          <p:nvPr/>
        </p:nvGrpSpPr>
        <p:grpSpPr>
          <a:xfrm>
            <a:off x="2822898" y="353653"/>
            <a:ext cx="1914204" cy="438860"/>
            <a:chOff x="0" y="-28575"/>
            <a:chExt cx="750153" cy="171984"/>
          </a:xfrm>
        </p:grpSpPr>
        <p:sp>
          <p:nvSpPr>
            <p:cNvPr id="93" name="Google Shape;93;p13"/>
            <p:cNvSpPr/>
            <p:nvPr/>
          </p:nvSpPr>
          <p:spPr>
            <a:xfrm>
              <a:off x="0" y="0"/>
              <a:ext cx="750153" cy="143409"/>
            </a:xfrm>
            <a:custGeom>
              <a:rect b="b" l="l" r="r" t="t"/>
              <a:pathLst>
                <a:path extrusionOk="0" h="143409" w="750153">
                  <a:moveTo>
                    <a:pt x="40445" y="0"/>
                  </a:moveTo>
                  <a:lnTo>
                    <a:pt x="709708" y="0"/>
                  </a:lnTo>
                  <a:cubicBezTo>
                    <a:pt x="720435" y="0"/>
                    <a:pt x="730722" y="4261"/>
                    <a:pt x="738307" y="11846"/>
                  </a:cubicBezTo>
                  <a:cubicBezTo>
                    <a:pt x="745892" y="19431"/>
                    <a:pt x="750153" y="29718"/>
                    <a:pt x="750153" y="40445"/>
                  </a:cubicBezTo>
                  <a:lnTo>
                    <a:pt x="750153" y="102964"/>
                  </a:lnTo>
                  <a:cubicBezTo>
                    <a:pt x="750153" y="113691"/>
                    <a:pt x="745892" y="123978"/>
                    <a:pt x="738307" y="131563"/>
                  </a:cubicBezTo>
                  <a:cubicBezTo>
                    <a:pt x="730722" y="139148"/>
                    <a:pt x="720435" y="143409"/>
                    <a:pt x="709708" y="143409"/>
                  </a:cubicBezTo>
                  <a:lnTo>
                    <a:pt x="40445" y="143409"/>
                  </a:lnTo>
                  <a:cubicBezTo>
                    <a:pt x="29718" y="143409"/>
                    <a:pt x="19431" y="139148"/>
                    <a:pt x="11846" y="131563"/>
                  </a:cubicBezTo>
                  <a:cubicBezTo>
                    <a:pt x="4261" y="123978"/>
                    <a:pt x="0" y="113691"/>
                    <a:pt x="0" y="102964"/>
                  </a:cubicBezTo>
                  <a:lnTo>
                    <a:pt x="0" y="40445"/>
                  </a:lnTo>
                  <a:cubicBezTo>
                    <a:pt x="0" y="29718"/>
                    <a:pt x="4261" y="19431"/>
                    <a:pt x="11846" y="11846"/>
                  </a:cubicBezTo>
                  <a:cubicBezTo>
                    <a:pt x="19431" y="4261"/>
                    <a:pt x="29718" y="0"/>
                    <a:pt x="40445" y="0"/>
                  </a:cubicBezTo>
                  <a:close/>
                </a:path>
              </a:pathLst>
            </a:custGeom>
            <a:solidFill>
              <a:srgbClr val="8C52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3"/>
            <p:cNvSpPr txBox="1"/>
            <p:nvPr/>
          </p:nvSpPr>
          <p:spPr>
            <a:xfrm>
              <a:off x="0" y="-28575"/>
              <a:ext cx="750153" cy="1719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" name="Google Shape;95;p13"/>
          <p:cNvGrpSpPr/>
          <p:nvPr/>
        </p:nvGrpSpPr>
        <p:grpSpPr>
          <a:xfrm>
            <a:off x="756000" y="7741730"/>
            <a:ext cx="6048000" cy="2086270"/>
            <a:chOff x="0" y="-28575"/>
            <a:chExt cx="2167467" cy="747672"/>
          </a:xfrm>
        </p:grpSpPr>
        <p:sp>
          <p:nvSpPr>
            <p:cNvPr id="96" name="Google Shape;96;p13"/>
            <p:cNvSpPr/>
            <p:nvPr/>
          </p:nvSpPr>
          <p:spPr>
            <a:xfrm>
              <a:off x="0" y="0"/>
              <a:ext cx="2167467" cy="719097"/>
            </a:xfrm>
            <a:custGeom>
              <a:rect b="b" l="l" r="r" t="t"/>
              <a:pathLst>
                <a:path extrusionOk="0" h="719097" w="2167467">
                  <a:moveTo>
                    <a:pt x="51203" y="0"/>
                  </a:moveTo>
                  <a:lnTo>
                    <a:pt x="2116264" y="0"/>
                  </a:lnTo>
                  <a:cubicBezTo>
                    <a:pt x="2144542" y="0"/>
                    <a:pt x="2167467" y="22924"/>
                    <a:pt x="2167467" y="51203"/>
                  </a:cubicBezTo>
                  <a:lnTo>
                    <a:pt x="2167467" y="667894"/>
                  </a:lnTo>
                  <a:cubicBezTo>
                    <a:pt x="2167467" y="681474"/>
                    <a:pt x="2162072" y="694498"/>
                    <a:pt x="2152470" y="704100"/>
                  </a:cubicBezTo>
                  <a:cubicBezTo>
                    <a:pt x="2142867" y="713702"/>
                    <a:pt x="2129843" y="719097"/>
                    <a:pt x="2116264" y="719097"/>
                  </a:cubicBezTo>
                  <a:lnTo>
                    <a:pt x="51203" y="719097"/>
                  </a:lnTo>
                  <a:cubicBezTo>
                    <a:pt x="22924" y="719097"/>
                    <a:pt x="0" y="696173"/>
                    <a:pt x="0" y="667894"/>
                  </a:cubicBezTo>
                  <a:lnTo>
                    <a:pt x="0" y="51203"/>
                  </a:lnTo>
                  <a:cubicBezTo>
                    <a:pt x="0" y="37623"/>
                    <a:pt x="5395" y="24600"/>
                    <a:pt x="14997" y="14997"/>
                  </a:cubicBezTo>
                  <a:cubicBezTo>
                    <a:pt x="24600" y="5395"/>
                    <a:pt x="37623" y="0"/>
                    <a:pt x="51203" y="0"/>
                  </a:cubicBezTo>
                  <a:close/>
                </a:path>
              </a:pathLst>
            </a:custGeom>
            <a:gradFill>
              <a:gsLst>
                <a:gs pos="0">
                  <a:srgbClr val="A6A6A6">
                    <a:alpha val="9411"/>
                  </a:srgbClr>
                </a:gs>
                <a:gs pos="100000">
                  <a:srgbClr val="FFFFFF">
                    <a:alpha val="29411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3"/>
            <p:cNvSpPr txBox="1"/>
            <p:nvPr/>
          </p:nvSpPr>
          <p:spPr>
            <a:xfrm>
              <a:off x="0" y="-28575"/>
              <a:ext cx="2167467" cy="7476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98" name="Google Shape;98;p13"/>
          <p:cNvCxnSpPr/>
          <p:nvPr/>
        </p:nvCxnSpPr>
        <p:spPr>
          <a:xfrm rot="10800000">
            <a:off x="2761066" y="5712239"/>
            <a:ext cx="0" cy="1583689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9" name="Google Shape;99;p13"/>
          <p:cNvCxnSpPr/>
          <p:nvPr/>
        </p:nvCxnSpPr>
        <p:spPr>
          <a:xfrm rot="10800000">
            <a:off x="2761066" y="8032888"/>
            <a:ext cx="0" cy="1583689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0" name="Google Shape;100;p13"/>
          <p:cNvSpPr txBox="1"/>
          <p:nvPr/>
        </p:nvSpPr>
        <p:spPr>
          <a:xfrm>
            <a:off x="3251225" y="424158"/>
            <a:ext cx="10575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4" u="none" cap="none" strike="noStrike">
                <a:solidFill>
                  <a:srgbClr val="000000"/>
                </a:solidFill>
                <a:latin typeface="Staatliches"/>
                <a:ea typeface="Staatliches"/>
                <a:cs typeface="Staatliches"/>
                <a:sym typeface="Staatliches"/>
              </a:rPr>
              <a:t>brand</a:t>
            </a:r>
            <a:endParaRPr/>
          </a:p>
        </p:txBody>
      </p:sp>
      <p:sp>
        <p:nvSpPr>
          <p:cNvPr id="101" name="Google Shape;101;p13"/>
          <p:cNvSpPr txBox="1"/>
          <p:nvPr/>
        </p:nvSpPr>
        <p:spPr>
          <a:xfrm>
            <a:off x="756000" y="5663825"/>
            <a:ext cx="20175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00" u="none" cap="none" strike="noStrike">
                <a:solidFill>
                  <a:srgbClr val="8C52FF"/>
                </a:solidFill>
                <a:latin typeface="Staatliches"/>
                <a:ea typeface="Staatliches"/>
                <a:cs typeface="Staatliches"/>
                <a:sym typeface="Staatliches"/>
              </a:rPr>
              <a:t>$45</a:t>
            </a:r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2985379" y="5950682"/>
            <a:ext cx="3581885" cy="537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Repair services</a:t>
            </a:r>
            <a:endParaRPr/>
          </a:p>
        </p:txBody>
      </p:sp>
      <p:sp>
        <p:nvSpPr>
          <p:cNvPr id="103" name="Google Shape;103;p13"/>
          <p:cNvSpPr txBox="1"/>
          <p:nvPr/>
        </p:nvSpPr>
        <p:spPr>
          <a:xfrm>
            <a:off x="2985379" y="6459951"/>
            <a:ext cx="3581885" cy="540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Repair your ventilation which is damaged and requires replacing certain components.</a:t>
            </a:r>
            <a:endParaRPr/>
          </a:p>
        </p:txBody>
      </p:sp>
      <p:sp>
        <p:nvSpPr>
          <p:cNvPr id="104" name="Google Shape;104;p13"/>
          <p:cNvSpPr txBox="1"/>
          <p:nvPr/>
        </p:nvSpPr>
        <p:spPr>
          <a:xfrm>
            <a:off x="807626" y="8010163"/>
            <a:ext cx="19143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00" u="none" cap="none" strike="noStrike">
                <a:solidFill>
                  <a:srgbClr val="8C52FF"/>
                </a:solidFill>
                <a:latin typeface="Staatliches"/>
                <a:ea typeface="Staatliches"/>
                <a:cs typeface="Staatliches"/>
                <a:sym typeface="Staatliches"/>
              </a:rPr>
              <a:t>$30</a:t>
            </a:r>
            <a:endParaRPr/>
          </a:p>
        </p:txBody>
      </p:sp>
      <p:sp>
        <p:nvSpPr>
          <p:cNvPr id="105" name="Google Shape;105;p13"/>
          <p:cNvSpPr txBox="1"/>
          <p:nvPr/>
        </p:nvSpPr>
        <p:spPr>
          <a:xfrm>
            <a:off x="2985379" y="8271330"/>
            <a:ext cx="3581885" cy="537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maintenance services</a:t>
            </a:r>
            <a:endParaRPr/>
          </a:p>
        </p:txBody>
      </p:sp>
      <p:sp>
        <p:nvSpPr>
          <p:cNvPr id="106" name="Google Shape;106;p13"/>
          <p:cNvSpPr txBox="1"/>
          <p:nvPr/>
        </p:nvSpPr>
        <p:spPr>
          <a:xfrm>
            <a:off x="2985379" y="8780600"/>
            <a:ext cx="3581885" cy="540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Maintenance and repairs to keep your ventilation running well and not damaged.</a:t>
            </a:r>
            <a:endParaRPr/>
          </a:p>
        </p:txBody>
      </p:sp>
      <p:sp>
        <p:nvSpPr>
          <p:cNvPr id="107" name="Google Shape;107;p13"/>
          <p:cNvSpPr txBox="1"/>
          <p:nvPr/>
        </p:nvSpPr>
        <p:spPr>
          <a:xfrm>
            <a:off x="1989058" y="10113750"/>
            <a:ext cx="3581885" cy="264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slidescarnival.com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90909"/>
            </a:gs>
            <a:gs pos="100000">
              <a:srgbClr val="171717"/>
            </a:gs>
          </a:gsLst>
          <a:lin ang="0" scaled="0"/>
        </a:gra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25" y="8159119"/>
            <a:ext cx="1493950" cy="3527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09450" y="-1438150"/>
            <a:ext cx="1493950" cy="3557627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4"/>
          <p:cNvSpPr txBox="1"/>
          <p:nvPr/>
        </p:nvSpPr>
        <p:spPr>
          <a:xfrm>
            <a:off x="2226650" y="811450"/>
            <a:ext cx="5611500" cy="3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400" u="none" cap="none" strike="noStrike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HVAC</a:t>
            </a:r>
            <a:endParaRPr sz="23400"/>
          </a:p>
        </p:txBody>
      </p:sp>
      <p:pic>
        <p:nvPicPr>
          <p:cNvPr id="115" name="Google Shape;11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163924" y="272425"/>
            <a:ext cx="4174350" cy="10119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01000" y="-1285300"/>
            <a:ext cx="4516974" cy="3768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" name="Google Shape;117;p14"/>
          <p:cNvGrpSpPr/>
          <p:nvPr/>
        </p:nvGrpSpPr>
        <p:grpSpPr>
          <a:xfrm>
            <a:off x="2302844" y="4490259"/>
            <a:ext cx="6048000" cy="2086270"/>
            <a:chOff x="0" y="-28575"/>
            <a:chExt cx="2167467" cy="747672"/>
          </a:xfrm>
        </p:grpSpPr>
        <p:sp>
          <p:nvSpPr>
            <p:cNvPr id="118" name="Google Shape;118;p14"/>
            <p:cNvSpPr/>
            <p:nvPr/>
          </p:nvSpPr>
          <p:spPr>
            <a:xfrm>
              <a:off x="0" y="0"/>
              <a:ext cx="2167467" cy="719097"/>
            </a:xfrm>
            <a:custGeom>
              <a:rect b="b" l="l" r="r" t="t"/>
              <a:pathLst>
                <a:path extrusionOk="0" h="719097" w="2167467">
                  <a:moveTo>
                    <a:pt x="51203" y="0"/>
                  </a:moveTo>
                  <a:lnTo>
                    <a:pt x="2116264" y="0"/>
                  </a:lnTo>
                  <a:cubicBezTo>
                    <a:pt x="2144542" y="0"/>
                    <a:pt x="2167467" y="22924"/>
                    <a:pt x="2167467" y="51203"/>
                  </a:cubicBezTo>
                  <a:lnTo>
                    <a:pt x="2167467" y="667894"/>
                  </a:lnTo>
                  <a:cubicBezTo>
                    <a:pt x="2167467" y="681474"/>
                    <a:pt x="2162072" y="694498"/>
                    <a:pt x="2152470" y="704100"/>
                  </a:cubicBezTo>
                  <a:cubicBezTo>
                    <a:pt x="2142867" y="713702"/>
                    <a:pt x="2129843" y="719097"/>
                    <a:pt x="2116264" y="719097"/>
                  </a:cubicBezTo>
                  <a:lnTo>
                    <a:pt x="51203" y="719097"/>
                  </a:lnTo>
                  <a:cubicBezTo>
                    <a:pt x="22924" y="719097"/>
                    <a:pt x="0" y="696173"/>
                    <a:pt x="0" y="667894"/>
                  </a:cubicBezTo>
                  <a:lnTo>
                    <a:pt x="0" y="51203"/>
                  </a:lnTo>
                  <a:cubicBezTo>
                    <a:pt x="0" y="37623"/>
                    <a:pt x="5395" y="24600"/>
                    <a:pt x="14997" y="14997"/>
                  </a:cubicBezTo>
                  <a:cubicBezTo>
                    <a:pt x="24600" y="5395"/>
                    <a:pt x="37623" y="0"/>
                    <a:pt x="51203" y="0"/>
                  </a:cubicBezTo>
                  <a:close/>
                </a:path>
              </a:pathLst>
            </a:custGeom>
            <a:gradFill>
              <a:gsLst>
                <a:gs pos="0">
                  <a:srgbClr val="A6A6A6">
                    <a:alpha val="9411"/>
                  </a:srgbClr>
                </a:gs>
                <a:gs pos="100000">
                  <a:srgbClr val="FFFFFF">
                    <a:alpha val="29411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4"/>
            <p:cNvSpPr txBox="1"/>
            <p:nvPr/>
          </p:nvSpPr>
          <p:spPr>
            <a:xfrm>
              <a:off x="0" y="-28575"/>
              <a:ext cx="2167467" cy="7476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" name="Google Shape;120;p14"/>
          <p:cNvGrpSpPr/>
          <p:nvPr/>
        </p:nvGrpSpPr>
        <p:grpSpPr>
          <a:xfrm>
            <a:off x="2302844" y="766935"/>
            <a:ext cx="1914204" cy="438860"/>
            <a:chOff x="0" y="-28575"/>
            <a:chExt cx="750153" cy="171984"/>
          </a:xfrm>
        </p:grpSpPr>
        <p:sp>
          <p:nvSpPr>
            <p:cNvPr id="121" name="Google Shape;121;p14"/>
            <p:cNvSpPr/>
            <p:nvPr/>
          </p:nvSpPr>
          <p:spPr>
            <a:xfrm>
              <a:off x="0" y="0"/>
              <a:ext cx="750153" cy="143409"/>
            </a:xfrm>
            <a:custGeom>
              <a:rect b="b" l="l" r="r" t="t"/>
              <a:pathLst>
                <a:path extrusionOk="0" h="143409" w="750153">
                  <a:moveTo>
                    <a:pt x="40445" y="0"/>
                  </a:moveTo>
                  <a:lnTo>
                    <a:pt x="709708" y="0"/>
                  </a:lnTo>
                  <a:cubicBezTo>
                    <a:pt x="720435" y="0"/>
                    <a:pt x="730722" y="4261"/>
                    <a:pt x="738307" y="11846"/>
                  </a:cubicBezTo>
                  <a:cubicBezTo>
                    <a:pt x="745892" y="19431"/>
                    <a:pt x="750153" y="29718"/>
                    <a:pt x="750153" y="40445"/>
                  </a:cubicBezTo>
                  <a:lnTo>
                    <a:pt x="750153" y="102964"/>
                  </a:lnTo>
                  <a:cubicBezTo>
                    <a:pt x="750153" y="113691"/>
                    <a:pt x="745892" y="123978"/>
                    <a:pt x="738307" y="131563"/>
                  </a:cubicBezTo>
                  <a:cubicBezTo>
                    <a:pt x="730722" y="139148"/>
                    <a:pt x="720435" y="143409"/>
                    <a:pt x="709708" y="143409"/>
                  </a:cubicBezTo>
                  <a:lnTo>
                    <a:pt x="40445" y="143409"/>
                  </a:lnTo>
                  <a:cubicBezTo>
                    <a:pt x="29718" y="143409"/>
                    <a:pt x="19431" y="139148"/>
                    <a:pt x="11846" y="131563"/>
                  </a:cubicBezTo>
                  <a:cubicBezTo>
                    <a:pt x="4261" y="123978"/>
                    <a:pt x="0" y="113691"/>
                    <a:pt x="0" y="102964"/>
                  </a:cubicBezTo>
                  <a:lnTo>
                    <a:pt x="0" y="40445"/>
                  </a:lnTo>
                  <a:cubicBezTo>
                    <a:pt x="0" y="29718"/>
                    <a:pt x="4261" y="19431"/>
                    <a:pt x="11846" y="11846"/>
                  </a:cubicBezTo>
                  <a:cubicBezTo>
                    <a:pt x="19431" y="4261"/>
                    <a:pt x="29718" y="0"/>
                    <a:pt x="40445" y="0"/>
                  </a:cubicBezTo>
                  <a:close/>
                </a:path>
              </a:pathLst>
            </a:custGeom>
            <a:solidFill>
              <a:srgbClr val="8C52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4"/>
            <p:cNvSpPr txBox="1"/>
            <p:nvPr/>
          </p:nvSpPr>
          <p:spPr>
            <a:xfrm>
              <a:off x="0" y="-28575"/>
              <a:ext cx="750153" cy="1719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23" name="Google Shape;123;p14"/>
          <p:cNvCxnSpPr/>
          <p:nvPr/>
        </p:nvCxnSpPr>
        <p:spPr>
          <a:xfrm rot="10800000">
            <a:off x="4307911" y="4781416"/>
            <a:ext cx="0" cy="1583689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4" name="Google Shape;124;p14"/>
          <p:cNvSpPr txBox="1"/>
          <p:nvPr/>
        </p:nvSpPr>
        <p:spPr>
          <a:xfrm>
            <a:off x="2777103" y="811450"/>
            <a:ext cx="9657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4" u="none" cap="none" strike="noStrike">
                <a:solidFill>
                  <a:srgbClr val="000000"/>
                </a:solidFill>
                <a:latin typeface="Staatliches"/>
                <a:ea typeface="Staatliches"/>
                <a:cs typeface="Staatliches"/>
                <a:sym typeface="Staatliches"/>
              </a:rPr>
              <a:t>brand</a:t>
            </a:r>
            <a:endParaRPr/>
          </a:p>
        </p:txBody>
      </p:sp>
      <p:sp>
        <p:nvSpPr>
          <p:cNvPr id="125" name="Google Shape;125;p14"/>
          <p:cNvSpPr txBox="1"/>
          <p:nvPr/>
        </p:nvSpPr>
        <p:spPr>
          <a:xfrm>
            <a:off x="2302850" y="4733000"/>
            <a:ext cx="20175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00" u="none" cap="none" strike="noStrike">
                <a:solidFill>
                  <a:srgbClr val="8C52FF"/>
                </a:solidFill>
                <a:latin typeface="Staatliches"/>
                <a:ea typeface="Staatliches"/>
                <a:cs typeface="Staatliches"/>
                <a:sym typeface="Staatliches"/>
              </a:rPr>
              <a:t>$45</a:t>
            </a:r>
            <a:endParaRPr/>
          </a:p>
        </p:txBody>
      </p:sp>
      <p:sp>
        <p:nvSpPr>
          <p:cNvPr id="126" name="Google Shape;126;p14"/>
          <p:cNvSpPr txBox="1"/>
          <p:nvPr/>
        </p:nvSpPr>
        <p:spPr>
          <a:xfrm>
            <a:off x="4536511" y="4881746"/>
            <a:ext cx="2828921" cy="537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Repair services</a:t>
            </a:r>
            <a:endParaRPr/>
          </a:p>
        </p:txBody>
      </p:sp>
      <p:sp>
        <p:nvSpPr>
          <p:cNvPr id="127" name="Google Shape;127;p14"/>
          <p:cNvSpPr txBox="1"/>
          <p:nvPr/>
        </p:nvSpPr>
        <p:spPr>
          <a:xfrm>
            <a:off x="4536511" y="5391016"/>
            <a:ext cx="2828921" cy="816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Repair your ventilation which is damaged and requires replacing certain components.</a:t>
            </a:r>
            <a:endParaRPr/>
          </a:p>
        </p:txBody>
      </p:sp>
      <p:sp>
        <p:nvSpPr>
          <p:cNvPr id="128" name="Google Shape;128;p14"/>
          <p:cNvSpPr txBox="1"/>
          <p:nvPr/>
        </p:nvSpPr>
        <p:spPr>
          <a:xfrm>
            <a:off x="3677606" y="10155404"/>
            <a:ext cx="3581885" cy="264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slidescarnival.com</a:t>
            </a:r>
            <a:endParaRPr/>
          </a:p>
        </p:txBody>
      </p:sp>
      <p:grpSp>
        <p:nvGrpSpPr>
          <p:cNvPr id="129" name="Google Shape;129;p14"/>
          <p:cNvGrpSpPr/>
          <p:nvPr/>
        </p:nvGrpSpPr>
        <p:grpSpPr>
          <a:xfrm>
            <a:off x="2302844" y="7058721"/>
            <a:ext cx="6048000" cy="2086270"/>
            <a:chOff x="0" y="-28575"/>
            <a:chExt cx="2167467" cy="747672"/>
          </a:xfrm>
        </p:grpSpPr>
        <p:sp>
          <p:nvSpPr>
            <p:cNvPr id="130" name="Google Shape;130;p14"/>
            <p:cNvSpPr/>
            <p:nvPr/>
          </p:nvSpPr>
          <p:spPr>
            <a:xfrm>
              <a:off x="0" y="0"/>
              <a:ext cx="2167467" cy="719097"/>
            </a:xfrm>
            <a:custGeom>
              <a:rect b="b" l="l" r="r" t="t"/>
              <a:pathLst>
                <a:path extrusionOk="0" h="719097" w="2167467">
                  <a:moveTo>
                    <a:pt x="51203" y="0"/>
                  </a:moveTo>
                  <a:lnTo>
                    <a:pt x="2116264" y="0"/>
                  </a:lnTo>
                  <a:cubicBezTo>
                    <a:pt x="2144542" y="0"/>
                    <a:pt x="2167467" y="22924"/>
                    <a:pt x="2167467" y="51203"/>
                  </a:cubicBezTo>
                  <a:lnTo>
                    <a:pt x="2167467" y="667894"/>
                  </a:lnTo>
                  <a:cubicBezTo>
                    <a:pt x="2167467" y="681474"/>
                    <a:pt x="2162072" y="694498"/>
                    <a:pt x="2152470" y="704100"/>
                  </a:cubicBezTo>
                  <a:cubicBezTo>
                    <a:pt x="2142867" y="713702"/>
                    <a:pt x="2129843" y="719097"/>
                    <a:pt x="2116264" y="719097"/>
                  </a:cubicBezTo>
                  <a:lnTo>
                    <a:pt x="51203" y="719097"/>
                  </a:lnTo>
                  <a:cubicBezTo>
                    <a:pt x="22924" y="719097"/>
                    <a:pt x="0" y="696173"/>
                    <a:pt x="0" y="667894"/>
                  </a:cubicBezTo>
                  <a:lnTo>
                    <a:pt x="0" y="51203"/>
                  </a:lnTo>
                  <a:cubicBezTo>
                    <a:pt x="0" y="37623"/>
                    <a:pt x="5395" y="24600"/>
                    <a:pt x="14997" y="14997"/>
                  </a:cubicBezTo>
                  <a:cubicBezTo>
                    <a:pt x="24600" y="5395"/>
                    <a:pt x="37623" y="0"/>
                    <a:pt x="51203" y="0"/>
                  </a:cubicBezTo>
                  <a:close/>
                </a:path>
              </a:pathLst>
            </a:custGeom>
            <a:gradFill>
              <a:gsLst>
                <a:gs pos="0">
                  <a:srgbClr val="A6A6A6">
                    <a:alpha val="9411"/>
                  </a:srgbClr>
                </a:gs>
                <a:gs pos="100000">
                  <a:srgbClr val="FFFFFF">
                    <a:alpha val="29411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4"/>
            <p:cNvSpPr txBox="1"/>
            <p:nvPr/>
          </p:nvSpPr>
          <p:spPr>
            <a:xfrm>
              <a:off x="0" y="-28575"/>
              <a:ext cx="2167467" cy="7476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32" name="Google Shape;132;p14"/>
          <p:cNvCxnSpPr/>
          <p:nvPr/>
        </p:nvCxnSpPr>
        <p:spPr>
          <a:xfrm rot="10800000">
            <a:off x="4307911" y="7349879"/>
            <a:ext cx="0" cy="1583689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3" name="Google Shape;133;p14"/>
          <p:cNvSpPr txBox="1"/>
          <p:nvPr/>
        </p:nvSpPr>
        <p:spPr>
          <a:xfrm>
            <a:off x="2302837" y="7301475"/>
            <a:ext cx="20175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00" u="none" cap="none" strike="noStrike">
                <a:solidFill>
                  <a:srgbClr val="8C52FF"/>
                </a:solidFill>
                <a:latin typeface="Staatliches"/>
                <a:ea typeface="Staatliches"/>
                <a:cs typeface="Staatliches"/>
                <a:sym typeface="Staatliches"/>
              </a:rPr>
              <a:t>$30</a:t>
            </a:r>
            <a:endParaRPr/>
          </a:p>
        </p:txBody>
      </p:sp>
      <p:sp>
        <p:nvSpPr>
          <p:cNvPr id="134" name="Google Shape;134;p14"/>
          <p:cNvSpPr txBox="1"/>
          <p:nvPr/>
        </p:nvSpPr>
        <p:spPr>
          <a:xfrm>
            <a:off x="4536511" y="7450208"/>
            <a:ext cx="2828921" cy="537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maintenance</a:t>
            </a:r>
            <a:endParaRPr/>
          </a:p>
        </p:txBody>
      </p:sp>
      <p:sp>
        <p:nvSpPr>
          <p:cNvPr id="135" name="Google Shape;135;p14"/>
          <p:cNvSpPr txBox="1"/>
          <p:nvPr/>
        </p:nvSpPr>
        <p:spPr>
          <a:xfrm>
            <a:off x="4536511" y="7959478"/>
            <a:ext cx="2828921" cy="816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Maintenance and repairs to keep your ventilation running well and </a:t>
            </a:r>
            <a:endParaRPr/>
          </a:p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not damaged.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15"/>
          <p:cNvGrpSpPr/>
          <p:nvPr/>
        </p:nvGrpSpPr>
        <p:grpSpPr>
          <a:xfrm>
            <a:off x="251665" y="2136061"/>
            <a:ext cx="3062359" cy="7799939"/>
            <a:chOff x="0" y="-19050"/>
            <a:chExt cx="806547" cy="2054305"/>
          </a:xfrm>
        </p:grpSpPr>
        <p:sp>
          <p:nvSpPr>
            <p:cNvPr id="141" name="Google Shape;141;p15"/>
            <p:cNvSpPr/>
            <p:nvPr/>
          </p:nvSpPr>
          <p:spPr>
            <a:xfrm>
              <a:off x="0" y="0"/>
              <a:ext cx="806547" cy="2035255"/>
            </a:xfrm>
            <a:custGeom>
              <a:rect b="b" l="l" r="r" t="t"/>
              <a:pathLst>
                <a:path extrusionOk="0" h="2035255" w="806547">
                  <a:moveTo>
                    <a:pt x="60674" y="0"/>
                  </a:moveTo>
                  <a:lnTo>
                    <a:pt x="745873" y="0"/>
                  </a:lnTo>
                  <a:cubicBezTo>
                    <a:pt x="761965" y="0"/>
                    <a:pt x="777398" y="6392"/>
                    <a:pt x="788776" y="17771"/>
                  </a:cubicBezTo>
                  <a:cubicBezTo>
                    <a:pt x="800155" y="29150"/>
                    <a:pt x="806547" y="44582"/>
                    <a:pt x="806547" y="60674"/>
                  </a:cubicBezTo>
                  <a:lnTo>
                    <a:pt x="806547" y="1974581"/>
                  </a:lnTo>
                  <a:cubicBezTo>
                    <a:pt x="806547" y="2008090"/>
                    <a:pt x="779383" y="2035255"/>
                    <a:pt x="745873" y="2035255"/>
                  </a:cubicBezTo>
                  <a:lnTo>
                    <a:pt x="60674" y="2035255"/>
                  </a:lnTo>
                  <a:cubicBezTo>
                    <a:pt x="27165" y="2035255"/>
                    <a:pt x="0" y="2008090"/>
                    <a:pt x="0" y="1974581"/>
                  </a:cubicBezTo>
                  <a:lnTo>
                    <a:pt x="0" y="60674"/>
                  </a:lnTo>
                  <a:cubicBezTo>
                    <a:pt x="0" y="27165"/>
                    <a:pt x="27165" y="0"/>
                    <a:pt x="606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5"/>
            <p:cNvSpPr txBox="1"/>
            <p:nvPr/>
          </p:nvSpPr>
          <p:spPr>
            <a:xfrm>
              <a:off x="0" y="-19050"/>
              <a:ext cx="806547" cy="20543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15"/>
          <p:cNvGrpSpPr/>
          <p:nvPr/>
        </p:nvGrpSpPr>
        <p:grpSpPr>
          <a:xfrm>
            <a:off x="470808" y="2416779"/>
            <a:ext cx="2624074" cy="719567"/>
            <a:chOff x="0" y="-19050"/>
            <a:chExt cx="691114" cy="189516"/>
          </a:xfrm>
        </p:grpSpPr>
        <p:sp>
          <p:nvSpPr>
            <p:cNvPr id="144" name="Google Shape;144;p15"/>
            <p:cNvSpPr/>
            <p:nvPr/>
          </p:nvSpPr>
          <p:spPr>
            <a:xfrm>
              <a:off x="0" y="0"/>
              <a:ext cx="691114" cy="170466"/>
            </a:xfrm>
            <a:custGeom>
              <a:rect b="b" l="l" r="r" t="t"/>
              <a:pathLst>
                <a:path extrusionOk="0" h="170466" w="691114">
                  <a:moveTo>
                    <a:pt x="53106" y="0"/>
                  </a:moveTo>
                  <a:lnTo>
                    <a:pt x="638008" y="0"/>
                  </a:lnTo>
                  <a:cubicBezTo>
                    <a:pt x="652093" y="0"/>
                    <a:pt x="665600" y="5595"/>
                    <a:pt x="675560" y="15554"/>
                  </a:cubicBezTo>
                  <a:cubicBezTo>
                    <a:pt x="685519" y="25514"/>
                    <a:pt x="691114" y="39022"/>
                    <a:pt x="691114" y="53106"/>
                  </a:cubicBezTo>
                  <a:lnTo>
                    <a:pt x="691114" y="117360"/>
                  </a:lnTo>
                  <a:cubicBezTo>
                    <a:pt x="691114" y="131444"/>
                    <a:pt x="685519" y="144952"/>
                    <a:pt x="675560" y="154911"/>
                  </a:cubicBezTo>
                  <a:cubicBezTo>
                    <a:pt x="665600" y="164871"/>
                    <a:pt x="652093" y="170466"/>
                    <a:pt x="638008" y="170466"/>
                  </a:cubicBezTo>
                  <a:lnTo>
                    <a:pt x="53106" y="170466"/>
                  </a:lnTo>
                  <a:cubicBezTo>
                    <a:pt x="39022" y="170466"/>
                    <a:pt x="25514" y="164871"/>
                    <a:pt x="15554" y="154911"/>
                  </a:cubicBezTo>
                  <a:cubicBezTo>
                    <a:pt x="5595" y="144952"/>
                    <a:pt x="0" y="131444"/>
                    <a:pt x="0" y="117360"/>
                  </a:cubicBezTo>
                  <a:lnTo>
                    <a:pt x="0" y="53106"/>
                  </a:lnTo>
                  <a:cubicBezTo>
                    <a:pt x="0" y="39022"/>
                    <a:pt x="5595" y="25514"/>
                    <a:pt x="15554" y="15554"/>
                  </a:cubicBezTo>
                  <a:cubicBezTo>
                    <a:pt x="25514" y="5595"/>
                    <a:pt x="39022" y="0"/>
                    <a:pt x="5310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5"/>
            <p:cNvSpPr txBox="1"/>
            <p:nvPr/>
          </p:nvSpPr>
          <p:spPr>
            <a:xfrm>
              <a:off x="0" y="-19050"/>
              <a:ext cx="691114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" name="Google Shape;146;p15"/>
          <p:cNvGrpSpPr/>
          <p:nvPr/>
        </p:nvGrpSpPr>
        <p:grpSpPr>
          <a:xfrm>
            <a:off x="470808" y="7044737"/>
            <a:ext cx="2624074" cy="719567"/>
            <a:chOff x="0" y="-19050"/>
            <a:chExt cx="691114" cy="189516"/>
          </a:xfrm>
        </p:grpSpPr>
        <p:sp>
          <p:nvSpPr>
            <p:cNvPr id="147" name="Google Shape;147;p15"/>
            <p:cNvSpPr/>
            <p:nvPr/>
          </p:nvSpPr>
          <p:spPr>
            <a:xfrm>
              <a:off x="0" y="0"/>
              <a:ext cx="691114" cy="170466"/>
            </a:xfrm>
            <a:custGeom>
              <a:rect b="b" l="l" r="r" t="t"/>
              <a:pathLst>
                <a:path extrusionOk="0" h="170466" w="691114">
                  <a:moveTo>
                    <a:pt x="53106" y="0"/>
                  </a:moveTo>
                  <a:lnTo>
                    <a:pt x="638008" y="0"/>
                  </a:lnTo>
                  <a:cubicBezTo>
                    <a:pt x="652093" y="0"/>
                    <a:pt x="665600" y="5595"/>
                    <a:pt x="675560" y="15554"/>
                  </a:cubicBezTo>
                  <a:cubicBezTo>
                    <a:pt x="685519" y="25514"/>
                    <a:pt x="691114" y="39022"/>
                    <a:pt x="691114" y="53106"/>
                  </a:cubicBezTo>
                  <a:lnTo>
                    <a:pt x="691114" y="117360"/>
                  </a:lnTo>
                  <a:cubicBezTo>
                    <a:pt x="691114" y="131444"/>
                    <a:pt x="685519" y="144952"/>
                    <a:pt x="675560" y="154911"/>
                  </a:cubicBezTo>
                  <a:cubicBezTo>
                    <a:pt x="665600" y="164871"/>
                    <a:pt x="652093" y="170466"/>
                    <a:pt x="638008" y="170466"/>
                  </a:cubicBezTo>
                  <a:lnTo>
                    <a:pt x="53106" y="170466"/>
                  </a:lnTo>
                  <a:cubicBezTo>
                    <a:pt x="39022" y="170466"/>
                    <a:pt x="25514" y="164871"/>
                    <a:pt x="15554" y="154911"/>
                  </a:cubicBezTo>
                  <a:cubicBezTo>
                    <a:pt x="5595" y="144952"/>
                    <a:pt x="0" y="131444"/>
                    <a:pt x="0" y="117360"/>
                  </a:cubicBezTo>
                  <a:lnTo>
                    <a:pt x="0" y="53106"/>
                  </a:lnTo>
                  <a:cubicBezTo>
                    <a:pt x="0" y="39022"/>
                    <a:pt x="5595" y="25514"/>
                    <a:pt x="15554" y="15554"/>
                  </a:cubicBezTo>
                  <a:cubicBezTo>
                    <a:pt x="25514" y="5595"/>
                    <a:pt x="39022" y="0"/>
                    <a:pt x="5310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5"/>
            <p:cNvSpPr txBox="1"/>
            <p:nvPr/>
          </p:nvSpPr>
          <p:spPr>
            <a:xfrm>
              <a:off x="0" y="-19050"/>
              <a:ext cx="691114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" name="Google Shape;149;p15"/>
          <p:cNvGrpSpPr/>
          <p:nvPr/>
        </p:nvGrpSpPr>
        <p:grpSpPr>
          <a:xfrm>
            <a:off x="3516052" y="2136061"/>
            <a:ext cx="3792283" cy="7799939"/>
            <a:chOff x="0" y="-19050"/>
            <a:chExt cx="998791" cy="2054305"/>
          </a:xfrm>
        </p:grpSpPr>
        <p:sp>
          <p:nvSpPr>
            <p:cNvPr id="150" name="Google Shape;150;p15"/>
            <p:cNvSpPr/>
            <p:nvPr/>
          </p:nvSpPr>
          <p:spPr>
            <a:xfrm>
              <a:off x="0" y="0"/>
              <a:ext cx="998791" cy="2035255"/>
            </a:xfrm>
            <a:custGeom>
              <a:rect b="b" l="l" r="r" t="t"/>
              <a:pathLst>
                <a:path extrusionOk="0" h="2035255" w="998791">
                  <a:moveTo>
                    <a:pt x="48996" y="0"/>
                  </a:moveTo>
                  <a:lnTo>
                    <a:pt x="949795" y="0"/>
                  </a:lnTo>
                  <a:cubicBezTo>
                    <a:pt x="962789" y="0"/>
                    <a:pt x="975252" y="5162"/>
                    <a:pt x="984440" y="14351"/>
                  </a:cubicBezTo>
                  <a:cubicBezTo>
                    <a:pt x="993628" y="23539"/>
                    <a:pt x="998791" y="36001"/>
                    <a:pt x="998791" y="48996"/>
                  </a:cubicBezTo>
                  <a:lnTo>
                    <a:pt x="998791" y="1986259"/>
                  </a:lnTo>
                  <a:cubicBezTo>
                    <a:pt x="998791" y="1999254"/>
                    <a:pt x="993628" y="2011716"/>
                    <a:pt x="984440" y="2020905"/>
                  </a:cubicBezTo>
                  <a:cubicBezTo>
                    <a:pt x="975252" y="2030093"/>
                    <a:pt x="962789" y="2035255"/>
                    <a:pt x="949795" y="2035255"/>
                  </a:cubicBezTo>
                  <a:lnTo>
                    <a:pt x="48996" y="2035255"/>
                  </a:lnTo>
                  <a:cubicBezTo>
                    <a:pt x="36001" y="2035255"/>
                    <a:pt x="23539" y="2030093"/>
                    <a:pt x="14351" y="2020905"/>
                  </a:cubicBezTo>
                  <a:cubicBezTo>
                    <a:pt x="5162" y="2011716"/>
                    <a:pt x="0" y="1999254"/>
                    <a:pt x="0" y="1986259"/>
                  </a:cubicBezTo>
                  <a:lnTo>
                    <a:pt x="0" y="48996"/>
                  </a:lnTo>
                  <a:cubicBezTo>
                    <a:pt x="0" y="36001"/>
                    <a:pt x="5162" y="23539"/>
                    <a:pt x="14351" y="14351"/>
                  </a:cubicBezTo>
                  <a:cubicBezTo>
                    <a:pt x="23539" y="5162"/>
                    <a:pt x="36001" y="0"/>
                    <a:pt x="4899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5"/>
            <p:cNvSpPr txBox="1"/>
            <p:nvPr/>
          </p:nvSpPr>
          <p:spPr>
            <a:xfrm>
              <a:off x="0" y="-19050"/>
              <a:ext cx="998791" cy="20543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" name="Google Shape;152;p15"/>
          <p:cNvGrpSpPr/>
          <p:nvPr/>
        </p:nvGrpSpPr>
        <p:grpSpPr>
          <a:xfrm>
            <a:off x="3794608" y="2416779"/>
            <a:ext cx="3235171" cy="719567"/>
            <a:chOff x="0" y="-19050"/>
            <a:chExt cx="852061" cy="189516"/>
          </a:xfrm>
        </p:grpSpPr>
        <p:sp>
          <p:nvSpPr>
            <p:cNvPr id="153" name="Google Shape;153;p15"/>
            <p:cNvSpPr/>
            <p:nvPr/>
          </p:nvSpPr>
          <p:spPr>
            <a:xfrm>
              <a:off x="0" y="0"/>
              <a:ext cx="852061" cy="170466"/>
            </a:xfrm>
            <a:custGeom>
              <a:rect b="b" l="l" r="r" t="t"/>
              <a:pathLst>
                <a:path extrusionOk="0" h="170466" w="852061">
                  <a:moveTo>
                    <a:pt x="43075" y="0"/>
                  </a:moveTo>
                  <a:lnTo>
                    <a:pt x="808986" y="0"/>
                  </a:lnTo>
                  <a:cubicBezTo>
                    <a:pt x="832776" y="0"/>
                    <a:pt x="852061" y="19285"/>
                    <a:pt x="852061" y="43075"/>
                  </a:cubicBezTo>
                  <a:lnTo>
                    <a:pt x="852061" y="127391"/>
                  </a:lnTo>
                  <a:cubicBezTo>
                    <a:pt x="852061" y="138815"/>
                    <a:pt x="847523" y="149771"/>
                    <a:pt x="839445" y="157849"/>
                  </a:cubicBezTo>
                  <a:cubicBezTo>
                    <a:pt x="831367" y="165927"/>
                    <a:pt x="820411" y="170466"/>
                    <a:pt x="808986" y="170466"/>
                  </a:cubicBezTo>
                  <a:lnTo>
                    <a:pt x="43075" y="170466"/>
                  </a:lnTo>
                  <a:cubicBezTo>
                    <a:pt x="19285" y="170466"/>
                    <a:pt x="0" y="151180"/>
                    <a:pt x="0" y="127391"/>
                  </a:cubicBezTo>
                  <a:lnTo>
                    <a:pt x="0" y="43075"/>
                  </a:lnTo>
                  <a:cubicBezTo>
                    <a:pt x="0" y="31651"/>
                    <a:pt x="4538" y="20694"/>
                    <a:pt x="12616" y="12616"/>
                  </a:cubicBezTo>
                  <a:cubicBezTo>
                    <a:pt x="20694" y="4538"/>
                    <a:pt x="31651" y="0"/>
                    <a:pt x="430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5"/>
            <p:cNvSpPr txBox="1"/>
            <p:nvPr/>
          </p:nvSpPr>
          <p:spPr>
            <a:xfrm>
              <a:off x="0" y="-19050"/>
              <a:ext cx="852061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" name="Google Shape;155;p15"/>
          <p:cNvGrpSpPr/>
          <p:nvPr/>
        </p:nvGrpSpPr>
        <p:grpSpPr>
          <a:xfrm>
            <a:off x="1484973" y="7931316"/>
            <a:ext cx="595744" cy="609707"/>
            <a:chOff x="0" y="-19050"/>
            <a:chExt cx="812800" cy="831850"/>
          </a:xfrm>
        </p:grpSpPr>
        <p:sp>
          <p:nvSpPr>
            <p:cNvPr id="156" name="Google Shape;156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" name="Google Shape;158;p15"/>
          <p:cNvGrpSpPr/>
          <p:nvPr/>
        </p:nvGrpSpPr>
        <p:grpSpPr>
          <a:xfrm>
            <a:off x="743111" y="7931316"/>
            <a:ext cx="595744" cy="609707"/>
            <a:chOff x="0" y="-19050"/>
            <a:chExt cx="812800" cy="831850"/>
          </a:xfrm>
        </p:grpSpPr>
        <p:sp>
          <p:nvSpPr>
            <p:cNvPr id="159" name="Google Shape;159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8C52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1" name="Google Shape;161;p15"/>
          <p:cNvSpPr txBox="1"/>
          <p:nvPr/>
        </p:nvSpPr>
        <p:spPr>
          <a:xfrm>
            <a:off x="392538" y="3410837"/>
            <a:ext cx="2780613" cy="4912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uses the following free fonts:</a:t>
            </a:r>
            <a:endParaRPr/>
          </a:p>
        </p:txBody>
      </p:sp>
      <p:sp>
        <p:nvSpPr>
          <p:cNvPr id="162" name="Google Shape;162;p15"/>
          <p:cNvSpPr txBox="1"/>
          <p:nvPr/>
        </p:nvSpPr>
        <p:spPr>
          <a:xfrm>
            <a:off x="251624" y="5616175"/>
            <a:ext cx="3062400" cy="2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You can find these fonts online too.</a:t>
            </a:r>
            <a:endParaRPr/>
          </a:p>
        </p:txBody>
      </p:sp>
      <p:sp>
        <p:nvSpPr>
          <p:cNvPr id="163" name="Google Shape;163;p15"/>
          <p:cNvSpPr txBox="1"/>
          <p:nvPr/>
        </p:nvSpPr>
        <p:spPr>
          <a:xfrm>
            <a:off x="392538" y="4390299"/>
            <a:ext cx="2780613" cy="5946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56" u="none" cap="none" strike="noStrike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STAATLICHES</a:t>
            </a:r>
            <a:endParaRPr/>
          </a:p>
        </p:txBody>
      </p:sp>
      <p:sp>
        <p:nvSpPr>
          <p:cNvPr id="164" name="Google Shape;164;p15"/>
          <p:cNvSpPr txBox="1"/>
          <p:nvPr/>
        </p:nvSpPr>
        <p:spPr>
          <a:xfrm>
            <a:off x="836518" y="2655873"/>
            <a:ext cx="1892655" cy="3749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FONTS</a:t>
            </a:r>
            <a:endParaRPr/>
          </a:p>
        </p:txBody>
      </p:sp>
      <p:sp>
        <p:nvSpPr>
          <p:cNvPr id="165" name="Google Shape;165;p15"/>
          <p:cNvSpPr txBox="1"/>
          <p:nvPr/>
        </p:nvSpPr>
        <p:spPr>
          <a:xfrm>
            <a:off x="616609" y="7276538"/>
            <a:ext cx="2332473" cy="3749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COLORS</a:t>
            </a:r>
            <a:endParaRPr/>
          </a:p>
        </p:txBody>
      </p:sp>
      <p:sp>
        <p:nvSpPr>
          <p:cNvPr id="166" name="Google Shape;166;p15"/>
          <p:cNvSpPr txBox="1"/>
          <p:nvPr/>
        </p:nvSpPr>
        <p:spPr>
          <a:xfrm>
            <a:off x="0" y="1664713"/>
            <a:ext cx="7560000" cy="2621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Use these design resources in your Canva Presentation.</a:t>
            </a:r>
            <a:endParaRPr/>
          </a:p>
        </p:txBody>
      </p:sp>
      <p:sp>
        <p:nvSpPr>
          <p:cNvPr id="167" name="Google Shape;167;p15"/>
          <p:cNvSpPr txBox="1"/>
          <p:nvPr/>
        </p:nvSpPr>
        <p:spPr>
          <a:xfrm>
            <a:off x="1137546" y="783370"/>
            <a:ext cx="5284908" cy="6941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203" u="none" cap="none" strike="noStrike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Resource Page</a:t>
            </a:r>
            <a:endParaRPr/>
          </a:p>
        </p:txBody>
      </p:sp>
      <p:sp>
        <p:nvSpPr>
          <p:cNvPr id="168" name="Google Shape;168;p15"/>
          <p:cNvSpPr txBox="1"/>
          <p:nvPr/>
        </p:nvSpPr>
        <p:spPr>
          <a:xfrm>
            <a:off x="3765392" y="2594423"/>
            <a:ext cx="3264386" cy="3749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DESIGN ELEMENTS</a:t>
            </a:r>
            <a:endParaRPr/>
          </a:p>
        </p:txBody>
      </p:sp>
      <p:sp>
        <p:nvSpPr>
          <p:cNvPr id="169" name="Google Shape;169;p15"/>
          <p:cNvSpPr txBox="1"/>
          <p:nvPr/>
        </p:nvSpPr>
        <p:spPr>
          <a:xfrm>
            <a:off x="1212670" y="8644614"/>
            <a:ext cx="1140351" cy="136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26" u="none" cap="none" strike="noStrike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#000000</a:t>
            </a:r>
            <a:endParaRPr/>
          </a:p>
        </p:txBody>
      </p:sp>
      <p:sp>
        <p:nvSpPr>
          <p:cNvPr id="170" name="Google Shape;170;p15"/>
          <p:cNvSpPr txBox="1"/>
          <p:nvPr/>
        </p:nvSpPr>
        <p:spPr>
          <a:xfrm>
            <a:off x="470808" y="8644614"/>
            <a:ext cx="1140351" cy="136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26" u="none" cap="none" strike="noStrike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#8C52FF</a:t>
            </a:r>
            <a:endParaRPr/>
          </a:p>
        </p:txBody>
      </p:sp>
      <p:grpSp>
        <p:nvGrpSpPr>
          <p:cNvPr id="171" name="Google Shape;171;p15"/>
          <p:cNvGrpSpPr/>
          <p:nvPr/>
        </p:nvGrpSpPr>
        <p:grpSpPr>
          <a:xfrm>
            <a:off x="4084947" y="4754899"/>
            <a:ext cx="2654493" cy="4963132"/>
            <a:chOff x="0" y="0"/>
            <a:chExt cx="3539324" cy="6617508"/>
          </a:xfrm>
        </p:grpSpPr>
        <p:sp>
          <p:nvSpPr>
            <p:cNvPr id="172" name="Google Shape;172;p15"/>
            <p:cNvSpPr/>
            <p:nvPr/>
          </p:nvSpPr>
          <p:spPr>
            <a:xfrm>
              <a:off x="2318906" y="4504105"/>
              <a:ext cx="466250" cy="400975"/>
            </a:xfrm>
            <a:custGeom>
              <a:rect b="b" l="l" r="r" t="t"/>
              <a:pathLst>
                <a:path extrusionOk="0" h="400975" w="466250">
                  <a:moveTo>
                    <a:pt x="0" y="0"/>
                  </a:moveTo>
                  <a:lnTo>
                    <a:pt x="466250" y="0"/>
                  </a:lnTo>
                  <a:lnTo>
                    <a:pt x="466250" y="400975"/>
                  </a:lnTo>
                  <a:lnTo>
                    <a:pt x="0" y="40097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3" name="Google Shape;173;p15"/>
            <p:cNvSpPr/>
            <p:nvPr/>
          </p:nvSpPr>
          <p:spPr>
            <a:xfrm>
              <a:off x="3171427" y="5278958"/>
              <a:ext cx="331383" cy="457941"/>
            </a:xfrm>
            <a:custGeom>
              <a:rect b="b" l="l" r="r" t="t"/>
              <a:pathLst>
                <a:path extrusionOk="0" h="457941" w="331383">
                  <a:moveTo>
                    <a:pt x="0" y="0"/>
                  </a:moveTo>
                  <a:lnTo>
                    <a:pt x="331382" y="0"/>
                  </a:lnTo>
                  <a:lnTo>
                    <a:pt x="331382" y="457941"/>
                  </a:lnTo>
                  <a:lnTo>
                    <a:pt x="0" y="45794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4" name="Google Shape;174;p15"/>
            <p:cNvSpPr/>
            <p:nvPr/>
          </p:nvSpPr>
          <p:spPr>
            <a:xfrm>
              <a:off x="2415737" y="5327747"/>
              <a:ext cx="273016" cy="409152"/>
            </a:xfrm>
            <a:custGeom>
              <a:rect b="b" l="l" r="r" t="t"/>
              <a:pathLst>
                <a:path extrusionOk="0" h="409152" w="273016">
                  <a:moveTo>
                    <a:pt x="0" y="0"/>
                  </a:moveTo>
                  <a:lnTo>
                    <a:pt x="273016" y="0"/>
                  </a:lnTo>
                  <a:lnTo>
                    <a:pt x="273016" y="409152"/>
                  </a:lnTo>
                  <a:lnTo>
                    <a:pt x="0" y="40915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5" name="Google Shape;175;p15"/>
            <p:cNvSpPr/>
            <p:nvPr/>
          </p:nvSpPr>
          <p:spPr>
            <a:xfrm>
              <a:off x="3086540" y="6149410"/>
              <a:ext cx="452784" cy="409152"/>
            </a:xfrm>
            <a:custGeom>
              <a:rect b="b" l="l" r="r" t="t"/>
              <a:pathLst>
                <a:path extrusionOk="0" h="409152" w="452784">
                  <a:moveTo>
                    <a:pt x="0" y="0"/>
                  </a:moveTo>
                  <a:lnTo>
                    <a:pt x="452784" y="0"/>
                  </a:lnTo>
                  <a:lnTo>
                    <a:pt x="452784" y="409152"/>
                  </a:lnTo>
                  <a:lnTo>
                    <a:pt x="0" y="40915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6" name="Google Shape;176;p15"/>
            <p:cNvSpPr/>
            <p:nvPr/>
          </p:nvSpPr>
          <p:spPr>
            <a:xfrm>
              <a:off x="3086540" y="3645356"/>
              <a:ext cx="409152" cy="409152"/>
            </a:xfrm>
            <a:custGeom>
              <a:rect b="b" l="l" r="r" t="t"/>
              <a:pathLst>
                <a:path extrusionOk="0" h="409152" w="409152">
                  <a:moveTo>
                    <a:pt x="0" y="0"/>
                  </a:moveTo>
                  <a:lnTo>
                    <a:pt x="409152" y="0"/>
                  </a:lnTo>
                  <a:lnTo>
                    <a:pt x="409152" y="409152"/>
                  </a:lnTo>
                  <a:lnTo>
                    <a:pt x="0" y="40915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7" name="Google Shape;177;p15"/>
            <p:cNvSpPr/>
            <p:nvPr/>
          </p:nvSpPr>
          <p:spPr>
            <a:xfrm>
              <a:off x="2267051" y="3649445"/>
              <a:ext cx="559777" cy="344009"/>
            </a:xfrm>
            <a:custGeom>
              <a:rect b="b" l="l" r="r" t="t"/>
              <a:pathLst>
                <a:path extrusionOk="0" h="344009" w="559777">
                  <a:moveTo>
                    <a:pt x="0" y="0"/>
                  </a:moveTo>
                  <a:lnTo>
                    <a:pt x="559777" y="0"/>
                  </a:lnTo>
                  <a:lnTo>
                    <a:pt x="559777" y="344009"/>
                  </a:lnTo>
                  <a:lnTo>
                    <a:pt x="0" y="34400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8" name="Google Shape;178;p15"/>
            <p:cNvSpPr/>
            <p:nvPr/>
          </p:nvSpPr>
          <p:spPr>
            <a:xfrm>
              <a:off x="3044869" y="4504105"/>
              <a:ext cx="457941" cy="457941"/>
            </a:xfrm>
            <a:custGeom>
              <a:rect b="b" l="l" r="r" t="t"/>
              <a:pathLst>
                <a:path extrusionOk="0" h="457941" w="457941">
                  <a:moveTo>
                    <a:pt x="0" y="0"/>
                  </a:moveTo>
                  <a:lnTo>
                    <a:pt x="457940" y="0"/>
                  </a:lnTo>
                  <a:lnTo>
                    <a:pt x="457940" y="457941"/>
                  </a:lnTo>
                  <a:lnTo>
                    <a:pt x="0" y="45794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9" name="Google Shape;179;p15"/>
            <p:cNvSpPr/>
            <p:nvPr/>
          </p:nvSpPr>
          <p:spPr>
            <a:xfrm>
              <a:off x="2369860" y="6159567"/>
              <a:ext cx="318893" cy="457941"/>
            </a:xfrm>
            <a:custGeom>
              <a:rect b="b" l="l" r="r" t="t"/>
              <a:pathLst>
                <a:path extrusionOk="0" h="457941" w="318893">
                  <a:moveTo>
                    <a:pt x="0" y="0"/>
                  </a:moveTo>
                  <a:lnTo>
                    <a:pt x="318893" y="0"/>
                  </a:lnTo>
                  <a:lnTo>
                    <a:pt x="318893" y="457940"/>
                  </a:lnTo>
                  <a:lnTo>
                    <a:pt x="0" y="45794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0" name="Google Shape;180;p15"/>
            <p:cNvSpPr/>
            <p:nvPr/>
          </p:nvSpPr>
          <p:spPr>
            <a:xfrm>
              <a:off x="185376" y="3625461"/>
              <a:ext cx="402155" cy="457941"/>
            </a:xfrm>
            <a:custGeom>
              <a:rect b="b" l="l" r="r" t="t"/>
              <a:pathLst>
                <a:path extrusionOk="0" h="457941" w="402155">
                  <a:moveTo>
                    <a:pt x="0" y="0"/>
                  </a:moveTo>
                  <a:lnTo>
                    <a:pt x="402155" y="0"/>
                  </a:lnTo>
                  <a:lnTo>
                    <a:pt x="402155" y="457941"/>
                  </a:lnTo>
                  <a:lnTo>
                    <a:pt x="0" y="45794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1" name="Google Shape;181;p15"/>
            <p:cNvSpPr/>
            <p:nvPr/>
          </p:nvSpPr>
          <p:spPr>
            <a:xfrm>
              <a:off x="1513886" y="3708547"/>
              <a:ext cx="530951" cy="315675"/>
            </a:xfrm>
            <a:custGeom>
              <a:rect b="b" l="l" r="r" t="t"/>
              <a:pathLst>
                <a:path extrusionOk="0" h="315675" w="530951">
                  <a:moveTo>
                    <a:pt x="0" y="0"/>
                  </a:moveTo>
                  <a:lnTo>
                    <a:pt x="530951" y="0"/>
                  </a:lnTo>
                  <a:lnTo>
                    <a:pt x="530951" y="315674"/>
                  </a:lnTo>
                  <a:lnTo>
                    <a:pt x="0" y="3156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2" name="Google Shape;182;p15"/>
            <p:cNvSpPr/>
            <p:nvPr/>
          </p:nvSpPr>
          <p:spPr>
            <a:xfrm>
              <a:off x="842628" y="3649856"/>
              <a:ext cx="430695" cy="433057"/>
            </a:xfrm>
            <a:custGeom>
              <a:rect b="b" l="l" r="r" t="t"/>
              <a:pathLst>
                <a:path extrusionOk="0" h="433057" w="430695">
                  <a:moveTo>
                    <a:pt x="0" y="0"/>
                  </a:moveTo>
                  <a:lnTo>
                    <a:pt x="430695" y="0"/>
                  </a:lnTo>
                  <a:lnTo>
                    <a:pt x="430695" y="433056"/>
                  </a:lnTo>
                  <a:lnTo>
                    <a:pt x="0" y="43305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3" name="Google Shape;183;p15"/>
            <p:cNvSpPr/>
            <p:nvPr/>
          </p:nvSpPr>
          <p:spPr>
            <a:xfrm>
              <a:off x="796592" y="4467055"/>
              <a:ext cx="369683" cy="457941"/>
            </a:xfrm>
            <a:custGeom>
              <a:rect b="b" l="l" r="r" t="t"/>
              <a:pathLst>
                <a:path extrusionOk="0" h="457941" w="369683">
                  <a:moveTo>
                    <a:pt x="0" y="0"/>
                  </a:moveTo>
                  <a:lnTo>
                    <a:pt x="369684" y="0"/>
                  </a:lnTo>
                  <a:lnTo>
                    <a:pt x="369684" y="457941"/>
                  </a:lnTo>
                  <a:lnTo>
                    <a:pt x="0" y="45794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4" name="Google Shape;184;p15"/>
            <p:cNvSpPr/>
            <p:nvPr/>
          </p:nvSpPr>
          <p:spPr>
            <a:xfrm>
              <a:off x="0" y="4467055"/>
              <a:ext cx="497762" cy="457941"/>
            </a:xfrm>
            <a:custGeom>
              <a:rect b="b" l="l" r="r" t="t"/>
              <a:pathLst>
                <a:path extrusionOk="0" h="457941" w="497762">
                  <a:moveTo>
                    <a:pt x="0" y="0"/>
                  </a:moveTo>
                  <a:lnTo>
                    <a:pt x="497762" y="0"/>
                  </a:lnTo>
                  <a:lnTo>
                    <a:pt x="497762" y="457941"/>
                  </a:lnTo>
                  <a:lnTo>
                    <a:pt x="0" y="45794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5" name="Google Shape;185;p15"/>
            <p:cNvSpPr/>
            <p:nvPr/>
          </p:nvSpPr>
          <p:spPr>
            <a:xfrm>
              <a:off x="1495850" y="4570905"/>
              <a:ext cx="523327" cy="300675"/>
            </a:xfrm>
            <a:custGeom>
              <a:rect b="b" l="l" r="r" t="t"/>
              <a:pathLst>
                <a:path extrusionOk="0" h="300675" w="523327">
                  <a:moveTo>
                    <a:pt x="0" y="0"/>
                  </a:moveTo>
                  <a:lnTo>
                    <a:pt x="523327" y="0"/>
                  </a:lnTo>
                  <a:lnTo>
                    <a:pt x="523327" y="300675"/>
                  </a:lnTo>
                  <a:lnTo>
                    <a:pt x="0" y="30067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6" name="Google Shape;186;p15"/>
            <p:cNvSpPr/>
            <p:nvPr/>
          </p:nvSpPr>
          <p:spPr>
            <a:xfrm>
              <a:off x="248686" y="5321237"/>
              <a:ext cx="501880" cy="396029"/>
            </a:xfrm>
            <a:custGeom>
              <a:rect b="b" l="l" r="r" t="t"/>
              <a:pathLst>
                <a:path extrusionOk="0" h="396029" w="501880">
                  <a:moveTo>
                    <a:pt x="0" y="0"/>
                  </a:moveTo>
                  <a:lnTo>
                    <a:pt x="501879" y="0"/>
                  </a:lnTo>
                  <a:lnTo>
                    <a:pt x="501879" y="396029"/>
                  </a:lnTo>
                  <a:lnTo>
                    <a:pt x="0" y="39602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7" name="Google Shape;187;p15"/>
            <p:cNvSpPr/>
            <p:nvPr/>
          </p:nvSpPr>
          <p:spPr>
            <a:xfrm>
              <a:off x="1652481" y="5321237"/>
              <a:ext cx="396029" cy="396029"/>
            </a:xfrm>
            <a:custGeom>
              <a:rect b="b" l="l" r="r" t="t"/>
              <a:pathLst>
                <a:path extrusionOk="0" h="396029" w="396029">
                  <a:moveTo>
                    <a:pt x="0" y="0"/>
                  </a:moveTo>
                  <a:lnTo>
                    <a:pt x="396029" y="0"/>
                  </a:lnTo>
                  <a:lnTo>
                    <a:pt x="396029" y="396029"/>
                  </a:lnTo>
                  <a:lnTo>
                    <a:pt x="0" y="39602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8" name="Google Shape;188;p15"/>
            <p:cNvSpPr/>
            <p:nvPr/>
          </p:nvSpPr>
          <p:spPr>
            <a:xfrm>
              <a:off x="1004157" y="5321237"/>
              <a:ext cx="396029" cy="396029"/>
            </a:xfrm>
            <a:custGeom>
              <a:rect b="b" l="l" r="r" t="t"/>
              <a:pathLst>
                <a:path extrusionOk="0" h="396029" w="396029">
                  <a:moveTo>
                    <a:pt x="0" y="0"/>
                  </a:moveTo>
                  <a:lnTo>
                    <a:pt x="396029" y="0"/>
                  </a:lnTo>
                  <a:lnTo>
                    <a:pt x="396029" y="396029"/>
                  </a:lnTo>
                  <a:lnTo>
                    <a:pt x="0" y="39602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9" name="Google Shape;189;p15"/>
            <p:cNvSpPr/>
            <p:nvPr/>
          </p:nvSpPr>
          <p:spPr>
            <a:xfrm>
              <a:off x="1555104" y="6169218"/>
              <a:ext cx="392050" cy="448290"/>
            </a:xfrm>
            <a:custGeom>
              <a:rect b="b" l="l" r="r" t="t"/>
              <a:pathLst>
                <a:path extrusionOk="0" h="448290" w="392050">
                  <a:moveTo>
                    <a:pt x="0" y="0"/>
                  </a:moveTo>
                  <a:lnTo>
                    <a:pt x="392050" y="0"/>
                  </a:lnTo>
                  <a:lnTo>
                    <a:pt x="392050" y="448289"/>
                  </a:lnTo>
                  <a:lnTo>
                    <a:pt x="0" y="44828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0" name="Google Shape;190;p15"/>
            <p:cNvSpPr/>
            <p:nvPr/>
          </p:nvSpPr>
          <p:spPr>
            <a:xfrm>
              <a:off x="779033" y="6228163"/>
              <a:ext cx="471998" cy="330399"/>
            </a:xfrm>
            <a:custGeom>
              <a:rect b="b" l="l" r="r" t="t"/>
              <a:pathLst>
                <a:path extrusionOk="0" h="330399" w="471998">
                  <a:moveTo>
                    <a:pt x="0" y="0"/>
                  </a:moveTo>
                  <a:lnTo>
                    <a:pt x="471998" y="0"/>
                  </a:lnTo>
                  <a:lnTo>
                    <a:pt x="471998" y="330399"/>
                  </a:lnTo>
                  <a:lnTo>
                    <a:pt x="0" y="33039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1" name="Google Shape;191;p15"/>
            <p:cNvSpPr/>
            <p:nvPr/>
          </p:nvSpPr>
          <p:spPr>
            <a:xfrm>
              <a:off x="66995" y="6228163"/>
              <a:ext cx="403821" cy="330399"/>
            </a:xfrm>
            <a:custGeom>
              <a:rect b="b" l="l" r="r" t="t"/>
              <a:pathLst>
                <a:path extrusionOk="0" h="330399" w="403821">
                  <a:moveTo>
                    <a:pt x="0" y="0"/>
                  </a:moveTo>
                  <a:lnTo>
                    <a:pt x="403821" y="0"/>
                  </a:lnTo>
                  <a:lnTo>
                    <a:pt x="403821" y="330399"/>
                  </a:lnTo>
                  <a:lnTo>
                    <a:pt x="0" y="33039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2" name="Google Shape;192;p15"/>
            <p:cNvSpPr/>
            <p:nvPr/>
          </p:nvSpPr>
          <p:spPr>
            <a:xfrm>
              <a:off x="739879" y="32645"/>
              <a:ext cx="462269" cy="462269"/>
            </a:xfrm>
            <a:custGeom>
              <a:rect b="b" l="l" r="r" t="t"/>
              <a:pathLst>
                <a:path extrusionOk="0" h="462269" w="462269">
                  <a:moveTo>
                    <a:pt x="0" y="0"/>
                  </a:moveTo>
                  <a:lnTo>
                    <a:pt x="462269" y="0"/>
                  </a:lnTo>
                  <a:lnTo>
                    <a:pt x="462269" y="462269"/>
                  </a:lnTo>
                  <a:lnTo>
                    <a:pt x="0" y="4622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3" name="Google Shape;193;p15"/>
            <p:cNvSpPr/>
            <p:nvPr/>
          </p:nvSpPr>
          <p:spPr>
            <a:xfrm>
              <a:off x="23969" y="32645"/>
              <a:ext cx="462269" cy="462269"/>
            </a:xfrm>
            <a:custGeom>
              <a:rect b="b" l="l" r="r" t="t"/>
              <a:pathLst>
                <a:path extrusionOk="0" h="462269" w="462269">
                  <a:moveTo>
                    <a:pt x="0" y="0"/>
                  </a:moveTo>
                  <a:lnTo>
                    <a:pt x="462269" y="0"/>
                  </a:lnTo>
                  <a:lnTo>
                    <a:pt x="462269" y="462269"/>
                  </a:lnTo>
                  <a:lnTo>
                    <a:pt x="0" y="4622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4" name="Google Shape;194;p15"/>
            <p:cNvSpPr/>
            <p:nvPr/>
          </p:nvSpPr>
          <p:spPr>
            <a:xfrm>
              <a:off x="2933718" y="18936"/>
              <a:ext cx="513005" cy="489686"/>
            </a:xfrm>
            <a:custGeom>
              <a:rect b="b" l="l" r="r" t="t"/>
              <a:pathLst>
                <a:path extrusionOk="0" h="489686" w="513005">
                  <a:moveTo>
                    <a:pt x="0" y="0"/>
                  </a:moveTo>
                  <a:lnTo>
                    <a:pt x="513005" y="0"/>
                  </a:lnTo>
                  <a:lnTo>
                    <a:pt x="513005" y="489687"/>
                  </a:lnTo>
                  <a:lnTo>
                    <a:pt x="0" y="48968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5" name="Google Shape;195;p15"/>
            <p:cNvSpPr/>
            <p:nvPr/>
          </p:nvSpPr>
          <p:spPr>
            <a:xfrm>
              <a:off x="1466244" y="5083"/>
              <a:ext cx="513629" cy="517392"/>
            </a:xfrm>
            <a:custGeom>
              <a:rect b="b" l="l" r="r" t="t"/>
              <a:pathLst>
                <a:path extrusionOk="0" h="517392" w="513629">
                  <a:moveTo>
                    <a:pt x="0" y="0"/>
                  </a:moveTo>
                  <a:lnTo>
                    <a:pt x="513629" y="0"/>
                  </a:lnTo>
                  <a:lnTo>
                    <a:pt x="513629" y="517392"/>
                  </a:lnTo>
                  <a:lnTo>
                    <a:pt x="0" y="5173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6" name="Google Shape;196;p15"/>
            <p:cNvSpPr/>
            <p:nvPr/>
          </p:nvSpPr>
          <p:spPr>
            <a:xfrm>
              <a:off x="2238742" y="0"/>
              <a:ext cx="428430" cy="522475"/>
            </a:xfrm>
            <a:custGeom>
              <a:rect b="b" l="l" r="r" t="t"/>
              <a:pathLst>
                <a:path extrusionOk="0" h="522475" w="428430">
                  <a:moveTo>
                    <a:pt x="0" y="0"/>
                  </a:moveTo>
                  <a:lnTo>
                    <a:pt x="428430" y="0"/>
                  </a:lnTo>
                  <a:lnTo>
                    <a:pt x="428430" y="522475"/>
                  </a:lnTo>
                  <a:lnTo>
                    <a:pt x="0" y="52247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7" name="Google Shape;197;p15"/>
            <p:cNvSpPr/>
            <p:nvPr/>
          </p:nvSpPr>
          <p:spPr>
            <a:xfrm>
              <a:off x="1814661" y="955935"/>
              <a:ext cx="517392" cy="517392"/>
            </a:xfrm>
            <a:custGeom>
              <a:rect b="b" l="l" r="r" t="t"/>
              <a:pathLst>
                <a:path extrusionOk="0" h="517392" w="517392">
                  <a:moveTo>
                    <a:pt x="0" y="0"/>
                  </a:moveTo>
                  <a:lnTo>
                    <a:pt x="517392" y="0"/>
                  </a:lnTo>
                  <a:lnTo>
                    <a:pt x="517392" y="517392"/>
                  </a:lnTo>
                  <a:lnTo>
                    <a:pt x="0" y="5173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8" name="Google Shape;198;p15"/>
            <p:cNvSpPr/>
            <p:nvPr/>
          </p:nvSpPr>
          <p:spPr>
            <a:xfrm>
              <a:off x="23969" y="955935"/>
              <a:ext cx="601619" cy="517392"/>
            </a:xfrm>
            <a:custGeom>
              <a:rect b="b" l="l" r="r" t="t"/>
              <a:pathLst>
                <a:path extrusionOk="0" h="517392" w="601619">
                  <a:moveTo>
                    <a:pt x="0" y="0"/>
                  </a:moveTo>
                  <a:lnTo>
                    <a:pt x="601618" y="0"/>
                  </a:lnTo>
                  <a:lnTo>
                    <a:pt x="601618" y="517392"/>
                  </a:lnTo>
                  <a:lnTo>
                    <a:pt x="0" y="5173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9" name="Google Shape;199;p15"/>
            <p:cNvSpPr/>
            <p:nvPr/>
          </p:nvSpPr>
          <p:spPr>
            <a:xfrm>
              <a:off x="2608515" y="955935"/>
              <a:ext cx="516451" cy="517392"/>
            </a:xfrm>
            <a:custGeom>
              <a:rect b="b" l="l" r="r" t="t"/>
              <a:pathLst>
                <a:path extrusionOk="0" h="517392" w="516451">
                  <a:moveTo>
                    <a:pt x="0" y="0"/>
                  </a:moveTo>
                  <a:lnTo>
                    <a:pt x="516451" y="0"/>
                  </a:lnTo>
                  <a:lnTo>
                    <a:pt x="516451" y="517392"/>
                  </a:lnTo>
                  <a:lnTo>
                    <a:pt x="0" y="5173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0" name="Google Shape;200;p15"/>
            <p:cNvSpPr/>
            <p:nvPr/>
          </p:nvSpPr>
          <p:spPr>
            <a:xfrm>
              <a:off x="961428" y="955935"/>
              <a:ext cx="517392" cy="517392"/>
            </a:xfrm>
            <a:custGeom>
              <a:rect b="b" l="l" r="r" t="t"/>
              <a:pathLst>
                <a:path extrusionOk="0" h="517392" w="517392">
                  <a:moveTo>
                    <a:pt x="0" y="0"/>
                  </a:moveTo>
                  <a:lnTo>
                    <a:pt x="517392" y="0"/>
                  </a:lnTo>
                  <a:lnTo>
                    <a:pt x="517392" y="517392"/>
                  </a:lnTo>
                  <a:lnTo>
                    <a:pt x="0" y="5173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1" name="Google Shape;201;p15"/>
            <p:cNvSpPr/>
            <p:nvPr/>
          </p:nvSpPr>
          <p:spPr>
            <a:xfrm>
              <a:off x="2925191" y="1942038"/>
              <a:ext cx="584792" cy="351938"/>
            </a:xfrm>
            <a:custGeom>
              <a:rect b="b" l="l" r="r" t="t"/>
              <a:pathLst>
                <a:path extrusionOk="0" h="351938" w="584792">
                  <a:moveTo>
                    <a:pt x="0" y="0"/>
                  </a:moveTo>
                  <a:lnTo>
                    <a:pt x="584791" y="0"/>
                  </a:lnTo>
                  <a:lnTo>
                    <a:pt x="584791" y="351938"/>
                  </a:lnTo>
                  <a:lnTo>
                    <a:pt x="0" y="3519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2" name="Google Shape;202;p15"/>
            <p:cNvSpPr/>
            <p:nvPr/>
          </p:nvSpPr>
          <p:spPr>
            <a:xfrm>
              <a:off x="1548318" y="1888278"/>
              <a:ext cx="481200" cy="512907"/>
            </a:xfrm>
            <a:custGeom>
              <a:rect b="b" l="l" r="r" t="t"/>
              <a:pathLst>
                <a:path extrusionOk="0" h="512907" w="481200">
                  <a:moveTo>
                    <a:pt x="0" y="0"/>
                  </a:moveTo>
                  <a:lnTo>
                    <a:pt x="481200" y="0"/>
                  </a:lnTo>
                  <a:lnTo>
                    <a:pt x="481200" y="512907"/>
                  </a:lnTo>
                  <a:lnTo>
                    <a:pt x="0" y="51290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3" name="Google Shape;203;p15"/>
            <p:cNvSpPr/>
            <p:nvPr/>
          </p:nvSpPr>
          <p:spPr>
            <a:xfrm>
              <a:off x="2313834" y="1894286"/>
              <a:ext cx="327040" cy="447442"/>
            </a:xfrm>
            <a:custGeom>
              <a:rect b="b" l="l" r="r" t="t"/>
              <a:pathLst>
                <a:path extrusionOk="0" h="447442" w="327040">
                  <a:moveTo>
                    <a:pt x="0" y="0"/>
                  </a:moveTo>
                  <a:lnTo>
                    <a:pt x="327040" y="0"/>
                  </a:lnTo>
                  <a:lnTo>
                    <a:pt x="327040" y="447442"/>
                  </a:lnTo>
                  <a:lnTo>
                    <a:pt x="0" y="44744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4" name="Google Shape;204;p15"/>
            <p:cNvSpPr/>
            <p:nvPr/>
          </p:nvSpPr>
          <p:spPr>
            <a:xfrm>
              <a:off x="888581" y="1888278"/>
              <a:ext cx="373956" cy="512907"/>
            </a:xfrm>
            <a:custGeom>
              <a:rect b="b" l="l" r="r" t="t"/>
              <a:pathLst>
                <a:path extrusionOk="0" h="512907" w="373956">
                  <a:moveTo>
                    <a:pt x="0" y="0"/>
                  </a:moveTo>
                  <a:lnTo>
                    <a:pt x="373956" y="0"/>
                  </a:lnTo>
                  <a:lnTo>
                    <a:pt x="373956" y="512907"/>
                  </a:lnTo>
                  <a:lnTo>
                    <a:pt x="0" y="51290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5" name="Google Shape;205;p15"/>
            <p:cNvSpPr/>
            <p:nvPr/>
          </p:nvSpPr>
          <p:spPr>
            <a:xfrm>
              <a:off x="23969" y="1859311"/>
              <a:ext cx="579563" cy="517392"/>
            </a:xfrm>
            <a:custGeom>
              <a:rect b="b" l="l" r="r" t="t"/>
              <a:pathLst>
                <a:path extrusionOk="0" h="517392" w="579563">
                  <a:moveTo>
                    <a:pt x="0" y="0"/>
                  </a:moveTo>
                  <a:lnTo>
                    <a:pt x="579563" y="0"/>
                  </a:lnTo>
                  <a:lnTo>
                    <a:pt x="579563" y="517392"/>
                  </a:lnTo>
                  <a:lnTo>
                    <a:pt x="0" y="5173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6" name="Google Shape;206;p15"/>
            <p:cNvSpPr/>
            <p:nvPr/>
          </p:nvSpPr>
          <p:spPr>
            <a:xfrm>
              <a:off x="2273545" y="2879078"/>
              <a:ext cx="255086" cy="506488"/>
            </a:xfrm>
            <a:custGeom>
              <a:rect b="b" l="l" r="r" t="t"/>
              <a:pathLst>
                <a:path extrusionOk="0" h="506488" w="255086">
                  <a:moveTo>
                    <a:pt x="0" y="0"/>
                  </a:moveTo>
                  <a:lnTo>
                    <a:pt x="255085" y="0"/>
                  </a:lnTo>
                  <a:lnTo>
                    <a:pt x="255085" y="506488"/>
                  </a:lnTo>
                  <a:lnTo>
                    <a:pt x="0" y="50648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7" name="Google Shape;207;p15"/>
            <p:cNvSpPr/>
            <p:nvPr/>
          </p:nvSpPr>
          <p:spPr>
            <a:xfrm>
              <a:off x="2872179" y="2945676"/>
              <a:ext cx="373292" cy="373292"/>
            </a:xfrm>
            <a:custGeom>
              <a:rect b="b" l="l" r="r" t="t"/>
              <a:pathLst>
                <a:path extrusionOk="0" h="373292" w="373292">
                  <a:moveTo>
                    <a:pt x="0" y="0"/>
                  </a:moveTo>
                  <a:lnTo>
                    <a:pt x="373292" y="0"/>
                  </a:lnTo>
                  <a:lnTo>
                    <a:pt x="373292" y="373292"/>
                  </a:lnTo>
                  <a:lnTo>
                    <a:pt x="0" y="3732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8" name="Google Shape;208;p15"/>
            <p:cNvSpPr/>
            <p:nvPr/>
          </p:nvSpPr>
          <p:spPr>
            <a:xfrm>
              <a:off x="20213" y="2833582"/>
              <a:ext cx="321552" cy="597478"/>
            </a:xfrm>
            <a:custGeom>
              <a:rect b="b" l="l" r="r" t="t"/>
              <a:pathLst>
                <a:path extrusionOk="0" h="597478" w="321552">
                  <a:moveTo>
                    <a:pt x="0" y="0"/>
                  </a:moveTo>
                  <a:lnTo>
                    <a:pt x="321552" y="0"/>
                  </a:lnTo>
                  <a:lnTo>
                    <a:pt x="321552" y="597479"/>
                  </a:lnTo>
                  <a:lnTo>
                    <a:pt x="0" y="59747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9" name="Google Shape;209;p15"/>
            <p:cNvSpPr/>
            <p:nvPr/>
          </p:nvSpPr>
          <p:spPr>
            <a:xfrm>
              <a:off x="686251" y="2833582"/>
              <a:ext cx="462774" cy="597478"/>
            </a:xfrm>
            <a:custGeom>
              <a:rect b="b" l="l" r="r" t="t"/>
              <a:pathLst>
                <a:path extrusionOk="0" h="597478" w="462774">
                  <a:moveTo>
                    <a:pt x="0" y="0"/>
                  </a:moveTo>
                  <a:lnTo>
                    <a:pt x="462774" y="0"/>
                  </a:lnTo>
                  <a:lnTo>
                    <a:pt x="462774" y="597479"/>
                  </a:lnTo>
                  <a:lnTo>
                    <a:pt x="0" y="59747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0" name="Google Shape;210;p15"/>
            <p:cNvSpPr/>
            <p:nvPr/>
          </p:nvSpPr>
          <p:spPr>
            <a:xfrm>
              <a:off x="1492574" y="2879078"/>
              <a:ext cx="437422" cy="506488"/>
            </a:xfrm>
            <a:custGeom>
              <a:rect b="b" l="l" r="r" t="t"/>
              <a:pathLst>
                <a:path extrusionOk="0" h="506488" w="437422">
                  <a:moveTo>
                    <a:pt x="0" y="0"/>
                  </a:moveTo>
                  <a:lnTo>
                    <a:pt x="437422" y="0"/>
                  </a:lnTo>
                  <a:lnTo>
                    <a:pt x="437422" y="506488"/>
                  </a:lnTo>
                  <a:lnTo>
                    <a:pt x="0" y="50648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211" name="Google Shape;211;p15"/>
          <p:cNvSpPr/>
          <p:nvPr/>
        </p:nvSpPr>
        <p:spPr>
          <a:xfrm rot="3229315">
            <a:off x="4590521" y="2859018"/>
            <a:ext cx="1614128" cy="2086110"/>
          </a:xfrm>
          <a:custGeom>
            <a:rect b="b" l="l" r="r" t="t"/>
            <a:pathLst>
              <a:path extrusionOk="0" h="2086110" w="1614128">
                <a:moveTo>
                  <a:pt x="0" y="0"/>
                </a:moveTo>
                <a:lnTo>
                  <a:pt x="1614128" y="0"/>
                </a:lnTo>
                <a:lnTo>
                  <a:pt x="1614128" y="2086110"/>
                </a:lnTo>
                <a:lnTo>
                  <a:pt x="0" y="20861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12" name="Google Shape;212;p15"/>
          <p:cNvGrpSpPr/>
          <p:nvPr/>
        </p:nvGrpSpPr>
        <p:grpSpPr>
          <a:xfrm>
            <a:off x="2226835" y="7931316"/>
            <a:ext cx="595744" cy="609707"/>
            <a:chOff x="0" y="-19050"/>
            <a:chExt cx="812800" cy="831850"/>
          </a:xfrm>
        </p:grpSpPr>
        <p:sp>
          <p:nvSpPr>
            <p:cNvPr id="213" name="Google Shape;213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5" name="Google Shape;215;p15"/>
          <p:cNvSpPr txBox="1"/>
          <p:nvPr/>
        </p:nvSpPr>
        <p:spPr>
          <a:xfrm>
            <a:off x="1954531" y="8644614"/>
            <a:ext cx="1140351" cy="136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26" u="none" cap="none" strike="noStrike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#FFFFFF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16"/>
          <p:cNvGrpSpPr/>
          <p:nvPr/>
        </p:nvGrpSpPr>
        <p:grpSpPr>
          <a:xfrm>
            <a:off x="791050" y="2854230"/>
            <a:ext cx="5977899" cy="2444759"/>
            <a:chOff x="0" y="-19050"/>
            <a:chExt cx="1658589" cy="678307"/>
          </a:xfrm>
        </p:grpSpPr>
        <p:sp>
          <p:nvSpPr>
            <p:cNvPr id="221" name="Google Shape;221;p16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31082" y="0"/>
                  </a:moveTo>
                  <a:lnTo>
                    <a:pt x="1627507" y="0"/>
                  </a:lnTo>
                  <a:cubicBezTo>
                    <a:pt x="1635751" y="0"/>
                    <a:pt x="1643656" y="3275"/>
                    <a:pt x="1649486" y="9104"/>
                  </a:cubicBezTo>
                  <a:cubicBezTo>
                    <a:pt x="1655314" y="14933"/>
                    <a:pt x="1658589" y="22839"/>
                    <a:pt x="1658589" y="31082"/>
                  </a:cubicBezTo>
                  <a:lnTo>
                    <a:pt x="1658589" y="628175"/>
                  </a:lnTo>
                  <a:cubicBezTo>
                    <a:pt x="1658589" y="636419"/>
                    <a:pt x="1655314" y="644324"/>
                    <a:pt x="1649486" y="650153"/>
                  </a:cubicBezTo>
                  <a:cubicBezTo>
                    <a:pt x="1643656" y="655982"/>
                    <a:pt x="1635751" y="659257"/>
                    <a:pt x="1627507" y="659257"/>
                  </a:cubicBezTo>
                  <a:lnTo>
                    <a:pt x="31082" y="659257"/>
                  </a:lnTo>
                  <a:cubicBezTo>
                    <a:pt x="22839" y="659257"/>
                    <a:pt x="14933" y="655982"/>
                    <a:pt x="9104" y="650153"/>
                  </a:cubicBezTo>
                  <a:cubicBezTo>
                    <a:pt x="3275" y="644324"/>
                    <a:pt x="0" y="636419"/>
                    <a:pt x="0" y="628175"/>
                  </a:cubicBezTo>
                  <a:lnTo>
                    <a:pt x="0" y="31082"/>
                  </a:lnTo>
                  <a:cubicBezTo>
                    <a:pt x="0" y="22839"/>
                    <a:pt x="3275" y="14933"/>
                    <a:pt x="9104" y="9104"/>
                  </a:cubicBezTo>
                  <a:cubicBezTo>
                    <a:pt x="14933" y="3275"/>
                    <a:pt x="22839" y="0"/>
                    <a:pt x="3108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6"/>
            <p:cNvSpPr txBox="1"/>
            <p:nvPr/>
          </p:nvSpPr>
          <p:spPr>
            <a:xfrm>
              <a:off x="0" y="-19050"/>
              <a:ext cx="1658589" cy="6783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300" lIns="33300" spcFirstLastPara="1" rIns="33300" wrap="square" tIns="333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3" name="Google Shape;223;p16"/>
          <p:cNvGrpSpPr/>
          <p:nvPr/>
        </p:nvGrpSpPr>
        <p:grpSpPr>
          <a:xfrm>
            <a:off x="791050" y="5772829"/>
            <a:ext cx="5977899" cy="2444759"/>
            <a:chOff x="0" y="-19050"/>
            <a:chExt cx="1658589" cy="678307"/>
          </a:xfrm>
        </p:grpSpPr>
        <p:sp>
          <p:nvSpPr>
            <p:cNvPr id="224" name="Google Shape;224;p16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31082" y="0"/>
                  </a:moveTo>
                  <a:lnTo>
                    <a:pt x="1627507" y="0"/>
                  </a:lnTo>
                  <a:cubicBezTo>
                    <a:pt x="1635751" y="0"/>
                    <a:pt x="1643656" y="3275"/>
                    <a:pt x="1649486" y="9104"/>
                  </a:cubicBezTo>
                  <a:cubicBezTo>
                    <a:pt x="1655314" y="14933"/>
                    <a:pt x="1658589" y="22839"/>
                    <a:pt x="1658589" y="31082"/>
                  </a:cubicBezTo>
                  <a:lnTo>
                    <a:pt x="1658589" y="628175"/>
                  </a:lnTo>
                  <a:cubicBezTo>
                    <a:pt x="1658589" y="636419"/>
                    <a:pt x="1655314" y="644324"/>
                    <a:pt x="1649486" y="650153"/>
                  </a:cubicBezTo>
                  <a:cubicBezTo>
                    <a:pt x="1643656" y="655982"/>
                    <a:pt x="1635751" y="659257"/>
                    <a:pt x="1627507" y="659257"/>
                  </a:cubicBezTo>
                  <a:lnTo>
                    <a:pt x="31082" y="659257"/>
                  </a:lnTo>
                  <a:cubicBezTo>
                    <a:pt x="22839" y="659257"/>
                    <a:pt x="14933" y="655982"/>
                    <a:pt x="9104" y="650153"/>
                  </a:cubicBezTo>
                  <a:cubicBezTo>
                    <a:pt x="3275" y="644324"/>
                    <a:pt x="0" y="636419"/>
                    <a:pt x="0" y="628175"/>
                  </a:cubicBezTo>
                  <a:lnTo>
                    <a:pt x="0" y="31082"/>
                  </a:lnTo>
                  <a:cubicBezTo>
                    <a:pt x="0" y="22839"/>
                    <a:pt x="3275" y="14933"/>
                    <a:pt x="9104" y="9104"/>
                  </a:cubicBezTo>
                  <a:cubicBezTo>
                    <a:pt x="14933" y="3275"/>
                    <a:pt x="22839" y="0"/>
                    <a:pt x="3108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6"/>
            <p:cNvSpPr txBox="1"/>
            <p:nvPr/>
          </p:nvSpPr>
          <p:spPr>
            <a:xfrm>
              <a:off x="0" y="-19050"/>
              <a:ext cx="1658589" cy="6783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300" lIns="33300" spcFirstLastPara="1" rIns="33300" wrap="square" tIns="333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6" name="Google Shape;226;p16"/>
          <p:cNvSpPr txBox="1"/>
          <p:nvPr/>
        </p:nvSpPr>
        <p:spPr>
          <a:xfrm>
            <a:off x="970136" y="1878792"/>
            <a:ext cx="5619728" cy="5383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227" name="Google Shape;227;p16"/>
          <p:cNvSpPr txBox="1"/>
          <p:nvPr/>
        </p:nvSpPr>
        <p:spPr>
          <a:xfrm>
            <a:off x="2445866" y="8770039"/>
            <a:ext cx="2668269" cy="2621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Happy designing!</a:t>
            </a:r>
            <a:endParaRPr/>
          </a:p>
        </p:txBody>
      </p:sp>
      <p:sp>
        <p:nvSpPr>
          <p:cNvPr id="228" name="Google Shape;228;p16"/>
          <p:cNvSpPr txBox="1"/>
          <p:nvPr/>
        </p:nvSpPr>
        <p:spPr>
          <a:xfrm>
            <a:off x="-903625" y="4686531"/>
            <a:ext cx="9367250" cy="2621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for the presentation template</a:t>
            </a:r>
            <a:endParaRPr/>
          </a:p>
        </p:txBody>
      </p:sp>
      <p:sp>
        <p:nvSpPr>
          <p:cNvPr id="229" name="Google Shape;229;p16"/>
          <p:cNvSpPr txBox="1"/>
          <p:nvPr/>
        </p:nvSpPr>
        <p:spPr>
          <a:xfrm>
            <a:off x="-903625" y="7448621"/>
            <a:ext cx="9367250" cy="2621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for the photos</a:t>
            </a:r>
            <a:endParaRPr/>
          </a:p>
        </p:txBody>
      </p:sp>
      <p:sp>
        <p:nvSpPr>
          <p:cNvPr id="230" name="Google Shape;230;p16"/>
          <p:cNvSpPr txBox="1"/>
          <p:nvPr/>
        </p:nvSpPr>
        <p:spPr>
          <a:xfrm>
            <a:off x="317556" y="851250"/>
            <a:ext cx="6924888" cy="6941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203" u="none" cap="none" strike="noStrike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Credits</a:t>
            </a:r>
            <a:endParaRPr/>
          </a:p>
        </p:txBody>
      </p:sp>
      <p:sp>
        <p:nvSpPr>
          <p:cNvPr id="231" name="Google Shape;231;p16"/>
          <p:cNvSpPr txBox="1"/>
          <p:nvPr/>
        </p:nvSpPr>
        <p:spPr>
          <a:xfrm>
            <a:off x="970136" y="6510511"/>
            <a:ext cx="5619728" cy="6583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920" u="none" cap="none" strike="noStrike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Pexels, Pixabay</a:t>
            </a:r>
            <a:endParaRPr/>
          </a:p>
        </p:txBody>
      </p:sp>
      <p:pic>
        <p:nvPicPr>
          <p:cNvPr id="232" name="Google Shape;23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3988" y="3332675"/>
            <a:ext cx="4541857" cy="114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