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Alata"/>
      <p:regular r:id="rId27"/>
    </p:embeddedFont>
    <p:embeddedFont>
      <p:font typeface="Alatsi"/>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latsi-regular.fntdata"/><Relationship Id="rId27" Type="http://schemas.openxmlformats.org/officeDocument/2006/relationships/font" Target="fonts/Alat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00000"/>
        </a:solidFill>
      </p:bgPr>
    </p:bg>
    <p:spTree>
      <p:nvGrpSpPr>
        <p:cNvPr id="15" name="Shape 15"/>
        <p:cNvGrpSpPr/>
        <p:nvPr/>
      </p:nvGrpSpPr>
      <p:grpSpPr>
        <a:xfrm>
          <a:off x="0" y="0"/>
          <a:ext cx="0" cy="0"/>
          <a:chOff x="0" y="0"/>
          <a:chExt cx="0" cy="0"/>
        </a:xfrm>
      </p:grpSpPr>
      <p:sp>
        <p:nvSpPr>
          <p:cNvPr id="16" name="Google Shape;16;p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25000"/>
            </a:blip>
            <a:stretch>
              <a:fillRect b="-3108" l="0" r="0" t="-23109"/>
            </a:stretch>
          </a:blipFill>
          <a:ln>
            <a:noFill/>
          </a:ln>
        </p:spPr>
      </p:sp>
      <p:cxnSp>
        <p:nvCxnSpPr>
          <p:cNvPr id="17" name="Google Shape;17;p3"/>
          <p:cNvCxnSpPr/>
          <p:nvPr/>
        </p:nvCxnSpPr>
        <p:spPr>
          <a:xfrm rot="10800000">
            <a:off x="585713" y="0"/>
            <a:ext cx="0" cy="10287000"/>
          </a:xfrm>
          <a:prstGeom prst="straightConnector1">
            <a:avLst/>
          </a:prstGeom>
          <a:noFill/>
          <a:ln cap="flat" cmpd="sng" w="38100">
            <a:solidFill>
              <a:srgbClr val="FFFDFC"/>
            </a:solidFill>
            <a:prstDash val="solid"/>
            <a:round/>
            <a:headEnd len="sm" w="sm" type="none"/>
            <a:tailEnd len="sm" w="sm" type="none"/>
          </a:ln>
        </p:spPr>
      </p:cxnSp>
      <p:cxnSp>
        <p:nvCxnSpPr>
          <p:cNvPr id="18" name="Google Shape;18;p3"/>
          <p:cNvCxnSpPr/>
          <p:nvPr/>
        </p:nvCxnSpPr>
        <p:spPr>
          <a:xfrm>
            <a:off x="0" y="585713"/>
            <a:ext cx="18288000" cy="0"/>
          </a:xfrm>
          <a:prstGeom prst="straightConnector1">
            <a:avLst/>
          </a:prstGeom>
          <a:noFill/>
          <a:ln cap="flat" cmpd="sng" w="38100">
            <a:solidFill>
              <a:srgbClr val="FFFDFC"/>
            </a:solidFill>
            <a:prstDash val="solid"/>
            <a:round/>
            <a:headEnd len="sm" w="sm" type="none"/>
            <a:tailEnd len="sm" w="sm" type="none"/>
          </a:ln>
        </p:spPr>
      </p:cxnSp>
      <p:cxnSp>
        <p:nvCxnSpPr>
          <p:cNvPr id="19" name="Google Shape;19;p3"/>
          <p:cNvCxnSpPr/>
          <p:nvPr/>
        </p:nvCxnSpPr>
        <p:spPr>
          <a:xfrm>
            <a:off x="0" y="9701287"/>
            <a:ext cx="18288000" cy="0"/>
          </a:xfrm>
          <a:prstGeom prst="straightConnector1">
            <a:avLst/>
          </a:prstGeom>
          <a:noFill/>
          <a:ln cap="flat" cmpd="sng" w="38100">
            <a:solidFill>
              <a:srgbClr val="FFFDFC"/>
            </a:solidFill>
            <a:prstDash val="solid"/>
            <a:round/>
            <a:headEnd len="sm" w="sm" type="none"/>
            <a:tailEnd len="sm" w="sm" type="none"/>
          </a:ln>
        </p:spPr>
      </p:cxnSp>
      <p:cxnSp>
        <p:nvCxnSpPr>
          <p:cNvPr id="20" name="Google Shape;20;p3"/>
          <p:cNvCxnSpPr/>
          <p:nvPr/>
        </p:nvCxnSpPr>
        <p:spPr>
          <a:xfrm rot="10800000">
            <a:off x="17700843" y="0"/>
            <a:ext cx="0" cy="10287000"/>
          </a:xfrm>
          <a:prstGeom prst="straightConnector1">
            <a:avLst/>
          </a:prstGeom>
          <a:noFill/>
          <a:ln cap="flat" cmpd="sng" w="38100">
            <a:solidFill>
              <a:srgbClr val="FFFDFC"/>
            </a:solidFill>
            <a:prstDash val="solid"/>
            <a:round/>
            <a:headEnd len="sm" w="sm" type="none"/>
            <a:tailEnd len="sm" w="sm" type="none"/>
          </a:ln>
        </p:spPr>
      </p:cxnSp>
      <p:grpSp>
        <p:nvGrpSpPr>
          <p:cNvPr id="21" name="Google Shape;21;p3"/>
          <p:cNvGrpSpPr/>
          <p:nvPr/>
        </p:nvGrpSpPr>
        <p:grpSpPr>
          <a:xfrm>
            <a:off x="587157" y="585713"/>
            <a:ext cx="17113641" cy="9115552"/>
            <a:chOff x="0" y="0"/>
            <a:chExt cx="1525960" cy="812800"/>
          </a:xfrm>
        </p:grpSpPr>
        <p:sp>
          <p:nvSpPr>
            <p:cNvPr id="22" name="Google Shape;22;p3"/>
            <p:cNvSpPr/>
            <p:nvPr/>
          </p:nvSpPr>
          <p:spPr>
            <a:xfrm>
              <a:off x="0" y="0"/>
              <a:ext cx="1525960" cy="812800"/>
            </a:xfrm>
            <a:custGeom>
              <a:rect b="b" l="l" r="r" t="t"/>
              <a:pathLst>
                <a:path extrusionOk="0" h="812800" w="1525960">
                  <a:moveTo>
                    <a:pt x="762980" y="0"/>
                  </a:moveTo>
                  <a:cubicBezTo>
                    <a:pt x="341598" y="0"/>
                    <a:pt x="0" y="181951"/>
                    <a:pt x="0" y="406400"/>
                  </a:cubicBezTo>
                  <a:cubicBezTo>
                    <a:pt x="0" y="630849"/>
                    <a:pt x="341598" y="812800"/>
                    <a:pt x="762980" y="812800"/>
                  </a:cubicBezTo>
                  <a:cubicBezTo>
                    <a:pt x="1184362" y="812800"/>
                    <a:pt x="1525960" y="630849"/>
                    <a:pt x="1525960" y="406400"/>
                  </a:cubicBezTo>
                  <a:cubicBezTo>
                    <a:pt x="1525960" y="181951"/>
                    <a:pt x="1184362" y="0"/>
                    <a:pt x="762980" y="0"/>
                  </a:cubicBezTo>
                  <a:close/>
                </a:path>
              </a:pathLst>
            </a:custGeom>
            <a:solidFill>
              <a:srgbClr val="000000">
                <a:alpha val="0"/>
              </a:srgbClr>
            </a:solidFill>
            <a:ln cap="sq" cmpd="sng" w="38100">
              <a:solidFill>
                <a:srgbClr val="FFFD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nvSpPr>
          <p:spPr>
            <a:xfrm>
              <a:off x="143059" y="85725"/>
              <a:ext cx="1239900" cy="651000"/>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 name="Google Shape;24;p3"/>
          <p:cNvSpPr txBox="1"/>
          <p:nvPr>
            <p:ph idx="1" type="body"/>
          </p:nvPr>
        </p:nvSpPr>
        <p:spPr>
          <a:xfrm>
            <a:off x="12665225" y="211667"/>
            <a:ext cx="4594200" cy="246000"/>
          </a:xfrm>
          <a:prstGeom prst="rect">
            <a:avLst/>
          </a:prstGeom>
        </p:spPr>
        <p:txBody>
          <a:bodyPr anchorCtr="0" anchor="t" bIns="0" lIns="0" spcFirstLastPara="1" rIns="0" wrap="square" tIns="0">
            <a:noAutofit/>
          </a:bodyPr>
          <a:lstStyle>
            <a:lvl1pPr indent="-330200" lvl="0" marL="457200" rtl="0" algn="r">
              <a:lnSpc>
                <a:spcPct val="100000"/>
              </a:lnSpc>
              <a:spcBef>
                <a:spcPts val="640"/>
              </a:spcBef>
              <a:spcAft>
                <a:spcPts val="0"/>
              </a:spcAft>
              <a:buClr>
                <a:schemeClr val="lt1"/>
              </a:buClr>
              <a:buSzPts val="1600"/>
              <a:buFont typeface="Alata"/>
              <a:buChar char="•"/>
              <a:defRPr sz="1600">
                <a:solidFill>
                  <a:schemeClr val="lt1"/>
                </a:solidFill>
                <a:latin typeface="Alata"/>
                <a:ea typeface="Alata"/>
                <a:cs typeface="Alata"/>
                <a:sym typeface="Alata"/>
              </a:defRPr>
            </a:lvl1pPr>
            <a:lvl2pPr indent="-330200" lvl="1" marL="914400" rtl="0" algn="r">
              <a:lnSpc>
                <a:spcPct val="100000"/>
              </a:lnSpc>
              <a:spcBef>
                <a:spcPts val="640"/>
              </a:spcBef>
              <a:spcAft>
                <a:spcPts val="0"/>
              </a:spcAft>
              <a:buClr>
                <a:schemeClr val="lt1"/>
              </a:buClr>
              <a:buSzPts val="1600"/>
              <a:buChar char="–"/>
              <a:defRPr sz="1600">
                <a:solidFill>
                  <a:schemeClr val="lt1"/>
                </a:solidFill>
              </a:defRPr>
            </a:lvl2pPr>
            <a:lvl3pPr indent="-330200" lvl="2" marL="1371600" rtl="0" algn="r">
              <a:lnSpc>
                <a:spcPct val="100000"/>
              </a:lnSpc>
              <a:spcBef>
                <a:spcPts val="640"/>
              </a:spcBef>
              <a:spcAft>
                <a:spcPts val="0"/>
              </a:spcAft>
              <a:buClr>
                <a:schemeClr val="lt1"/>
              </a:buClr>
              <a:buSzPts val="1600"/>
              <a:buChar char="•"/>
              <a:defRPr>
                <a:solidFill>
                  <a:schemeClr val="lt1"/>
                </a:solidFill>
              </a:defRPr>
            </a:lvl3pPr>
            <a:lvl4pPr indent="-330200" lvl="3" marL="1828800" rtl="0" algn="r">
              <a:lnSpc>
                <a:spcPct val="100000"/>
              </a:lnSpc>
              <a:spcBef>
                <a:spcPts val="640"/>
              </a:spcBef>
              <a:spcAft>
                <a:spcPts val="0"/>
              </a:spcAft>
              <a:buClr>
                <a:schemeClr val="lt1"/>
              </a:buClr>
              <a:buSzPts val="1600"/>
              <a:buChar char="–"/>
              <a:defRPr sz="1600">
                <a:solidFill>
                  <a:schemeClr val="lt1"/>
                </a:solidFill>
              </a:defRPr>
            </a:lvl4pPr>
            <a:lvl5pPr indent="-330200" lvl="4" marL="2286000" rtl="0" algn="r">
              <a:lnSpc>
                <a:spcPct val="100000"/>
              </a:lnSpc>
              <a:spcBef>
                <a:spcPts val="640"/>
              </a:spcBef>
              <a:spcAft>
                <a:spcPts val="0"/>
              </a:spcAft>
              <a:buClr>
                <a:schemeClr val="lt1"/>
              </a:buClr>
              <a:buSzPts val="1600"/>
              <a:buChar char="»"/>
              <a:defRPr sz="1600">
                <a:solidFill>
                  <a:schemeClr val="lt1"/>
                </a:solidFill>
              </a:defRPr>
            </a:lvl5pPr>
            <a:lvl6pPr indent="-330200" lvl="5" marL="2743200" rtl="0" algn="r">
              <a:lnSpc>
                <a:spcPct val="100000"/>
              </a:lnSpc>
              <a:spcBef>
                <a:spcPts val="640"/>
              </a:spcBef>
              <a:spcAft>
                <a:spcPts val="0"/>
              </a:spcAft>
              <a:buClr>
                <a:schemeClr val="lt1"/>
              </a:buClr>
              <a:buSzPts val="1600"/>
              <a:buChar char="•"/>
              <a:defRPr sz="1600">
                <a:solidFill>
                  <a:schemeClr val="lt1"/>
                </a:solidFill>
              </a:defRPr>
            </a:lvl6pPr>
            <a:lvl7pPr indent="-330200" lvl="6" marL="3200400" rtl="0" algn="r">
              <a:lnSpc>
                <a:spcPct val="100000"/>
              </a:lnSpc>
              <a:spcBef>
                <a:spcPts val="640"/>
              </a:spcBef>
              <a:spcAft>
                <a:spcPts val="0"/>
              </a:spcAft>
              <a:buClr>
                <a:schemeClr val="lt1"/>
              </a:buClr>
              <a:buSzPts val="1600"/>
              <a:buChar char="•"/>
              <a:defRPr sz="1600">
                <a:solidFill>
                  <a:schemeClr val="lt1"/>
                </a:solidFill>
              </a:defRPr>
            </a:lvl7pPr>
            <a:lvl8pPr indent="-330200" lvl="7" marL="3657600" rtl="0" algn="r">
              <a:lnSpc>
                <a:spcPct val="100000"/>
              </a:lnSpc>
              <a:spcBef>
                <a:spcPts val="640"/>
              </a:spcBef>
              <a:spcAft>
                <a:spcPts val="0"/>
              </a:spcAft>
              <a:buClr>
                <a:schemeClr val="lt1"/>
              </a:buClr>
              <a:buSzPts val="1600"/>
              <a:buChar char="•"/>
              <a:defRPr sz="1600">
                <a:solidFill>
                  <a:schemeClr val="lt1"/>
                </a:solidFill>
              </a:defRPr>
            </a:lvl8pPr>
            <a:lvl9pPr indent="-330200" lvl="8" marL="4114800" rtl="0" algn="r">
              <a:lnSpc>
                <a:spcPct val="100000"/>
              </a:lnSpc>
              <a:spcBef>
                <a:spcPts val="640"/>
              </a:spcBef>
              <a:spcAft>
                <a:spcPts val="0"/>
              </a:spcAft>
              <a:buClr>
                <a:schemeClr val="lt1"/>
              </a:buClr>
              <a:buSzPts val="1600"/>
              <a:buChar char="•"/>
              <a:defRPr sz="1600">
                <a:solidFill>
                  <a:schemeClr val="lt1"/>
                </a:solidFill>
              </a:defRPr>
            </a:lvl9pPr>
          </a:lstStyle>
          <a:p/>
        </p:txBody>
      </p:sp>
      <p:sp>
        <p:nvSpPr>
          <p:cNvPr id="25" name="Google Shape;25;p3"/>
          <p:cNvSpPr txBox="1"/>
          <p:nvPr>
            <p:ph idx="2" type="body"/>
          </p:nvPr>
        </p:nvSpPr>
        <p:spPr>
          <a:xfrm>
            <a:off x="1058325" y="211667"/>
            <a:ext cx="4594200" cy="246000"/>
          </a:xfrm>
          <a:prstGeom prst="rect">
            <a:avLst/>
          </a:prstGeom>
        </p:spPr>
        <p:txBody>
          <a:bodyPr anchorCtr="0" anchor="t" bIns="0" lIns="0" spcFirstLastPara="1" rIns="0" wrap="square" tIns="0">
            <a:noAutofit/>
          </a:bodyPr>
          <a:lstStyle>
            <a:lvl1pPr indent="-330200" lvl="0" marL="457200">
              <a:lnSpc>
                <a:spcPct val="100000"/>
              </a:lnSpc>
              <a:spcBef>
                <a:spcPts val="640"/>
              </a:spcBef>
              <a:spcAft>
                <a:spcPts val="0"/>
              </a:spcAft>
              <a:buClr>
                <a:schemeClr val="lt1"/>
              </a:buClr>
              <a:buSzPts val="1600"/>
              <a:buFont typeface="Alata"/>
              <a:buChar char="•"/>
              <a:defRPr sz="1600">
                <a:solidFill>
                  <a:schemeClr val="lt1"/>
                </a:solidFill>
                <a:latin typeface="Alata"/>
                <a:ea typeface="Alata"/>
                <a:cs typeface="Alata"/>
                <a:sym typeface="Alata"/>
              </a:defRPr>
            </a:lvl1pPr>
            <a:lvl2pPr indent="-330200" lvl="1" marL="914400">
              <a:lnSpc>
                <a:spcPct val="100000"/>
              </a:lnSpc>
              <a:spcBef>
                <a:spcPts val="640"/>
              </a:spcBef>
              <a:spcAft>
                <a:spcPts val="0"/>
              </a:spcAft>
              <a:buClr>
                <a:schemeClr val="lt1"/>
              </a:buClr>
              <a:buSzPts val="1600"/>
              <a:buChar char="–"/>
              <a:defRPr sz="1600">
                <a:solidFill>
                  <a:schemeClr val="lt1"/>
                </a:solidFill>
              </a:defRPr>
            </a:lvl2pPr>
            <a:lvl3pPr indent="-330200" lvl="2" marL="1371600">
              <a:lnSpc>
                <a:spcPct val="100000"/>
              </a:lnSpc>
              <a:spcBef>
                <a:spcPts val="640"/>
              </a:spcBef>
              <a:spcAft>
                <a:spcPts val="0"/>
              </a:spcAft>
              <a:buClr>
                <a:schemeClr val="lt1"/>
              </a:buClr>
              <a:buSzPts val="1600"/>
              <a:buChar char="•"/>
              <a:defRPr>
                <a:solidFill>
                  <a:schemeClr val="lt1"/>
                </a:solidFill>
              </a:defRPr>
            </a:lvl3pPr>
            <a:lvl4pPr indent="-330200" lvl="3" marL="1828800">
              <a:lnSpc>
                <a:spcPct val="100000"/>
              </a:lnSpc>
              <a:spcBef>
                <a:spcPts val="640"/>
              </a:spcBef>
              <a:spcAft>
                <a:spcPts val="0"/>
              </a:spcAft>
              <a:buClr>
                <a:schemeClr val="lt1"/>
              </a:buClr>
              <a:buSzPts val="1600"/>
              <a:buChar char="–"/>
              <a:defRPr sz="1600">
                <a:solidFill>
                  <a:schemeClr val="lt1"/>
                </a:solidFill>
              </a:defRPr>
            </a:lvl4pPr>
            <a:lvl5pPr indent="-330200" lvl="4" marL="2286000">
              <a:lnSpc>
                <a:spcPct val="100000"/>
              </a:lnSpc>
              <a:spcBef>
                <a:spcPts val="640"/>
              </a:spcBef>
              <a:spcAft>
                <a:spcPts val="0"/>
              </a:spcAft>
              <a:buClr>
                <a:schemeClr val="lt1"/>
              </a:buClr>
              <a:buSzPts val="1600"/>
              <a:buChar char="»"/>
              <a:defRPr sz="1600">
                <a:solidFill>
                  <a:schemeClr val="lt1"/>
                </a:solidFill>
              </a:defRPr>
            </a:lvl5pPr>
            <a:lvl6pPr indent="-330200" lvl="5" marL="2743200">
              <a:lnSpc>
                <a:spcPct val="100000"/>
              </a:lnSpc>
              <a:spcBef>
                <a:spcPts val="640"/>
              </a:spcBef>
              <a:spcAft>
                <a:spcPts val="0"/>
              </a:spcAft>
              <a:buClr>
                <a:schemeClr val="lt1"/>
              </a:buClr>
              <a:buSzPts val="1600"/>
              <a:buChar char="•"/>
              <a:defRPr sz="1600">
                <a:solidFill>
                  <a:schemeClr val="lt1"/>
                </a:solidFill>
              </a:defRPr>
            </a:lvl6pPr>
            <a:lvl7pPr indent="-330200" lvl="6" marL="3200400">
              <a:lnSpc>
                <a:spcPct val="100000"/>
              </a:lnSpc>
              <a:spcBef>
                <a:spcPts val="640"/>
              </a:spcBef>
              <a:spcAft>
                <a:spcPts val="0"/>
              </a:spcAft>
              <a:buClr>
                <a:schemeClr val="lt1"/>
              </a:buClr>
              <a:buSzPts val="1600"/>
              <a:buChar char="•"/>
              <a:defRPr sz="1600">
                <a:solidFill>
                  <a:schemeClr val="lt1"/>
                </a:solidFill>
              </a:defRPr>
            </a:lvl7pPr>
            <a:lvl8pPr indent="-330200" lvl="7" marL="3657600">
              <a:lnSpc>
                <a:spcPct val="100000"/>
              </a:lnSpc>
              <a:spcBef>
                <a:spcPts val="640"/>
              </a:spcBef>
              <a:spcAft>
                <a:spcPts val="0"/>
              </a:spcAft>
              <a:buClr>
                <a:schemeClr val="lt1"/>
              </a:buClr>
              <a:buSzPts val="1600"/>
              <a:buChar char="•"/>
              <a:defRPr sz="1600">
                <a:solidFill>
                  <a:schemeClr val="lt1"/>
                </a:solidFill>
              </a:defRPr>
            </a:lvl8pPr>
            <a:lvl9pPr indent="-330200" lvl="8" marL="4114800">
              <a:lnSpc>
                <a:spcPct val="100000"/>
              </a:lnSpc>
              <a:spcBef>
                <a:spcPts val="640"/>
              </a:spcBef>
              <a:spcAft>
                <a:spcPts val="0"/>
              </a:spcAft>
              <a:buClr>
                <a:schemeClr val="lt1"/>
              </a:buClr>
              <a:buSzPts val="1600"/>
              <a:buChar char="•"/>
              <a:defRPr sz="1600">
                <a:solidFill>
                  <a:schemeClr val="lt1"/>
                </a:solidFill>
              </a:defRPr>
            </a:lvl9pPr>
          </a:lstStyle>
          <a:p/>
        </p:txBody>
      </p:sp>
      <p:sp>
        <p:nvSpPr>
          <p:cNvPr id="26" name="Google Shape;26;p3"/>
          <p:cNvSpPr txBox="1"/>
          <p:nvPr>
            <p:ph type="title"/>
          </p:nvPr>
        </p:nvSpPr>
        <p:spPr>
          <a:xfrm>
            <a:off x="4603750" y="4653492"/>
            <a:ext cx="9156600" cy="11217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8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bg>
      <p:bgPr>
        <a:solidFill>
          <a:srgbClr val="FFFDFC"/>
        </a:solidFill>
      </p:bgPr>
    </p:bg>
    <p:spTree>
      <p:nvGrpSpPr>
        <p:cNvPr id="27" name="Shape 27"/>
        <p:cNvGrpSpPr/>
        <p:nvPr/>
      </p:nvGrpSpPr>
      <p:grpSpPr>
        <a:xfrm>
          <a:off x="0" y="0"/>
          <a:ext cx="0" cy="0"/>
          <a:chOff x="0" y="0"/>
          <a:chExt cx="0" cy="0"/>
        </a:xfrm>
      </p:grpSpPr>
      <p:sp>
        <p:nvSpPr>
          <p:cNvPr id="28" name="Google Shape;28;p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25000"/>
            </a:blip>
            <a:stretch>
              <a:fillRect b="-3108" l="0" r="0" t="-23109"/>
            </a:stretch>
          </a:blipFill>
          <a:ln>
            <a:noFill/>
          </a:ln>
        </p:spPr>
      </p:sp>
      <p:sp>
        <p:nvSpPr>
          <p:cNvPr id="29" name="Google Shape;29;p4"/>
          <p:cNvSpPr txBox="1"/>
          <p:nvPr>
            <p:ph idx="1" type="subTitle"/>
          </p:nvPr>
        </p:nvSpPr>
        <p:spPr>
          <a:xfrm>
            <a:off x="9609675" y="5778500"/>
            <a:ext cx="7654800" cy="4806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640"/>
              </a:spcBef>
              <a:spcAft>
                <a:spcPts val="0"/>
              </a:spcAft>
              <a:buSzPts val="1800"/>
              <a:buNone/>
              <a:defRPr/>
            </a:lvl2pPr>
            <a:lvl3pPr lvl="2">
              <a:spcBef>
                <a:spcPts val="640"/>
              </a:spcBef>
              <a:spcAft>
                <a:spcPts val="0"/>
              </a:spcAft>
              <a:buSzPts val="1600"/>
              <a:buNone/>
              <a:defRPr/>
            </a:lvl3pPr>
            <a:lvl4pPr lvl="3">
              <a:spcBef>
                <a:spcPts val="640"/>
              </a:spcBef>
              <a:spcAft>
                <a:spcPts val="0"/>
              </a:spcAft>
              <a:buSzPts val="1800"/>
              <a:buNone/>
              <a:defRPr/>
            </a:lvl4pPr>
            <a:lvl5pPr lvl="4">
              <a:spcBef>
                <a:spcPts val="640"/>
              </a:spcBef>
              <a:spcAft>
                <a:spcPts val="0"/>
              </a:spcAft>
              <a:buSzPts val="1800"/>
              <a:buNone/>
              <a:defRPr/>
            </a:lvl5pPr>
            <a:lvl6pPr lvl="5">
              <a:spcBef>
                <a:spcPts val="640"/>
              </a:spcBef>
              <a:spcAft>
                <a:spcPts val="0"/>
              </a:spcAft>
              <a:buSzPts val="1800"/>
              <a:buNone/>
              <a:defRPr/>
            </a:lvl6pPr>
            <a:lvl7pPr lvl="6">
              <a:spcBef>
                <a:spcPts val="640"/>
              </a:spcBef>
              <a:spcAft>
                <a:spcPts val="0"/>
              </a:spcAft>
              <a:buSzPts val="1800"/>
              <a:buNone/>
              <a:defRPr/>
            </a:lvl7pPr>
            <a:lvl8pPr lvl="7">
              <a:spcBef>
                <a:spcPts val="640"/>
              </a:spcBef>
              <a:spcAft>
                <a:spcPts val="0"/>
              </a:spcAft>
              <a:buSzPts val="1800"/>
              <a:buNone/>
              <a:defRPr/>
            </a:lvl8pPr>
            <a:lvl9pPr lvl="8">
              <a:spcBef>
                <a:spcPts val="640"/>
              </a:spcBef>
              <a:spcAft>
                <a:spcPts val="0"/>
              </a:spcAft>
              <a:buSzPts val="1800"/>
              <a:buNone/>
              <a:defRPr/>
            </a:lvl9pPr>
          </a:lstStyle>
          <a:p/>
        </p:txBody>
      </p:sp>
      <p:sp>
        <p:nvSpPr>
          <p:cNvPr id="30" name="Google Shape;30;p4"/>
          <p:cNvSpPr/>
          <p:nvPr>
            <p:ph idx="2" type="pic"/>
          </p:nvPr>
        </p:nvSpPr>
        <p:spPr>
          <a:xfrm>
            <a:off x="9182050" y="613825"/>
            <a:ext cx="8518800" cy="4739100"/>
          </a:xfrm>
          <a:prstGeom prst="rect">
            <a:avLst/>
          </a:prstGeom>
          <a:noFill/>
          <a:ln>
            <a:noFill/>
          </a:ln>
        </p:spPr>
      </p:sp>
      <p:sp>
        <p:nvSpPr>
          <p:cNvPr id="31" name="Google Shape;31;p4"/>
          <p:cNvSpPr txBox="1"/>
          <p:nvPr>
            <p:ph idx="3" type="body"/>
          </p:nvPr>
        </p:nvSpPr>
        <p:spPr>
          <a:xfrm>
            <a:off x="9630825" y="6265325"/>
            <a:ext cx="7654800" cy="2460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Font typeface="Alata"/>
              <a:buChar char="•"/>
              <a:defRPr sz="1800">
                <a:latin typeface="Alata"/>
                <a:ea typeface="Alata"/>
                <a:cs typeface="Alata"/>
                <a:sym typeface="Alata"/>
              </a:defRPr>
            </a:lvl1pPr>
            <a:lvl2pPr indent="-342900" lvl="1" marL="914400">
              <a:spcBef>
                <a:spcPts val="640"/>
              </a:spcBef>
              <a:spcAft>
                <a:spcPts val="0"/>
              </a:spcAft>
              <a:buSzPts val="1800"/>
              <a:buChar char="–"/>
              <a:defRPr/>
            </a:lvl2pPr>
            <a:lvl3pPr indent="-342900" lvl="2" marL="1371600">
              <a:spcBef>
                <a:spcPts val="640"/>
              </a:spcBef>
              <a:spcAft>
                <a:spcPts val="0"/>
              </a:spcAft>
              <a:buSzPts val="1800"/>
              <a:buChar char="•"/>
              <a:defRPr sz="1800"/>
            </a:lvl3pPr>
            <a:lvl4pPr indent="-342900" lvl="3" marL="1828800">
              <a:spcBef>
                <a:spcPts val="640"/>
              </a:spcBef>
              <a:spcAft>
                <a:spcPts val="0"/>
              </a:spcAft>
              <a:buSzPts val="1800"/>
              <a:buChar char="–"/>
              <a:defRPr/>
            </a:lvl4pPr>
            <a:lvl5pPr indent="-342900" lvl="4" marL="2286000">
              <a:spcBef>
                <a:spcPts val="640"/>
              </a:spcBef>
              <a:spcAft>
                <a:spcPts val="0"/>
              </a:spcAft>
              <a:buSzPts val="1800"/>
              <a:buChar char="»"/>
              <a:defRPr/>
            </a:lvl5pPr>
            <a:lvl6pPr indent="-342900" lvl="5" marL="2743200">
              <a:spcBef>
                <a:spcPts val="640"/>
              </a:spcBef>
              <a:spcAft>
                <a:spcPts val="0"/>
              </a:spcAft>
              <a:buSzPts val="1800"/>
              <a:buChar char="•"/>
              <a:defRPr/>
            </a:lvl6pPr>
            <a:lvl7pPr indent="-342900" lvl="6" marL="3200400">
              <a:spcBef>
                <a:spcPts val="640"/>
              </a:spcBef>
              <a:spcAft>
                <a:spcPts val="0"/>
              </a:spcAft>
              <a:buSzPts val="1800"/>
              <a:buChar char="•"/>
              <a:defRPr/>
            </a:lvl7pPr>
            <a:lvl8pPr indent="-342900" lvl="7" marL="3657600">
              <a:spcBef>
                <a:spcPts val="640"/>
              </a:spcBef>
              <a:spcAft>
                <a:spcPts val="0"/>
              </a:spcAft>
              <a:buSzPts val="1800"/>
              <a:buChar char="•"/>
              <a:defRPr/>
            </a:lvl8pPr>
            <a:lvl9pPr indent="-342900" lvl="8" marL="4114800">
              <a:spcBef>
                <a:spcPts val="640"/>
              </a:spcBef>
              <a:spcAft>
                <a:spcPts val="0"/>
              </a:spcAft>
              <a:buSzPts val="1800"/>
              <a:buChar char="•"/>
              <a:defRPr/>
            </a:lvl9pPr>
          </a:lstStyle>
          <a:p/>
        </p:txBody>
      </p:sp>
      <p:sp>
        <p:nvSpPr>
          <p:cNvPr id="32" name="Google Shape;32;p4"/>
          <p:cNvSpPr/>
          <p:nvPr>
            <p:ph idx="4" type="pic"/>
          </p:nvPr>
        </p:nvSpPr>
        <p:spPr>
          <a:xfrm>
            <a:off x="588400" y="3911625"/>
            <a:ext cx="8558400" cy="5764800"/>
          </a:xfrm>
          <a:prstGeom prst="rect">
            <a:avLst/>
          </a:prstGeom>
          <a:noFill/>
          <a:ln>
            <a:noFill/>
          </a:ln>
        </p:spPr>
      </p:sp>
      <p:sp>
        <p:nvSpPr>
          <p:cNvPr id="33" name="Google Shape;33;p4"/>
          <p:cNvSpPr txBox="1"/>
          <p:nvPr>
            <p:ph idx="5" type="body"/>
          </p:nvPr>
        </p:nvSpPr>
        <p:spPr>
          <a:xfrm>
            <a:off x="12665225" y="211667"/>
            <a:ext cx="4594200" cy="246000"/>
          </a:xfrm>
          <a:prstGeom prst="rect">
            <a:avLst/>
          </a:prstGeom>
        </p:spPr>
        <p:txBody>
          <a:bodyPr anchorCtr="0" anchor="t" bIns="0" lIns="0" spcFirstLastPara="1" rIns="0" wrap="square" tIns="0">
            <a:noAutofit/>
          </a:bodyPr>
          <a:lstStyle>
            <a:lvl1pPr indent="-330200" lvl="0" marL="457200" rtl="0" algn="r">
              <a:lnSpc>
                <a:spcPct val="100000"/>
              </a:lnSpc>
              <a:spcBef>
                <a:spcPts val="640"/>
              </a:spcBef>
              <a:spcAft>
                <a:spcPts val="0"/>
              </a:spcAft>
              <a:buSzPts val="1600"/>
              <a:buFont typeface="Alata"/>
              <a:buChar char="•"/>
              <a:defRPr sz="1600">
                <a:latin typeface="Alata"/>
                <a:ea typeface="Alata"/>
                <a:cs typeface="Alata"/>
                <a:sym typeface="Alata"/>
              </a:defRPr>
            </a:lvl1pPr>
            <a:lvl2pPr indent="-330200" lvl="1" marL="914400" rtl="0" algn="r">
              <a:lnSpc>
                <a:spcPct val="100000"/>
              </a:lnSpc>
              <a:spcBef>
                <a:spcPts val="640"/>
              </a:spcBef>
              <a:spcAft>
                <a:spcPts val="0"/>
              </a:spcAft>
              <a:buSzPts val="1600"/>
              <a:buChar char="–"/>
              <a:defRPr sz="1600"/>
            </a:lvl2pPr>
            <a:lvl3pPr indent="-330200" lvl="2" marL="1371600" rtl="0" algn="r">
              <a:lnSpc>
                <a:spcPct val="100000"/>
              </a:lnSpc>
              <a:spcBef>
                <a:spcPts val="640"/>
              </a:spcBef>
              <a:spcAft>
                <a:spcPts val="0"/>
              </a:spcAft>
              <a:buSzPts val="1600"/>
              <a:buChar char="•"/>
              <a:defRPr/>
            </a:lvl3pPr>
            <a:lvl4pPr indent="-330200" lvl="3" marL="1828800" rtl="0" algn="r">
              <a:lnSpc>
                <a:spcPct val="100000"/>
              </a:lnSpc>
              <a:spcBef>
                <a:spcPts val="640"/>
              </a:spcBef>
              <a:spcAft>
                <a:spcPts val="0"/>
              </a:spcAft>
              <a:buSzPts val="1600"/>
              <a:buChar char="–"/>
              <a:defRPr sz="1600"/>
            </a:lvl4pPr>
            <a:lvl5pPr indent="-330200" lvl="4" marL="2286000" rtl="0" algn="r">
              <a:lnSpc>
                <a:spcPct val="100000"/>
              </a:lnSpc>
              <a:spcBef>
                <a:spcPts val="640"/>
              </a:spcBef>
              <a:spcAft>
                <a:spcPts val="0"/>
              </a:spcAft>
              <a:buSzPts val="1600"/>
              <a:buChar char="»"/>
              <a:defRPr sz="1600"/>
            </a:lvl5pPr>
            <a:lvl6pPr indent="-330200" lvl="5" marL="2743200" rtl="0" algn="r">
              <a:lnSpc>
                <a:spcPct val="100000"/>
              </a:lnSpc>
              <a:spcBef>
                <a:spcPts val="640"/>
              </a:spcBef>
              <a:spcAft>
                <a:spcPts val="0"/>
              </a:spcAft>
              <a:buSzPts val="1600"/>
              <a:buChar char="•"/>
              <a:defRPr sz="1600"/>
            </a:lvl6pPr>
            <a:lvl7pPr indent="-330200" lvl="6" marL="3200400" rtl="0" algn="r">
              <a:lnSpc>
                <a:spcPct val="100000"/>
              </a:lnSpc>
              <a:spcBef>
                <a:spcPts val="640"/>
              </a:spcBef>
              <a:spcAft>
                <a:spcPts val="0"/>
              </a:spcAft>
              <a:buSzPts val="1600"/>
              <a:buChar char="•"/>
              <a:defRPr sz="1600"/>
            </a:lvl7pPr>
            <a:lvl8pPr indent="-330200" lvl="7" marL="3657600" rtl="0" algn="r">
              <a:lnSpc>
                <a:spcPct val="100000"/>
              </a:lnSpc>
              <a:spcBef>
                <a:spcPts val="640"/>
              </a:spcBef>
              <a:spcAft>
                <a:spcPts val="0"/>
              </a:spcAft>
              <a:buSzPts val="1600"/>
              <a:buChar char="•"/>
              <a:defRPr sz="1600"/>
            </a:lvl8pPr>
            <a:lvl9pPr indent="-330200" lvl="8" marL="4114800" rtl="0" algn="r">
              <a:lnSpc>
                <a:spcPct val="100000"/>
              </a:lnSpc>
              <a:spcBef>
                <a:spcPts val="640"/>
              </a:spcBef>
              <a:spcAft>
                <a:spcPts val="0"/>
              </a:spcAft>
              <a:buSzPts val="1600"/>
              <a:buChar char="•"/>
              <a:defRPr sz="1600"/>
            </a:lvl9pPr>
          </a:lstStyle>
          <a:p/>
        </p:txBody>
      </p:sp>
      <p:sp>
        <p:nvSpPr>
          <p:cNvPr id="34" name="Google Shape;34;p4"/>
          <p:cNvSpPr txBox="1"/>
          <p:nvPr>
            <p:ph idx="6" type="body"/>
          </p:nvPr>
        </p:nvSpPr>
        <p:spPr>
          <a:xfrm>
            <a:off x="1058325" y="211667"/>
            <a:ext cx="4594200" cy="246000"/>
          </a:xfrm>
          <a:prstGeom prst="rect">
            <a:avLst/>
          </a:prstGeom>
        </p:spPr>
        <p:txBody>
          <a:bodyPr anchorCtr="0" anchor="t" bIns="0" lIns="0" spcFirstLastPara="1" rIns="0" wrap="square" tIns="0">
            <a:noAutofit/>
          </a:bodyPr>
          <a:lstStyle>
            <a:lvl1pPr indent="-330200" lvl="0" marL="457200" rtl="0">
              <a:lnSpc>
                <a:spcPct val="100000"/>
              </a:lnSpc>
              <a:spcBef>
                <a:spcPts val="640"/>
              </a:spcBef>
              <a:spcAft>
                <a:spcPts val="0"/>
              </a:spcAft>
              <a:buSzPts val="1600"/>
              <a:buFont typeface="Alata"/>
              <a:buChar char="•"/>
              <a:defRPr sz="1600">
                <a:latin typeface="Alata"/>
                <a:ea typeface="Alata"/>
                <a:cs typeface="Alata"/>
                <a:sym typeface="Alata"/>
              </a:defRPr>
            </a:lvl1pPr>
            <a:lvl2pPr indent="-330200" lvl="1" marL="914400" rtl="0">
              <a:lnSpc>
                <a:spcPct val="100000"/>
              </a:lnSpc>
              <a:spcBef>
                <a:spcPts val="640"/>
              </a:spcBef>
              <a:spcAft>
                <a:spcPts val="0"/>
              </a:spcAft>
              <a:buSzPts val="1600"/>
              <a:buChar char="–"/>
              <a:defRPr sz="1600"/>
            </a:lvl2pPr>
            <a:lvl3pPr indent="-330200" lvl="2" marL="1371600" rtl="0">
              <a:lnSpc>
                <a:spcPct val="100000"/>
              </a:lnSpc>
              <a:spcBef>
                <a:spcPts val="640"/>
              </a:spcBef>
              <a:spcAft>
                <a:spcPts val="0"/>
              </a:spcAft>
              <a:buSzPts val="1600"/>
              <a:buChar char="•"/>
              <a:defRPr/>
            </a:lvl3pPr>
            <a:lvl4pPr indent="-330200" lvl="3" marL="1828800" rtl="0">
              <a:lnSpc>
                <a:spcPct val="100000"/>
              </a:lnSpc>
              <a:spcBef>
                <a:spcPts val="640"/>
              </a:spcBef>
              <a:spcAft>
                <a:spcPts val="0"/>
              </a:spcAft>
              <a:buSzPts val="1600"/>
              <a:buChar char="–"/>
              <a:defRPr sz="1600"/>
            </a:lvl4pPr>
            <a:lvl5pPr indent="-330200" lvl="4" marL="2286000" rtl="0">
              <a:lnSpc>
                <a:spcPct val="100000"/>
              </a:lnSpc>
              <a:spcBef>
                <a:spcPts val="640"/>
              </a:spcBef>
              <a:spcAft>
                <a:spcPts val="0"/>
              </a:spcAft>
              <a:buSzPts val="1600"/>
              <a:buChar char="»"/>
              <a:defRPr sz="1600"/>
            </a:lvl5pPr>
            <a:lvl6pPr indent="-330200" lvl="5" marL="2743200" rtl="0">
              <a:lnSpc>
                <a:spcPct val="100000"/>
              </a:lnSpc>
              <a:spcBef>
                <a:spcPts val="640"/>
              </a:spcBef>
              <a:spcAft>
                <a:spcPts val="0"/>
              </a:spcAft>
              <a:buSzPts val="1600"/>
              <a:buChar char="•"/>
              <a:defRPr sz="1600"/>
            </a:lvl6pPr>
            <a:lvl7pPr indent="-330200" lvl="6" marL="3200400" rtl="0">
              <a:lnSpc>
                <a:spcPct val="100000"/>
              </a:lnSpc>
              <a:spcBef>
                <a:spcPts val="640"/>
              </a:spcBef>
              <a:spcAft>
                <a:spcPts val="0"/>
              </a:spcAft>
              <a:buSzPts val="1600"/>
              <a:buChar char="•"/>
              <a:defRPr sz="1600"/>
            </a:lvl7pPr>
            <a:lvl8pPr indent="-330200" lvl="7" marL="3657600" rtl="0">
              <a:lnSpc>
                <a:spcPct val="100000"/>
              </a:lnSpc>
              <a:spcBef>
                <a:spcPts val="640"/>
              </a:spcBef>
              <a:spcAft>
                <a:spcPts val="0"/>
              </a:spcAft>
              <a:buSzPts val="1600"/>
              <a:buChar char="•"/>
              <a:defRPr sz="1600"/>
            </a:lvl8pPr>
            <a:lvl9pPr indent="-330200" lvl="8" marL="4114800" rtl="0">
              <a:lnSpc>
                <a:spcPct val="100000"/>
              </a:lnSpc>
              <a:spcBef>
                <a:spcPts val="640"/>
              </a:spcBef>
              <a:spcAft>
                <a:spcPts val="0"/>
              </a:spcAft>
              <a:buSzPts val="1600"/>
              <a:buChar char="•"/>
              <a:defRPr sz="1600"/>
            </a:lvl9pPr>
          </a:lstStyle>
          <a:p/>
        </p:txBody>
      </p:sp>
      <p:sp>
        <p:nvSpPr>
          <p:cNvPr id="35" name="Google Shape;35;p4"/>
          <p:cNvSpPr txBox="1"/>
          <p:nvPr>
            <p:ph idx="7" type="subTitle"/>
          </p:nvPr>
        </p:nvSpPr>
        <p:spPr>
          <a:xfrm>
            <a:off x="9593975" y="6704275"/>
            <a:ext cx="7654800" cy="480600"/>
          </a:xfrm>
          <a:prstGeom prst="rect">
            <a:avLst/>
          </a:prstGeom>
        </p:spPr>
        <p:txBody>
          <a:bodyPr anchorCtr="0" anchor="t" bIns="0" lIns="0" spcFirstLastPara="1" rIns="0" wrap="square" tIns="0">
            <a:noAutofit/>
          </a:bodyPr>
          <a:lstStyle>
            <a:lvl1pPr lvl="0" rtl="0">
              <a:spcBef>
                <a:spcPts val="640"/>
              </a:spcBef>
              <a:spcAft>
                <a:spcPts val="0"/>
              </a:spcAft>
              <a:buSzPts val="3200"/>
              <a:buNone/>
              <a:defRPr/>
            </a:lvl1pPr>
            <a:lvl2pPr lvl="1" rtl="0">
              <a:spcBef>
                <a:spcPts val="640"/>
              </a:spcBef>
              <a:spcAft>
                <a:spcPts val="0"/>
              </a:spcAft>
              <a:buSzPts val="1800"/>
              <a:buNone/>
              <a:defRPr/>
            </a:lvl2pPr>
            <a:lvl3pPr lvl="2" rtl="0">
              <a:spcBef>
                <a:spcPts val="640"/>
              </a:spcBef>
              <a:spcAft>
                <a:spcPts val="0"/>
              </a:spcAft>
              <a:buSzPts val="1600"/>
              <a:buNone/>
              <a:defRPr/>
            </a:lvl3pPr>
            <a:lvl4pPr lvl="3" rtl="0">
              <a:spcBef>
                <a:spcPts val="640"/>
              </a:spcBef>
              <a:spcAft>
                <a:spcPts val="0"/>
              </a:spcAft>
              <a:buSzPts val="1800"/>
              <a:buNone/>
              <a:defRPr/>
            </a:lvl4pPr>
            <a:lvl5pPr lvl="4" rtl="0">
              <a:spcBef>
                <a:spcPts val="640"/>
              </a:spcBef>
              <a:spcAft>
                <a:spcPts val="0"/>
              </a:spcAft>
              <a:buSzPts val="1800"/>
              <a:buNone/>
              <a:defRPr/>
            </a:lvl5pPr>
            <a:lvl6pPr lvl="5" rtl="0">
              <a:spcBef>
                <a:spcPts val="640"/>
              </a:spcBef>
              <a:spcAft>
                <a:spcPts val="0"/>
              </a:spcAft>
              <a:buSzPts val="1800"/>
              <a:buNone/>
              <a:defRPr/>
            </a:lvl6pPr>
            <a:lvl7pPr lvl="6" rtl="0">
              <a:spcBef>
                <a:spcPts val="640"/>
              </a:spcBef>
              <a:spcAft>
                <a:spcPts val="0"/>
              </a:spcAft>
              <a:buSzPts val="1800"/>
              <a:buNone/>
              <a:defRPr/>
            </a:lvl7pPr>
            <a:lvl8pPr lvl="7" rtl="0">
              <a:spcBef>
                <a:spcPts val="640"/>
              </a:spcBef>
              <a:spcAft>
                <a:spcPts val="0"/>
              </a:spcAft>
              <a:buSzPts val="1800"/>
              <a:buNone/>
              <a:defRPr/>
            </a:lvl8pPr>
            <a:lvl9pPr lvl="8" rtl="0">
              <a:spcBef>
                <a:spcPts val="640"/>
              </a:spcBef>
              <a:spcAft>
                <a:spcPts val="0"/>
              </a:spcAft>
              <a:buSzPts val="1800"/>
              <a:buNone/>
              <a:defRPr/>
            </a:lvl9pPr>
          </a:lstStyle>
          <a:p/>
        </p:txBody>
      </p:sp>
      <p:sp>
        <p:nvSpPr>
          <p:cNvPr id="36" name="Google Shape;36;p4"/>
          <p:cNvSpPr txBox="1"/>
          <p:nvPr>
            <p:ph idx="8" type="body"/>
          </p:nvPr>
        </p:nvSpPr>
        <p:spPr>
          <a:xfrm>
            <a:off x="9615125" y="7191100"/>
            <a:ext cx="7654800" cy="2460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Font typeface="Alata"/>
              <a:buChar char="•"/>
              <a:defRPr sz="1800">
                <a:latin typeface="Alata"/>
                <a:ea typeface="Alata"/>
                <a:cs typeface="Alata"/>
                <a:sym typeface="Alata"/>
              </a:defRPr>
            </a:lvl1pPr>
            <a:lvl2pPr indent="-342900" lvl="1" marL="914400" rtl="0">
              <a:spcBef>
                <a:spcPts val="640"/>
              </a:spcBef>
              <a:spcAft>
                <a:spcPts val="0"/>
              </a:spcAft>
              <a:buSzPts val="1800"/>
              <a:buChar char="–"/>
              <a:defRPr/>
            </a:lvl2pPr>
            <a:lvl3pPr indent="-342900" lvl="2" marL="1371600" rtl="0">
              <a:spcBef>
                <a:spcPts val="640"/>
              </a:spcBef>
              <a:spcAft>
                <a:spcPts val="0"/>
              </a:spcAft>
              <a:buSzPts val="1800"/>
              <a:buChar char="•"/>
              <a:defRPr sz="1800"/>
            </a:lvl3pPr>
            <a:lvl4pPr indent="-342900" lvl="3" marL="1828800" rtl="0">
              <a:spcBef>
                <a:spcPts val="640"/>
              </a:spcBef>
              <a:spcAft>
                <a:spcPts val="0"/>
              </a:spcAft>
              <a:buSzPts val="1800"/>
              <a:buChar char="–"/>
              <a:defRPr/>
            </a:lvl4pPr>
            <a:lvl5pPr indent="-342900" lvl="4" marL="2286000" rtl="0">
              <a:spcBef>
                <a:spcPts val="640"/>
              </a:spcBef>
              <a:spcAft>
                <a:spcPts val="0"/>
              </a:spcAft>
              <a:buSzPts val="1800"/>
              <a:buChar char="»"/>
              <a:defRPr/>
            </a:lvl5pPr>
            <a:lvl6pPr indent="-342900" lvl="5" marL="2743200" rtl="0">
              <a:spcBef>
                <a:spcPts val="640"/>
              </a:spcBef>
              <a:spcAft>
                <a:spcPts val="0"/>
              </a:spcAft>
              <a:buSzPts val="1800"/>
              <a:buChar char="•"/>
              <a:defRPr/>
            </a:lvl6pPr>
            <a:lvl7pPr indent="-342900" lvl="6" marL="3200400" rtl="0">
              <a:spcBef>
                <a:spcPts val="640"/>
              </a:spcBef>
              <a:spcAft>
                <a:spcPts val="0"/>
              </a:spcAft>
              <a:buSzPts val="1800"/>
              <a:buChar char="•"/>
              <a:defRPr/>
            </a:lvl7pPr>
            <a:lvl8pPr indent="-342900" lvl="7" marL="3657600" rtl="0">
              <a:spcBef>
                <a:spcPts val="640"/>
              </a:spcBef>
              <a:spcAft>
                <a:spcPts val="0"/>
              </a:spcAft>
              <a:buSzPts val="1800"/>
              <a:buChar char="•"/>
              <a:defRPr/>
            </a:lvl8pPr>
            <a:lvl9pPr indent="-342900" lvl="8" marL="4114800" rtl="0">
              <a:spcBef>
                <a:spcPts val="640"/>
              </a:spcBef>
              <a:spcAft>
                <a:spcPts val="0"/>
              </a:spcAft>
              <a:buSzPts val="1800"/>
              <a:buChar char="•"/>
              <a:defRPr/>
            </a:lvl9pPr>
          </a:lstStyle>
          <a:p/>
        </p:txBody>
      </p:sp>
      <p:cxnSp>
        <p:nvCxnSpPr>
          <p:cNvPr id="37" name="Google Shape;37;p4"/>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38" name="Google Shape;38;p4"/>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39" name="Google Shape;39;p4"/>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40" name="Google Shape;40;p4"/>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sp>
        <p:nvSpPr>
          <p:cNvPr id="41" name="Google Shape;41;p4"/>
          <p:cNvSpPr txBox="1"/>
          <p:nvPr>
            <p:ph type="title"/>
          </p:nvPr>
        </p:nvSpPr>
        <p:spPr>
          <a:xfrm>
            <a:off x="1079500" y="1185333"/>
            <a:ext cx="7654800" cy="2126700"/>
          </a:xfrm>
          <a:prstGeom prst="rect">
            <a:avLst/>
          </a:prstGeom>
        </p:spPr>
        <p:txBody>
          <a:bodyPr anchorCtr="0" anchor="t" bIns="0" lIns="0" spcFirstLastPara="1" rIns="0" wrap="square" tIns="0">
            <a:noAutofit/>
          </a:bodyPr>
          <a:lstStyle>
            <a:lvl1pPr lvl="0">
              <a:spcBef>
                <a:spcPts val="0"/>
              </a:spcBef>
              <a:spcAft>
                <a:spcPts val="0"/>
              </a:spcAft>
              <a:buSzPts val="8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2" name="Google Shape;42;p4"/>
          <p:cNvCxnSpPr/>
          <p:nvPr/>
        </p:nvCxnSpPr>
        <p:spPr>
          <a:xfrm>
            <a:off x="585713" y="3942766"/>
            <a:ext cx="8558400" cy="0"/>
          </a:xfrm>
          <a:prstGeom prst="straightConnector1">
            <a:avLst/>
          </a:prstGeom>
          <a:noFill/>
          <a:ln cap="flat" cmpd="sng" w="38100">
            <a:solidFill>
              <a:srgbClr val="000000"/>
            </a:solidFill>
            <a:prstDash val="solid"/>
            <a:round/>
            <a:headEnd len="sm" w="sm" type="none"/>
            <a:tailEnd len="sm" w="sm" type="none"/>
          </a:ln>
        </p:spPr>
      </p:cxnSp>
      <p:cxnSp>
        <p:nvCxnSpPr>
          <p:cNvPr id="43" name="Google Shape;43;p4"/>
          <p:cNvCxnSpPr/>
          <p:nvPr/>
        </p:nvCxnSpPr>
        <p:spPr>
          <a:xfrm rot="10800000">
            <a:off x="9163050" y="585786"/>
            <a:ext cx="0" cy="9115500"/>
          </a:xfrm>
          <a:prstGeom prst="straightConnector1">
            <a:avLst/>
          </a:prstGeom>
          <a:noFill/>
          <a:ln cap="flat" cmpd="sng" w="38100">
            <a:solidFill>
              <a:srgbClr val="000000"/>
            </a:solidFill>
            <a:prstDash val="solid"/>
            <a:round/>
            <a:headEnd len="sm" w="sm" type="none"/>
            <a:tailEnd len="sm" w="sm" type="none"/>
          </a:ln>
        </p:spPr>
      </p:cxnSp>
      <p:cxnSp>
        <p:nvCxnSpPr>
          <p:cNvPr id="44" name="Google Shape;44;p4"/>
          <p:cNvCxnSpPr/>
          <p:nvPr/>
        </p:nvCxnSpPr>
        <p:spPr>
          <a:xfrm>
            <a:off x="9142556" y="5353050"/>
            <a:ext cx="8558400" cy="0"/>
          </a:xfrm>
          <a:prstGeom prst="straightConnector1">
            <a:avLst/>
          </a:prstGeom>
          <a:noFill/>
          <a:ln cap="flat" cmpd="sng" w="38100">
            <a:solidFill>
              <a:srgbClr val="000000"/>
            </a:solidFill>
            <a:prstDash val="solid"/>
            <a:round/>
            <a:headEnd len="sm" w="sm" type="none"/>
            <a:tailEnd len="sm" w="sm" type="none"/>
          </a:ln>
        </p:spPr>
      </p:cxnSp>
      <p:sp>
        <p:nvSpPr>
          <p:cNvPr id="45" name="Google Shape;45;p4"/>
          <p:cNvSpPr txBox="1"/>
          <p:nvPr>
            <p:ph idx="9" type="subTitle"/>
          </p:nvPr>
        </p:nvSpPr>
        <p:spPr>
          <a:xfrm>
            <a:off x="9592313" y="7613775"/>
            <a:ext cx="7654800" cy="480600"/>
          </a:xfrm>
          <a:prstGeom prst="rect">
            <a:avLst/>
          </a:prstGeom>
        </p:spPr>
        <p:txBody>
          <a:bodyPr anchorCtr="0" anchor="t" bIns="0" lIns="0" spcFirstLastPara="1" rIns="0" wrap="square" tIns="0">
            <a:noAutofit/>
          </a:bodyPr>
          <a:lstStyle>
            <a:lvl1pPr lvl="0" rtl="0">
              <a:spcBef>
                <a:spcPts val="640"/>
              </a:spcBef>
              <a:spcAft>
                <a:spcPts val="0"/>
              </a:spcAft>
              <a:buSzPts val="3200"/>
              <a:buNone/>
              <a:defRPr/>
            </a:lvl1pPr>
            <a:lvl2pPr lvl="1" rtl="0">
              <a:spcBef>
                <a:spcPts val="640"/>
              </a:spcBef>
              <a:spcAft>
                <a:spcPts val="0"/>
              </a:spcAft>
              <a:buSzPts val="1800"/>
              <a:buNone/>
              <a:defRPr/>
            </a:lvl2pPr>
            <a:lvl3pPr lvl="2" rtl="0">
              <a:spcBef>
                <a:spcPts val="640"/>
              </a:spcBef>
              <a:spcAft>
                <a:spcPts val="0"/>
              </a:spcAft>
              <a:buSzPts val="1600"/>
              <a:buNone/>
              <a:defRPr/>
            </a:lvl3pPr>
            <a:lvl4pPr lvl="3" rtl="0">
              <a:spcBef>
                <a:spcPts val="640"/>
              </a:spcBef>
              <a:spcAft>
                <a:spcPts val="0"/>
              </a:spcAft>
              <a:buSzPts val="1800"/>
              <a:buNone/>
              <a:defRPr/>
            </a:lvl4pPr>
            <a:lvl5pPr lvl="4" rtl="0">
              <a:spcBef>
                <a:spcPts val="640"/>
              </a:spcBef>
              <a:spcAft>
                <a:spcPts val="0"/>
              </a:spcAft>
              <a:buSzPts val="1800"/>
              <a:buNone/>
              <a:defRPr/>
            </a:lvl5pPr>
            <a:lvl6pPr lvl="5" rtl="0">
              <a:spcBef>
                <a:spcPts val="640"/>
              </a:spcBef>
              <a:spcAft>
                <a:spcPts val="0"/>
              </a:spcAft>
              <a:buSzPts val="1800"/>
              <a:buNone/>
              <a:defRPr/>
            </a:lvl6pPr>
            <a:lvl7pPr lvl="6" rtl="0">
              <a:spcBef>
                <a:spcPts val="640"/>
              </a:spcBef>
              <a:spcAft>
                <a:spcPts val="0"/>
              </a:spcAft>
              <a:buSzPts val="1800"/>
              <a:buNone/>
              <a:defRPr/>
            </a:lvl7pPr>
            <a:lvl8pPr lvl="7" rtl="0">
              <a:spcBef>
                <a:spcPts val="640"/>
              </a:spcBef>
              <a:spcAft>
                <a:spcPts val="0"/>
              </a:spcAft>
              <a:buSzPts val="1800"/>
              <a:buNone/>
              <a:defRPr/>
            </a:lvl8pPr>
            <a:lvl9pPr lvl="8" rtl="0">
              <a:spcBef>
                <a:spcPts val="640"/>
              </a:spcBef>
              <a:spcAft>
                <a:spcPts val="0"/>
              </a:spcAft>
              <a:buSzPts val="1800"/>
              <a:buNone/>
              <a:defRPr/>
            </a:lvl9pPr>
          </a:lstStyle>
          <a:p/>
        </p:txBody>
      </p:sp>
      <p:sp>
        <p:nvSpPr>
          <p:cNvPr id="46" name="Google Shape;46;p4"/>
          <p:cNvSpPr txBox="1"/>
          <p:nvPr>
            <p:ph idx="13" type="body"/>
          </p:nvPr>
        </p:nvSpPr>
        <p:spPr>
          <a:xfrm>
            <a:off x="9613463" y="8100600"/>
            <a:ext cx="7654800" cy="2460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Font typeface="Alata"/>
              <a:buChar char="•"/>
              <a:defRPr sz="1800">
                <a:latin typeface="Alata"/>
                <a:ea typeface="Alata"/>
                <a:cs typeface="Alata"/>
                <a:sym typeface="Alata"/>
              </a:defRPr>
            </a:lvl1pPr>
            <a:lvl2pPr indent="-342900" lvl="1" marL="914400" rtl="0">
              <a:spcBef>
                <a:spcPts val="640"/>
              </a:spcBef>
              <a:spcAft>
                <a:spcPts val="0"/>
              </a:spcAft>
              <a:buSzPts val="1800"/>
              <a:buChar char="–"/>
              <a:defRPr/>
            </a:lvl2pPr>
            <a:lvl3pPr indent="-342900" lvl="2" marL="1371600" rtl="0">
              <a:spcBef>
                <a:spcPts val="640"/>
              </a:spcBef>
              <a:spcAft>
                <a:spcPts val="0"/>
              </a:spcAft>
              <a:buSzPts val="1800"/>
              <a:buChar char="•"/>
              <a:defRPr sz="1800"/>
            </a:lvl3pPr>
            <a:lvl4pPr indent="-342900" lvl="3" marL="1828800" rtl="0">
              <a:spcBef>
                <a:spcPts val="640"/>
              </a:spcBef>
              <a:spcAft>
                <a:spcPts val="0"/>
              </a:spcAft>
              <a:buSzPts val="1800"/>
              <a:buChar char="–"/>
              <a:defRPr/>
            </a:lvl4pPr>
            <a:lvl5pPr indent="-342900" lvl="4" marL="2286000" rtl="0">
              <a:spcBef>
                <a:spcPts val="640"/>
              </a:spcBef>
              <a:spcAft>
                <a:spcPts val="0"/>
              </a:spcAft>
              <a:buSzPts val="1800"/>
              <a:buChar char="»"/>
              <a:defRPr/>
            </a:lvl5pPr>
            <a:lvl6pPr indent="-342900" lvl="5" marL="2743200" rtl="0">
              <a:spcBef>
                <a:spcPts val="640"/>
              </a:spcBef>
              <a:spcAft>
                <a:spcPts val="0"/>
              </a:spcAft>
              <a:buSzPts val="1800"/>
              <a:buChar char="•"/>
              <a:defRPr/>
            </a:lvl6pPr>
            <a:lvl7pPr indent="-342900" lvl="6" marL="3200400" rtl="0">
              <a:spcBef>
                <a:spcPts val="640"/>
              </a:spcBef>
              <a:spcAft>
                <a:spcPts val="0"/>
              </a:spcAft>
              <a:buSzPts val="1800"/>
              <a:buChar char="•"/>
              <a:defRPr/>
            </a:lvl7pPr>
            <a:lvl8pPr indent="-342900" lvl="7" marL="3657600" rtl="0">
              <a:spcBef>
                <a:spcPts val="640"/>
              </a:spcBef>
              <a:spcAft>
                <a:spcPts val="0"/>
              </a:spcAft>
              <a:buSzPts val="1800"/>
              <a:buChar char="•"/>
              <a:defRPr/>
            </a:lvl8pPr>
            <a:lvl9pPr indent="-342900" lvl="8" marL="4114800" rtl="0">
              <a:spcBef>
                <a:spcPts val="640"/>
              </a:spcBef>
              <a:spcAft>
                <a:spcPts val="0"/>
              </a:spcAft>
              <a:buSzPts val="1800"/>
              <a:buChar char="•"/>
              <a:defRPr/>
            </a:lvl9pPr>
          </a:lstStyle>
          <a:p/>
        </p:txBody>
      </p:sp>
      <p:sp>
        <p:nvSpPr>
          <p:cNvPr id="47" name="Google Shape;47;p4"/>
          <p:cNvSpPr txBox="1"/>
          <p:nvPr>
            <p:ph idx="14" type="subTitle"/>
          </p:nvPr>
        </p:nvSpPr>
        <p:spPr>
          <a:xfrm>
            <a:off x="9576613" y="8539550"/>
            <a:ext cx="7654800" cy="480600"/>
          </a:xfrm>
          <a:prstGeom prst="rect">
            <a:avLst/>
          </a:prstGeom>
        </p:spPr>
        <p:txBody>
          <a:bodyPr anchorCtr="0" anchor="t" bIns="0" lIns="0" spcFirstLastPara="1" rIns="0" wrap="square" tIns="0">
            <a:noAutofit/>
          </a:bodyPr>
          <a:lstStyle>
            <a:lvl1pPr lvl="0" rtl="0">
              <a:spcBef>
                <a:spcPts val="640"/>
              </a:spcBef>
              <a:spcAft>
                <a:spcPts val="0"/>
              </a:spcAft>
              <a:buSzPts val="3200"/>
              <a:buNone/>
              <a:defRPr/>
            </a:lvl1pPr>
            <a:lvl2pPr lvl="1" rtl="0">
              <a:spcBef>
                <a:spcPts val="640"/>
              </a:spcBef>
              <a:spcAft>
                <a:spcPts val="0"/>
              </a:spcAft>
              <a:buSzPts val="1800"/>
              <a:buNone/>
              <a:defRPr/>
            </a:lvl2pPr>
            <a:lvl3pPr lvl="2" rtl="0">
              <a:spcBef>
                <a:spcPts val="640"/>
              </a:spcBef>
              <a:spcAft>
                <a:spcPts val="0"/>
              </a:spcAft>
              <a:buSzPts val="1600"/>
              <a:buNone/>
              <a:defRPr/>
            </a:lvl3pPr>
            <a:lvl4pPr lvl="3" rtl="0">
              <a:spcBef>
                <a:spcPts val="640"/>
              </a:spcBef>
              <a:spcAft>
                <a:spcPts val="0"/>
              </a:spcAft>
              <a:buSzPts val="1800"/>
              <a:buNone/>
              <a:defRPr/>
            </a:lvl4pPr>
            <a:lvl5pPr lvl="4" rtl="0">
              <a:spcBef>
                <a:spcPts val="640"/>
              </a:spcBef>
              <a:spcAft>
                <a:spcPts val="0"/>
              </a:spcAft>
              <a:buSzPts val="1800"/>
              <a:buNone/>
              <a:defRPr/>
            </a:lvl5pPr>
            <a:lvl6pPr lvl="5" rtl="0">
              <a:spcBef>
                <a:spcPts val="640"/>
              </a:spcBef>
              <a:spcAft>
                <a:spcPts val="0"/>
              </a:spcAft>
              <a:buSzPts val="1800"/>
              <a:buNone/>
              <a:defRPr/>
            </a:lvl6pPr>
            <a:lvl7pPr lvl="6" rtl="0">
              <a:spcBef>
                <a:spcPts val="640"/>
              </a:spcBef>
              <a:spcAft>
                <a:spcPts val="0"/>
              </a:spcAft>
              <a:buSzPts val="1800"/>
              <a:buNone/>
              <a:defRPr/>
            </a:lvl7pPr>
            <a:lvl8pPr lvl="7" rtl="0">
              <a:spcBef>
                <a:spcPts val="640"/>
              </a:spcBef>
              <a:spcAft>
                <a:spcPts val="0"/>
              </a:spcAft>
              <a:buSzPts val="1800"/>
              <a:buNone/>
              <a:defRPr/>
            </a:lvl8pPr>
            <a:lvl9pPr lvl="8" rtl="0">
              <a:spcBef>
                <a:spcPts val="640"/>
              </a:spcBef>
              <a:spcAft>
                <a:spcPts val="0"/>
              </a:spcAft>
              <a:buSzPts val="1800"/>
              <a:buNone/>
              <a:defRPr/>
            </a:lvl9pPr>
          </a:lstStyle>
          <a:p/>
        </p:txBody>
      </p:sp>
      <p:sp>
        <p:nvSpPr>
          <p:cNvPr id="48" name="Google Shape;48;p4"/>
          <p:cNvSpPr txBox="1"/>
          <p:nvPr>
            <p:ph idx="15" type="body"/>
          </p:nvPr>
        </p:nvSpPr>
        <p:spPr>
          <a:xfrm>
            <a:off x="9597763" y="9026375"/>
            <a:ext cx="7654800" cy="2460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Font typeface="Alata"/>
              <a:buChar char="•"/>
              <a:defRPr sz="1800">
                <a:latin typeface="Alata"/>
                <a:ea typeface="Alata"/>
                <a:cs typeface="Alata"/>
                <a:sym typeface="Alata"/>
              </a:defRPr>
            </a:lvl1pPr>
            <a:lvl2pPr indent="-342900" lvl="1" marL="914400" rtl="0">
              <a:spcBef>
                <a:spcPts val="640"/>
              </a:spcBef>
              <a:spcAft>
                <a:spcPts val="0"/>
              </a:spcAft>
              <a:buSzPts val="1800"/>
              <a:buChar char="–"/>
              <a:defRPr/>
            </a:lvl2pPr>
            <a:lvl3pPr indent="-342900" lvl="2" marL="1371600" rtl="0">
              <a:spcBef>
                <a:spcPts val="640"/>
              </a:spcBef>
              <a:spcAft>
                <a:spcPts val="0"/>
              </a:spcAft>
              <a:buSzPts val="1800"/>
              <a:buChar char="•"/>
              <a:defRPr sz="1800"/>
            </a:lvl3pPr>
            <a:lvl4pPr indent="-342900" lvl="3" marL="1828800" rtl="0">
              <a:spcBef>
                <a:spcPts val="640"/>
              </a:spcBef>
              <a:spcAft>
                <a:spcPts val="0"/>
              </a:spcAft>
              <a:buSzPts val="1800"/>
              <a:buChar char="–"/>
              <a:defRPr/>
            </a:lvl4pPr>
            <a:lvl5pPr indent="-342900" lvl="4" marL="2286000" rtl="0">
              <a:spcBef>
                <a:spcPts val="640"/>
              </a:spcBef>
              <a:spcAft>
                <a:spcPts val="0"/>
              </a:spcAft>
              <a:buSzPts val="1800"/>
              <a:buChar char="»"/>
              <a:defRPr/>
            </a:lvl5pPr>
            <a:lvl6pPr indent="-342900" lvl="5" marL="2743200" rtl="0">
              <a:spcBef>
                <a:spcPts val="640"/>
              </a:spcBef>
              <a:spcAft>
                <a:spcPts val="0"/>
              </a:spcAft>
              <a:buSzPts val="1800"/>
              <a:buChar char="•"/>
              <a:defRPr/>
            </a:lvl6pPr>
            <a:lvl7pPr indent="-342900" lvl="6" marL="3200400" rtl="0">
              <a:spcBef>
                <a:spcPts val="640"/>
              </a:spcBef>
              <a:spcAft>
                <a:spcPts val="0"/>
              </a:spcAft>
              <a:buSzPts val="1800"/>
              <a:buChar char="•"/>
              <a:defRPr/>
            </a:lvl7pPr>
            <a:lvl8pPr indent="-342900" lvl="7" marL="3657600" rtl="0">
              <a:spcBef>
                <a:spcPts val="640"/>
              </a:spcBef>
              <a:spcAft>
                <a:spcPts val="0"/>
              </a:spcAft>
              <a:buSzPts val="1800"/>
              <a:buChar char="•"/>
              <a:defRPr/>
            </a:lvl8pPr>
            <a:lvl9pPr indent="-342900" lvl="8" marL="4114800" rtl="0">
              <a:spcBef>
                <a:spcPts val="640"/>
              </a:spcBef>
              <a:spcAft>
                <a:spcPts val="0"/>
              </a:spcAft>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bg>
      <p:bgPr>
        <a:solidFill>
          <a:srgbClr val="FFFDFC"/>
        </a:solidFill>
      </p:bgPr>
    </p:bg>
    <p:spTree>
      <p:nvGrpSpPr>
        <p:cNvPr id="49" name="Shape 49"/>
        <p:cNvGrpSpPr/>
        <p:nvPr/>
      </p:nvGrpSpPr>
      <p:grpSpPr>
        <a:xfrm>
          <a:off x="0" y="0"/>
          <a:ext cx="0" cy="0"/>
          <a:chOff x="0" y="0"/>
          <a:chExt cx="0" cy="0"/>
        </a:xfrm>
      </p:grpSpPr>
      <p:sp>
        <p:nvSpPr>
          <p:cNvPr id="50" name="Google Shape;50;p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25000"/>
            </a:blip>
            <a:stretch>
              <a:fillRect b="-3108" l="0" r="0" t="-23109"/>
            </a:stretch>
          </a:blipFill>
          <a:ln>
            <a:noFill/>
          </a:ln>
        </p:spPr>
      </p:sp>
      <p:sp>
        <p:nvSpPr>
          <p:cNvPr id="51" name="Google Shape;51;p5"/>
          <p:cNvSpPr/>
          <p:nvPr>
            <p:ph idx="2" type="pic"/>
          </p:nvPr>
        </p:nvSpPr>
        <p:spPr>
          <a:xfrm>
            <a:off x="12346225" y="5156125"/>
            <a:ext cx="5370300" cy="4545000"/>
          </a:xfrm>
          <a:prstGeom prst="rect">
            <a:avLst/>
          </a:prstGeom>
          <a:noFill/>
          <a:ln>
            <a:noFill/>
          </a:ln>
        </p:spPr>
      </p:sp>
      <p:sp>
        <p:nvSpPr>
          <p:cNvPr id="52" name="Google Shape;52;p5"/>
          <p:cNvSpPr/>
          <p:nvPr>
            <p:ph idx="3" type="pic"/>
          </p:nvPr>
        </p:nvSpPr>
        <p:spPr>
          <a:xfrm>
            <a:off x="585725" y="577258"/>
            <a:ext cx="6412800" cy="3327000"/>
          </a:xfrm>
          <a:prstGeom prst="rect">
            <a:avLst/>
          </a:prstGeom>
          <a:noFill/>
          <a:ln>
            <a:noFill/>
          </a:ln>
        </p:spPr>
      </p:sp>
      <p:sp>
        <p:nvSpPr>
          <p:cNvPr id="53" name="Google Shape;53;p5"/>
          <p:cNvSpPr/>
          <p:nvPr>
            <p:ph idx="4" type="pic"/>
          </p:nvPr>
        </p:nvSpPr>
        <p:spPr>
          <a:xfrm>
            <a:off x="6998725" y="577250"/>
            <a:ext cx="5370300" cy="9115500"/>
          </a:xfrm>
          <a:prstGeom prst="rect">
            <a:avLst/>
          </a:prstGeom>
          <a:noFill/>
          <a:ln>
            <a:noFill/>
          </a:ln>
        </p:spPr>
      </p:sp>
      <p:sp>
        <p:nvSpPr>
          <p:cNvPr id="54" name="Google Shape;54;p5"/>
          <p:cNvSpPr txBox="1"/>
          <p:nvPr>
            <p:ph type="title"/>
          </p:nvPr>
        </p:nvSpPr>
        <p:spPr>
          <a:xfrm>
            <a:off x="1028675" y="4427625"/>
            <a:ext cx="5526900" cy="2126700"/>
          </a:xfrm>
          <a:prstGeom prst="rect">
            <a:avLst/>
          </a:prstGeom>
        </p:spPr>
        <p:txBody>
          <a:bodyPr anchorCtr="0" anchor="t" bIns="0" lIns="0" spcFirstLastPara="1" rIns="0" wrap="square" tIns="0">
            <a:noAutofit/>
          </a:bodyPr>
          <a:lstStyle>
            <a:lvl1pPr lvl="0" rtl="0">
              <a:spcBef>
                <a:spcPts val="0"/>
              </a:spcBef>
              <a:spcAft>
                <a:spcPts val="0"/>
              </a:spcAft>
              <a:buSzPts val="8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55" name="Google Shape;55;p5"/>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56" name="Google Shape;56;p5"/>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sp>
        <p:nvSpPr>
          <p:cNvPr id="57" name="Google Shape;57;p5"/>
          <p:cNvSpPr txBox="1"/>
          <p:nvPr>
            <p:ph idx="1" type="body"/>
          </p:nvPr>
        </p:nvSpPr>
        <p:spPr>
          <a:xfrm>
            <a:off x="1028700" y="6726550"/>
            <a:ext cx="5526900" cy="27264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Font typeface="Alata"/>
              <a:buChar char="•"/>
              <a:defRPr sz="1800">
                <a:latin typeface="Alata"/>
                <a:ea typeface="Alata"/>
                <a:cs typeface="Alata"/>
                <a:sym typeface="Alata"/>
              </a:defRPr>
            </a:lvl1pPr>
            <a:lvl2pPr indent="-342900" lvl="1" marL="914400" rtl="0">
              <a:spcBef>
                <a:spcPts val="640"/>
              </a:spcBef>
              <a:spcAft>
                <a:spcPts val="0"/>
              </a:spcAft>
              <a:buSzPts val="1800"/>
              <a:buChar char="–"/>
              <a:defRPr/>
            </a:lvl2pPr>
            <a:lvl3pPr indent="-342900" lvl="2" marL="1371600" rtl="0">
              <a:spcBef>
                <a:spcPts val="640"/>
              </a:spcBef>
              <a:spcAft>
                <a:spcPts val="0"/>
              </a:spcAft>
              <a:buSzPts val="1800"/>
              <a:buChar char="•"/>
              <a:defRPr sz="1800"/>
            </a:lvl3pPr>
            <a:lvl4pPr indent="-342900" lvl="3" marL="1828800" rtl="0">
              <a:spcBef>
                <a:spcPts val="640"/>
              </a:spcBef>
              <a:spcAft>
                <a:spcPts val="0"/>
              </a:spcAft>
              <a:buSzPts val="1800"/>
              <a:buChar char="–"/>
              <a:defRPr/>
            </a:lvl4pPr>
            <a:lvl5pPr indent="-342900" lvl="4" marL="2286000" rtl="0">
              <a:spcBef>
                <a:spcPts val="640"/>
              </a:spcBef>
              <a:spcAft>
                <a:spcPts val="0"/>
              </a:spcAft>
              <a:buSzPts val="1800"/>
              <a:buChar char="»"/>
              <a:defRPr/>
            </a:lvl5pPr>
            <a:lvl6pPr indent="-342900" lvl="5" marL="2743200" rtl="0">
              <a:spcBef>
                <a:spcPts val="640"/>
              </a:spcBef>
              <a:spcAft>
                <a:spcPts val="0"/>
              </a:spcAft>
              <a:buSzPts val="1800"/>
              <a:buChar char="•"/>
              <a:defRPr/>
            </a:lvl6pPr>
            <a:lvl7pPr indent="-342900" lvl="6" marL="3200400" rtl="0">
              <a:spcBef>
                <a:spcPts val="640"/>
              </a:spcBef>
              <a:spcAft>
                <a:spcPts val="0"/>
              </a:spcAft>
              <a:buSzPts val="1800"/>
              <a:buChar char="•"/>
              <a:defRPr/>
            </a:lvl7pPr>
            <a:lvl8pPr indent="-342900" lvl="7" marL="3657600" rtl="0">
              <a:spcBef>
                <a:spcPts val="640"/>
              </a:spcBef>
              <a:spcAft>
                <a:spcPts val="0"/>
              </a:spcAft>
              <a:buSzPts val="1800"/>
              <a:buChar char="•"/>
              <a:defRPr/>
            </a:lvl8pPr>
            <a:lvl9pPr indent="-342900" lvl="8" marL="4114800" rtl="0">
              <a:spcBef>
                <a:spcPts val="640"/>
              </a:spcBef>
              <a:spcAft>
                <a:spcPts val="0"/>
              </a:spcAft>
              <a:buSzPts val="1800"/>
              <a:buChar char="•"/>
              <a:defRPr/>
            </a:lvl9pPr>
          </a:lstStyle>
          <a:p/>
        </p:txBody>
      </p:sp>
      <p:cxnSp>
        <p:nvCxnSpPr>
          <p:cNvPr id="58" name="Google Shape;58;p5"/>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59" name="Google Shape;59;p5"/>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60" name="Google Shape;60;p5"/>
          <p:cNvCxnSpPr/>
          <p:nvPr/>
        </p:nvCxnSpPr>
        <p:spPr>
          <a:xfrm rot="10800000">
            <a:off x="6998636" y="585786"/>
            <a:ext cx="0" cy="9115500"/>
          </a:xfrm>
          <a:prstGeom prst="straightConnector1">
            <a:avLst/>
          </a:prstGeom>
          <a:noFill/>
          <a:ln cap="flat" cmpd="sng" w="38100">
            <a:solidFill>
              <a:srgbClr val="000000"/>
            </a:solidFill>
            <a:prstDash val="solid"/>
            <a:round/>
            <a:headEnd len="sm" w="sm" type="none"/>
            <a:tailEnd len="sm" w="sm" type="none"/>
          </a:ln>
        </p:spPr>
      </p:cxnSp>
      <p:cxnSp>
        <p:nvCxnSpPr>
          <p:cNvPr id="61" name="Google Shape;61;p5"/>
          <p:cNvCxnSpPr/>
          <p:nvPr/>
        </p:nvCxnSpPr>
        <p:spPr>
          <a:xfrm>
            <a:off x="585713" y="3907497"/>
            <a:ext cx="6412800" cy="0"/>
          </a:xfrm>
          <a:prstGeom prst="straightConnector1">
            <a:avLst/>
          </a:prstGeom>
          <a:noFill/>
          <a:ln cap="flat" cmpd="sng" w="38100">
            <a:solidFill>
              <a:srgbClr val="000000"/>
            </a:solidFill>
            <a:prstDash val="solid"/>
            <a:round/>
            <a:headEnd len="sm" w="sm" type="none"/>
            <a:tailEnd len="sm" w="sm" type="none"/>
          </a:ln>
        </p:spPr>
      </p:cxnSp>
      <p:cxnSp>
        <p:nvCxnSpPr>
          <p:cNvPr id="62" name="Google Shape;62;p5"/>
          <p:cNvCxnSpPr/>
          <p:nvPr/>
        </p:nvCxnSpPr>
        <p:spPr>
          <a:xfrm rot="10800000">
            <a:off x="12368790" y="585786"/>
            <a:ext cx="0" cy="9115500"/>
          </a:xfrm>
          <a:prstGeom prst="straightConnector1">
            <a:avLst/>
          </a:prstGeom>
          <a:noFill/>
          <a:ln cap="flat" cmpd="sng" w="38100">
            <a:solidFill>
              <a:srgbClr val="000000"/>
            </a:solidFill>
            <a:prstDash val="solid"/>
            <a:round/>
            <a:headEnd len="sm" w="sm" type="none"/>
            <a:tailEnd len="sm" w="sm" type="none"/>
          </a:ln>
        </p:spPr>
      </p:cxnSp>
      <p:cxnSp>
        <p:nvCxnSpPr>
          <p:cNvPr id="63" name="Google Shape;63;p5"/>
          <p:cNvCxnSpPr/>
          <p:nvPr/>
        </p:nvCxnSpPr>
        <p:spPr>
          <a:xfrm>
            <a:off x="12368790" y="5162550"/>
            <a:ext cx="5332200" cy="0"/>
          </a:xfrm>
          <a:prstGeom prst="straightConnector1">
            <a:avLst/>
          </a:prstGeom>
          <a:noFill/>
          <a:ln cap="flat" cmpd="sng" w="38100">
            <a:solidFill>
              <a:srgbClr val="000000"/>
            </a:solidFill>
            <a:prstDash val="solid"/>
            <a:round/>
            <a:headEnd len="sm" w="sm" type="none"/>
            <a:tailEnd len="sm" w="sm" type="none"/>
          </a:ln>
        </p:spPr>
      </p:cxnSp>
      <p:sp>
        <p:nvSpPr>
          <p:cNvPr id="64" name="Google Shape;64;p5"/>
          <p:cNvSpPr txBox="1"/>
          <p:nvPr/>
        </p:nvSpPr>
        <p:spPr>
          <a:xfrm>
            <a:off x="1028700" y="205357"/>
            <a:ext cx="45942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65" name="Google Shape;65;p5"/>
          <p:cNvSpPr txBox="1"/>
          <p:nvPr/>
        </p:nvSpPr>
        <p:spPr>
          <a:xfrm>
            <a:off x="12665236" y="205357"/>
            <a:ext cx="45942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66" name="Google Shape;66;p5"/>
          <p:cNvSpPr txBox="1"/>
          <p:nvPr>
            <p:ph idx="5" type="body"/>
          </p:nvPr>
        </p:nvSpPr>
        <p:spPr>
          <a:xfrm>
            <a:off x="12816475" y="1057275"/>
            <a:ext cx="4429800" cy="35709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Font typeface="Alata"/>
              <a:buChar char="•"/>
              <a:defRPr sz="1800">
                <a:latin typeface="Alata"/>
                <a:ea typeface="Alata"/>
                <a:cs typeface="Alata"/>
                <a:sym typeface="Alata"/>
              </a:defRPr>
            </a:lvl1pPr>
            <a:lvl2pPr indent="-342900" lvl="1" marL="914400" rtl="0">
              <a:spcBef>
                <a:spcPts val="640"/>
              </a:spcBef>
              <a:spcAft>
                <a:spcPts val="0"/>
              </a:spcAft>
              <a:buSzPts val="1800"/>
              <a:buChar char="–"/>
              <a:defRPr/>
            </a:lvl2pPr>
            <a:lvl3pPr indent="-342900" lvl="2" marL="1371600" rtl="0">
              <a:spcBef>
                <a:spcPts val="640"/>
              </a:spcBef>
              <a:spcAft>
                <a:spcPts val="0"/>
              </a:spcAft>
              <a:buSzPts val="1800"/>
              <a:buChar char="•"/>
              <a:defRPr sz="1800"/>
            </a:lvl3pPr>
            <a:lvl4pPr indent="-342900" lvl="3" marL="1828800" rtl="0">
              <a:spcBef>
                <a:spcPts val="640"/>
              </a:spcBef>
              <a:spcAft>
                <a:spcPts val="0"/>
              </a:spcAft>
              <a:buSzPts val="1800"/>
              <a:buChar char="–"/>
              <a:defRPr/>
            </a:lvl4pPr>
            <a:lvl5pPr indent="-342900" lvl="4" marL="2286000" rtl="0">
              <a:spcBef>
                <a:spcPts val="640"/>
              </a:spcBef>
              <a:spcAft>
                <a:spcPts val="0"/>
              </a:spcAft>
              <a:buSzPts val="1800"/>
              <a:buChar char="»"/>
              <a:defRPr/>
            </a:lvl5pPr>
            <a:lvl6pPr indent="-342900" lvl="5" marL="2743200" rtl="0">
              <a:spcBef>
                <a:spcPts val="640"/>
              </a:spcBef>
              <a:spcAft>
                <a:spcPts val="0"/>
              </a:spcAft>
              <a:buSzPts val="1800"/>
              <a:buChar char="•"/>
              <a:defRPr/>
            </a:lvl6pPr>
            <a:lvl7pPr indent="-342900" lvl="6" marL="3200400" rtl="0">
              <a:spcBef>
                <a:spcPts val="640"/>
              </a:spcBef>
              <a:spcAft>
                <a:spcPts val="0"/>
              </a:spcAft>
              <a:buSzPts val="1800"/>
              <a:buChar char="•"/>
              <a:defRPr/>
            </a:lvl7pPr>
            <a:lvl8pPr indent="-342900" lvl="7" marL="3657600" rtl="0">
              <a:spcBef>
                <a:spcPts val="640"/>
              </a:spcBef>
              <a:spcAft>
                <a:spcPts val="0"/>
              </a:spcAft>
              <a:buSzPts val="1800"/>
              <a:buChar char="•"/>
              <a:defRPr/>
            </a:lvl8pPr>
            <a:lvl9pPr indent="-342900" lvl="8" marL="4114800" rtl="0">
              <a:spcBef>
                <a:spcPts val="64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bg>
      <p:bgPr>
        <a:solidFill>
          <a:srgbClr val="FFFDFC"/>
        </a:solidFill>
      </p:bgPr>
    </p:bg>
    <p:spTree>
      <p:nvGrpSpPr>
        <p:cNvPr id="67" name="Shape 67"/>
        <p:cNvGrpSpPr/>
        <p:nvPr/>
      </p:nvGrpSpPr>
      <p:grpSpPr>
        <a:xfrm>
          <a:off x="0" y="0"/>
          <a:ext cx="0" cy="0"/>
          <a:chOff x="0" y="0"/>
          <a:chExt cx="0" cy="0"/>
        </a:xfrm>
      </p:grpSpPr>
      <p:sp>
        <p:nvSpPr>
          <p:cNvPr id="68" name="Google Shape;68;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25000"/>
            </a:blip>
            <a:stretch>
              <a:fillRect b="-3108" l="0" r="0" t="-23109"/>
            </a:stretch>
          </a:blipFill>
          <a:ln>
            <a:noFill/>
          </a:ln>
        </p:spPr>
      </p:sp>
      <p:sp>
        <p:nvSpPr>
          <p:cNvPr id="69" name="Google Shape;69;p6"/>
          <p:cNvSpPr/>
          <p:nvPr>
            <p:ph idx="2" type="pic"/>
          </p:nvPr>
        </p:nvSpPr>
        <p:spPr>
          <a:xfrm>
            <a:off x="585725" y="585725"/>
            <a:ext cx="5610300" cy="6917400"/>
          </a:xfrm>
          <a:prstGeom prst="rect">
            <a:avLst/>
          </a:prstGeom>
          <a:noFill/>
          <a:ln>
            <a:noFill/>
          </a:ln>
        </p:spPr>
      </p:sp>
      <p:sp>
        <p:nvSpPr>
          <p:cNvPr id="70" name="Google Shape;70;p6"/>
          <p:cNvSpPr/>
          <p:nvPr>
            <p:ph idx="3" type="pic"/>
          </p:nvPr>
        </p:nvSpPr>
        <p:spPr>
          <a:xfrm>
            <a:off x="6195875" y="586050"/>
            <a:ext cx="5240100" cy="4547700"/>
          </a:xfrm>
          <a:prstGeom prst="rect">
            <a:avLst/>
          </a:prstGeom>
          <a:noFill/>
          <a:ln>
            <a:noFill/>
          </a:ln>
        </p:spPr>
      </p:sp>
      <p:sp>
        <p:nvSpPr>
          <p:cNvPr id="71" name="Google Shape;71;p6"/>
          <p:cNvSpPr/>
          <p:nvPr>
            <p:ph idx="4" type="pic"/>
          </p:nvPr>
        </p:nvSpPr>
        <p:spPr>
          <a:xfrm>
            <a:off x="6195775" y="5153563"/>
            <a:ext cx="5240100" cy="4547700"/>
          </a:xfrm>
          <a:prstGeom prst="rect">
            <a:avLst/>
          </a:prstGeom>
          <a:noFill/>
          <a:ln>
            <a:noFill/>
          </a:ln>
        </p:spPr>
      </p:sp>
      <p:sp>
        <p:nvSpPr>
          <p:cNvPr id="72" name="Google Shape;72;p6"/>
          <p:cNvSpPr/>
          <p:nvPr>
            <p:ph idx="5" type="pic"/>
          </p:nvPr>
        </p:nvSpPr>
        <p:spPr>
          <a:xfrm>
            <a:off x="11416875" y="585725"/>
            <a:ext cx="6284100" cy="9115500"/>
          </a:xfrm>
          <a:prstGeom prst="rect">
            <a:avLst/>
          </a:prstGeom>
          <a:noFill/>
          <a:ln>
            <a:noFill/>
          </a:ln>
        </p:spPr>
      </p:sp>
      <p:sp>
        <p:nvSpPr>
          <p:cNvPr id="73" name="Google Shape;73;p6"/>
          <p:cNvSpPr txBox="1"/>
          <p:nvPr>
            <p:ph type="title"/>
          </p:nvPr>
        </p:nvSpPr>
        <p:spPr>
          <a:xfrm>
            <a:off x="1028700" y="8082275"/>
            <a:ext cx="4724100" cy="1083600"/>
          </a:xfrm>
          <a:prstGeom prst="rect">
            <a:avLst/>
          </a:prstGeom>
        </p:spPr>
        <p:txBody>
          <a:bodyPr anchorCtr="0" anchor="t" bIns="0" lIns="0" spcFirstLastPara="1" rIns="0" wrap="square" tIns="0">
            <a:noAutofit/>
          </a:bodyPr>
          <a:lstStyle>
            <a:lvl1pPr lvl="0" rtl="0">
              <a:spcBef>
                <a:spcPts val="0"/>
              </a:spcBef>
              <a:spcAft>
                <a:spcPts val="0"/>
              </a:spcAft>
              <a:buSzPts val="8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74" name="Google Shape;74;p6"/>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75" name="Google Shape;75;p6"/>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76" name="Google Shape;76;p6"/>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77" name="Google Shape;77;p6"/>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78" name="Google Shape;78;p6"/>
          <p:cNvCxnSpPr/>
          <p:nvPr/>
        </p:nvCxnSpPr>
        <p:spPr>
          <a:xfrm>
            <a:off x="585713" y="7503450"/>
            <a:ext cx="5591100" cy="0"/>
          </a:xfrm>
          <a:prstGeom prst="straightConnector1">
            <a:avLst/>
          </a:prstGeom>
          <a:noFill/>
          <a:ln cap="flat" cmpd="sng" w="38100">
            <a:solidFill>
              <a:srgbClr val="000000"/>
            </a:solidFill>
            <a:prstDash val="solid"/>
            <a:round/>
            <a:headEnd len="sm" w="sm" type="none"/>
            <a:tailEnd len="sm" w="sm" type="none"/>
          </a:ln>
        </p:spPr>
      </p:cxnSp>
      <p:cxnSp>
        <p:nvCxnSpPr>
          <p:cNvPr id="79" name="Google Shape;79;p6"/>
          <p:cNvCxnSpPr/>
          <p:nvPr/>
        </p:nvCxnSpPr>
        <p:spPr>
          <a:xfrm rot="10800000">
            <a:off x="6195884" y="585786"/>
            <a:ext cx="0" cy="9115500"/>
          </a:xfrm>
          <a:prstGeom prst="straightConnector1">
            <a:avLst/>
          </a:prstGeom>
          <a:noFill/>
          <a:ln cap="flat" cmpd="sng" w="38100">
            <a:solidFill>
              <a:srgbClr val="000000"/>
            </a:solidFill>
            <a:prstDash val="solid"/>
            <a:round/>
            <a:headEnd len="sm" w="sm" type="none"/>
            <a:tailEnd len="sm" w="sm" type="none"/>
          </a:ln>
        </p:spPr>
      </p:cxnSp>
      <p:cxnSp>
        <p:nvCxnSpPr>
          <p:cNvPr id="80" name="Google Shape;80;p6"/>
          <p:cNvCxnSpPr/>
          <p:nvPr/>
        </p:nvCxnSpPr>
        <p:spPr>
          <a:xfrm rot="10800000">
            <a:off x="11416866" y="585786"/>
            <a:ext cx="0" cy="9115500"/>
          </a:xfrm>
          <a:prstGeom prst="straightConnector1">
            <a:avLst/>
          </a:prstGeom>
          <a:noFill/>
          <a:ln cap="flat" cmpd="sng" w="38100">
            <a:solidFill>
              <a:srgbClr val="000000"/>
            </a:solidFill>
            <a:prstDash val="solid"/>
            <a:round/>
            <a:headEnd len="sm" w="sm" type="none"/>
            <a:tailEnd len="sm" w="sm" type="none"/>
          </a:ln>
        </p:spPr>
      </p:cxnSp>
      <p:cxnSp>
        <p:nvCxnSpPr>
          <p:cNvPr id="81" name="Google Shape;81;p6"/>
          <p:cNvCxnSpPr/>
          <p:nvPr/>
        </p:nvCxnSpPr>
        <p:spPr>
          <a:xfrm>
            <a:off x="6176834" y="5162550"/>
            <a:ext cx="5240100" cy="0"/>
          </a:xfrm>
          <a:prstGeom prst="straightConnector1">
            <a:avLst/>
          </a:prstGeom>
          <a:noFill/>
          <a:ln cap="flat" cmpd="sng" w="38100">
            <a:solidFill>
              <a:srgbClr val="000000"/>
            </a:solidFill>
            <a:prstDash val="solid"/>
            <a:round/>
            <a:headEnd len="sm" w="sm" type="none"/>
            <a:tailEnd len="sm" w="sm" type="none"/>
          </a:ln>
        </p:spPr>
      </p:cxnSp>
      <p:sp>
        <p:nvSpPr>
          <p:cNvPr id="82" name="Google Shape;82;p6"/>
          <p:cNvSpPr txBox="1"/>
          <p:nvPr/>
        </p:nvSpPr>
        <p:spPr>
          <a:xfrm>
            <a:off x="1028700" y="205357"/>
            <a:ext cx="45942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83" name="Google Shape;83;p6"/>
          <p:cNvSpPr txBox="1"/>
          <p:nvPr/>
        </p:nvSpPr>
        <p:spPr>
          <a:xfrm>
            <a:off x="12665236" y="205357"/>
            <a:ext cx="45942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80000"/>
              </a:lnSpc>
              <a:spcBef>
                <a:spcPts val="0"/>
              </a:spcBef>
              <a:spcAft>
                <a:spcPts val="0"/>
              </a:spcAft>
              <a:buClr>
                <a:schemeClr val="dk1"/>
              </a:buClr>
              <a:buSzPts val="8800"/>
              <a:buFont typeface="Alatsi"/>
              <a:buNone/>
              <a:defRPr i="0" sz="8800" u="none" cap="none" strike="noStrike">
                <a:solidFill>
                  <a:schemeClr val="dk1"/>
                </a:solidFill>
                <a:latin typeface="Alatsi"/>
                <a:ea typeface="Alatsi"/>
                <a:cs typeface="Alatsi"/>
                <a:sym typeface="Alats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431800" lvl="0" marL="457200" marR="0" rtl="0" algn="l">
              <a:lnSpc>
                <a:spcPct val="90000"/>
              </a:lnSpc>
              <a:spcBef>
                <a:spcPts val="640"/>
              </a:spcBef>
              <a:spcAft>
                <a:spcPts val="0"/>
              </a:spcAft>
              <a:buClr>
                <a:schemeClr val="dk1"/>
              </a:buClr>
              <a:buSzPts val="3200"/>
              <a:buFont typeface="Alatsi"/>
              <a:buChar char="•"/>
              <a:defRPr i="0" sz="3200" u="none" cap="none" strike="noStrike">
                <a:solidFill>
                  <a:schemeClr val="dk1"/>
                </a:solidFill>
                <a:latin typeface="Alatsi"/>
                <a:ea typeface="Alatsi"/>
                <a:cs typeface="Alatsi"/>
                <a:sym typeface="Alatsi"/>
              </a:defRPr>
            </a:lvl1pPr>
            <a:lvl2pPr indent="-342900" lvl="1" marL="914400" marR="0" rtl="0" algn="l">
              <a:lnSpc>
                <a:spcPct val="90000"/>
              </a:lnSpc>
              <a:spcBef>
                <a:spcPts val="640"/>
              </a:spcBef>
              <a:spcAft>
                <a:spcPts val="0"/>
              </a:spcAft>
              <a:buClr>
                <a:schemeClr val="dk1"/>
              </a:buClr>
              <a:buSzPts val="1800"/>
              <a:buFont typeface="Alata"/>
              <a:buChar char="–"/>
              <a:defRPr i="0" sz="1800" u="none" cap="none" strike="noStrike">
                <a:solidFill>
                  <a:schemeClr val="dk1"/>
                </a:solidFill>
                <a:latin typeface="Alata"/>
                <a:ea typeface="Alata"/>
                <a:cs typeface="Alata"/>
                <a:sym typeface="Alata"/>
              </a:defRPr>
            </a:lvl2pPr>
            <a:lvl3pPr indent="-330200" lvl="2" marL="1371600" marR="0" rtl="0" algn="l">
              <a:lnSpc>
                <a:spcPct val="90000"/>
              </a:lnSpc>
              <a:spcBef>
                <a:spcPts val="640"/>
              </a:spcBef>
              <a:spcAft>
                <a:spcPts val="0"/>
              </a:spcAft>
              <a:buClr>
                <a:schemeClr val="dk1"/>
              </a:buClr>
              <a:buSzPts val="1600"/>
              <a:buFont typeface="Alata"/>
              <a:buChar char="•"/>
              <a:defRPr i="0" sz="1600" u="none" cap="none" strike="noStrike">
                <a:solidFill>
                  <a:schemeClr val="dk1"/>
                </a:solidFill>
                <a:latin typeface="Alata"/>
                <a:ea typeface="Alata"/>
                <a:cs typeface="Alata"/>
                <a:sym typeface="Alata"/>
              </a:defRPr>
            </a:lvl3pPr>
            <a:lvl4pPr indent="-342900" lvl="3" marL="1828800" marR="0" rtl="0" algn="l">
              <a:lnSpc>
                <a:spcPct val="90000"/>
              </a:lnSpc>
              <a:spcBef>
                <a:spcPts val="640"/>
              </a:spcBef>
              <a:spcAft>
                <a:spcPts val="0"/>
              </a:spcAft>
              <a:buClr>
                <a:schemeClr val="dk1"/>
              </a:buClr>
              <a:buSzPts val="1800"/>
              <a:buFont typeface="Alata"/>
              <a:buChar char="–"/>
              <a:defRPr i="0" sz="1800" u="none" cap="none" strike="noStrike">
                <a:solidFill>
                  <a:schemeClr val="dk1"/>
                </a:solidFill>
                <a:latin typeface="Alata"/>
                <a:ea typeface="Alata"/>
                <a:cs typeface="Alata"/>
                <a:sym typeface="Alata"/>
              </a:defRPr>
            </a:lvl4pPr>
            <a:lvl5pPr indent="-342900" lvl="4" marL="2286000" marR="0" rtl="0" algn="l">
              <a:lnSpc>
                <a:spcPct val="90000"/>
              </a:lnSpc>
              <a:spcBef>
                <a:spcPts val="640"/>
              </a:spcBef>
              <a:spcAft>
                <a:spcPts val="0"/>
              </a:spcAft>
              <a:buClr>
                <a:schemeClr val="dk1"/>
              </a:buClr>
              <a:buSzPts val="1800"/>
              <a:buFont typeface="Alata"/>
              <a:buChar char="»"/>
              <a:defRPr i="0" sz="1800" u="none" cap="none" strike="noStrike">
                <a:solidFill>
                  <a:schemeClr val="dk1"/>
                </a:solidFill>
                <a:latin typeface="Alata"/>
                <a:ea typeface="Alata"/>
                <a:cs typeface="Alata"/>
                <a:sym typeface="Alata"/>
              </a:defRPr>
            </a:lvl5pPr>
            <a:lvl6pPr indent="-342900" lvl="5" marL="2743200" marR="0" rtl="0" algn="l">
              <a:lnSpc>
                <a:spcPct val="90000"/>
              </a:lnSpc>
              <a:spcBef>
                <a:spcPts val="640"/>
              </a:spcBef>
              <a:spcAft>
                <a:spcPts val="0"/>
              </a:spcAft>
              <a:buClr>
                <a:schemeClr val="dk1"/>
              </a:buClr>
              <a:buSzPts val="1800"/>
              <a:buFont typeface="Alata"/>
              <a:buChar char="•"/>
              <a:defRPr i="0" sz="1800" u="none" cap="none" strike="noStrike">
                <a:solidFill>
                  <a:schemeClr val="dk1"/>
                </a:solidFill>
                <a:latin typeface="Alata"/>
                <a:ea typeface="Alata"/>
                <a:cs typeface="Alata"/>
                <a:sym typeface="Alata"/>
              </a:defRPr>
            </a:lvl6pPr>
            <a:lvl7pPr indent="-342900" lvl="6" marL="3200400" marR="0" rtl="0" algn="l">
              <a:lnSpc>
                <a:spcPct val="90000"/>
              </a:lnSpc>
              <a:spcBef>
                <a:spcPts val="640"/>
              </a:spcBef>
              <a:spcAft>
                <a:spcPts val="0"/>
              </a:spcAft>
              <a:buClr>
                <a:schemeClr val="dk1"/>
              </a:buClr>
              <a:buSzPts val="1800"/>
              <a:buFont typeface="Alata"/>
              <a:buChar char="•"/>
              <a:defRPr i="0" sz="1800" u="none" cap="none" strike="noStrike">
                <a:solidFill>
                  <a:schemeClr val="dk1"/>
                </a:solidFill>
                <a:latin typeface="Alata"/>
                <a:ea typeface="Alata"/>
                <a:cs typeface="Alata"/>
                <a:sym typeface="Alata"/>
              </a:defRPr>
            </a:lvl7pPr>
            <a:lvl8pPr indent="-342900" lvl="7" marL="3657600" marR="0" rtl="0" algn="l">
              <a:lnSpc>
                <a:spcPct val="90000"/>
              </a:lnSpc>
              <a:spcBef>
                <a:spcPts val="640"/>
              </a:spcBef>
              <a:spcAft>
                <a:spcPts val="0"/>
              </a:spcAft>
              <a:buClr>
                <a:schemeClr val="dk1"/>
              </a:buClr>
              <a:buSzPts val="1800"/>
              <a:buFont typeface="Alata"/>
              <a:buChar char="•"/>
              <a:defRPr i="0" sz="1800" u="none" cap="none" strike="noStrike">
                <a:solidFill>
                  <a:schemeClr val="dk1"/>
                </a:solidFill>
                <a:latin typeface="Alata"/>
                <a:ea typeface="Alata"/>
                <a:cs typeface="Alata"/>
                <a:sym typeface="Alata"/>
              </a:defRPr>
            </a:lvl8pPr>
            <a:lvl9pPr indent="-342900" lvl="8" marL="4114800" marR="0" rtl="0" algn="l">
              <a:lnSpc>
                <a:spcPct val="90000"/>
              </a:lnSpc>
              <a:spcBef>
                <a:spcPts val="640"/>
              </a:spcBef>
              <a:spcAft>
                <a:spcPts val="0"/>
              </a:spcAft>
              <a:buClr>
                <a:schemeClr val="dk1"/>
              </a:buClr>
              <a:buSzPts val="1800"/>
              <a:buFont typeface="Alata"/>
              <a:buChar char="•"/>
              <a:defRPr i="0" sz="1800" u="none" cap="none" strike="noStrike">
                <a:solidFill>
                  <a:schemeClr val="dk1"/>
                </a:solidFill>
                <a:latin typeface="Alata"/>
                <a:ea typeface="Alata"/>
                <a:cs typeface="Alata"/>
                <a:sym typeface="Alata"/>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30.png"/><Relationship Id="rId5" Type="http://schemas.openxmlformats.org/officeDocument/2006/relationships/image" Target="../media/image52.png"/><Relationship Id="rId6"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68.png"/><Relationship Id="rId5" Type="http://schemas.openxmlformats.org/officeDocument/2006/relationships/image" Target="../media/image40.png"/><Relationship Id="rId6" Type="http://schemas.openxmlformats.org/officeDocument/2006/relationships/image" Target="../media/image51.png"/><Relationship Id="rId7"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jpg"/><Relationship Id="rId4" Type="http://schemas.openxmlformats.org/officeDocument/2006/relationships/image" Target="../media/image57.png"/><Relationship Id="rId5"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12.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40" Type="http://schemas.openxmlformats.org/officeDocument/2006/relationships/image" Target="../media/image66.png"/><Relationship Id="rId20" Type="http://schemas.openxmlformats.org/officeDocument/2006/relationships/image" Target="../media/image38.png"/><Relationship Id="rId41" Type="http://schemas.openxmlformats.org/officeDocument/2006/relationships/image" Target="../media/image60.png"/><Relationship Id="rId22" Type="http://schemas.openxmlformats.org/officeDocument/2006/relationships/image" Target="../media/image43.png"/><Relationship Id="rId21" Type="http://schemas.openxmlformats.org/officeDocument/2006/relationships/image" Target="../media/image37.png"/><Relationship Id="rId24" Type="http://schemas.openxmlformats.org/officeDocument/2006/relationships/image" Target="../media/image67.png"/><Relationship Id="rId23"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image" Target="../media/image22.png"/><Relationship Id="rId9" Type="http://schemas.openxmlformats.org/officeDocument/2006/relationships/image" Target="../media/image27.png"/><Relationship Id="rId26" Type="http://schemas.openxmlformats.org/officeDocument/2006/relationships/image" Target="../media/image46.png"/><Relationship Id="rId25" Type="http://schemas.openxmlformats.org/officeDocument/2006/relationships/image" Target="../media/image44.png"/><Relationship Id="rId28" Type="http://schemas.openxmlformats.org/officeDocument/2006/relationships/image" Target="../media/image48.png"/><Relationship Id="rId27" Type="http://schemas.openxmlformats.org/officeDocument/2006/relationships/image" Target="../media/image55.png"/><Relationship Id="rId5" Type="http://schemas.openxmlformats.org/officeDocument/2006/relationships/image" Target="../media/image23.png"/><Relationship Id="rId6" Type="http://schemas.openxmlformats.org/officeDocument/2006/relationships/image" Target="../media/image29.png"/><Relationship Id="rId29" Type="http://schemas.openxmlformats.org/officeDocument/2006/relationships/image" Target="../media/image49.png"/><Relationship Id="rId7" Type="http://schemas.openxmlformats.org/officeDocument/2006/relationships/image" Target="../media/image24.png"/><Relationship Id="rId8" Type="http://schemas.openxmlformats.org/officeDocument/2006/relationships/image" Target="../media/image35.png"/><Relationship Id="rId31" Type="http://schemas.openxmlformats.org/officeDocument/2006/relationships/image" Target="../media/image53.png"/><Relationship Id="rId30" Type="http://schemas.openxmlformats.org/officeDocument/2006/relationships/image" Target="../media/image45.png"/><Relationship Id="rId11" Type="http://schemas.openxmlformats.org/officeDocument/2006/relationships/image" Target="../media/image34.png"/><Relationship Id="rId33" Type="http://schemas.openxmlformats.org/officeDocument/2006/relationships/image" Target="../media/image50.png"/><Relationship Id="rId10" Type="http://schemas.openxmlformats.org/officeDocument/2006/relationships/image" Target="../media/image32.png"/><Relationship Id="rId32" Type="http://schemas.openxmlformats.org/officeDocument/2006/relationships/image" Target="../media/image54.png"/><Relationship Id="rId13" Type="http://schemas.openxmlformats.org/officeDocument/2006/relationships/image" Target="../media/image31.png"/><Relationship Id="rId35" Type="http://schemas.openxmlformats.org/officeDocument/2006/relationships/image" Target="../media/image65.png"/><Relationship Id="rId12" Type="http://schemas.openxmlformats.org/officeDocument/2006/relationships/image" Target="../media/image25.png"/><Relationship Id="rId34" Type="http://schemas.openxmlformats.org/officeDocument/2006/relationships/image" Target="../media/image63.png"/><Relationship Id="rId15" Type="http://schemas.openxmlformats.org/officeDocument/2006/relationships/image" Target="../media/image47.png"/><Relationship Id="rId37" Type="http://schemas.openxmlformats.org/officeDocument/2006/relationships/image" Target="../media/image59.png"/><Relationship Id="rId14" Type="http://schemas.openxmlformats.org/officeDocument/2006/relationships/image" Target="../media/image33.png"/><Relationship Id="rId36" Type="http://schemas.openxmlformats.org/officeDocument/2006/relationships/image" Target="../media/image58.png"/><Relationship Id="rId17" Type="http://schemas.openxmlformats.org/officeDocument/2006/relationships/image" Target="../media/image56.png"/><Relationship Id="rId39" Type="http://schemas.openxmlformats.org/officeDocument/2006/relationships/image" Target="../media/image69.png"/><Relationship Id="rId16" Type="http://schemas.openxmlformats.org/officeDocument/2006/relationships/image" Target="../media/image39.png"/><Relationship Id="rId38" Type="http://schemas.openxmlformats.org/officeDocument/2006/relationships/image" Target="../media/image64.png"/><Relationship Id="rId19" Type="http://schemas.openxmlformats.org/officeDocument/2006/relationships/image" Target="../media/image70.png"/><Relationship Id="rId18"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jp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5.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26.png"/><Relationship Id="rId7"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87" name="Shape 87"/>
        <p:cNvGrpSpPr/>
        <p:nvPr/>
      </p:nvGrpSpPr>
      <p:grpSpPr>
        <a:xfrm>
          <a:off x="0" y="0"/>
          <a:ext cx="0" cy="0"/>
          <a:chOff x="0" y="0"/>
          <a:chExt cx="0" cy="0"/>
        </a:xfrm>
      </p:grpSpPr>
      <p:sp>
        <p:nvSpPr>
          <p:cNvPr id="88" name="Google Shape;88;p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89" name="Google Shape;89;p7"/>
          <p:cNvPicPr preferRelativeResize="0"/>
          <p:nvPr/>
        </p:nvPicPr>
        <p:blipFill>
          <a:blip r:embed="rId4">
            <a:alphaModFix/>
          </a:blip>
          <a:stretch>
            <a:fillRect/>
          </a:stretch>
        </p:blipFill>
        <p:spPr>
          <a:xfrm>
            <a:off x="10645449" y="585725"/>
            <a:ext cx="7055401" cy="9111086"/>
          </a:xfrm>
          <a:prstGeom prst="rect">
            <a:avLst/>
          </a:prstGeom>
          <a:noFill/>
          <a:ln>
            <a:noFill/>
          </a:ln>
        </p:spPr>
      </p:pic>
      <p:cxnSp>
        <p:nvCxnSpPr>
          <p:cNvPr id="90" name="Google Shape;90;p7"/>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91" name="Google Shape;91;p7"/>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92" name="Google Shape;92;p7"/>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93" name="Google Shape;93;p7"/>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94" name="Google Shape;94;p7"/>
          <p:cNvCxnSpPr/>
          <p:nvPr/>
        </p:nvCxnSpPr>
        <p:spPr>
          <a:xfrm rot="10800000">
            <a:off x="10659815" y="585713"/>
            <a:ext cx="0" cy="9115573"/>
          </a:xfrm>
          <a:prstGeom prst="straightConnector1">
            <a:avLst/>
          </a:prstGeom>
          <a:noFill/>
          <a:ln cap="flat" cmpd="sng" w="38100">
            <a:solidFill>
              <a:srgbClr val="000000"/>
            </a:solidFill>
            <a:prstDash val="solid"/>
            <a:round/>
            <a:headEnd len="sm" w="sm" type="none"/>
            <a:tailEnd len="sm" w="sm" type="none"/>
          </a:ln>
        </p:spPr>
      </p:cxnSp>
      <p:sp>
        <p:nvSpPr>
          <p:cNvPr id="95" name="Google Shape;95;p7"/>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96" name="Google Shape;96;p7"/>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97" name="Google Shape;97;p7"/>
          <p:cNvSpPr txBox="1"/>
          <p:nvPr/>
        </p:nvSpPr>
        <p:spPr>
          <a:xfrm>
            <a:off x="1025113" y="2847356"/>
            <a:ext cx="9188100" cy="2955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2000" u="none" cap="none" strike="noStrike">
                <a:solidFill>
                  <a:srgbClr val="000000"/>
                </a:solidFill>
                <a:latin typeface="Alatsi"/>
                <a:ea typeface="Alatsi"/>
                <a:cs typeface="Alatsi"/>
                <a:sym typeface="Alatsi"/>
              </a:rPr>
              <a:t>ADVERTISING</a:t>
            </a:r>
            <a:endParaRPr/>
          </a:p>
          <a:p>
            <a:pPr indent="0" lvl="0" marL="0" marR="0" rtl="0" algn="ctr">
              <a:lnSpc>
                <a:spcPct val="80000"/>
              </a:lnSpc>
              <a:spcBef>
                <a:spcPts val="0"/>
              </a:spcBef>
              <a:spcAft>
                <a:spcPts val="0"/>
              </a:spcAft>
              <a:buNone/>
            </a:pPr>
            <a:r>
              <a:rPr b="0" i="0" lang="en-US" sz="12000" u="none" cap="none" strike="noStrike">
                <a:solidFill>
                  <a:srgbClr val="000000"/>
                </a:solidFill>
                <a:latin typeface="Alatsi"/>
                <a:ea typeface="Alatsi"/>
                <a:cs typeface="Alatsi"/>
                <a:sym typeface="Alatsi"/>
              </a:rPr>
              <a:t>&amp; MARKETING</a:t>
            </a:r>
            <a:endParaRPr/>
          </a:p>
        </p:txBody>
      </p:sp>
      <p:sp>
        <p:nvSpPr>
          <p:cNvPr id="98" name="Google Shape;98;p7"/>
          <p:cNvSpPr txBox="1"/>
          <p:nvPr/>
        </p:nvSpPr>
        <p:spPr>
          <a:xfrm>
            <a:off x="1017950" y="6107825"/>
            <a:ext cx="9188100" cy="393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000000"/>
                </a:solidFill>
                <a:latin typeface="Alatsi"/>
                <a:ea typeface="Alatsi"/>
                <a:cs typeface="Alatsi"/>
                <a:sym typeface="Alatsi"/>
              </a:rPr>
              <a:t>PLAN SLIDES</a:t>
            </a:r>
            <a:endParaRPr/>
          </a:p>
        </p:txBody>
      </p:sp>
      <p:sp>
        <p:nvSpPr>
          <p:cNvPr id="99" name="Google Shape;99;p7"/>
          <p:cNvSpPr txBox="1"/>
          <p:nvPr/>
        </p:nvSpPr>
        <p:spPr>
          <a:xfrm>
            <a:off x="2817586" y="6608349"/>
            <a:ext cx="5589000" cy="831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Alata"/>
                <a:ea typeface="Alata"/>
                <a:cs typeface="Alata"/>
                <a:sym typeface="Alata"/>
              </a:rPr>
              <a:t>Presentations are communication tools that can be used as demonstrations, lectures, speeches, reports, and more. It is mostly presented before an audience.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260" name="Shape 260"/>
        <p:cNvGrpSpPr/>
        <p:nvPr/>
      </p:nvGrpSpPr>
      <p:grpSpPr>
        <a:xfrm>
          <a:off x="0" y="0"/>
          <a:ext cx="0" cy="0"/>
          <a:chOff x="0" y="0"/>
          <a:chExt cx="0" cy="0"/>
        </a:xfrm>
      </p:grpSpPr>
      <p:sp>
        <p:nvSpPr>
          <p:cNvPr id="261" name="Google Shape;261;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262" name="Google Shape;262;p16"/>
          <p:cNvPicPr preferRelativeResize="0"/>
          <p:nvPr/>
        </p:nvPicPr>
        <p:blipFill>
          <a:blip r:embed="rId4">
            <a:alphaModFix/>
          </a:blip>
          <a:stretch>
            <a:fillRect/>
          </a:stretch>
        </p:blipFill>
        <p:spPr>
          <a:xfrm>
            <a:off x="1503675" y="3335670"/>
            <a:ext cx="3869100" cy="3754930"/>
          </a:xfrm>
          <a:prstGeom prst="rect">
            <a:avLst/>
          </a:prstGeom>
          <a:noFill/>
          <a:ln>
            <a:noFill/>
          </a:ln>
        </p:spPr>
      </p:pic>
      <p:pic>
        <p:nvPicPr>
          <p:cNvPr id="263" name="Google Shape;263;p16"/>
          <p:cNvPicPr preferRelativeResize="0"/>
          <p:nvPr/>
        </p:nvPicPr>
        <p:blipFill>
          <a:blip r:embed="rId5">
            <a:alphaModFix/>
          </a:blip>
          <a:stretch>
            <a:fillRect/>
          </a:stretch>
        </p:blipFill>
        <p:spPr>
          <a:xfrm>
            <a:off x="7208700" y="3347917"/>
            <a:ext cx="3869125" cy="3742683"/>
          </a:xfrm>
          <a:prstGeom prst="rect">
            <a:avLst/>
          </a:prstGeom>
          <a:noFill/>
          <a:ln>
            <a:noFill/>
          </a:ln>
        </p:spPr>
      </p:pic>
      <p:pic>
        <p:nvPicPr>
          <p:cNvPr id="264" name="Google Shape;264;p16"/>
          <p:cNvPicPr preferRelativeResize="0"/>
          <p:nvPr/>
        </p:nvPicPr>
        <p:blipFill>
          <a:blip r:embed="rId6">
            <a:alphaModFix/>
          </a:blip>
          <a:stretch>
            <a:fillRect/>
          </a:stretch>
        </p:blipFill>
        <p:spPr>
          <a:xfrm>
            <a:off x="12913775" y="3335670"/>
            <a:ext cx="3869100" cy="3754930"/>
          </a:xfrm>
          <a:prstGeom prst="rect">
            <a:avLst/>
          </a:prstGeom>
          <a:noFill/>
          <a:ln>
            <a:noFill/>
          </a:ln>
        </p:spPr>
      </p:pic>
      <p:cxnSp>
        <p:nvCxnSpPr>
          <p:cNvPr id="265" name="Google Shape;265;p16"/>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266" name="Google Shape;266;p16"/>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267" name="Google Shape;267;p16"/>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268" name="Google Shape;268;p16"/>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269" name="Google Shape;269;p16"/>
          <p:cNvCxnSpPr/>
          <p:nvPr/>
        </p:nvCxnSpPr>
        <p:spPr>
          <a:xfrm>
            <a:off x="585713" y="2896152"/>
            <a:ext cx="17116573" cy="0"/>
          </a:xfrm>
          <a:prstGeom prst="straightConnector1">
            <a:avLst/>
          </a:prstGeom>
          <a:noFill/>
          <a:ln cap="flat" cmpd="sng" w="38100">
            <a:solidFill>
              <a:srgbClr val="000000"/>
            </a:solidFill>
            <a:prstDash val="solid"/>
            <a:round/>
            <a:headEnd len="sm" w="sm" type="none"/>
            <a:tailEnd len="sm" w="sm" type="none"/>
          </a:ln>
        </p:spPr>
      </p:cxnSp>
      <p:cxnSp>
        <p:nvCxnSpPr>
          <p:cNvPr id="270" name="Google Shape;270;p16"/>
          <p:cNvCxnSpPr/>
          <p:nvPr/>
        </p:nvCxnSpPr>
        <p:spPr>
          <a:xfrm rot="10800000">
            <a:off x="6290757" y="2896152"/>
            <a:ext cx="0" cy="6805135"/>
          </a:xfrm>
          <a:prstGeom prst="straightConnector1">
            <a:avLst/>
          </a:prstGeom>
          <a:noFill/>
          <a:ln cap="flat" cmpd="sng" w="38100">
            <a:solidFill>
              <a:srgbClr val="000000"/>
            </a:solidFill>
            <a:prstDash val="solid"/>
            <a:round/>
            <a:headEnd len="sm" w="sm" type="none"/>
            <a:tailEnd len="sm" w="sm" type="none"/>
          </a:ln>
        </p:spPr>
      </p:cxnSp>
      <p:cxnSp>
        <p:nvCxnSpPr>
          <p:cNvPr id="271" name="Google Shape;271;p16"/>
          <p:cNvCxnSpPr/>
          <p:nvPr/>
        </p:nvCxnSpPr>
        <p:spPr>
          <a:xfrm rot="10800000">
            <a:off x="11995800" y="2896152"/>
            <a:ext cx="0" cy="6805135"/>
          </a:xfrm>
          <a:prstGeom prst="straightConnector1">
            <a:avLst/>
          </a:prstGeom>
          <a:noFill/>
          <a:ln cap="flat" cmpd="sng" w="38100">
            <a:solidFill>
              <a:srgbClr val="000000"/>
            </a:solidFill>
            <a:prstDash val="solid"/>
            <a:round/>
            <a:headEnd len="sm" w="sm" type="none"/>
            <a:tailEnd len="sm" w="sm" type="none"/>
          </a:ln>
        </p:spPr>
      </p:cxnSp>
      <p:sp>
        <p:nvSpPr>
          <p:cNvPr id="272" name="Google Shape;272;p16"/>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273" name="Google Shape;273;p16"/>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274" name="Google Shape;274;p16"/>
          <p:cNvSpPr txBox="1"/>
          <p:nvPr/>
        </p:nvSpPr>
        <p:spPr>
          <a:xfrm>
            <a:off x="1031661" y="1190625"/>
            <a:ext cx="162246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MEET THE TEAM</a:t>
            </a:r>
            <a:endParaRPr/>
          </a:p>
        </p:txBody>
      </p:sp>
      <p:grpSp>
        <p:nvGrpSpPr>
          <p:cNvPr id="275" name="Google Shape;275;p16"/>
          <p:cNvGrpSpPr/>
          <p:nvPr/>
        </p:nvGrpSpPr>
        <p:grpSpPr>
          <a:xfrm>
            <a:off x="1031756" y="7342233"/>
            <a:ext cx="4831875" cy="2016429"/>
            <a:chOff x="0" y="57150"/>
            <a:chExt cx="6442500" cy="2688571"/>
          </a:xfrm>
        </p:grpSpPr>
        <p:sp>
          <p:nvSpPr>
            <p:cNvPr id="276" name="Google Shape;276;p16"/>
            <p:cNvSpPr txBox="1"/>
            <p:nvPr/>
          </p:nvSpPr>
          <p:spPr>
            <a:xfrm>
              <a:off x="0" y="57150"/>
              <a:ext cx="6442500" cy="59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JANE DOE</a:t>
              </a:r>
              <a:endParaRPr/>
            </a:p>
          </p:txBody>
        </p:sp>
        <p:sp>
          <p:nvSpPr>
            <p:cNvPr id="277" name="Google Shape;277;p16"/>
            <p:cNvSpPr txBox="1"/>
            <p:nvPr/>
          </p:nvSpPr>
          <p:spPr>
            <a:xfrm>
              <a:off x="0" y="750721"/>
              <a:ext cx="64425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Position.</a:t>
              </a:r>
              <a:endParaRPr/>
            </a:p>
            <a:p>
              <a:pPr indent="0" lvl="0" marL="0" marR="0" rtl="0" algn="ctr">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ct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a:t>
              </a:r>
              <a:endParaRPr/>
            </a:p>
          </p:txBody>
        </p:sp>
      </p:grpSp>
      <p:grpSp>
        <p:nvGrpSpPr>
          <p:cNvPr id="278" name="Google Shape;278;p16"/>
          <p:cNvGrpSpPr/>
          <p:nvPr/>
        </p:nvGrpSpPr>
        <p:grpSpPr>
          <a:xfrm>
            <a:off x="6985987" y="7342233"/>
            <a:ext cx="4315950" cy="2016429"/>
            <a:chOff x="0" y="57150"/>
            <a:chExt cx="5754600" cy="2688571"/>
          </a:xfrm>
        </p:grpSpPr>
        <p:sp>
          <p:nvSpPr>
            <p:cNvPr id="279" name="Google Shape;279;p16"/>
            <p:cNvSpPr txBox="1"/>
            <p:nvPr/>
          </p:nvSpPr>
          <p:spPr>
            <a:xfrm>
              <a:off x="0" y="57150"/>
              <a:ext cx="5754600" cy="59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JOHN DOE</a:t>
              </a:r>
              <a:endParaRPr/>
            </a:p>
          </p:txBody>
        </p:sp>
        <p:sp>
          <p:nvSpPr>
            <p:cNvPr id="280" name="Google Shape;280;p16"/>
            <p:cNvSpPr txBox="1"/>
            <p:nvPr/>
          </p:nvSpPr>
          <p:spPr>
            <a:xfrm>
              <a:off x="0" y="750721"/>
              <a:ext cx="57546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Position.</a:t>
              </a:r>
              <a:endParaRPr/>
            </a:p>
            <a:p>
              <a:pPr indent="0" lvl="0" marL="0" marR="0" rtl="0" algn="ctr">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ct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a:t>
              </a:r>
              <a:endParaRPr/>
            </a:p>
          </p:txBody>
        </p:sp>
      </p:grpSp>
      <p:grpSp>
        <p:nvGrpSpPr>
          <p:cNvPr id="281" name="Google Shape;281;p16"/>
          <p:cNvGrpSpPr/>
          <p:nvPr/>
        </p:nvGrpSpPr>
        <p:grpSpPr>
          <a:xfrm>
            <a:off x="12437342" y="7342233"/>
            <a:ext cx="4821975" cy="2016429"/>
            <a:chOff x="0" y="57150"/>
            <a:chExt cx="6429300" cy="2688571"/>
          </a:xfrm>
        </p:grpSpPr>
        <p:sp>
          <p:nvSpPr>
            <p:cNvPr id="282" name="Google Shape;282;p16"/>
            <p:cNvSpPr txBox="1"/>
            <p:nvPr/>
          </p:nvSpPr>
          <p:spPr>
            <a:xfrm>
              <a:off x="0" y="57150"/>
              <a:ext cx="6429300" cy="59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JANE DOE</a:t>
              </a:r>
              <a:endParaRPr/>
            </a:p>
          </p:txBody>
        </p:sp>
        <p:sp>
          <p:nvSpPr>
            <p:cNvPr id="283" name="Google Shape;283;p16"/>
            <p:cNvSpPr txBox="1"/>
            <p:nvPr/>
          </p:nvSpPr>
          <p:spPr>
            <a:xfrm>
              <a:off x="0" y="750721"/>
              <a:ext cx="64293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Position.</a:t>
              </a:r>
              <a:endParaRPr/>
            </a:p>
            <a:p>
              <a:pPr indent="0" lvl="0" marL="0" marR="0" rtl="0" algn="ctr">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ct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a:t>
              </a:r>
              <a:endParaRPr/>
            </a:p>
          </p:txBody>
        </p:sp>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287" name="Shape 287"/>
        <p:cNvGrpSpPr/>
        <p:nvPr/>
      </p:nvGrpSpPr>
      <p:grpSpPr>
        <a:xfrm>
          <a:off x="0" y="0"/>
          <a:ext cx="0" cy="0"/>
          <a:chOff x="0" y="0"/>
          <a:chExt cx="0" cy="0"/>
        </a:xfrm>
      </p:grpSpPr>
      <p:sp>
        <p:nvSpPr>
          <p:cNvPr id="288" name="Google Shape;288;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cxnSp>
        <p:nvCxnSpPr>
          <p:cNvPr id="289" name="Google Shape;289;p17"/>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290" name="Google Shape;290;p17"/>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291" name="Google Shape;291;p17"/>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292" name="Google Shape;292;p17"/>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293" name="Google Shape;293;p17"/>
          <p:cNvCxnSpPr/>
          <p:nvPr/>
        </p:nvCxnSpPr>
        <p:spPr>
          <a:xfrm>
            <a:off x="585713" y="3934376"/>
            <a:ext cx="5961196" cy="0"/>
          </a:xfrm>
          <a:prstGeom prst="straightConnector1">
            <a:avLst/>
          </a:prstGeom>
          <a:noFill/>
          <a:ln cap="flat" cmpd="sng" w="38100">
            <a:solidFill>
              <a:srgbClr val="000000"/>
            </a:solidFill>
            <a:prstDash val="solid"/>
            <a:round/>
            <a:headEnd len="sm" w="sm" type="none"/>
            <a:tailEnd len="sm" w="sm" type="none"/>
          </a:ln>
        </p:spPr>
      </p:cxnSp>
      <p:cxnSp>
        <p:nvCxnSpPr>
          <p:cNvPr id="294" name="Google Shape;294;p17"/>
          <p:cNvCxnSpPr/>
          <p:nvPr/>
        </p:nvCxnSpPr>
        <p:spPr>
          <a:xfrm rot="10800000">
            <a:off x="6546910" y="585713"/>
            <a:ext cx="0" cy="9115573"/>
          </a:xfrm>
          <a:prstGeom prst="straightConnector1">
            <a:avLst/>
          </a:prstGeom>
          <a:noFill/>
          <a:ln cap="flat" cmpd="sng" w="38100">
            <a:solidFill>
              <a:srgbClr val="000000"/>
            </a:solidFill>
            <a:prstDash val="solid"/>
            <a:round/>
            <a:headEnd len="sm" w="sm" type="none"/>
            <a:tailEnd len="sm" w="sm" type="none"/>
          </a:ln>
        </p:spPr>
      </p:cxnSp>
      <p:cxnSp>
        <p:nvCxnSpPr>
          <p:cNvPr id="295" name="Google Shape;295;p17"/>
          <p:cNvCxnSpPr/>
          <p:nvPr/>
        </p:nvCxnSpPr>
        <p:spPr>
          <a:xfrm rot="10800000">
            <a:off x="11995800" y="585713"/>
            <a:ext cx="0" cy="9115573"/>
          </a:xfrm>
          <a:prstGeom prst="straightConnector1">
            <a:avLst/>
          </a:prstGeom>
          <a:noFill/>
          <a:ln cap="flat" cmpd="sng" w="38100">
            <a:solidFill>
              <a:srgbClr val="000000"/>
            </a:solidFill>
            <a:prstDash val="solid"/>
            <a:round/>
            <a:headEnd len="sm" w="sm" type="none"/>
            <a:tailEnd len="sm" w="sm" type="none"/>
          </a:ln>
        </p:spPr>
      </p:cxnSp>
      <p:sp>
        <p:nvSpPr>
          <p:cNvPr id="296" name="Google Shape;296;p17"/>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297" name="Google Shape;297;p17"/>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298" name="Google Shape;298;p17"/>
          <p:cNvSpPr txBox="1"/>
          <p:nvPr/>
        </p:nvSpPr>
        <p:spPr>
          <a:xfrm>
            <a:off x="1028700" y="1190625"/>
            <a:ext cx="5075100" cy="2166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MARKET RESEARCH</a:t>
            </a:r>
            <a:endParaRPr/>
          </a:p>
        </p:txBody>
      </p:sp>
      <p:grpSp>
        <p:nvGrpSpPr>
          <p:cNvPr id="299" name="Google Shape;299;p17"/>
          <p:cNvGrpSpPr/>
          <p:nvPr/>
        </p:nvGrpSpPr>
        <p:grpSpPr>
          <a:xfrm>
            <a:off x="6985987" y="2409507"/>
            <a:ext cx="4570650" cy="2016429"/>
            <a:chOff x="0" y="57150"/>
            <a:chExt cx="6094200" cy="2688571"/>
          </a:xfrm>
        </p:grpSpPr>
        <p:sp>
          <p:nvSpPr>
            <p:cNvPr id="300" name="Google Shape;300;p17"/>
            <p:cNvSpPr txBox="1"/>
            <p:nvPr/>
          </p:nvSpPr>
          <p:spPr>
            <a:xfrm>
              <a:off x="0" y="57150"/>
              <a:ext cx="60942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STATISTIC 1</a:t>
              </a:r>
              <a:endParaRPr/>
            </a:p>
          </p:txBody>
        </p:sp>
        <p:sp>
          <p:nvSpPr>
            <p:cNvPr id="301" name="Google Shape;301;p17"/>
            <p:cNvSpPr txBox="1"/>
            <p:nvPr/>
          </p:nvSpPr>
          <p:spPr>
            <a:xfrm>
              <a:off x="0" y="750721"/>
              <a:ext cx="6094200" cy="19950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here.</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a:t>
              </a:r>
              <a:endParaRPr/>
            </a:p>
          </p:txBody>
        </p:sp>
      </p:grpSp>
      <p:sp>
        <p:nvSpPr>
          <p:cNvPr id="302" name="Google Shape;302;p17"/>
          <p:cNvSpPr txBox="1"/>
          <p:nvPr/>
        </p:nvSpPr>
        <p:spPr>
          <a:xfrm>
            <a:off x="1028700" y="4410626"/>
            <a:ext cx="5075100" cy="49872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Presentations are communication tools that can be used as demonstrations, lectures, speeches, reports, and more. It is mostly presented before an audience. </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a:t>
            </a:r>
            <a:endParaRPr/>
          </a:p>
        </p:txBody>
      </p:sp>
      <p:sp>
        <p:nvSpPr>
          <p:cNvPr id="303" name="Google Shape;303;p17"/>
          <p:cNvSpPr txBox="1"/>
          <p:nvPr/>
        </p:nvSpPr>
        <p:spPr>
          <a:xfrm>
            <a:off x="6985987" y="1190625"/>
            <a:ext cx="45708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88%</a:t>
            </a:r>
            <a:endParaRPr/>
          </a:p>
        </p:txBody>
      </p:sp>
      <p:grpSp>
        <p:nvGrpSpPr>
          <p:cNvPr id="304" name="Google Shape;304;p17"/>
          <p:cNvGrpSpPr/>
          <p:nvPr/>
        </p:nvGrpSpPr>
        <p:grpSpPr>
          <a:xfrm>
            <a:off x="12562954" y="2409507"/>
            <a:ext cx="4570650" cy="2016429"/>
            <a:chOff x="0" y="57150"/>
            <a:chExt cx="6094200" cy="2688571"/>
          </a:xfrm>
        </p:grpSpPr>
        <p:sp>
          <p:nvSpPr>
            <p:cNvPr id="305" name="Google Shape;305;p17"/>
            <p:cNvSpPr txBox="1"/>
            <p:nvPr/>
          </p:nvSpPr>
          <p:spPr>
            <a:xfrm>
              <a:off x="0" y="57150"/>
              <a:ext cx="60942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STATISTIC 2</a:t>
              </a:r>
              <a:endParaRPr/>
            </a:p>
          </p:txBody>
        </p:sp>
        <p:sp>
          <p:nvSpPr>
            <p:cNvPr id="306" name="Google Shape;306;p17"/>
            <p:cNvSpPr txBox="1"/>
            <p:nvPr/>
          </p:nvSpPr>
          <p:spPr>
            <a:xfrm>
              <a:off x="0" y="750721"/>
              <a:ext cx="6094200" cy="19950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here.</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a:t>
              </a:r>
              <a:endParaRPr/>
            </a:p>
          </p:txBody>
        </p:sp>
      </p:grpSp>
      <p:sp>
        <p:nvSpPr>
          <p:cNvPr id="307" name="Google Shape;307;p17"/>
          <p:cNvSpPr txBox="1"/>
          <p:nvPr/>
        </p:nvSpPr>
        <p:spPr>
          <a:xfrm>
            <a:off x="12562954" y="1190625"/>
            <a:ext cx="45708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145M</a:t>
            </a:r>
            <a:endParaRPr/>
          </a:p>
        </p:txBody>
      </p:sp>
      <p:cxnSp>
        <p:nvCxnSpPr>
          <p:cNvPr id="308" name="Google Shape;308;p17"/>
          <p:cNvCxnSpPr/>
          <p:nvPr/>
        </p:nvCxnSpPr>
        <p:spPr>
          <a:xfrm>
            <a:off x="6546910" y="5162550"/>
            <a:ext cx="11153933" cy="0"/>
          </a:xfrm>
          <a:prstGeom prst="straightConnector1">
            <a:avLst/>
          </a:prstGeom>
          <a:noFill/>
          <a:ln cap="flat" cmpd="sng" w="38100">
            <a:solidFill>
              <a:srgbClr val="000000"/>
            </a:solidFill>
            <a:prstDash val="solid"/>
            <a:round/>
            <a:headEnd len="sm" w="sm" type="none"/>
            <a:tailEnd len="sm" w="sm" type="none"/>
          </a:ln>
        </p:spPr>
      </p:cxnSp>
      <p:grpSp>
        <p:nvGrpSpPr>
          <p:cNvPr id="309" name="Google Shape;309;p17"/>
          <p:cNvGrpSpPr/>
          <p:nvPr/>
        </p:nvGrpSpPr>
        <p:grpSpPr>
          <a:xfrm>
            <a:off x="7050025" y="7164289"/>
            <a:ext cx="4570650" cy="2016429"/>
            <a:chOff x="0" y="57150"/>
            <a:chExt cx="6094200" cy="2688571"/>
          </a:xfrm>
        </p:grpSpPr>
        <p:sp>
          <p:nvSpPr>
            <p:cNvPr id="310" name="Google Shape;310;p17"/>
            <p:cNvSpPr txBox="1"/>
            <p:nvPr/>
          </p:nvSpPr>
          <p:spPr>
            <a:xfrm>
              <a:off x="0" y="57150"/>
              <a:ext cx="60942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STATISTIC 3</a:t>
              </a:r>
              <a:endParaRPr/>
            </a:p>
          </p:txBody>
        </p:sp>
        <p:sp>
          <p:nvSpPr>
            <p:cNvPr id="311" name="Google Shape;311;p17"/>
            <p:cNvSpPr txBox="1"/>
            <p:nvPr/>
          </p:nvSpPr>
          <p:spPr>
            <a:xfrm>
              <a:off x="0" y="750721"/>
              <a:ext cx="6094200" cy="19950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here.</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a:t>
              </a:r>
              <a:endParaRPr/>
            </a:p>
          </p:txBody>
        </p:sp>
      </p:grpSp>
      <p:sp>
        <p:nvSpPr>
          <p:cNvPr id="312" name="Google Shape;312;p17"/>
          <p:cNvSpPr txBox="1"/>
          <p:nvPr/>
        </p:nvSpPr>
        <p:spPr>
          <a:xfrm>
            <a:off x="7050025" y="5945406"/>
            <a:ext cx="45708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150,000</a:t>
            </a:r>
            <a:endParaRPr/>
          </a:p>
        </p:txBody>
      </p:sp>
      <p:grpSp>
        <p:nvGrpSpPr>
          <p:cNvPr id="313" name="Google Shape;313;p17"/>
          <p:cNvGrpSpPr/>
          <p:nvPr/>
        </p:nvGrpSpPr>
        <p:grpSpPr>
          <a:xfrm>
            <a:off x="12626992" y="7164289"/>
            <a:ext cx="4570650" cy="2016429"/>
            <a:chOff x="0" y="57150"/>
            <a:chExt cx="6094200" cy="2688571"/>
          </a:xfrm>
        </p:grpSpPr>
        <p:sp>
          <p:nvSpPr>
            <p:cNvPr id="314" name="Google Shape;314;p17"/>
            <p:cNvSpPr txBox="1"/>
            <p:nvPr/>
          </p:nvSpPr>
          <p:spPr>
            <a:xfrm>
              <a:off x="0" y="57150"/>
              <a:ext cx="60942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STATISTIC 4</a:t>
              </a:r>
              <a:endParaRPr/>
            </a:p>
          </p:txBody>
        </p:sp>
        <p:sp>
          <p:nvSpPr>
            <p:cNvPr id="315" name="Google Shape;315;p17"/>
            <p:cNvSpPr txBox="1"/>
            <p:nvPr/>
          </p:nvSpPr>
          <p:spPr>
            <a:xfrm>
              <a:off x="0" y="750721"/>
              <a:ext cx="6094200" cy="19950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here.</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a:t>
              </a:r>
              <a:endParaRPr/>
            </a:p>
          </p:txBody>
        </p:sp>
      </p:grpSp>
      <p:sp>
        <p:nvSpPr>
          <p:cNvPr id="316" name="Google Shape;316;p17"/>
          <p:cNvSpPr txBox="1"/>
          <p:nvPr/>
        </p:nvSpPr>
        <p:spPr>
          <a:xfrm>
            <a:off x="12626992" y="5945406"/>
            <a:ext cx="45708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2.8%</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320" name="Shape 320"/>
        <p:cNvGrpSpPr/>
        <p:nvPr/>
      </p:nvGrpSpPr>
      <p:grpSpPr>
        <a:xfrm>
          <a:off x="0" y="0"/>
          <a:ext cx="0" cy="0"/>
          <a:chOff x="0" y="0"/>
          <a:chExt cx="0" cy="0"/>
        </a:xfrm>
      </p:grpSpPr>
      <p:sp>
        <p:nvSpPr>
          <p:cNvPr id="321" name="Google Shape;321;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322" name="Google Shape;322;p18"/>
          <p:cNvPicPr preferRelativeResize="0"/>
          <p:nvPr/>
        </p:nvPicPr>
        <p:blipFill>
          <a:blip r:embed="rId4">
            <a:alphaModFix/>
          </a:blip>
          <a:stretch>
            <a:fillRect/>
          </a:stretch>
        </p:blipFill>
        <p:spPr>
          <a:xfrm>
            <a:off x="11994375" y="2898175"/>
            <a:ext cx="5706475" cy="3398523"/>
          </a:xfrm>
          <a:prstGeom prst="rect">
            <a:avLst/>
          </a:prstGeom>
          <a:noFill/>
          <a:ln>
            <a:noFill/>
          </a:ln>
        </p:spPr>
      </p:pic>
      <p:pic>
        <p:nvPicPr>
          <p:cNvPr id="323" name="Google Shape;323;p18"/>
          <p:cNvPicPr preferRelativeResize="0"/>
          <p:nvPr/>
        </p:nvPicPr>
        <p:blipFill>
          <a:blip r:embed="rId5">
            <a:alphaModFix/>
          </a:blip>
          <a:stretch>
            <a:fillRect/>
          </a:stretch>
        </p:blipFill>
        <p:spPr>
          <a:xfrm>
            <a:off x="6309650" y="6302752"/>
            <a:ext cx="5706475" cy="3398523"/>
          </a:xfrm>
          <a:prstGeom prst="rect">
            <a:avLst/>
          </a:prstGeom>
          <a:noFill/>
          <a:ln>
            <a:noFill/>
          </a:ln>
        </p:spPr>
      </p:pic>
      <p:pic>
        <p:nvPicPr>
          <p:cNvPr id="324" name="Google Shape;324;p18"/>
          <p:cNvPicPr preferRelativeResize="0"/>
          <p:nvPr/>
        </p:nvPicPr>
        <p:blipFill>
          <a:blip r:embed="rId6">
            <a:alphaModFix/>
          </a:blip>
          <a:stretch>
            <a:fillRect/>
          </a:stretch>
        </p:blipFill>
        <p:spPr>
          <a:xfrm>
            <a:off x="582850" y="2879125"/>
            <a:ext cx="5706476" cy="3419600"/>
          </a:xfrm>
          <a:prstGeom prst="rect">
            <a:avLst/>
          </a:prstGeom>
          <a:noFill/>
          <a:ln>
            <a:noFill/>
          </a:ln>
        </p:spPr>
      </p:pic>
      <p:cxnSp>
        <p:nvCxnSpPr>
          <p:cNvPr id="325" name="Google Shape;325;p18"/>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326" name="Google Shape;326;p18"/>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327" name="Google Shape;327;p18"/>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328" name="Google Shape;328;p18"/>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329" name="Google Shape;329;p18"/>
          <p:cNvCxnSpPr/>
          <p:nvPr/>
        </p:nvCxnSpPr>
        <p:spPr>
          <a:xfrm>
            <a:off x="585713" y="2896152"/>
            <a:ext cx="17116573" cy="0"/>
          </a:xfrm>
          <a:prstGeom prst="straightConnector1">
            <a:avLst/>
          </a:prstGeom>
          <a:noFill/>
          <a:ln cap="flat" cmpd="sng" w="38100">
            <a:solidFill>
              <a:srgbClr val="000000"/>
            </a:solidFill>
            <a:prstDash val="solid"/>
            <a:round/>
            <a:headEnd len="sm" w="sm" type="none"/>
            <a:tailEnd len="sm" w="sm" type="none"/>
          </a:ln>
        </p:spPr>
      </p:cxnSp>
      <p:cxnSp>
        <p:nvCxnSpPr>
          <p:cNvPr id="330" name="Google Shape;330;p18"/>
          <p:cNvCxnSpPr/>
          <p:nvPr/>
        </p:nvCxnSpPr>
        <p:spPr>
          <a:xfrm rot="10800000">
            <a:off x="6290757" y="585713"/>
            <a:ext cx="0" cy="9115573"/>
          </a:xfrm>
          <a:prstGeom prst="straightConnector1">
            <a:avLst/>
          </a:prstGeom>
          <a:noFill/>
          <a:ln cap="flat" cmpd="sng" w="38100">
            <a:solidFill>
              <a:srgbClr val="000000"/>
            </a:solidFill>
            <a:prstDash val="solid"/>
            <a:round/>
            <a:headEnd len="sm" w="sm" type="none"/>
            <a:tailEnd len="sm" w="sm" type="none"/>
          </a:ln>
        </p:spPr>
      </p:cxnSp>
      <p:cxnSp>
        <p:nvCxnSpPr>
          <p:cNvPr id="331" name="Google Shape;331;p18"/>
          <p:cNvCxnSpPr/>
          <p:nvPr/>
        </p:nvCxnSpPr>
        <p:spPr>
          <a:xfrm rot="10800000">
            <a:off x="11995800" y="2896152"/>
            <a:ext cx="0" cy="6805135"/>
          </a:xfrm>
          <a:prstGeom prst="straightConnector1">
            <a:avLst/>
          </a:prstGeom>
          <a:noFill/>
          <a:ln cap="flat" cmpd="sng" w="38100">
            <a:solidFill>
              <a:srgbClr val="000000"/>
            </a:solidFill>
            <a:prstDash val="solid"/>
            <a:round/>
            <a:headEnd len="sm" w="sm" type="none"/>
            <a:tailEnd len="sm" w="sm" type="none"/>
          </a:ln>
        </p:spPr>
      </p:cxnSp>
      <p:cxnSp>
        <p:nvCxnSpPr>
          <p:cNvPr id="332" name="Google Shape;332;p18"/>
          <p:cNvCxnSpPr/>
          <p:nvPr/>
        </p:nvCxnSpPr>
        <p:spPr>
          <a:xfrm>
            <a:off x="584270" y="6298719"/>
            <a:ext cx="17116573" cy="0"/>
          </a:xfrm>
          <a:prstGeom prst="straightConnector1">
            <a:avLst/>
          </a:prstGeom>
          <a:noFill/>
          <a:ln cap="flat" cmpd="sng" w="38100">
            <a:solidFill>
              <a:srgbClr val="000000"/>
            </a:solidFill>
            <a:prstDash val="solid"/>
            <a:round/>
            <a:headEnd len="sm" w="sm" type="none"/>
            <a:tailEnd len="sm" w="sm" type="none"/>
          </a:ln>
        </p:spPr>
      </p:cxnSp>
      <p:sp>
        <p:nvSpPr>
          <p:cNvPr id="333" name="Google Shape;333;p18"/>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334" name="Google Shape;334;p18"/>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335" name="Google Shape;335;p18"/>
          <p:cNvSpPr txBox="1"/>
          <p:nvPr/>
        </p:nvSpPr>
        <p:spPr>
          <a:xfrm>
            <a:off x="1028700" y="1190625"/>
            <a:ext cx="48192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TIMELINE</a:t>
            </a:r>
            <a:endParaRPr/>
          </a:p>
        </p:txBody>
      </p:sp>
      <p:grpSp>
        <p:nvGrpSpPr>
          <p:cNvPr id="336" name="Google Shape;336;p18"/>
          <p:cNvGrpSpPr/>
          <p:nvPr/>
        </p:nvGrpSpPr>
        <p:grpSpPr>
          <a:xfrm>
            <a:off x="1031756" y="7342233"/>
            <a:ext cx="4831875" cy="1766904"/>
            <a:chOff x="0" y="57150"/>
            <a:chExt cx="6442500" cy="2355871"/>
          </a:xfrm>
        </p:grpSpPr>
        <p:sp>
          <p:nvSpPr>
            <p:cNvPr id="337" name="Google Shape;337;p18"/>
            <p:cNvSpPr txBox="1"/>
            <p:nvPr/>
          </p:nvSpPr>
          <p:spPr>
            <a:xfrm>
              <a:off x="0" y="57150"/>
              <a:ext cx="6442500" cy="59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MAIN POINT</a:t>
              </a:r>
              <a:endParaRPr/>
            </a:p>
          </p:txBody>
        </p:sp>
        <p:sp>
          <p:nvSpPr>
            <p:cNvPr id="338" name="Google Shape;338;p18"/>
            <p:cNvSpPr txBox="1"/>
            <p:nvPr/>
          </p:nvSpPr>
          <p:spPr>
            <a:xfrm>
              <a:off x="0" y="750721"/>
              <a:ext cx="6442500" cy="16623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here.</a:t>
              </a:r>
              <a:endParaRPr/>
            </a:p>
            <a:p>
              <a:pPr indent="0" lvl="0" marL="0" marR="0" rtl="0" algn="ct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a:t>
              </a:r>
              <a:endParaRPr/>
            </a:p>
          </p:txBody>
        </p:sp>
      </p:grpSp>
      <p:grpSp>
        <p:nvGrpSpPr>
          <p:cNvPr id="339" name="Google Shape;339;p18"/>
          <p:cNvGrpSpPr/>
          <p:nvPr/>
        </p:nvGrpSpPr>
        <p:grpSpPr>
          <a:xfrm>
            <a:off x="6985987" y="3775134"/>
            <a:ext cx="4315950" cy="1766904"/>
            <a:chOff x="0" y="57150"/>
            <a:chExt cx="5754600" cy="2355871"/>
          </a:xfrm>
        </p:grpSpPr>
        <p:sp>
          <p:nvSpPr>
            <p:cNvPr id="340" name="Google Shape;340;p18"/>
            <p:cNvSpPr txBox="1"/>
            <p:nvPr/>
          </p:nvSpPr>
          <p:spPr>
            <a:xfrm>
              <a:off x="0" y="57150"/>
              <a:ext cx="5754600" cy="59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MAIN POINT</a:t>
              </a:r>
              <a:endParaRPr/>
            </a:p>
          </p:txBody>
        </p:sp>
        <p:sp>
          <p:nvSpPr>
            <p:cNvPr id="341" name="Google Shape;341;p18"/>
            <p:cNvSpPr txBox="1"/>
            <p:nvPr/>
          </p:nvSpPr>
          <p:spPr>
            <a:xfrm>
              <a:off x="0" y="750721"/>
              <a:ext cx="5754600" cy="16623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here.</a:t>
              </a:r>
              <a:endParaRPr/>
            </a:p>
            <a:p>
              <a:pPr indent="0" lvl="0" marL="0" marR="0" rtl="0" algn="ct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a:t>
              </a:r>
              <a:endParaRPr/>
            </a:p>
          </p:txBody>
        </p:sp>
      </p:grpSp>
      <p:grpSp>
        <p:nvGrpSpPr>
          <p:cNvPr id="342" name="Google Shape;342;p18"/>
          <p:cNvGrpSpPr/>
          <p:nvPr/>
        </p:nvGrpSpPr>
        <p:grpSpPr>
          <a:xfrm>
            <a:off x="12437342" y="7342233"/>
            <a:ext cx="4821975" cy="1766904"/>
            <a:chOff x="0" y="57150"/>
            <a:chExt cx="6429300" cy="2355871"/>
          </a:xfrm>
        </p:grpSpPr>
        <p:sp>
          <p:nvSpPr>
            <p:cNvPr id="343" name="Google Shape;343;p18"/>
            <p:cNvSpPr txBox="1"/>
            <p:nvPr/>
          </p:nvSpPr>
          <p:spPr>
            <a:xfrm>
              <a:off x="0" y="57150"/>
              <a:ext cx="6429300" cy="59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MAIN POINT</a:t>
              </a:r>
              <a:endParaRPr/>
            </a:p>
          </p:txBody>
        </p:sp>
        <p:sp>
          <p:nvSpPr>
            <p:cNvPr id="344" name="Google Shape;344;p18"/>
            <p:cNvSpPr txBox="1"/>
            <p:nvPr/>
          </p:nvSpPr>
          <p:spPr>
            <a:xfrm>
              <a:off x="0" y="750721"/>
              <a:ext cx="6429300" cy="16623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here.</a:t>
              </a:r>
              <a:endParaRPr/>
            </a:p>
            <a:p>
              <a:pPr indent="0" lvl="0" marL="0" marR="0" rtl="0" algn="ct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a:t>
              </a:r>
              <a:endParaRPr/>
            </a:p>
          </p:txBody>
        </p:sp>
      </p:grpSp>
      <p:sp>
        <p:nvSpPr>
          <p:cNvPr id="345" name="Google Shape;345;p18"/>
          <p:cNvSpPr txBox="1"/>
          <p:nvPr/>
        </p:nvSpPr>
        <p:spPr>
          <a:xfrm>
            <a:off x="6732299" y="1474787"/>
            <a:ext cx="10527000" cy="4986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Presentations are communication tools that can be used as demonstrations, lectures, speeches, reports, and more. It is mostly presented before an audience. </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9" name="Shape 349"/>
        <p:cNvGrpSpPr/>
        <p:nvPr/>
      </p:nvGrpSpPr>
      <p:grpSpPr>
        <a:xfrm>
          <a:off x="0" y="0"/>
          <a:ext cx="0" cy="0"/>
          <a:chOff x="0" y="0"/>
          <a:chExt cx="0" cy="0"/>
        </a:xfrm>
      </p:grpSpPr>
      <p:sp>
        <p:nvSpPr>
          <p:cNvPr id="350" name="Google Shape;350;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cxnSp>
        <p:nvCxnSpPr>
          <p:cNvPr id="351" name="Google Shape;351;p19"/>
          <p:cNvCxnSpPr/>
          <p:nvPr/>
        </p:nvCxnSpPr>
        <p:spPr>
          <a:xfrm rot="10800000">
            <a:off x="585713" y="0"/>
            <a:ext cx="0" cy="10287000"/>
          </a:xfrm>
          <a:prstGeom prst="straightConnector1">
            <a:avLst/>
          </a:prstGeom>
          <a:noFill/>
          <a:ln cap="flat" cmpd="sng" w="38100">
            <a:solidFill>
              <a:srgbClr val="FFFDFC"/>
            </a:solidFill>
            <a:prstDash val="solid"/>
            <a:round/>
            <a:headEnd len="sm" w="sm" type="none"/>
            <a:tailEnd len="sm" w="sm" type="none"/>
          </a:ln>
        </p:spPr>
      </p:cxnSp>
      <p:cxnSp>
        <p:nvCxnSpPr>
          <p:cNvPr id="352" name="Google Shape;352;p19"/>
          <p:cNvCxnSpPr/>
          <p:nvPr/>
        </p:nvCxnSpPr>
        <p:spPr>
          <a:xfrm>
            <a:off x="0" y="585713"/>
            <a:ext cx="18288000" cy="0"/>
          </a:xfrm>
          <a:prstGeom prst="straightConnector1">
            <a:avLst/>
          </a:prstGeom>
          <a:noFill/>
          <a:ln cap="flat" cmpd="sng" w="38100">
            <a:solidFill>
              <a:srgbClr val="FFFDFC"/>
            </a:solidFill>
            <a:prstDash val="solid"/>
            <a:round/>
            <a:headEnd len="sm" w="sm" type="none"/>
            <a:tailEnd len="sm" w="sm" type="none"/>
          </a:ln>
        </p:spPr>
      </p:cxnSp>
      <p:cxnSp>
        <p:nvCxnSpPr>
          <p:cNvPr id="353" name="Google Shape;353;p19"/>
          <p:cNvCxnSpPr/>
          <p:nvPr/>
        </p:nvCxnSpPr>
        <p:spPr>
          <a:xfrm>
            <a:off x="0" y="9701287"/>
            <a:ext cx="18288000" cy="0"/>
          </a:xfrm>
          <a:prstGeom prst="straightConnector1">
            <a:avLst/>
          </a:prstGeom>
          <a:noFill/>
          <a:ln cap="flat" cmpd="sng" w="38100">
            <a:solidFill>
              <a:srgbClr val="FFFDFC"/>
            </a:solidFill>
            <a:prstDash val="solid"/>
            <a:round/>
            <a:headEnd len="sm" w="sm" type="none"/>
            <a:tailEnd len="sm" w="sm" type="none"/>
          </a:ln>
        </p:spPr>
      </p:cxnSp>
      <p:cxnSp>
        <p:nvCxnSpPr>
          <p:cNvPr id="354" name="Google Shape;354;p19"/>
          <p:cNvCxnSpPr/>
          <p:nvPr/>
        </p:nvCxnSpPr>
        <p:spPr>
          <a:xfrm rot="10800000">
            <a:off x="17700843" y="0"/>
            <a:ext cx="0" cy="10287000"/>
          </a:xfrm>
          <a:prstGeom prst="straightConnector1">
            <a:avLst/>
          </a:prstGeom>
          <a:noFill/>
          <a:ln cap="flat" cmpd="sng" w="38100">
            <a:solidFill>
              <a:srgbClr val="FFFDFC"/>
            </a:solidFill>
            <a:prstDash val="solid"/>
            <a:round/>
            <a:headEnd len="sm" w="sm" type="none"/>
            <a:tailEnd len="sm" w="sm" type="none"/>
          </a:ln>
        </p:spPr>
      </p:cxnSp>
      <p:grpSp>
        <p:nvGrpSpPr>
          <p:cNvPr id="355" name="Google Shape;355;p19"/>
          <p:cNvGrpSpPr/>
          <p:nvPr/>
        </p:nvGrpSpPr>
        <p:grpSpPr>
          <a:xfrm>
            <a:off x="587157" y="585713"/>
            <a:ext cx="17113686" cy="9115573"/>
            <a:chOff x="0" y="0"/>
            <a:chExt cx="1525960" cy="812800"/>
          </a:xfrm>
        </p:grpSpPr>
        <p:sp>
          <p:nvSpPr>
            <p:cNvPr id="356" name="Google Shape;356;p19"/>
            <p:cNvSpPr/>
            <p:nvPr/>
          </p:nvSpPr>
          <p:spPr>
            <a:xfrm>
              <a:off x="0" y="0"/>
              <a:ext cx="1525960" cy="812800"/>
            </a:xfrm>
            <a:custGeom>
              <a:rect b="b" l="l" r="r" t="t"/>
              <a:pathLst>
                <a:path extrusionOk="0" h="812800" w="1525960">
                  <a:moveTo>
                    <a:pt x="762980" y="0"/>
                  </a:moveTo>
                  <a:cubicBezTo>
                    <a:pt x="341598" y="0"/>
                    <a:pt x="0" y="181951"/>
                    <a:pt x="0" y="406400"/>
                  </a:cubicBezTo>
                  <a:cubicBezTo>
                    <a:pt x="0" y="630849"/>
                    <a:pt x="341598" y="812800"/>
                    <a:pt x="762980" y="812800"/>
                  </a:cubicBezTo>
                  <a:cubicBezTo>
                    <a:pt x="1184362" y="812800"/>
                    <a:pt x="1525960" y="630849"/>
                    <a:pt x="1525960" y="406400"/>
                  </a:cubicBezTo>
                  <a:cubicBezTo>
                    <a:pt x="1525960" y="181951"/>
                    <a:pt x="1184362" y="0"/>
                    <a:pt x="762980" y="0"/>
                  </a:cubicBezTo>
                  <a:close/>
                </a:path>
              </a:pathLst>
            </a:custGeom>
            <a:solidFill>
              <a:srgbClr val="000000">
                <a:alpha val="0"/>
              </a:srgbClr>
            </a:solidFill>
            <a:ln cap="sq" cmpd="sng" w="38100">
              <a:solidFill>
                <a:srgbClr val="FFFD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txBox="1"/>
            <p:nvPr/>
          </p:nvSpPr>
          <p:spPr>
            <a:xfrm>
              <a:off x="143059" y="85725"/>
              <a:ext cx="1239843"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8" name="Google Shape;358;p19"/>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FFFDFC"/>
                </a:solidFill>
                <a:latin typeface="Alatsi"/>
                <a:ea typeface="Alatsi"/>
                <a:cs typeface="Alatsi"/>
                <a:sym typeface="Alatsi"/>
              </a:rPr>
              <a:t>BRAND</a:t>
            </a:r>
            <a:endParaRPr/>
          </a:p>
        </p:txBody>
      </p:sp>
      <p:sp>
        <p:nvSpPr>
          <p:cNvPr id="359" name="Google Shape;359;p19"/>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FFFDFC"/>
                </a:solidFill>
                <a:latin typeface="Alatsi"/>
                <a:ea typeface="Alatsi"/>
                <a:cs typeface="Alatsi"/>
                <a:sym typeface="Alatsi"/>
              </a:rPr>
              <a:t>2024</a:t>
            </a:r>
            <a:endParaRPr/>
          </a:p>
        </p:txBody>
      </p:sp>
      <p:sp>
        <p:nvSpPr>
          <p:cNvPr id="360" name="Google Shape;360;p19"/>
          <p:cNvSpPr txBox="1"/>
          <p:nvPr/>
        </p:nvSpPr>
        <p:spPr>
          <a:xfrm>
            <a:off x="4549936" y="4636453"/>
            <a:ext cx="91881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FFFDFC"/>
                </a:solidFill>
                <a:latin typeface="Alatsi"/>
                <a:ea typeface="Alatsi"/>
                <a:cs typeface="Alatsi"/>
                <a:sym typeface="Alatsi"/>
              </a:rPr>
              <a:t>OUR PRODUCTS</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364" name="Shape 364"/>
        <p:cNvGrpSpPr/>
        <p:nvPr/>
      </p:nvGrpSpPr>
      <p:grpSpPr>
        <a:xfrm>
          <a:off x="0" y="0"/>
          <a:ext cx="0" cy="0"/>
          <a:chOff x="0" y="0"/>
          <a:chExt cx="0" cy="0"/>
        </a:xfrm>
      </p:grpSpPr>
      <p:sp>
        <p:nvSpPr>
          <p:cNvPr id="365" name="Google Shape;365;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366" name="Google Shape;366;p20"/>
          <p:cNvPicPr preferRelativeResize="0"/>
          <p:nvPr/>
        </p:nvPicPr>
        <p:blipFill>
          <a:blip r:embed="rId4">
            <a:alphaModFix/>
          </a:blip>
          <a:stretch>
            <a:fillRect/>
          </a:stretch>
        </p:blipFill>
        <p:spPr>
          <a:xfrm>
            <a:off x="9162955" y="5171825"/>
            <a:ext cx="8534970" cy="2247350"/>
          </a:xfrm>
          <a:prstGeom prst="rect">
            <a:avLst/>
          </a:prstGeom>
          <a:noFill/>
          <a:ln>
            <a:noFill/>
          </a:ln>
        </p:spPr>
      </p:pic>
      <p:pic>
        <p:nvPicPr>
          <p:cNvPr id="367" name="Google Shape;367;p20"/>
          <p:cNvPicPr preferRelativeResize="0"/>
          <p:nvPr/>
        </p:nvPicPr>
        <p:blipFill>
          <a:blip r:embed="rId5">
            <a:alphaModFix/>
          </a:blip>
          <a:stretch>
            <a:fillRect/>
          </a:stretch>
        </p:blipFill>
        <p:spPr>
          <a:xfrm>
            <a:off x="582850" y="7441227"/>
            <a:ext cx="8583101" cy="2260048"/>
          </a:xfrm>
          <a:prstGeom prst="rect">
            <a:avLst/>
          </a:prstGeom>
          <a:noFill/>
          <a:ln>
            <a:noFill/>
          </a:ln>
        </p:spPr>
      </p:pic>
      <p:pic>
        <p:nvPicPr>
          <p:cNvPr id="368" name="Google Shape;368;p20"/>
          <p:cNvPicPr preferRelativeResize="0"/>
          <p:nvPr/>
        </p:nvPicPr>
        <p:blipFill>
          <a:blip r:embed="rId6">
            <a:alphaModFix/>
          </a:blip>
          <a:stretch>
            <a:fillRect/>
          </a:stretch>
        </p:blipFill>
        <p:spPr>
          <a:xfrm>
            <a:off x="582838" y="2910762"/>
            <a:ext cx="8583101" cy="2247350"/>
          </a:xfrm>
          <a:prstGeom prst="rect">
            <a:avLst/>
          </a:prstGeom>
          <a:noFill/>
          <a:ln>
            <a:noFill/>
          </a:ln>
        </p:spPr>
      </p:pic>
      <p:cxnSp>
        <p:nvCxnSpPr>
          <p:cNvPr id="369" name="Google Shape;369;p20"/>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370" name="Google Shape;370;p20"/>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371" name="Google Shape;371;p20"/>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372" name="Google Shape;372;p20"/>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373" name="Google Shape;373;p20"/>
          <p:cNvCxnSpPr/>
          <p:nvPr/>
        </p:nvCxnSpPr>
        <p:spPr>
          <a:xfrm>
            <a:off x="585713" y="2896152"/>
            <a:ext cx="17116573" cy="0"/>
          </a:xfrm>
          <a:prstGeom prst="straightConnector1">
            <a:avLst/>
          </a:prstGeom>
          <a:noFill/>
          <a:ln cap="flat" cmpd="sng" w="38100">
            <a:solidFill>
              <a:srgbClr val="000000"/>
            </a:solidFill>
            <a:prstDash val="solid"/>
            <a:round/>
            <a:headEnd len="sm" w="sm" type="none"/>
            <a:tailEnd len="sm" w="sm" type="none"/>
          </a:ln>
        </p:spPr>
      </p:cxnSp>
      <p:cxnSp>
        <p:nvCxnSpPr>
          <p:cNvPr id="374" name="Google Shape;374;p20"/>
          <p:cNvCxnSpPr/>
          <p:nvPr/>
        </p:nvCxnSpPr>
        <p:spPr>
          <a:xfrm>
            <a:off x="584270" y="5164530"/>
            <a:ext cx="17116573" cy="0"/>
          </a:xfrm>
          <a:prstGeom prst="straightConnector1">
            <a:avLst/>
          </a:prstGeom>
          <a:noFill/>
          <a:ln cap="flat" cmpd="sng" w="38100">
            <a:solidFill>
              <a:srgbClr val="000000"/>
            </a:solidFill>
            <a:prstDash val="solid"/>
            <a:round/>
            <a:headEnd len="sm" w="sm" type="none"/>
            <a:tailEnd len="sm" w="sm" type="none"/>
          </a:ln>
        </p:spPr>
      </p:cxnSp>
      <p:cxnSp>
        <p:nvCxnSpPr>
          <p:cNvPr id="375" name="Google Shape;375;p20"/>
          <p:cNvCxnSpPr/>
          <p:nvPr/>
        </p:nvCxnSpPr>
        <p:spPr>
          <a:xfrm>
            <a:off x="585713" y="7432908"/>
            <a:ext cx="17116573" cy="0"/>
          </a:xfrm>
          <a:prstGeom prst="straightConnector1">
            <a:avLst/>
          </a:prstGeom>
          <a:noFill/>
          <a:ln cap="flat" cmpd="sng" w="38100">
            <a:solidFill>
              <a:srgbClr val="000000"/>
            </a:solidFill>
            <a:prstDash val="solid"/>
            <a:round/>
            <a:headEnd len="sm" w="sm" type="none"/>
            <a:tailEnd len="sm" w="sm" type="none"/>
          </a:ln>
        </p:spPr>
      </p:cxnSp>
      <p:cxnSp>
        <p:nvCxnSpPr>
          <p:cNvPr id="376" name="Google Shape;376;p20"/>
          <p:cNvCxnSpPr/>
          <p:nvPr/>
        </p:nvCxnSpPr>
        <p:spPr>
          <a:xfrm rot="10800000">
            <a:off x="9163050" y="2896152"/>
            <a:ext cx="0" cy="6805135"/>
          </a:xfrm>
          <a:prstGeom prst="straightConnector1">
            <a:avLst/>
          </a:prstGeom>
          <a:noFill/>
          <a:ln cap="flat" cmpd="sng" w="38100">
            <a:solidFill>
              <a:srgbClr val="000000"/>
            </a:solidFill>
            <a:prstDash val="solid"/>
            <a:round/>
            <a:headEnd len="sm" w="sm" type="none"/>
            <a:tailEnd len="sm" w="sm" type="none"/>
          </a:ln>
        </p:spPr>
      </p:cxnSp>
      <p:sp>
        <p:nvSpPr>
          <p:cNvPr id="377" name="Google Shape;377;p20"/>
          <p:cNvSpPr txBox="1"/>
          <p:nvPr/>
        </p:nvSpPr>
        <p:spPr>
          <a:xfrm>
            <a:off x="1028700" y="1190625"/>
            <a:ext cx="162306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OUR PRODUCTS</a:t>
            </a:r>
            <a:endParaRPr/>
          </a:p>
        </p:txBody>
      </p:sp>
      <p:sp>
        <p:nvSpPr>
          <p:cNvPr id="378" name="Google Shape;378;p20"/>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379" name="Google Shape;379;p20"/>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grpSp>
        <p:nvGrpSpPr>
          <p:cNvPr id="380" name="Google Shape;380;p20"/>
          <p:cNvGrpSpPr/>
          <p:nvPr/>
        </p:nvGrpSpPr>
        <p:grpSpPr>
          <a:xfrm>
            <a:off x="9497940" y="3436639"/>
            <a:ext cx="7761375" cy="1268304"/>
            <a:chOff x="0" y="57150"/>
            <a:chExt cx="10348500" cy="1691071"/>
          </a:xfrm>
        </p:grpSpPr>
        <p:sp>
          <p:nvSpPr>
            <p:cNvPr id="381" name="Google Shape;381;p20"/>
            <p:cNvSpPr txBox="1"/>
            <p:nvPr/>
          </p:nvSpPr>
          <p:spPr>
            <a:xfrm>
              <a:off x="0" y="57150"/>
              <a:ext cx="103485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PRODUCT ONE</a:t>
              </a:r>
              <a:endParaRPr/>
            </a:p>
          </p:txBody>
        </p:sp>
        <p:sp>
          <p:nvSpPr>
            <p:cNvPr id="382" name="Google Shape;382;p20"/>
            <p:cNvSpPr txBox="1"/>
            <p:nvPr/>
          </p:nvSpPr>
          <p:spPr>
            <a:xfrm>
              <a:off x="0" y="750721"/>
              <a:ext cx="10348500" cy="997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here.</a:t>
              </a:r>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a:t>
              </a:r>
              <a:endParaRPr/>
            </a:p>
          </p:txBody>
        </p:sp>
      </p:grpSp>
      <p:grpSp>
        <p:nvGrpSpPr>
          <p:cNvPr id="383" name="Google Shape;383;p20"/>
          <p:cNvGrpSpPr/>
          <p:nvPr/>
        </p:nvGrpSpPr>
        <p:grpSpPr>
          <a:xfrm>
            <a:off x="1028700" y="5702693"/>
            <a:ext cx="7761375" cy="1268304"/>
            <a:chOff x="0" y="57150"/>
            <a:chExt cx="10348500" cy="1691071"/>
          </a:xfrm>
        </p:grpSpPr>
        <p:sp>
          <p:nvSpPr>
            <p:cNvPr id="384" name="Google Shape;384;p20"/>
            <p:cNvSpPr txBox="1"/>
            <p:nvPr/>
          </p:nvSpPr>
          <p:spPr>
            <a:xfrm>
              <a:off x="0" y="57150"/>
              <a:ext cx="103485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PRODUCT TWO</a:t>
              </a:r>
              <a:endParaRPr/>
            </a:p>
          </p:txBody>
        </p:sp>
        <p:sp>
          <p:nvSpPr>
            <p:cNvPr id="385" name="Google Shape;385;p20"/>
            <p:cNvSpPr txBox="1"/>
            <p:nvPr/>
          </p:nvSpPr>
          <p:spPr>
            <a:xfrm>
              <a:off x="0" y="750721"/>
              <a:ext cx="10348500" cy="997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here.</a:t>
              </a:r>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a:t>
              </a:r>
              <a:endParaRPr/>
            </a:p>
          </p:txBody>
        </p:sp>
      </p:grpSp>
      <p:grpSp>
        <p:nvGrpSpPr>
          <p:cNvPr id="386" name="Google Shape;386;p20"/>
          <p:cNvGrpSpPr/>
          <p:nvPr/>
        </p:nvGrpSpPr>
        <p:grpSpPr>
          <a:xfrm>
            <a:off x="9497940" y="7859096"/>
            <a:ext cx="7761375" cy="1268304"/>
            <a:chOff x="0" y="57150"/>
            <a:chExt cx="10348500" cy="1691071"/>
          </a:xfrm>
        </p:grpSpPr>
        <p:sp>
          <p:nvSpPr>
            <p:cNvPr id="387" name="Google Shape;387;p20"/>
            <p:cNvSpPr txBox="1"/>
            <p:nvPr/>
          </p:nvSpPr>
          <p:spPr>
            <a:xfrm>
              <a:off x="0" y="57150"/>
              <a:ext cx="103485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PRODUCT THREE</a:t>
              </a:r>
              <a:endParaRPr/>
            </a:p>
          </p:txBody>
        </p:sp>
        <p:sp>
          <p:nvSpPr>
            <p:cNvPr id="388" name="Google Shape;388;p20"/>
            <p:cNvSpPr txBox="1"/>
            <p:nvPr/>
          </p:nvSpPr>
          <p:spPr>
            <a:xfrm>
              <a:off x="0" y="750721"/>
              <a:ext cx="10348500" cy="997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here.</a:t>
              </a:r>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a:t>
              </a:r>
              <a:endParaRPr/>
            </a:p>
          </p:txBody>
        </p:sp>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392" name="Shape 392"/>
        <p:cNvGrpSpPr/>
        <p:nvPr/>
      </p:nvGrpSpPr>
      <p:grpSpPr>
        <a:xfrm>
          <a:off x="0" y="0"/>
          <a:ext cx="0" cy="0"/>
          <a:chOff x="0" y="0"/>
          <a:chExt cx="0" cy="0"/>
        </a:xfrm>
      </p:grpSpPr>
      <p:sp>
        <p:nvSpPr>
          <p:cNvPr id="393" name="Google Shape;393;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394" name="Google Shape;394;p21"/>
          <p:cNvPicPr preferRelativeResize="0"/>
          <p:nvPr/>
        </p:nvPicPr>
        <p:blipFill>
          <a:blip r:embed="rId4">
            <a:alphaModFix/>
          </a:blip>
          <a:stretch>
            <a:fillRect/>
          </a:stretch>
        </p:blipFill>
        <p:spPr>
          <a:xfrm>
            <a:off x="12368800" y="5156112"/>
            <a:ext cx="5332049" cy="4544937"/>
          </a:xfrm>
          <a:prstGeom prst="rect">
            <a:avLst/>
          </a:prstGeom>
          <a:noFill/>
          <a:ln>
            <a:noFill/>
          </a:ln>
        </p:spPr>
      </p:pic>
      <p:pic>
        <p:nvPicPr>
          <p:cNvPr id="395" name="Google Shape;395;p21"/>
          <p:cNvPicPr preferRelativeResize="0"/>
          <p:nvPr/>
        </p:nvPicPr>
        <p:blipFill>
          <a:blip r:embed="rId5">
            <a:alphaModFix/>
          </a:blip>
          <a:stretch>
            <a:fillRect/>
          </a:stretch>
        </p:blipFill>
        <p:spPr>
          <a:xfrm>
            <a:off x="6998575" y="585725"/>
            <a:ext cx="5370175" cy="9115330"/>
          </a:xfrm>
          <a:prstGeom prst="rect">
            <a:avLst/>
          </a:prstGeom>
          <a:noFill/>
          <a:ln>
            <a:noFill/>
          </a:ln>
        </p:spPr>
      </p:pic>
      <p:pic>
        <p:nvPicPr>
          <p:cNvPr id="396" name="Google Shape;396;p21"/>
          <p:cNvPicPr preferRelativeResize="0"/>
          <p:nvPr/>
        </p:nvPicPr>
        <p:blipFill>
          <a:blip r:embed="rId6">
            <a:alphaModFix/>
          </a:blip>
          <a:stretch>
            <a:fillRect/>
          </a:stretch>
        </p:blipFill>
        <p:spPr>
          <a:xfrm>
            <a:off x="585725" y="585725"/>
            <a:ext cx="6412899" cy="3327088"/>
          </a:xfrm>
          <a:prstGeom prst="rect">
            <a:avLst/>
          </a:prstGeom>
          <a:noFill/>
          <a:ln>
            <a:noFill/>
          </a:ln>
        </p:spPr>
      </p:pic>
      <p:cxnSp>
        <p:nvCxnSpPr>
          <p:cNvPr id="397" name="Google Shape;397;p21"/>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398" name="Google Shape;398;p21"/>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399" name="Google Shape;399;p21"/>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400" name="Google Shape;400;p21"/>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401" name="Google Shape;401;p21"/>
          <p:cNvCxnSpPr/>
          <p:nvPr/>
        </p:nvCxnSpPr>
        <p:spPr>
          <a:xfrm rot="10800000">
            <a:off x="6998636" y="585713"/>
            <a:ext cx="0" cy="9115573"/>
          </a:xfrm>
          <a:prstGeom prst="straightConnector1">
            <a:avLst/>
          </a:prstGeom>
          <a:noFill/>
          <a:ln cap="flat" cmpd="sng" w="38100">
            <a:solidFill>
              <a:srgbClr val="000000"/>
            </a:solidFill>
            <a:prstDash val="solid"/>
            <a:round/>
            <a:headEnd len="sm" w="sm" type="none"/>
            <a:tailEnd len="sm" w="sm" type="none"/>
          </a:ln>
        </p:spPr>
      </p:cxnSp>
      <p:cxnSp>
        <p:nvCxnSpPr>
          <p:cNvPr id="402" name="Google Shape;402;p21"/>
          <p:cNvCxnSpPr/>
          <p:nvPr/>
        </p:nvCxnSpPr>
        <p:spPr>
          <a:xfrm>
            <a:off x="585713" y="3907497"/>
            <a:ext cx="6412923" cy="0"/>
          </a:xfrm>
          <a:prstGeom prst="straightConnector1">
            <a:avLst/>
          </a:prstGeom>
          <a:noFill/>
          <a:ln cap="flat" cmpd="sng" w="38100">
            <a:solidFill>
              <a:srgbClr val="000000"/>
            </a:solidFill>
            <a:prstDash val="solid"/>
            <a:round/>
            <a:headEnd len="sm" w="sm" type="none"/>
            <a:tailEnd len="sm" w="sm" type="none"/>
          </a:ln>
        </p:spPr>
      </p:cxnSp>
      <p:cxnSp>
        <p:nvCxnSpPr>
          <p:cNvPr id="403" name="Google Shape;403;p21"/>
          <p:cNvCxnSpPr/>
          <p:nvPr/>
        </p:nvCxnSpPr>
        <p:spPr>
          <a:xfrm rot="10800000">
            <a:off x="12368790" y="585713"/>
            <a:ext cx="0" cy="9115573"/>
          </a:xfrm>
          <a:prstGeom prst="straightConnector1">
            <a:avLst/>
          </a:prstGeom>
          <a:noFill/>
          <a:ln cap="flat" cmpd="sng" w="38100">
            <a:solidFill>
              <a:srgbClr val="000000"/>
            </a:solidFill>
            <a:prstDash val="solid"/>
            <a:round/>
            <a:headEnd len="sm" w="sm" type="none"/>
            <a:tailEnd len="sm" w="sm" type="none"/>
          </a:ln>
        </p:spPr>
      </p:cxnSp>
      <p:cxnSp>
        <p:nvCxnSpPr>
          <p:cNvPr id="404" name="Google Shape;404;p21"/>
          <p:cNvCxnSpPr/>
          <p:nvPr/>
        </p:nvCxnSpPr>
        <p:spPr>
          <a:xfrm>
            <a:off x="12368790" y="5162550"/>
            <a:ext cx="5332053" cy="0"/>
          </a:xfrm>
          <a:prstGeom prst="straightConnector1">
            <a:avLst/>
          </a:prstGeom>
          <a:noFill/>
          <a:ln cap="flat" cmpd="sng" w="38100">
            <a:solidFill>
              <a:srgbClr val="000000"/>
            </a:solidFill>
            <a:prstDash val="solid"/>
            <a:round/>
            <a:headEnd len="sm" w="sm" type="none"/>
            <a:tailEnd len="sm" w="sm" type="none"/>
          </a:ln>
        </p:spPr>
      </p:cxnSp>
      <p:sp>
        <p:nvSpPr>
          <p:cNvPr id="405" name="Google Shape;405;p21"/>
          <p:cNvSpPr txBox="1"/>
          <p:nvPr/>
        </p:nvSpPr>
        <p:spPr>
          <a:xfrm>
            <a:off x="1028700" y="4407536"/>
            <a:ext cx="5526900" cy="2166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PRODUCT NAME</a:t>
            </a:r>
            <a:endParaRPr/>
          </a:p>
        </p:txBody>
      </p:sp>
      <p:sp>
        <p:nvSpPr>
          <p:cNvPr id="406" name="Google Shape;406;p21"/>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407" name="Google Shape;407;p21"/>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408" name="Google Shape;408;p21"/>
          <p:cNvSpPr txBox="1"/>
          <p:nvPr/>
        </p:nvSpPr>
        <p:spPr>
          <a:xfrm>
            <a:off x="1028700" y="6726555"/>
            <a:ext cx="5526900" cy="27429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Presentations are communication tools that can be used as demonstrations, lectures, speeches, reports, and more. It is mostly presented before an audience. </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a:t>
            </a:r>
            <a:endParaRPr/>
          </a:p>
        </p:txBody>
      </p:sp>
      <p:sp>
        <p:nvSpPr>
          <p:cNvPr id="409" name="Google Shape;409;p21"/>
          <p:cNvSpPr txBox="1"/>
          <p:nvPr/>
        </p:nvSpPr>
        <p:spPr>
          <a:xfrm>
            <a:off x="12816465" y="1057275"/>
            <a:ext cx="4429800" cy="34911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Presentations are communication tools that can be used as demonstrations, lectures, speeches, reports, and more. It is mostly presented before an audience. </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413" name="Shape 413"/>
        <p:cNvGrpSpPr/>
        <p:nvPr/>
      </p:nvGrpSpPr>
      <p:grpSpPr>
        <a:xfrm>
          <a:off x="0" y="0"/>
          <a:ext cx="0" cy="0"/>
          <a:chOff x="0" y="0"/>
          <a:chExt cx="0" cy="0"/>
        </a:xfrm>
      </p:grpSpPr>
      <p:sp>
        <p:nvSpPr>
          <p:cNvPr id="414" name="Google Shape;414;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415" name="Google Shape;415;p22"/>
          <p:cNvPicPr preferRelativeResize="0"/>
          <p:nvPr/>
        </p:nvPicPr>
        <p:blipFill>
          <a:blip r:embed="rId4">
            <a:alphaModFix/>
          </a:blip>
          <a:stretch>
            <a:fillRect/>
          </a:stretch>
        </p:blipFill>
        <p:spPr>
          <a:xfrm>
            <a:off x="13466050" y="2917984"/>
            <a:ext cx="4234799" cy="6795965"/>
          </a:xfrm>
          <a:prstGeom prst="rect">
            <a:avLst/>
          </a:prstGeom>
          <a:noFill/>
          <a:ln>
            <a:noFill/>
          </a:ln>
        </p:spPr>
      </p:pic>
      <p:pic>
        <p:nvPicPr>
          <p:cNvPr id="416" name="Google Shape;416;p22"/>
          <p:cNvPicPr preferRelativeResize="0"/>
          <p:nvPr/>
        </p:nvPicPr>
        <p:blipFill>
          <a:blip r:embed="rId5">
            <a:alphaModFix/>
          </a:blip>
          <a:stretch>
            <a:fillRect/>
          </a:stretch>
        </p:blipFill>
        <p:spPr>
          <a:xfrm>
            <a:off x="9146725" y="2896150"/>
            <a:ext cx="4319326" cy="3424799"/>
          </a:xfrm>
          <a:prstGeom prst="rect">
            <a:avLst/>
          </a:prstGeom>
          <a:noFill/>
          <a:ln>
            <a:noFill/>
          </a:ln>
        </p:spPr>
      </p:pic>
      <p:pic>
        <p:nvPicPr>
          <p:cNvPr id="417" name="Google Shape;417;p22"/>
          <p:cNvPicPr preferRelativeResize="0"/>
          <p:nvPr/>
        </p:nvPicPr>
        <p:blipFill>
          <a:blip r:embed="rId6">
            <a:alphaModFix/>
          </a:blip>
          <a:stretch>
            <a:fillRect/>
          </a:stretch>
        </p:blipFill>
        <p:spPr>
          <a:xfrm>
            <a:off x="4848540" y="6292559"/>
            <a:ext cx="4283951" cy="3396742"/>
          </a:xfrm>
          <a:prstGeom prst="rect">
            <a:avLst/>
          </a:prstGeom>
          <a:noFill/>
          <a:ln>
            <a:noFill/>
          </a:ln>
        </p:spPr>
      </p:pic>
      <p:pic>
        <p:nvPicPr>
          <p:cNvPr id="418" name="Google Shape;418;p22"/>
          <p:cNvPicPr preferRelativeResize="0"/>
          <p:nvPr/>
        </p:nvPicPr>
        <p:blipFill>
          <a:blip r:embed="rId7">
            <a:alphaModFix/>
          </a:blip>
          <a:stretch>
            <a:fillRect/>
          </a:stretch>
        </p:blipFill>
        <p:spPr>
          <a:xfrm>
            <a:off x="585724" y="585725"/>
            <a:ext cx="4234799" cy="9103587"/>
          </a:xfrm>
          <a:prstGeom prst="rect">
            <a:avLst/>
          </a:prstGeom>
          <a:noFill/>
          <a:ln>
            <a:noFill/>
          </a:ln>
        </p:spPr>
      </p:pic>
      <p:cxnSp>
        <p:nvCxnSpPr>
          <p:cNvPr id="419" name="Google Shape;419;p22"/>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420" name="Google Shape;420;p22"/>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421" name="Google Shape;421;p22"/>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422" name="Google Shape;422;p22"/>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423" name="Google Shape;423;p22"/>
          <p:cNvCxnSpPr/>
          <p:nvPr/>
        </p:nvCxnSpPr>
        <p:spPr>
          <a:xfrm rot="10800000">
            <a:off x="4840994" y="585713"/>
            <a:ext cx="0" cy="9115573"/>
          </a:xfrm>
          <a:prstGeom prst="straightConnector1">
            <a:avLst/>
          </a:prstGeom>
          <a:noFill/>
          <a:ln cap="flat" cmpd="sng" w="38100">
            <a:solidFill>
              <a:srgbClr val="000000"/>
            </a:solidFill>
            <a:prstDash val="solid"/>
            <a:round/>
            <a:headEnd len="sm" w="sm" type="none"/>
            <a:tailEnd len="sm" w="sm" type="none"/>
          </a:ln>
        </p:spPr>
      </p:cxnSp>
      <p:cxnSp>
        <p:nvCxnSpPr>
          <p:cNvPr id="424" name="Google Shape;424;p22"/>
          <p:cNvCxnSpPr/>
          <p:nvPr/>
        </p:nvCxnSpPr>
        <p:spPr>
          <a:xfrm rot="10800000">
            <a:off x="13466056" y="585713"/>
            <a:ext cx="0" cy="9115573"/>
          </a:xfrm>
          <a:prstGeom prst="straightConnector1">
            <a:avLst/>
          </a:prstGeom>
          <a:noFill/>
          <a:ln cap="flat" cmpd="sng" w="38100">
            <a:solidFill>
              <a:srgbClr val="000000"/>
            </a:solidFill>
            <a:prstDash val="solid"/>
            <a:round/>
            <a:headEnd len="sm" w="sm" type="none"/>
            <a:tailEnd len="sm" w="sm" type="none"/>
          </a:ln>
        </p:spPr>
      </p:cxnSp>
      <p:cxnSp>
        <p:nvCxnSpPr>
          <p:cNvPr id="425" name="Google Shape;425;p22"/>
          <p:cNvCxnSpPr/>
          <p:nvPr/>
        </p:nvCxnSpPr>
        <p:spPr>
          <a:xfrm>
            <a:off x="4840994" y="2896152"/>
            <a:ext cx="12859849" cy="0"/>
          </a:xfrm>
          <a:prstGeom prst="straightConnector1">
            <a:avLst/>
          </a:prstGeom>
          <a:noFill/>
          <a:ln cap="flat" cmpd="sng" w="38100">
            <a:solidFill>
              <a:srgbClr val="000000"/>
            </a:solidFill>
            <a:prstDash val="solid"/>
            <a:round/>
            <a:headEnd len="sm" w="sm" type="none"/>
            <a:tailEnd len="sm" w="sm" type="none"/>
          </a:ln>
        </p:spPr>
      </p:cxnSp>
      <p:cxnSp>
        <p:nvCxnSpPr>
          <p:cNvPr id="426" name="Google Shape;426;p22"/>
          <p:cNvCxnSpPr/>
          <p:nvPr/>
        </p:nvCxnSpPr>
        <p:spPr>
          <a:xfrm rot="10800000">
            <a:off x="9144000" y="2896152"/>
            <a:ext cx="0" cy="6805135"/>
          </a:xfrm>
          <a:prstGeom prst="straightConnector1">
            <a:avLst/>
          </a:prstGeom>
          <a:noFill/>
          <a:ln cap="flat" cmpd="sng" w="38100">
            <a:solidFill>
              <a:srgbClr val="000000"/>
            </a:solidFill>
            <a:prstDash val="solid"/>
            <a:round/>
            <a:headEnd len="sm" w="sm" type="none"/>
            <a:tailEnd len="sm" w="sm" type="none"/>
          </a:ln>
        </p:spPr>
      </p:cxnSp>
      <p:cxnSp>
        <p:nvCxnSpPr>
          <p:cNvPr id="427" name="Google Shape;427;p22"/>
          <p:cNvCxnSpPr/>
          <p:nvPr/>
        </p:nvCxnSpPr>
        <p:spPr>
          <a:xfrm>
            <a:off x="4860044" y="6298719"/>
            <a:ext cx="8606012" cy="0"/>
          </a:xfrm>
          <a:prstGeom prst="straightConnector1">
            <a:avLst/>
          </a:prstGeom>
          <a:noFill/>
          <a:ln cap="flat" cmpd="sng" w="38100">
            <a:solidFill>
              <a:srgbClr val="000000"/>
            </a:solidFill>
            <a:prstDash val="solid"/>
            <a:round/>
            <a:headEnd len="sm" w="sm" type="none"/>
            <a:tailEnd len="sm" w="sm" type="none"/>
          </a:ln>
        </p:spPr>
      </p:cxnSp>
      <p:sp>
        <p:nvSpPr>
          <p:cNvPr id="428" name="Google Shape;428;p22"/>
          <p:cNvSpPr txBox="1"/>
          <p:nvPr/>
        </p:nvSpPr>
        <p:spPr>
          <a:xfrm>
            <a:off x="5270268" y="1233886"/>
            <a:ext cx="77475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PRODUCT NAME</a:t>
            </a:r>
            <a:endParaRPr/>
          </a:p>
        </p:txBody>
      </p:sp>
      <p:sp>
        <p:nvSpPr>
          <p:cNvPr id="429" name="Google Shape;429;p22"/>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430" name="Google Shape;430;p22"/>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431" name="Google Shape;431;p22"/>
          <p:cNvSpPr txBox="1"/>
          <p:nvPr/>
        </p:nvSpPr>
        <p:spPr>
          <a:xfrm>
            <a:off x="5141003" y="4031651"/>
            <a:ext cx="3722100" cy="1246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Presentations are communication tools that can be used as demonstrations, lectures, speeches, reports, and more. It is mostly presented before an audience. </a:t>
            </a:r>
            <a:endParaRPr/>
          </a:p>
        </p:txBody>
      </p:sp>
      <p:sp>
        <p:nvSpPr>
          <p:cNvPr id="432" name="Google Shape;432;p22"/>
          <p:cNvSpPr txBox="1"/>
          <p:nvPr/>
        </p:nvSpPr>
        <p:spPr>
          <a:xfrm>
            <a:off x="9444009" y="7434218"/>
            <a:ext cx="3722100" cy="1246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Presentations are communication tools that can be used as demonstrations, lectures, speeches, reports, and more. It is mostly presented before an audience. </a:t>
            </a:r>
            <a:endParaRPr/>
          </a:p>
        </p:txBody>
      </p:sp>
      <p:sp>
        <p:nvSpPr>
          <p:cNvPr id="433" name="Google Shape;433;p22"/>
          <p:cNvSpPr txBox="1"/>
          <p:nvPr/>
        </p:nvSpPr>
        <p:spPr>
          <a:xfrm>
            <a:off x="13722430" y="1175148"/>
            <a:ext cx="3722100" cy="1246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Presentations are communication tools that can be used as demonstrations, lectures, speeches, reports, and more. It is mostly presented before an audience. </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437" name="Shape 437"/>
        <p:cNvGrpSpPr/>
        <p:nvPr/>
      </p:nvGrpSpPr>
      <p:grpSpPr>
        <a:xfrm>
          <a:off x="0" y="0"/>
          <a:ext cx="0" cy="0"/>
          <a:chOff x="0" y="0"/>
          <a:chExt cx="0" cy="0"/>
        </a:xfrm>
      </p:grpSpPr>
      <p:sp>
        <p:nvSpPr>
          <p:cNvPr id="438" name="Google Shape;438;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439" name="Google Shape;439;p23"/>
          <p:cNvPicPr preferRelativeResize="0"/>
          <p:nvPr/>
        </p:nvPicPr>
        <p:blipFill>
          <a:blip r:embed="rId4">
            <a:alphaModFix/>
          </a:blip>
          <a:stretch>
            <a:fillRect/>
          </a:stretch>
        </p:blipFill>
        <p:spPr>
          <a:xfrm>
            <a:off x="585725" y="2548277"/>
            <a:ext cx="17116549" cy="7162549"/>
          </a:xfrm>
          <a:prstGeom prst="rect">
            <a:avLst/>
          </a:prstGeom>
          <a:noFill/>
          <a:ln>
            <a:noFill/>
          </a:ln>
        </p:spPr>
      </p:pic>
      <p:cxnSp>
        <p:nvCxnSpPr>
          <p:cNvPr id="440" name="Google Shape;440;p23"/>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441" name="Google Shape;441;p23"/>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442" name="Google Shape;442;p23"/>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443" name="Google Shape;443;p23"/>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444" name="Google Shape;444;p23"/>
          <p:cNvCxnSpPr/>
          <p:nvPr/>
        </p:nvCxnSpPr>
        <p:spPr>
          <a:xfrm>
            <a:off x="585713" y="2536972"/>
            <a:ext cx="17116573" cy="0"/>
          </a:xfrm>
          <a:prstGeom prst="straightConnector1">
            <a:avLst/>
          </a:prstGeom>
          <a:noFill/>
          <a:ln cap="flat" cmpd="sng" w="38100">
            <a:solidFill>
              <a:srgbClr val="000000"/>
            </a:solidFill>
            <a:prstDash val="solid"/>
            <a:round/>
            <a:headEnd len="sm" w="sm" type="none"/>
            <a:tailEnd len="sm" w="sm" type="none"/>
          </a:ln>
        </p:spPr>
      </p:cxnSp>
      <p:sp>
        <p:nvSpPr>
          <p:cNvPr id="445" name="Google Shape;445;p23"/>
          <p:cNvSpPr txBox="1"/>
          <p:nvPr/>
        </p:nvSpPr>
        <p:spPr>
          <a:xfrm>
            <a:off x="1028700" y="1171575"/>
            <a:ext cx="16230600" cy="886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7200" u="none" cap="none" strike="noStrike">
                <a:solidFill>
                  <a:srgbClr val="000000"/>
                </a:solidFill>
                <a:latin typeface="Alatsi"/>
                <a:ea typeface="Alatsi"/>
                <a:cs typeface="Alatsi"/>
                <a:sym typeface="Alatsi"/>
              </a:rPr>
              <a:t>A PICTURE IS WORTH A THOUSAND WORDS</a:t>
            </a:r>
            <a:endParaRPr/>
          </a:p>
        </p:txBody>
      </p:sp>
      <p:sp>
        <p:nvSpPr>
          <p:cNvPr id="446" name="Google Shape;446;p23"/>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447" name="Google Shape;447;p23"/>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451" name="Shape 451"/>
        <p:cNvGrpSpPr/>
        <p:nvPr/>
      </p:nvGrpSpPr>
      <p:grpSpPr>
        <a:xfrm>
          <a:off x="0" y="0"/>
          <a:ext cx="0" cy="0"/>
          <a:chOff x="0" y="0"/>
          <a:chExt cx="0" cy="0"/>
        </a:xfrm>
      </p:grpSpPr>
      <p:sp>
        <p:nvSpPr>
          <p:cNvPr id="452" name="Google Shape;452;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cxnSp>
        <p:nvCxnSpPr>
          <p:cNvPr id="453" name="Google Shape;453;p24"/>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454" name="Google Shape;454;p24"/>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455" name="Google Shape;455;p24"/>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456" name="Google Shape;456;p24"/>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sp>
        <p:nvSpPr>
          <p:cNvPr id="457" name="Google Shape;457;p24"/>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458" name="Google Shape;458;p24"/>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459" name="Google Shape;459;p24"/>
          <p:cNvSpPr txBox="1"/>
          <p:nvPr/>
        </p:nvSpPr>
        <p:spPr>
          <a:xfrm>
            <a:off x="3324288" y="4233843"/>
            <a:ext cx="11637900" cy="2166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WRITE AN ORIGINAL STATEMENT OR QUOTE</a:t>
            </a:r>
            <a:endParaRPr/>
          </a:p>
        </p:txBody>
      </p:sp>
      <p:sp>
        <p:nvSpPr>
          <p:cNvPr id="460" name="Google Shape;460;p24"/>
          <p:cNvSpPr txBox="1"/>
          <p:nvPr/>
        </p:nvSpPr>
        <p:spPr>
          <a:xfrm>
            <a:off x="8209127" y="2903083"/>
            <a:ext cx="1869600" cy="1622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3175" u="none" cap="none" strike="noStrike">
                <a:solidFill>
                  <a:srgbClr val="000000"/>
                </a:solidFill>
                <a:latin typeface="Alatsi"/>
                <a:ea typeface="Alatsi"/>
                <a:cs typeface="Alatsi"/>
                <a:sym typeface="Alatsi"/>
              </a:rPr>
              <a:t>“</a:t>
            </a:r>
            <a:endParaRPr/>
          </a:p>
        </p:txBody>
      </p:sp>
      <p:sp>
        <p:nvSpPr>
          <p:cNvPr id="461" name="Google Shape;461;p24"/>
          <p:cNvSpPr txBox="1"/>
          <p:nvPr/>
        </p:nvSpPr>
        <p:spPr>
          <a:xfrm>
            <a:off x="4747504" y="6705262"/>
            <a:ext cx="8792993" cy="2457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lata"/>
                <a:ea typeface="Alata"/>
                <a:cs typeface="Alata"/>
                <a:sym typeface="Alata"/>
              </a:rPr>
              <a:t>— Include a credit, citation, or supporting message</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465" name="Shape 465"/>
        <p:cNvGrpSpPr/>
        <p:nvPr/>
      </p:nvGrpSpPr>
      <p:grpSpPr>
        <a:xfrm>
          <a:off x="0" y="0"/>
          <a:ext cx="0" cy="0"/>
          <a:chOff x="0" y="0"/>
          <a:chExt cx="0" cy="0"/>
        </a:xfrm>
      </p:grpSpPr>
      <p:sp>
        <p:nvSpPr>
          <p:cNvPr id="466" name="Google Shape;466;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467" name="Google Shape;467;p25"/>
          <p:cNvPicPr preferRelativeResize="0"/>
          <p:nvPr/>
        </p:nvPicPr>
        <p:blipFill>
          <a:blip r:embed="rId4">
            <a:alphaModFix/>
          </a:blip>
          <a:stretch>
            <a:fillRect/>
          </a:stretch>
        </p:blipFill>
        <p:spPr>
          <a:xfrm>
            <a:off x="9092486" y="583475"/>
            <a:ext cx="8608365" cy="4538726"/>
          </a:xfrm>
          <a:prstGeom prst="rect">
            <a:avLst/>
          </a:prstGeom>
          <a:noFill/>
          <a:ln>
            <a:noFill/>
          </a:ln>
        </p:spPr>
      </p:pic>
      <p:pic>
        <p:nvPicPr>
          <p:cNvPr id="468" name="Google Shape;468;p25"/>
          <p:cNvPicPr preferRelativeResize="0"/>
          <p:nvPr/>
        </p:nvPicPr>
        <p:blipFill>
          <a:blip r:embed="rId5">
            <a:alphaModFix/>
          </a:blip>
          <a:stretch>
            <a:fillRect/>
          </a:stretch>
        </p:blipFill>
        <p:spPr>
          <a:xfrm>
            <a:off x="585724" y="585725"/>
            <a:ext cx="8492299" cy="9114317"/>
          </a:xfrm>
          <a:prstGeom prst="rect">
            <a:avLst/>
          </a:prstGeom>
          <a:noFill/>
          <a:ln>
            <a:noFill/>
          </a:ln>
        </p:spPr>
      </p:pic>
      <p:cxnSp>
        <p:nvCxnSpPr>
          <p:cNvPr id="469" name="Google Shape;469;p25"/>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470" name="Google Shape;470;p25"/>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471" name="Google Shape;471;p25"/>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472" name="Google Shape;472;p25"/>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473" name="Google Shape;473;p25"/>
          <p:cNvCxnSpPr/>
          <p:nvPr/>
        </p:nvCxnSpPr>
        <p:spPr>
          <a:xfrm>
            <a:off x="9078024" y="5124450"/>
            <a:ext cx="8622819" cy="0"/>
          </a:xfrm>
          <a:prstGeom prst="straightConnector1">
            <a:avLst/>
          </a:prstGeom>
          <a:noFill/>
          <a:ln cap="flat" cmpd="sng" w="38100">
            <a:solidFill>
              <a:srgbClr val="000000"/>
            </a:solidFill>
            <a:prstDash val="solid"/>
            <a:round/>
            <a:headEnd len="sm" w="sm" type="none"/>
            <a:tailEnd len="sm" w="sm" type="none"/>
          </a:ln>
        </p:spPr>
      </p:cxnSp>
      <p:cxnSp>
        <p:nvCxnSpPr>
          <p:cNvPr id="474" name="Google Shape;474;p25"/>
          <p:cNvCxnSpPr/>
          <p:nvPr/>
        </p:nvCxnSpPr>
        <p:spPr>
          <a:xfrm rot="10800000">
            <a:off x="9078024" y="585713"/>
            <a:ext cx="0" cy="9115573"/>
          </a:xfrm>
          <a:prstGeom prst="straightConnector1">
            <a:avLst/>
          </a:prstGeom>
          <a:noFill/>
          <a:ln cap="flat" cmpd="sng" w="38100">
            <a:solidFill>
              <a:srgbClr val="000000"/>
            </a:solidFill>
            <a:prstDash val="solid"/>
            <a:round/>
            <a:headEnd len="sm" w="sm" type="none"/>
            <a:tailEnd len="sm" w="sm" type="none"/>
          </a:ln>
        </p:spPr>
      </p:cxnSp>
      <p:sp>
        <p:nvSpPr>
          <p:cNvPr id="475" name="Google Shape;475;p25"/>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476" name="Google Shape;476;p25"/>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477" name="Google Shape;477;p25"/>
          <p:cNvSpPr txBox="1"/>
          <p:nvPr/>
        </p:nvSpPr>
        <p:spPr>
          <a:xfrm>
            <a:off x="9144000" y="5707592"/>
            <a:ext cx="8115300" cy="10836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CONTACT US</a:t>
            </a:r>
            <a:endParaRPr/>
          </a:p>
        </p:txBody>
      </p:sp>
      <p:sp>
        <p:nvSpPr>
          <p:cNvPr id="478" name="Google Shape;478;p25"/>
          <p:cNvSpPr txBox="1"/>
          <p:nvPr/>
        </p:nvSpPr>
        <p:spPr>
          <a:xfrm>
            <a:off x="9097074" y="7096972"/>
            <a:ext cx="8160900" cy="2493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123 Anywhere St., Any City,ST 12345</a:t>
            </a:r>
            <a:endParaRPr/>
          </a:p>
        </p:txBody>
      </p:sp>
      <p:sp>
        <p:nvSpPr>
          <p:cNvPr id="479" name="Google Shape;479;p25"/>
          <p:cNvSpPr txBox="1"/>
          <p:nvPr/>
        </p:nvSpPr>
        <p:spPr>
          <a:xfrm>
            <a:off x="9097074" y="7569412"/>
            <a:ext cx="8160900" cy="2493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123-456-7890</a:t>
            </a:r>
            <a:endParaRPr/>
          </a:p>
        </p:txBody>
      </p:sp>
      <p:sp>
        <p:nvSpPr>
          <p:cNvPr id="480" name="Google Shape;480;p25"/>
          <p:cNvSpPr txBox="1"/>
          <p:nvPr/>
        </p:nvSpPr>
        <p:spPr>
          <a:xfrm>
            <a:off x="9097074" y="8050460"/>
            <a:ext cx="8160900" cy="2493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hello@reallygreatsite.com</a:t>
            </a:r>
            <a:endParaRPr/>
          </a:p>
        </p:txBody>
      </p:sp>
      <p:sp>
        <p:nvSpPr>
          <p:cNvPr id="481" name="Google Shape;481;p25"/>
          <p:cNvSpPr txBox="1"/>
          <p:nvPr/>
        </p:nvSpPr>
        <p:spPr>
          <a:xfrm>
            <a:off x="9097074" y="9012555"/>
            <a:ext cx="8160900" cy="2493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reallygreatsite.com</a:t>
            </a:r>
            <a:endParaRPr/>
          </a:p>
        </p:txBody>
      </p:sp>
      <p:sp>
        <p:nvSpPr>
          <p:cNvPr id="482" name="Google Shape;482;p25"/>
          <p:cNvSpPr txBox="1"/>
          <p:nvPr/>
        </p:nvSpPr>
        <p:spPr>
          <a:xfrm>
            <a:off x="9097074" y="8531507"/>
            <a:ext cx="8160900" cy="2493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@reallygreatsite</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03" name="Shape 103"/>
        <p:cNvGrpSpPr/>
        <p:nvPr/>
      </p:nvGrpSpPr>
      <p:grpSpPr>
        <a:xfrm>
          <a:off x="0" y="0"/>
          <a:ext cx="0" cy="0"/>
          <a:chOff x="0" y="0"/>
          <a:chExt cx="0" cy="0"/>
        </a:xfrm>
      </p:grpSpPr>
      <p:sp>
        <p:nvSpPr>
          <p:cNvPr id="104" name="Google Shape;104;p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105" name="Google Shape;105;p8"/>
          <p:cNvPicPr preferRelativeResize="0"/>
          <p:nvPr/>
        </p:nvPicPr>
        <p:blipFill>
          <a:blip r:embed="rId4">
            <a:alphaModFix/>
          </a:blip>
          <a:stretch>
            <a:fillRect/>
          </a:stretch>
        </p:blipFill>
        <p:spPr>
          <a:xfrm>
            <a:off x="9182100" y="585725"/>
            <a:ext cx="8518751" cy="4773547"/>
          </a:xfrm>
          <a:prstGeom prst="rect">
            <a:avLst/>
          </a:prstGeom>
          <a:noFill/>
          <a:ln>
            <a:noFill/>
          </a:ln>
        </p:spPr>
      </p:pic>
      <p:pic>
        <p:nvPicPr>
          <p:cNvPr id="106" name="Google Shape;106;p8"/>
          <p:cNvPicPr preferRelativeResize="0"/>
          <p:nvPr/>
        </p:nvPicPr>
        <p:blipFill>
          <a:blip r:embed="rId5">
            <a:alphaModFix/>
          </a:blip>
          <a:stretch>
            <a:fillRect/>
          </a:stretch>
        </p:blipFill>
        <p:spPr>
          <a:xfrm>
            <a:off x="585725" y="3942775"/>
            <a:ext cx="8558300" cy="5764790"/>
          </a:xfrm>
          <a:prstGeom prst="rect">
            <a:avLst/>
          </a:prstGeom>
          <a:noFill/>
          <a:ln>
            <a:noFill/>
          </a:ln>
        </p:spPr>
      </p:pic>
      <p:cxnSp>
        <p:nvCxnSpPr>
          <p:cNvPr id="107" name="Google Shape;107;p8"/>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108" name="Google Shape;108;p8"/>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109" name="Google Shape;109;p8"/>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110" name="Google Shape;110;p8"/>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111" name="Google Shape;111;p8"/>
          <p:cNvCxnSpPr/>
          <p:nvPr/>
        </p:nvCxnSpPr>
        <p:spPr>
          <a:xfrm>
            <a:off x="585713" y="3942766"/>
            <a:ext cx="8558287" cy="0"/>
          </a:xfrm>
          <a:prstGeom prst="straightConnector1">
            <a:avLst/>
          </a:prstGeom>
          <a:noFill/>
          <a:ln cap="flat" cmpd="sng" w="38100">
            <a:solidFill>
              <a:srgbClr val="000000"/>
            </a:solidFill>
            <a:prstDash val="solid"/>
            <a:round/>
            <a:headEnd len="sm" w="sm" type="none"/>
            <a:tailEnd len="sm" w="sm" type="none"/>
          </a:ln>
        </p:spPr>
      </p:cxnSp>
      <p:cxnSp>
        <p:nvCxnSpPr>
          <p:cNvPr id="112" name="Google Shape;112;p8"/>
          <p:cNvCxnSpPr/>
          <p:nvPr/>
        </p:nvCxnSpPr>
        <p:spPr>
          <a:xfrm rot="10800000">
            <a:off x="9163050" y="585713"/>
            <a:ext cx="0" cy="9115573"/>
          </a:xfrm>
          <a:prstGeom prst="straightConnector1">
            <a:avLst/>
          </a:prstGeom>
          <a:noFill/>
          <a:ln cap="flat" cmpd="sng" w="38100">
            <a:solidFill>
              <a:srgbClr val="000000"/>
            </a:solidFill>
            <a:prstDash val="solid"/>
            <a:round/>
            <a:headEnd len="sm" w="sm" type="none"/>
            <a:tailEnd len="sm" w="sm" type="none"/>
          </a:ln>
        </p:spPr>
      </p:cxnSp>
      <p:cxnSp>
        <p:nvCxnSpPr>
          <p:cNvPr id="113" name="Google Shape;113;p8"/>
          <p:cNvCxnSpPr/>
          <p:nvPr/>
        </p:nvCxnSpPr>
        <p:spPr>
          <a:xfrm>
            <a:off x="9142556" y="5353050"/>
            <a:ext cx="8558287" cy="0"/>
          </a:xfrm>
          <a:prstGeom prst="straightConnector1">
            <a:avLst/>
          </a:prstGeom>
          <a:noFill/>
          <a:ln cap="flat" cmpd="sng" w="38100">
            <a:solidFill>
              <a:srgbClr val="000000"/>
            </a:solidFill>
            <a:prstDash val="solid"/>
            <a:round/>
            <a:headEnd len="sm" w="sm" type="none"/>
            <a:tailEnd len="sm" w="sm" type="none"/>
          </a:ln>
        </p:spPr>
      </p:cxnSp>
      <p:sp>
        <p:nvSpPr>
          <p:cNvPr id="114" name="Google Shape;114;p8"/>
          <p:cNvSpPr txBox="1"/>
          <p:nvPr/>
        </p:nvSpPr>
        <p:spPr>
          <a:xfrm>
            <a:off x="1028700" y="1190625"/>
            <a:ext cx="7672200" cy="2166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TABLE OF CONTENTS</a:t>
            </a:r>
            <a:endParaRPr/>
          </a:p>
        </p:txBody>
      </p:sp>
      <p:sp>
        <p:nvSpPr>
          <p:cNvPr id="115" name="Google Shape;115;p8"/>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116" name="Google Shape;116;p8"/>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grpSp>
        <p:nvGrpSpPr>
          <p:cNvPr id="117" name="Google Shape;117;p8"/>
          <p:cNvGrpSpPr/>
          <p:nvPr/>
        </p:nvGrpSpPr>
        <p:grpSpPr>
          <a:xfrm>
            <a:off x="9604593" y="5799138"/>
            <a:ext cx="7654707" cy="712787"/>
            <a:chOff x="0" y="57150"/>
            <a:chExt cx="10206276" cy="950383"/>
          </a:xfrm>
        </p:grpSpPr>
        <p:sp>
          <p:nvSpPr>
            <p:cNvPr id="118" name="Google Shape;118;p8"/>
            <p:cNvSpPr txBox="1"/>
            <p:nvPr/>
          </p:nvSpPr>
          <p:spPr>
            <a:xfrm>
              <a:off x="0" y="57150"/>
              <a:ext cx="10206276"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Alatsi"/>
                  <a:ea typeface="Alatsi"/>
                  <a:cs typeface="Alatsi"/>
                  <a:sym typeface="Alatsi"/>
                </a:rPr>
                <a:t>INTRODUCTION</a:t>
              </a:r>
              <a:endParaRPr/>
            </a:p>
          </p:txBody>
        </p:sp>
        <p:sp>
          <p:nvSpPr>
            <p:cNvPr id="119" name="Google Shape;119;p8"/>
            <p:cNvSpPr txBox="1"/>
            <p:nvPr/>
          </p:nvSpPr>
          <p:spPr>
            <a:xfrm>
              <a:off x="0" y="670348"/>
              <a:ext cx="10206276" cy="33718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Alata"/>
                  <a:ea typeface="Alata"/>
                  <a:cs typeface="Alata"/>
                  <a:sym typeface="Alata"/>
                </a:rPr>
                <a:t>Elaborate on the topic here.</a:t>
              </a:r>
              <a:endParaRPr/>
            </a:p>
          </p:txBody>
        </p:sp>
      </p:grpSp>
      <p:grpSp>
        <p:nvGrpSpPr>
          <p:cNvPr id="120" name="Google Shape;120;p8"/>
          <p:cNvGrpSpPr/>
          <p:nvPr/>
        </p:nvGrpSpPr>
        <p:grpSpPr>
          <a:xfrm>
            <a:off x="9604593" y="6714596"/>
            <a:ext cx="7654707" cy="712787"/>
            <a:chOff x="0" y="57150"/>
            <a:chExt cx="10206276" cy="950383"/>
          </a:xfrm>
        </p:grpSpPr>
        <p:sp>
          <p:nvSpPr>
            <p:cNvPr id="121" name="Google Shape;121;p8"/>
            <p:cNvSpPr txBox="1"/>
            <p:nvPr/>
          </p:nvSpPr>
          <p:spPr>
            <a:xfrm>
              <a:off x="0" y="57150"/>
              <a:ext cx="10206276"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Alatsi"/>
                  <a:ea typeface="Alatsi"/>
                  <a:cs typeface="Alatsi"/>
                  <a:sym typeface="Alatsi"/>
                </a:rPr>
                <a:t>ABOUT US</a:t>
              </a:r>
              <a:endParaRPr/>
            </a:p>
          </p:txBody>
        </p:sp>
        <p:sp>
          <p:nvSpPr>
            <p:cNvPr id="122" name="Google Shape;122;p8"/>
            <p:cNvSpPr txBox="1"/>
            <p:nvPr/>
          </p:nvSpPr>
          <p:spPr>
            <a:xfrm>
              <a:off x="0" y="670348"/>
              <a:ext cx="10206276" cy="33718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Alata"/>
                  <a:ea typeface="Alata"/>
                  <a:cs typeface="Alata"/>
                  <a:sym typeface="Alata"/>
                </a:rPr>
                <a:t>Elaborate on the topic here.</a:t>
              </a:r>
              <a:endParaRPr/>
            </a:p>
          </p:txBody>
        </p:sp>
      </p:grpSp>
      <p:grpSp>
        <p:nvGrpSpPr>
          <p:cNvPr id="123" name="Google Shape;123;p8"/>
          <p:cNvGrpSpPr/>
          <p:nvPr/>
        </p:nvGrpSpPr>
        <p:grpSpPr>
          <a:xfrm>
            <a:off x="9604593" y="7630055"/>
            <a:ext cx="7654707" cy="712787"/>
            <a:chOff x="0" y="57150"/>
            <a:chExt cx="10206276" cy="950383"/>
          </a:xfrm>
        </p:grpSpPr>
        <p:sp>
          <p:nvSpPr>
            <p:cNvPr id="124" name="Google Shape;124;p8"/>
            <p:cNvSpPr txBox="1"/>
            <p:nvPr/>
          </p:nvSpPr>
          <p:spPr>
            <a:xfrm>
              <a:off x="0" y="57150"/>
              <a:ext cx="10206276"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Alatsi"/>
                  <a:ea typeface="Alatsi"/>
                  <a:cs typeface="Alatsi"/>
                  <a:sym typeface="Alatsi"/>
                </a:rPr>
                <a:t>OUR PRODUCTS</a:t>
              </a:r>
              <a:endParaRPr/>
            </a:p>
          </p:txBody>
        </p:sp>
        <p:sp>
          <p:nvSpPr>
            <p:cNvPr id="125" name="Google Shape;125;p8"/>
            <p:cNvSpPr txBox="1"/>
            <p:nvPr/>
          </p:nvSpPr>
          <p:spPr>
            <a:xfrm>
              <a:off x="0" y="670348"/>
              <a:ext cx="10206276" cy="33718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Alata"/>
                  <a:ea typeface="Alata"/>
                  <a:cs typeface="Alata"/>
                  <a:sym typeface="Alata"/>
                </a:rPr>
                <a:t>Elaborate on the topic here.</a:t>
              </a:r>
              <a:endParaRPr/>
            </a:p>
          </p:txBody>
        </p:sp>
      </p:grpSp>
      <p:grpSp>
        <p:nvGrpSpPr>
          <p:cNvPr id="126" name="Google Shape;126;p8"/>
          <p:cNvGrpSpPr/>
          <p:nvPr/>
        </p:nvGrpSpPr>
        <p:grpSpPr>
          <a:xfrm>
            <a:off x="9604593" y="8545513"/>
            <a:ext cx="7654707" cy="712787"/>
            <a:chOff x="0" y="57150"/>
            <a:chExt cx="10206276" cy="950383"/>
          </a:xfrm>
        </p:grpSpPr>
        <p:sp>
          <p:nvSpPr>
            <p:cNvPr id="127" name="Google Shape;127;p8"/>
            <p:cNvSpPr txBox="1"/>
            <p:nvPr/>
          </p:nvSpPr>
          <p:spPr>
            <a:xfrm>
              <a:off x="0" y="57150"/>
              <a:ext cx="10206276"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Alatsi"/>
                  <a:ea typeface="Alatsi"/>
                  <a:cs typeface="Alatsi"/>
                  <a:sym typeface="Alatsi"/>
                </a:rPr>
                <a:t>CHAPTER TITLE</a:t>
              </a:r>
              <a:endParaRPr/>
            </a:p>
          </p:txBody>
        </p:sp>
        <p:sp>
          <p:nvSpPr>
            <p:cNvPr id="128" name="Google Shape;128;p8"/>
            <p:cNvSpPr txBox="1"/>
            <p:nvPr/>
          </p:nvSpPr>
          <p:spPr>
            <a:xfrm>
              <a:off x="0" y="670348"/>
              <a:ext cx="10206276" cy="33718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Alata"/>
                  <a:ea typeface="Alata"/>
                  <a:cs typeface="Alata"/>
                  <a:sym typeface="Alata"/>
                </a:rPr>
                <a:t>Elaborate on the topic here.</a:t>
              </a:r>
              <a:endParaRP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486" name="Shape 486"/>
        <p:cNvGrpSpPr/>
        <p:nvPr/>
      </p:nvGrpSpPr>
      <p:grpSpPr>
        <a:xfrm>
          <a:off x="0" y="0"/>
          <a:ext cx="0" cy="0"/>
          <a:chOff x="0" y="0"/>
          <a:chExt cx="0" cy="0"/>
        </a:xfrm>
      </p:grpSpPr>
      <p:sp>
        <p:nvSpPr>
          <p:cNvPr id="487" name="Google Shape;487;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grpSp>
        <p:nvGrpSpPr>
          <p:cNvPr id="488" name="Google Shape;488;p26"/>
          <p:cNvGrpSpPr/>
          <p:nvPr/>
        </p:nvGrpSpPr>
        <p:grpSpPr>
          <a:xfrm>
            <a:off x="774218" y="2177400"/>
            <a:ext cx="5097641" cy="7508818"/>
            <a:chOff x="0" y="-28575"/>
            <a:chExt cx="1342589" cy="1977631"/>
          </a:xfrm>
        </p:grpSpPr>
        <p:sp>
          <p:nvSpPr>
            <p:cNvPr id="489" name="Google Shape;489;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6"/>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 name="Google Shape;491;p26"/>
          <p:cNvGrpSpPr/>
          <p:nvPr/>
        </p:nvGrpSpPr>
        <p:grpSpPr>
          <a:xfrm>
            <a:off x="6109984" y="2177400"/>
            <a:ext cx="11512980" cy="7508818"/>
            <a:chOff x="0" y="-28575"/>
            <a:chExt cx="3032225" cy="1977631"/>
          </a:xfrm>
        </p:grpSpPr>
        <p:sp>
          <p:nvSpPr>
            <p:cNvPr id="492" name="Google Shape;492;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6"/>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26"/>
          <p:cNvGrpSpPr/>
          <p:nvPr/>
        </p:nvGrpSpPr>
        <p:grpSpPr>
          <a:xfrm>
            <a:off x="1139005" y="2458118"/>
            <a:ext cx="4368067" cy="755733"/>
            <a:chOff x="0" y="-28575"/>
            <a:chExt cx="1150437" cy="199041"/>
          </a:xfrm>
        </p:grpSpPr>
        <p:sp>
          <p:nvSpPr>
            <p:cNvPr id="495" name="Google Shape;49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26"/>
          <p:cNvGrpSpPr/>
          <p:nvPr/>
        </p:nvGrpSpPr>
        <p:grpSpPr>
          <a:xfrm>
            <a:off x="9682440" y="2458118"/>
            <a:ext cx="4368067" cy="755733"/>
            <a:chOff x="0" y="-28575"/>
            <a:chExt cx="1150437" cy="199041"/>
          </a:xfrm>
        </p:grpSpPr>
        <p:sp>
          <p:nvSpPr>
            <p:cNvPr id="498" name="Google Shape;49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26"/>
          <p:cNvGrpSpPr/>
          <p:nvPr/>
        </p:nvGrpSpPr>
        <p:grpSpPr>
          <a:xfrm>
            <a:off x="1139005" y="7092517"/>
            <a:ext cx="4368067" cy="755733"/>
            <a:chOff x="0" y="-28575"/>
            <a:chExt cx="1150437" cy="199041"/>
          </a:xfrm>
        </p:grpSpPr>
        <p:sp>
          <p:nvSpPr>
            <p:cNvPr id="501" name="Google Shape;50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26"/>
          <p:cNvGrpSpPr/>
          <p:nvPr/>
        </p:nvGrpSpPr>
        <p:grpSpPr>
          <a:xfrm>
            <a:off x="2479155" y="8078910"/>
            <a:ext cx="754204" cy="780719"/>
            <a:chOff x="0" y="-28575"/>
            <a:chExt cx="812800" cy="841375"/>
          </a:xfrm>
        </p:grpSpPr>
        <p:sp>
          <p:nvSpPr>
            <p:cNvPr id="504" name="Google Shape;50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DFC"/>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6"/>
          <p:cNvGrpSpPr/>
          <p:nvPr/>
        </p:nvGrpSpPr>
        <p:grpSpPr>
          <a:xfrm>
            <a:off x="3412717" y="8078910"/>
            <a:ext cx="754204" cy="780719"/>
            <a:chOff x="0" y="-28575"/>
            <a:chExt cx="812800" cy="841375"/>
          </a:xfrm>
        </p:grpSpPr>
        <p:sp>
          <p:nvSpPr>
            <p:cNvPr id="507" name="Google Shape;507;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9" name="Google Shape;509;p26"/>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lata"/>
                <a:ea typeface="Alata"/>
                <a:cs typeface="Alata"/>
                <a:sym typeface="Alata"/>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lata"/>
                <a:ea typeface="Alata"/>
                <a:cs typeface="Alata"/>
                <a:sym typeface="Alata"/>
              </a:rPr>
              <a:t>uses the following free fonts:</a:t>
            </a:r>
            <a:endParaRPr/>
          </a:p>
        </p:txBody>
      </p:sp>
      <p:sp>
        <p:nvSpPr>
          <p:cNvPr id="510" name="Google Shape;510;p26"/>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lata"/>
                <a:ea typeface="Alata"/>
                <a:cs typeface="Alata"/>
                <a:sym typeface="Alata"/>
              </a:rPr>
              <a:t>You can find these fonts online too.</a:t>
            </a:r>
            <a:endParaRPr/>
          </a:p>
        </p:txBody>
      </p:sp>
      <p:sp>
        <p:nvSpPr>
          <p:cNvPr id="511" name="Google Shape;511;p26"/>
          <p:cNvSpPr txBox="1"/>
          <p:nvPr/>
        </p:nvSpPr>
        <p:spPr>
          <a:xfrm>
            <a:off x="1747770" y="4371959"/>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97" u="none" cap="none" strike="noStrike">
                <a:solidFill>
                  <a:srgbClr val="000000"/>
                </a:solidFill>
                <a:latin typeface="Alata"/>
                <a:ea typeface="Alata"/>
                <a:cs typeface="Alata"/>
                <a:sym typeface="Alata"/>
              </a:rPr>
              <a:t>TITLES:</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Alata"/>
                <a:ea typeface="Alata"/>
                <a:cs typeface="Alata"/>
                <a:sym typeface="Alata"/>
              </a:rPr>
              <a:t>ALATSI</a:t>
            </a:r>
            <a:endParaRPr/>
          </a:p>
          <a:p>
            <a:pPr indent="0" lvl="0" marL="0" marR="0" rtl="0" algn="ctr">
              <a:lnSpc>
                <a:spcPct val="80000"/>
              </a:lnSpc>
              <a:spcBef>
                <a:spcPts val="0"/>
              </a:spcBef>
              <a:spcAft>
                <a:spcPts val="0"/>
              </a:spcAft>
              <a:buNone/>
            </a:pPr>
            <a:r>
              <a:t/>
            </a:r>
            <a:endParaRPr b="0" i="0" sz="2110" u="none" cap="none" strike="noStrike">
              <a:solidFill>
                <a:srgbClr val="000000"/>
              </a:solidFill>
              <a:latin typeface="Alata"/>
              <a:ea typeface="Alata"/>
              <a:cs typeface="Alata"/>
              <a:sym typeface="Alata"/>
            </a:endParaRPr>
          </a:p>
          <a:p>
            <a:pPr indent="0" lvl="0" marL="0" marR="0" rtl="0" algn="ctr">
              <a:lnSpc>
                <a:spcPct val="80000"/>
              </a:lnSpc>
              <a:spcBef>
                <a:spcPts val="0"/>
              </a:spcBef>
              <a:spcAft>
                <a:spcPts val="0"/>
              </a:spcAft>
              <a:buNone/>
            </a:pPr>
            <a:r>
              <a:rPr b="0" i="0" lang="en-US" sz="1497" u="none" cap="none" strike="noStrike">
                <a:solidFill>
                  <a:srgbClr val="000000"/>
                </a:solidFill>
                <a:latin typeface="Alata"/>
                <a:ea typeface="Alata"/>
                <a:cs typeface="Alata"/>
                <a:sym typeface="Alata"/>
              </a:rPr>
              <a:t>HEADERS:</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Alata"/>
                <a:ea typeface="Alata"/>
                <a:cs typeface="Alata"/>
                <a:sym typeface="Alata"/>
              </a:rPr>
              <a:t>ALATSI</a:t>
            </a:r>
            <a:endParaRPr/>
          </a:p>
          <a:p>
            <a:pPr indent="0" lvl="0" marL="0" marR="0" rtl="0" algn="ctr">
              <a:lnSpc>
                <a:spcPct val="80000"/>
              </a:lnSpc>
              <a:spcBef>
                <a:spcPts val="0"/>
              </a:spcBef>
              <a:spcAft>
                <a:spcPts val="0"/>
              </a:spcAft>
              <a:buNone/>
            </a:pPr>
            <a:r>
              <a:t/>
            </a:r>
            <a:endParaRPr b="0" i="0" sz="2110" u="none" cap="none" strike="noStrike">
              <a:solidFill>
                <a:srgbClr val="000000"/>
              </a:solidFill>
              <a:latin typeface="Alata"/>
              <a:ea typeface="Alata"/>
              <a:cs typeface="Alata"/>
              <a:sym typeface="Alata"/>
            </a:endParaRPr>
          </a:p>
          <a:p>
            <a:pPr indent="0" lvl="0" marL="0" marR="0" rtl="0" algn="ctr">
              <a:lnSpc>
                <a:spcPct val="80000"/>
              </a:lnSpc>
              <a:spcBef>
                <a:spcPts val="0"/>
              </a:spcBef>
              <a:spcAft>
                <a:spcPts val="0"/>
              </a:spcAft>
              <a:buNone/>
            </a:pPr>
            <a:r>
              <a:rPr b="0" i="0" lang="en-US" sz="1497" u="none" cap="none" strike="noStrike">
                <a:solidFill>
                  <a:srgbClr val="000000"/>
                </a:solidFill>
                <a:latin typeface="Alata"/>
                <a:ea typeface="Alata"/>
                <a:cs typeface="Alata"/>
                <a:sym typeface="Alata"/>
              </a:rPr>
              <a:t>BODY COPY:</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Alata"/>
                <a:ea typeface="Alata"/>
                <a:cs typeface="Alata"/>
                <a:sym typeface="Alata"/>
              </a:rPr>
              <a:t>ALATA</a:t>
            </a:r>
            <a:endParaRPr/>
          </a:p>
        </p:txBody>
      </p:sp>
      <p:sp>
        <p:nvSpPr>
          <p:cNvPr id="512" name="Google Shape;512;p26"/>
          <p:cNvSpPr txBox="1"/>
          <p:nvPr/>
        </p:nvSpPr>
        <p:spPr>
          <a:xfrm>
            <a:off x="2245570"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lata"/>
                <a:ea typeface="Alata"/>
                <a:cs typeface="Alata"/>
                <a:sym typeface="Alata"/>
              </a:rPr>
              <a:t>#FFFDFC</a:t>
            </a:r>
            <a:endParaRPr/>
          </a:p>
        </p:txBody>
      </p:sp>
      <p:sp>
        <p:nvSpPr>
          <p:cNvPr id="513" name="Google Shape;513;p26"/>
          <p:cNvSpPr txBox="1"/>
          <p:nvPr/>
        </p:nvSpPr>
        <p:spPr>
          <a:xfrm>
            <a:off x="3179133"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lata"/>
                <a:ea typeface="Alata"/>
                <a:cs typeface="Alata"/>
                <a:sym typeface="Alata"/>
              </a:rPr>
              <a:t>#000000</a:t>
            </a:r>
            <a:endParaRPr/>
          </a:p>
        </p:txBody>
      </p:sp>
      <p:sp>
        <p:nvSpPr>
          <p:cNvPr id="514" name="Google Shape;514;p26"/>
          <p:cNvSpPr txBox="1"/>
          <p:nvPr/>
        </p:nvSpPr>
        <p:spPr>
          <a:xfrm>
            <a:off x="4210005" y="1455566"/>
            <a:ext cx="9867990" cy="3182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lata"/>
                <a:ea typeface="Alata"/>
                <a:cs typeface="Alata"/>
                <a:sym typeface="Alata"/>
              </a:rPr>
              <a:t>Use these design resources in your Canva Presentation.</a:t>
            </a:r>
            <a:endParaRPr/>
          </a:p>
        </p:txBody>
      </p:sp>
      <p:sp>
        <p:nvSpPr>
          <p:cNvPr id="515" name="Google Shape;515;p26"/>
          <p:cNvSpPr txBox="1"/>
          <p:nvPr/>
        </p:nvSpPr>
        <p:spPr>
          <a:xfrm>
            <a:off x="11706206" y="9915836"/>
            <a:ext cx="5916757" cy="17792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000000"/>
                </a:solidFill>
                <a:latin typeface="Alata"/>
                <a:ea typeface="Alata"/>
                <a:cs typeface="Alata"/>
                <a:sym typeface="Alata"/>
              </a:rPr>
              <a:t>DON'T FORGET TO DELETE THIS PAGE BEFORE PRESENTING. </a:t>
            </a:r>
            <a:endParaRPr/>
          </a:p>
        </p:txBody>
      </p:sp>
      <p:sp>
        <p:nvSpPr>
          <p:cNvPr id="516" name="Google Shape;516;p26"/>
          <p:cNvSpPr txBox="1"/>
          <p:nvPr/>
        </p:nvSpPr>
        <p:spPr>
          <a:xfrm>
            <a:off x="5469973" y="5534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000000"/>
                </a:solidFill>
                <a:latin typeface="Alatsi"/>
                <a:ea typeface="Alatsi"/>
                <a:cs typeface="Alatsi"/>
                <a:sym typeface="Alatsi"/>
              </a:rPr>
              <a:t>RESOURCE PAGE</a:t>
            </a:r>
            <a:endParaRPr/>
          </a:p>
        </p:txBody>
      </p:sp>
      <p:sp>
        <p:nvSpPr>
          <p:cNvPr id="517" name="Google Shape;517;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00000"/>
                </a:solidFill>
                <a:latin typeface="Alatsi"/>
                <a:ea typeface="Alatsi"/>
                <a:cs typeface="Alatsi"/>
                <a:sym typeface="Alatsi"/>
              </a:rPr>
              <a:t>FONTS</a:t>
            </a:r>
            <a:endParaRPr/>
          </a:p>
        </p:txBody>
      </p:sp>
      <p:sp>
        <p:nvSpPr>
          <p:cNvPr id="518" name="Google Shape;518;p26"/>
          <p:cNvSpPr txBox="1"/>
          <p:nvPr/>
        </p:nvSpPr>
        <p:spPr>
          <a:xfrm>
            <a:off x="9682440" y="2693383"/>
            <a:ext cx="4368067"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00000"/>
                </a:solidFill>
                <a:latin typeface="Alatsi"/>
                <a:ea typeface="Alatsi"/>
                <a:cs typeface="Alatsi"/>
                <a:sym typeface="Alatsi"/>
              </a:rPr>
              <a:t>DESIGN ELEMENTS</a:t>
            </a:r>
            <a:endParaRPr/>
          </a:p>
        </p:txBody>
      </p:sp>
      <p:sp>
        <p:nvSpPr>
          <p:cNvPr id="519" name="Google Shape;519;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00000"/>
                </a:solidFill>
                <a:latin typeface="Alatsi"/>
                <a:ea typeface="Alatsi"/>
                <a:cs typeface="Alatsi"/>
                <a:sym typeface="Alatsi"/>
              </a:rPr>
              <a:t>COLORS</a:t>
            </a:r>
            <a:endParaRPr/>
          </a:p>
        </p:txBody>
      </p:sp>
      <p:grpSp>
        <p:nvGrpSpPr>
          <p:cNvPr id="520" name="Google Shape;520;p26"/>
          <p:cNvGrpSpPr/>
          <p:nvPr/>
        </p:nvGrpSpPr>
        <p:grpSpPr>
          <a:xfrm>
            <a:off x="6717455" y="3926882"/>
            <a:ext cx="10303203" cy="4720903"/>
            <a:chOff x="0" y="0"/>
            <a:chExt cx="13737604" cy="6294537"/>
          </a:xfrm>
        </p:grpSpPr>
        <p:sp>
          <p:nvSpPr>
            <p:cNvPr id="521" name="Google Shape;521;p26"/>
            <p:cNvSpPr/>
            <p:nvPr/>
          </p:nvSpPr>
          <p:spPr>
            <a:xfrm>
              <a:off x="11207990" y="1830530"/>
              <a:ext cx="966416" cy="831118"/>
            </a:xfrm>
            <a:custGeom>
              <a:rect b="b" l="l" r="r" t="t"/>
              <a:pathLst>
                <a:path extrusionOk="0" h="831118" w="966416">
                  <a:moveTo>
                    <a:pt x="0" y="0"/>
                  </a:moveTo>
                  <a:lnTo>
                    <a:pt x="966416" y="0"/>
                  </a:lnTo>
                  <a:lnTo>
                    <a:pt x="966416" y="831118"/>
                  </a:lnTo>
                  <a:lnTo>
                    <a:pt x="0" y="831118"/>
                  </a:lnTo>
                  <a:lnTo>
                    <a:pt x="0" y="0"/>
                  </a:lnTo>
                  <a:close/>
                </a:path>
              </a:pathLst>
            </a:custGeom>
            <a:blipFill rotWithShape="1">
              <a:blip r:embed="rId4">
                <a:alphaModFix/>
              </a:blip>
              <a:stretch>
                <a:fillRect b="0" l="0" r="0" t="0"/>
              </a:stretch>
            </a:blipFill>
            <a:ln>
              <a:noFill/>
            </a:ln>
          </p:spPr>
        </p:sp>
        <p:sp>
          <p:nvSpPr>
            <p:cNvPr id="522" name="Google Shape;522;p26"/>
            <p:cNvSpPr/>
            <p:nvPr/>
          </p:nvSpPr>
          <p:spPr>
            <a:xfrm>
              <a:off x="12975047"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5">
                <a:alphaModFix/>
              </a:blip>
              <a:stretch>
                <a:fillRect b="0" l="0" r="0" t="0"/>
              </a:stretch>
            </a:blipFill>
            <a:ln>
              <a:noFill/>
            </a:ln>
          </p:spPr>
        </p:sp>
        <p:sp>
          <p:nvSpPr>
            <p:cNvPr id="523" name="Google Shape;523;p26"/>
            <p:cNvSpPr/>
            <p:nvPr/>
          </p:nvSpPr>
          <p:spPr>
            <a:xfrm>
              <a:off x="11408696" y="3537730"/>
              <a:ext cx="565892" cy="848067"/>
            </a:xfrm>
            <a:custGeom>
              <a:rect b="b" l="l" r="r" t="t"/>
              <a:pathLst>
                <a:path extrusionOk="0" h="848067" w="565892">
                  <a:moveTo>
                    <a:pt x="0" y="0"/>
                  </a:moveTo>
                  <a:lnTo>
                    <a:pt x="565892" y="0"/>
                  </a:lnTo>
                  <a:lnTo>
                    <a:pt x="565892" y="848067"/>
                  </a:lnTo>
                  <a:lnTo>
                    <a:pt x="0" y="848067"/>
                  </a:lnTo>
                  <a:lnTo>
                    <a:pt x="0" y="0"/>
                  </a:lnTo>
                  <a:close/>
                </a:path>
              </a:pathLst>
            </a:custGeom>
            <a:blipFill rotWithShape="1">
              <a:blip r:embed="rId6">
                <a:alphaModFix/>
              </a:blip>
              <a:stretch>
                <a:fillRect b="0" l="0" r="0" t="0"/>
              </a:stretch>
            </a:blipFill>
            <a:ln>
              <a:noFill/>
            </a:ln>
          </p:spPr>
        </p:sp>
        <p:sp>
          <p:nvSpPr>
            <p:cNvPr id="524" name="Google Shape;524;p26"/>
            <p:cNvSpPr/>
            <p:nvPr/>
          </p:nvSpPr>
          <p:spPr>
            <a:xfrm>
              <a:off x="12799099"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7">
                <a:alphaModFix/>
              </a:blip>
              <a:stretch>
                <a:fillRect b="0" l="0" r="0" t="0"/>
              </a:stretch>
            </a:blipFill>
            <a:ln>
              <a:noFill/>
            </a:ln>
          </p:spPr>
        </p:sp>
        <p:sp>
          <p:nvSpPr>
            <p:cNvPr id="525" name="Google Shape;525;p26"/>
            <p:cNvSpPr/>
            <p:nvPr/>
          </p:nvSpPr>
          <p:spPr>
            <a:xfrm>
              <a:off x="12799099"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8">
                <a:alphaModFix/>
              </a:blip>
              <a:stretch>
                <a:fillRect b="0" l="0" r="0" t="0"/>
              </a:stretch>
            </a:blipFill>
            <a:ln>
              <a:noFill/>
            </a:ln>
          </p:spPr>
        </p:sp>
        <p:sp>
          <p:nvSpPr>
            <p:cNvPr id="526" name="Google Shape;526;p26"/>
            <p:cNvSpPr/>
            <p:nvPr/>
          </p:nvSpPr>
          <p:spPr>
            <a:xfrm>
              <a:off x="11100506" y="59038"/>
              <a:ext cx="1160275" cy="713042"/>
            </a:xfrm>
            <a:custGeom>
              <a:rect b="b" l="l" r="r" t="t"/>
              <a:pathLst>
                <a:path extrusionOk="0" h="713042" w="1160275">
                  <a:moveTo>
                    <a:pt x="0" y="0"/>
                  </a:moveTo>
                  <a:lnTo>
                    <a:pt x="1160275" y="0"/>
                  </a:lnTo>
                  <a:lnTo>
                    <a:pt x="1160275" y="713042"/>
                  </a:lnTo>
                  <a:lnTo>
                    <a:pt x="0" y="713042"/>
                  </a:lnTo>
                  <a:lnTo>
                    <a:pt x="0" y="0"/>
                  </a:lnTo>
                  <a:close/>
                </a:path>
              </a:pathLst>
            </a:custGeom>
            <a:blipFill rotWithShape="1">
              <a:blip r:embed="rId9">
                <a:alphaModFix/>
              </a:blip>
              <a:stretch>
                <a:fillRect b="0" l="0" r="0" t="0"/>
              </a:stretch>
            </a:blipFill>
            <a:ln>
              <a:noFill/>
            </a:ln>
          </p:spPr>
        </p:sp>
        <p:sp>
          <p:nvSpPr>
            <p:cNvPr id="527" name="Google Shape;527;p26"/>
            <p:cNvSpPr/>
            <p:nvPr/>
          </p:nvSpPr>
          <p:spPr>
            <a:xfrm>
              <a:off x="12712724"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10">
                <a:alphaModFix/>
              </a:blip>
              <a:stretch>
                <a:fillRect b="0" l="0" r="0" t="0"/>
              </a:stretch>
            </a:blipFill>
            <a:ln>
              <a:noFill/>
            </a:ln>
          </p:spPr>
        </p:sp>
        <p:sp>
          <p:nvSpPr>
            <p:cNvPr id="528" name="Google Shape;528;p26"/>
            <p:cNvSpPr/>
            <p:nvPr/>
          </p:nvSpPr>
          <p:spPr>
            <a:xfrm>
              <a:off x="11313604" y="5261878"/>
              <a:ext cx="660984" cy="949194"/>
            </a:xfrm>
            <a:custGeom>
              <a:rect b="b" l="l" r="r" t="t"/>
              <a:pathLst>
                <a:path extrusionOk="0" h="949194" w="660984">
                  <a:moveTo>
                    <a:pt x="0" y="0"/>
                  </a:moveTo>
                  <a:lnTo>
                    <a:pt x="660984" y="0"/>
                  </a:lnTo>
                  <a:lnTo>
                    <a:pt x="660984" y="949195"/>
                  </a:lnTo>
                  <a:lnTo>
                    <a:pt x="0" y="949195"/>
                  </a:lnTo>
                  <a:lnTo>
                    <a:pt x="0" y="0"/>
                  </a:lnTo>
                  <a:close/>
                </a:path>
              </a:pathLst>
            </a:custGeom>
            <a:blipFill rotWithShape="1">
              <a:blip r:embed="rId11">
                <a:alphaModFix/>
              </a:blip>
              <a:stretch>
                <a:fillRect b="0" l="0" r="0" t="0"/>
              </a:stretch>
            </a:blipFill>
            <a:ln>
              <a:noFill/>
            </a:ln>
          </p:spPr>
        </p:sp>
        <p:sp>
          <p:nvSpPr>
            <p:cNvPr id="529" name="Google Shape;529;p26"/>
            <p:cNvSpPr/>
            <p:nvPr/>
          </p:nvSpPr>
          <p:spPr>
            <a:xfrm>
              <a:off x="6785727"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2">
                <a:alphaModFix/>
              </a:blip>
              <a:stretch>
                <a:fillRect b="0" l="0" r="0" t="0"/>
              </a:stretch>
            </a:blipFill>
            <a:ln>
              <a:noFill/>
            </a:ln>
          </p:spPr>
        </p:sp>
        <p:sp>
          <p:nvSpPr>
            <p:cNvPr id="530" name="Google Shape;530;p26"/>
            <p:cNvSpPr/>
            <p:nvPr/>
          </p:nvSpPr>
          <p:spPr>
            <a:xfrm>
              <a:off x="9539389"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3">
                <a:alphaModFix/>
              </a:blip>
              <a:stretch>
                <a:fillRect b="0" l="0" r="0" t="0"/>
              </a:stretch>
            </a:blipFill>
            <a:ln>
              <a:noFill/>
            </a:ln>
          </p:spPr>
        </p:sp>
        <p:sp>
          <p:nvSpPr>
            <p:cNvPr id="531" name="Google Shape;531;p26"/>
            <p:cNvSpPr/>
            <p:nvPr/>
          </p:nvSpPr>
          <p:spPr>
            <a:xfrm>
              <a:off x="1313391"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4">
                <a:alphaModFix/>
              </a:blip>
              <a:stretch>
                <a:fillRect b="0" l="0" r="0" t="0"/>
              </a:stretch>
            </a:blipFill>
            <a:ln>
              <a:noFill/>
            </a:ln>
          </p:spPr>
        </p:sp>
        <p:sp>
          <p:nvSpPr>
            <p:cNvPr id="532" name="Google Shape;532;p26"/>
            <p:cNvSpPr/>
            <p:nvPr/>
          </p:nvSpPr>
          <p:spPr>
            <a:xfrm>
              <a:off x="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5">
                <a:alphaModFix/>
              </a:blip>
              <a:stretch>
                <a:fillRect b="0" l="0" r="0" t="0"/>
              </a:stretch>
            </a:blipFill>
            <a:ln>
              <a:noFill/>
            </a:ln>
          </p:spPr>
        </p:sp>
        <p:sp>
          <p:nvSpPr>
            <p:cNvPr id="533" name="Google Shape;533;p26"/>
            <p:cNvSpPr/>
            <p:nvPr/>
          </p:nvSpPr>
          <p:spPr>
            <a:xfrm>
              <a:off x="5338153" y="34740"/>
              <a:ext cx="941146" cy="898366"/>
            </a:xfrm>
            <a:custGeom>
              <a:rect b="b" l="l" r="r" t="t"/>
              <a:pathLst>
                <a:path extrusionOk="0" h="898366" w="941146">
                  <a:moveTo>
                    <a:pt x="0" y="0"/>
                  </a:moveTo>
                  <a:lnTo>
                    <a:pt x="941145" y="0"/>
                  </a:lnTo>
                  <a:lnTo>
                    <a:pt x="941145" y="898366"/>
                  </a:lnTo>
                  <a:lnTo>
                    <a:pt x="0" y="898366"/>
                  </a:lnTo>
                  <a:lnTo>
                    <a:pt x="0" y="0"/>
                  </a:lnTo>
                  <a:close/>
                </a:path>
              </a:pathLst>
            </a:custGeom>
            <a:blipFill rotWithShape="1">
              <a:blip r:embed="rId16">
                <a:alphaModFix/>
              </a:blip>
              <a:stretch>
                <a:fillRect b="0" l="0" r="0" t="0"/>
              </a:stretch>
            </a:blipFill>
            <a:ln>
              <a:noFill/>
            </a:ln>
          </p:spPr>
        </p:sp>
        <p:sp>
          <p:nvSpPr>
            <p:cNvPr id="534" name="Google Shape;534;p26"/>
            <p:cNvSpPr/>
            <p:nvPr/>
          </p:nvSpPr>
          <p:spPr>
            <a:xfrm>
              <a:off x="2645962"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7">
                <a:alphaModFix/>
              </a:blip>
              <a:stretch>
                <a:fillRect b="0" l="0" r="0" t="0"/>
              </a:stretch>
            </a:blipFill>
            <a:ln>
              <a:noFill/>
            </a:ln>
          </p:spPr>
        </p:sp>
        <p:sp>
          <p:nvSpPr>
            <p:cNvPr id="535" name="Google Shape;535;p26"/>
            <p:cNvSpPr/>
            <p:nvPr/>
          </p:nvSpPr>
          <p:spPr>
            <a:xfrm>
              <a:off x="4063167"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8">
                <a:alphaModFix/>
              </a:blip>
              <a:stretch>
                <a:fillRect b="0" l="0" r="0" t="0"/>
              </a:stretch>
            </a:blipFill>
            <a:ln>
              <a:noFill/>
            </a:ln>
          </p:spPr>
        </p:sp>
        <p:sp>
          <p:nvSpPr>
            <p:cNvPr id="536" name="Google Shape;536;p26"/>
            <p:cNvSpPr/>
            <p:nvPr/>
          </p:nvSpPr>
          <p:spPr>
            <a:xfrm>
              <a:off x="8148043"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9">
                <a:alphaModFix/>
              </a:blip>
              <a:stretch>
                <a:fillRect b="0" l="0" r="0" t="0"/>
              </a:stretch>
            </a:blipFill>
            <a:ln>
              <a:noFill/>
            </a:ln>
          </p:spPr>
        </p:sp>
        <p:sp>
          <p:nvSpPr>
            <p:cNvPr id="537" name="Google Shape;537;p26"/>
            <p:cNvSpPr/>
            <p:nvPr/>
          </p:nvSpPr>
          <p:spPr>
            <a:xfrm>
              <a:off x="8052623"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20">
                <a:alphaModFix/>
              </a:blip>
              <a:stretch>
                <a:fillRect b="0" l="0" r="0" t="0"/>
              </a:stretch>
            </a:blipFill>
            <a:ln>
              <a:noFill/>
            </a:ln>
          </p:spPr>
        </p:sp>
        <p:sp>
          <p:nvSpPr>
            <p:cNvPr id="538" name="Google Shape;538;p26"/>
            <p:cNvSpPr/>
            <p:nvPr/>
          </p:nvSpPr>
          <p:spPr>
            <a:xfrm>
              <a:off x="6401490"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1">
                <a:alphaModFix/>
              </a:blip>
              <a:stretch>
                <a:fillRect b="0" l="0" r="0" t="0"/>
              </a:stretch>
            </a:blipFill>
            <a:ln>
              <a:noFill/>
            </a:ln>
          </p:spPr>
        </p:sp>
        <p:sp>
          <p:nvSpPr>
            <p:cNvPr id="539" name="Google Shape;539;p26"/>
            <p:cNvSpPr/>
            <p:nvPr/>
          </p:nvSpPr>
          <p:spPr>
            <a:xfrm>
              <a:off x="9502004" y="1968989"/>
              <a:ext cx="1084722" cy="623222"/>
            </a:xfrm>
            <a:custGeom>
              <a:rect b="b" l="l" r="r" t="t"/>
              <a:pathLst>
                <a:path extrusionOk="0" h="623222" w="1084722">
                  <a:moveTo>
                    <a:pt x="0" y="0"/>
                  </a:moveTo>
                  <a:lnTo>
                    <a:pt x="1084723" y="0"/>
                  </a:lnTo>
                  <a:lnTo>
                    <a:pt x="1084723" y="623222"/>
                  </a:lnTo>
                  <a:lnTo>
                    <a:pt x="0" y="623222"/>
                  </a:lnTo>
                  <a:lnTo>
                    <a:pt x="0" y="0"/>
                  </a:lnTo>
                  <a:close/>
                </a:path>
              </a:pathLst>
            </a:custGeom>
            <a:blipFill rotWithShape="1">
              <a:blip r:embed="rId22">
                <a:alphaModFix/>
              </a:blip>
              <a:stretch>
                <a:fillRect b="0" l="0" r="0" t="0"/>
              </a:stretch>
            </a:blipFill>
            <a:ln>
              <a:noFill/>
            </a:ln>
          </p:spPr>
        </p:sp>
        <p:sp>
          <p:nvSpPr>
            <p:cNvPr id="540" name="Google Shape;540;p26"/>
            <p:cNvSpPr/>
            <p:nvPr/>
          </p:nvSpPr>
          <p:spPr>
            <a:xfrm>
              <a:off x="3285158"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3">
                <a:alphaModFix/>
              </a:blip>
              <a:stretch>
                <a:fillRect b="0" l="0" r="0" t="0"/>
              </a:stretch>
            </a:blipFill>
            <a:ln>
              <a:noFill/>
            </a:ln>
          </p:spPr>
        </p:sp>
        <p:sp>
          <p:nvSpPr>
            <p:cNvPr id="541" name="Google Shape;541;p26"/>
            <p:cNvSpPr/>
            <p:nvPr/>
          </p:nvSpPr>
          <p:spPr>
            <a:xfrm>
              <a:off x="0" y="1753734"/>
              <a:ext cx="1103714" cy="949194"/>
            </a:xfrm>
            <a:custGeom>
              <a:rect b="b" l="l" r="r" t="t"/>
              <a:pathLst>
                <a:path extrusionOk="0" h="949194" w="1103714">
                  <a:moveTo>
                    <a:pt x="0" y="0"/>
                  </a:moveTo>
                  <a:lnTo>
                    <a:pt x="1103714" y="0"/>
                  </a:lnTo>
                  <a:lnTo>
                    <a:pt x="1103714" y="949195"/>
                  </a:lnTo>
                  <a:lnTo>
                    <a:pt x="0" y="949195"/>
                  </a:lnTo>
                  <a:lnTo>
                    <a:pt x="0" y="0"/>
                  </a:lnTo>
                  <a:close/>
                </a:path>
              </a:pathLst>
            </a:custGeom>
            <a:blipFill rotWithShape="1">
              <a:blip r:embed="rId24">
                <a:alphaModFix/>
              </a:blip>
              <a:stretch>
                <a:fillRect b="0" l="0" r="0" t="0"/>
              </a:stretch>
            </a:blipFill>
            <a:ln>
              <a:noFill/>
            </a:ln>
          </p:spPr>
        </p:sp>
        <p:sp>
          <p:nvSpPr>
            <p:cNvPr id="542" name="Google Shape;542;p26"/>
            <p:cNvSpPr/>
            <p:nvPr/>
          </p:nvSpPr>
          <p:spPr>
            <a:xfrm>
              <a:off x="4741542" y="1753734"/>
              <a:ext cx="947469" cy="949194"/>
            </a:xfrm>
            <a:custGeom>
              <a:rect b="b" l="l" r="r" t="t"/>
              <a:pathLst>
                <a:path extrusionOk="0" h="949194" w="947469">
                  <a:moveTo>
                    <a:pt x="0" y="0"/>
                  </a:moveTo>
                  <a:lnTo>
                    <a:pt x="947469" y="0"/>
                  </a:lnTo>
                  <a:lnTo>
                    <a:pt x="947469" y="949195"/>
                  </a:lnTo>
                  <a:lnTo>
                    <a:pt x="0" y="949195"/>
                  </a:lnTo>
                  <a:lnTo>
                    <a:pt x="0" y="0"/>
                  </a:lnTo>
                  <a:close/>
                </a:path>
              </a:pathLst>
            </a:custGeom>
            <a:blipFill rotWithShape="1">
              <a:blip r:embed="rId25">
                <a:alphaModFix/>
              </a:blip>
              <a:stretch>
                <a:fillRect b="0" l="0" r="0" t="0"/>
              </a:stretch>
            </a:blipFill>
            <a:ln>
              <a:noFill/>
            </a:ln>
          </p:spPr>
        </p:sp>
        <p:sp>
          <p:nvSpPr>
            <p:cNvPr id="543" name="Google Shape;543;p26"/>
            <p:cNvSpPr/>
            <p:nvPr/>
          </p:nvSpPr>
          <p:spPr>
            <a:xfrm>
              <a:off x="1719839"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6">
                <a:alphaModFix/>
              </a:blip>
              <a:stretch>
                <a:fillRect b="0" l="0" r="0" t="0"/>
              </a:stretch>
            </a:blipFill>
            <a:ln>
              <a:noFill/>
            </a:ln>
          </p:spPr>
        </p:sp>
        <p:sp>
          <p:nvSpPr>
            <p:cNvPr id="544" name="Google Shape;544;p26"/>
            <p:cNvSpPr/>
            <p:nvPr/>
          </p:nvSpPr>
          <p:spPr>
            <a:xfrm>
              <a:off x="6916952"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7">
                <a:alphaModFix/>
              </a:blip>
              <a:stretch>
                <a:fillRect b="0" l="0" r="0" t="0"/>
              </a:stretch>
            </a:blipFill>
            <a:ln>
              <a:noFill/>
            </a:ln>
          </p:spPr>
        </p:sp>
        <p:sp>
          <p:nvSpPr>
            <p:cNvPr id="545" name="Google Shape;545;p26"/>
            <p:cNvSpPr/>
            <p:nvPr/>
          </p:nvSpPr>
          <p:spPr>
            <a:xfrm>
              <a:off x="5322508"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8">
                <a:alphaModFix/>
              </a:blip>
              <a:stretch>
                <a:fillRect b="0" l="0" r="0" t="0"/>
              </a:stretch>
            </a:blipFill>
            <a:ln>
              <a:noFill/>
            </a:ln>
          </p:spPr>
        </p:sp>
        <p:sp>
          <p:nvSpPr>
            <p:cNvPr id="546" name="Google Shape;546;p26"/>
            <p:cNvSpPr/>
            <p:nvPr/>
          </p:nvSpPr>
          <p:spPr>
            <a:xfrm>
              <a:off x="2796533"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9">
                <a:alphaModFix/>
              </a:blip>
              <a:stretch>
                <a:fillRect b="0" l="0" r="0" t="0"/>
              </a:stretch>
            </a:blipFill>
            <a:ln>
              <a:noFill/>
            </a:ln>
          </p:spPr>
        </p:sp>
        <p:sp>
          <p:nvSpPr>
            <p:cNvPr id="547" name="Google Shape;547;p26"/>
            <p:cNvSpPr/>
            <p:nvPr/>
          </p:nvSpPr>
          <p:spPr>
            <a:xfrm>
              <a:off x="4200930"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30">
                <a:alphaModFix/>
              </a:blip>
              <a:stretch>
                <a:fillRect b="0" l="0" r="0" t="0"/>
              </a:stretch>
            </a:blipFill>
            <a:ln>
              <a:noFill/>
            </a:ln>
          </p:spPr>
        </p:sp>
        <p:sp>
          <p:nvSpPr>
            <p:cNvPr id="548" name="Google Shape;548;p26"/>
            <p:cNvSpPr/>
            <p:nvPr/>
          </p:nvSpPr>
          <p:spPr>
            <a:xfrm>
              <a:off x="1586196"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1">
                <a:alphaModFix/>
              </a:blip>
              <a:stretch>
                <a:fillRect b="0" l="0" r="0" t="0"/>
              </a:stretch>
            </a:blipFill>
            <a:ln>
              <a:noFill/>
            </a:ln>
          </p:spPr>
        </p:sp>
        <p:sp>
          <p:nvSpPr>
            <p:cNvPr id="549" name="Google Shape;549;p26"/>
            <p:cNvSpPr/>
            <p:nvPr/>
          </p:nvSpPr>
          <p:spPr>
            <a:xfrm>
              <a:off x="9826661"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550" name="Google Shape;550;p26"/>
            <p:cNvSpPr/>
            <p:nvPr/>
          </p:nvSpPr>
          <p:spPr>
            <a:xfrm>
              <a:off x="8482851"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3">
                <a:alphaModFix/>
              </a:blip>
              <a:stretch>
                <a:fillRect b="0" l="0" r="0" t="0"/>
              </a:stretch>
            </a:blipFill>
            <a:ln>
              <a:noFill/>
            </a:ln>
          </p:spPr>
        </p:sp>
        <p:sp>
          <p:nvSpPr>
            <p:cNvPr id="551" name="Google Shape;551;p26"/>
            <p:cNvSpPr/>
            <p:nvPr/>
          </p:nvSpPr>
          <p:spPr>
            <a:xfrm>
              <a:off x="0" y="3411045"/>
              <a:ext cx="1063252" cy="949194"/>
            </a:xfrm>
            <a:custGeom>
              <a:rect b="b" l="l" r="r" t="t"/>
              <a:pathLst>
                <a:path extrusionOk="0" h="949194" w="1063252">
                  <a:moveTo>
                    <a:pt x="0" y="0"/>
                  </a:moveTo>
                  <a:lnTo>
                    <a:pt x="1063252" y="0"/>
                  </a:lnTo>
                  <a:lnTo>
                    <a:pt x="1063252" y="949194"/>
                  </a:lnTo>
                  <a:lnTo>
                    <a:pt x="0" y="949194"/>
                  </a:lnTo>
                  <a:lnTo>
                    <a:pt x="0" y="0"/>
                  </a:lnTo>
                  <a:close/>
                </a:path>
              </a:pathLst>
            </a:custGeom>
            <a:blipFill rotWithShape="1">
              <a:blip r:embed="rId34">
                <a:alphaModFix/>
              </a:blip>
              <a:stretch>
                <a:fillRect b="0" l="0" r="0" t="0"/>
              </a:stretch>
            </a:blipFill>
            <a:ln>
              <a:noFill/>
            </a:ln>
          </p:spPr>
        </p:sp>
        <p:sp>
          <p:nvSpPr>
            <p:cNvPr id="552" name="Google Shape;552;p26"/>
            <p:cNvSpPr/>
            <p:nvPr/>
          </p:nvSpPr>
          <p:spPr>
            <a:xfrm>
              <a:off x="9624823" y="5281882"/>
              <a:ext cx="812619" cy="929190"/>
            </a:xfrm>
            <a:custGeom>
              <a:rect b="b" l="l" r="r" t="t"/>
              <a:pathLst>
                <a:path extrusionOk="0" h="929190" w="812619">
                  <a:moveTo>
                    <a:pt x="0" y="0"/>
                  </a:moveTo>
                  <a:lnTo>
                    <a:pt x="812620" y="0"/>
                  </a:lnTo>
                  <a:lnTo>
                    <a:pt x="812620" y="929191"/>
                  </a:lnTo>
                  <a:lnTo>
                    <a:pt x="0" y="929191"/>
                  </a:lnTo>
                  <a:lnTo>
                    <a:pt x="0" y="0"/>
                  </a:lnTo>
                  <a:close/>
                </a:path>
              </a:pathLst>
            </a:custGeom>
            <a:blipFill rotWithShape="1">
              <a:blip r:embed="rId35">
                <a:alphaModFix/>
              </a:blip>
              <a:stretch>
                <a:fillRect b="0" l="0" r="0" t="0"/>
              </a:stretch>
            </a:blipFill>
            <a:ln>
              <a:noFill/>
            </a:ln>
          </p:spPr>
        </p:sp>
        <p:sp>
          <p:nvSpPr>
            <p:cNvPr id="553" name="Google Shape;553;p26"/>
            <p:cNvSpPr/>
            <p:nvPr/>
          </p:nvSpPr>
          <p:spPr>
            <a:xfrm>
              <a:off x="8016226"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6">
                <a:alphaModFix/>
              </a:blip>
              <a:stretch>
                <a:fillRect b="0" l="0" r="0" t="0"/>
              </a:stretch>
            </a:blipFill>
            <a:ln>
              <a:noFill/>
            </a:ln>
          </p:spPr>
        </p:sp>
        <p:sp>
          <p:nvSpPr>
            <p:cNvPr id="554" name="Google Shape;554;p26"/>
            <p:cNvSpPr/>
            <p:nvPr/>
          </p:nvSpPr>
          <p:spPr>
            <a:xfrm>
              <a:off x="6540353" y="5404062"/>
              <a:ext cx="837017" cy="684832"/>
            </a:xfrm>
            <a:custGeom>
              <a:rect b="b" l="l" r="r" t="t"/>
              <a:pathLst>
                <a:path extrusionOk="0" h="684832" w="837017">
                  <a:moveTo>
                    <a:pt x="0" y="0"/>
                  </a:moveTo>
                  <a:lnTo>
                    <a:pt x="837017" y="0"/>
                  </a:lnTo>
                  <a:lnTo>
                    <a:pt x="837017" y="684832"/>
                  </a:lnTo>
                  <a:lnTo>
                    <a:pt x="0" y="684832"/>
                  </a:lnTo>
                  <a:lnTo>
                    <a:pt x="0" y="0"/>
                  </a:lnTo>
                  <a:close/>
                </a:path>
              </a:pathLst>
            </a:custGeom>
            <a:blipFill rotWithShape="1">
              <a:blip r:embed="rId37">
                <a:alphaModFix/>
              </a:blip>
              <a:stretch>
                <a:fillRect b="0" l="0" r="0" t="0"/>
              </a:stretch>
            </a:blipFill>
            <a:ln>
              <a:noFill/>
            </a:ln>
          </p:spPr>
        </p:sp>
        <p:sp>
          <p:nvSpPr>
            <p:cNvPr id="555" name="Google Shape;555;p26"/>
            <p:cNvSpPr/>
            <p:nvPr/>
          </p:nvSpPr>
          <p:spPr>
            <a:xfrm>
              <a:off x="4127015"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8">
                <a:alphaModFix/>
              </a:blip>
              <a:stretch>
                <a:fillRect b="0" l="0" r="0" t="0"/>
              </a:stretch>
            </a:blipFill>
            <a:ln>
              <a:noFill/>
            </a:ln>
          </p:spPr>
        </p:sp>
        <p:sp>
          <p:nvSpPr>
            <p:cNvPr id="556" name="Google Shape;556;p26"/>
            <p:cNvSpPr/>
            <p:nvPr/>
          </p:nvSpPr>
          <p:spPr>
            <a:xfrm>
              <a:off x="5225255"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9">
                <a:alphaModFix/>
              </a:blip>
              <a:stretch>
                <a:fillRect b="0" l="0" r="0" t="0"/>
              </a:stretch>
            </a:blipFill>
            <a:ln>
              <a:noFill/>
            </a:ln>
          </p:spPr>
        </p:sp>
        <p:sp>
          <p:nvSpPr>
            <p:cNvPr id="557" name="Google Shape;557;p26"/>
            <p:cNvSpPr/>
            <p:nvPr/>
          </p:nvSpPr>
          <p:spPr>
            <a:xfrm>
              <a:off x="1215006"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558" name="Google Shape;558;p26"/>
            <p:cNvSpPr/>
            <p:nvPr/>
          </p:nvSpPr>
          <p:spPr>
            <a:xfrm>
              <a:off x="2694266"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562" name="Shape 562"/>
        <p:cNvGrpSpPr/>
        <p:nvPr/>
      </p:nvGrpSpPr>
      <p:grpSpPr>
        <a:xfrm>
          <a:off x="0" y="0"/>
          <a:ext cx="0" cy="0"/>
          <a:chOff x="0" y="0"/>
          <a:chExt cx="0" cy="0"/>
        </a:xfrm>
      </p:grpSpPr>
      <p:sp>
        <p:nvSpPr>
          <p:cNvPr id="563" name="Google Shape;563;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grpSp>
        <p:nvGrpSpPr>
          <p:cNvPr id="564" name="Google Shape;564;p27"/>
          <p:cNvGrpSpPr/>
          <p:nvPr/>
        </p:nvGrpSpPr>
        <p:grpSpPr>
          <a:xfrm>
            <a:off x="5995272" y="2401409"/>
            <a:ext cx="6297456" cy="2611613"/>
            <a:chOff x="0" y="-28575"/>
            <a:chExt cx="1658589" cy="687832"/>
          </a:xfrm>
        </p:grpSpPr>
        <p:sp>
          <p:nvSpPr>
            <p:cNvPr id="565" name="Google Shape;565;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27"/>
          <p:cNvGrpSpPr/>
          <p:nvPr/>
        </p:nvGrpSpPr>
        <p:grpSpPr>
          <a:xfrm>
            <a:off x="5995272" y="5476026"/>
            <a:ext cx="6297456" cy="2611613"/>
            <a:chOff x="0" y="-28575"/>
            <a:chExt cx="1658589" cy="687832"/>
          </a:xfrm>
        </p:grpSpPr>
        <p:sp>
          <p:nvSpPr>
            <p:cNvPr id="568" name="Google Shape;568;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0" name="Google Shape;570;p27"/>
          <p:cNvSpPr txBox="1"/>
          <p:nvPr/>
        </p:nvSpPr>
        <p:spPr>
          <a:xfrm>
            <a:off x="3377480" y="1652466"/>
            <a:ext cx="11533039" cy="3182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lata"/>
                <a:ea typeface="Alata"/>
                <a:cs typeface="Alata"/>
                <a:sym typeface="Alata"/>
              </a:rPr>
              <a:t>This presentation template is free for everyone to use thanks to the following:</a:t>
            </a:r>
            <a:endParaRPr/>
          </a:p>
        </p:txBody>
      </p:sp>
      <p:sp>
        <p:nvSpPr>
          <p:cNvPr id="571" name="Google Shape;571;p27"/>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000000"/>
                </a:solidFill>
                <a:latin typeface="Alata"/>
                <a:ea typeface="Alata"/>
                <a:cs typeface="Alata"/>
                <a:sym typeface="Alata"/>
              </a:rPr>
              <a:t>Happy designing!</a:t>
            </a:r>
            <a:endParaRPr/>
          </a:p>
        </p:txBody>
      </p:sp>
      <p:sp>
        <p:nvSpPr>
          <p:cNvPr id="572" name="Google Shape;572;p27"/>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lata"/>
                <a:ea typeface="Alata"/>
                <a:cs typeface="Alata"/>
                <a:sym typeface="Alata"/>
              </a:rPr>
              <a:t>for the presentation template</a:t>
            </a:r>
            <a:endParaRPr/>
          </a:p>
        </p:txBody>
      </p:sp>
      <p:sp>
        <p:nvSpPr>
          <p:cNvPr id="573" name="Google Shape;573;p27"/>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lata"/>
                <a:ea typeface="Alata"/>
                <a:cs typeface="Alata"/>
                <a:sym typeface="Alata"/>
              </a:rPr>
              <a:t>for the photos</a:t>
            </a:r>
            <a:endParaRPr/>
          </a:p>
        </p:txBody>
      </p:sp>
      <p:sp>
        <p:nvSpPr>
          <p:cNvPr id="574" name="Google Shape;574;p27"/>
          <p:cNvSpPr txBox="1"/>
          <p:nvPr/>
        </p:nvSpPr>
        <p:spPr>
          <a:xfrm>
            <a:off x="5469973" y="7503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000000"/>
                </a:solidFill>
                <a:latin typeface="Alatsi"/>
                <a:ea typeface="Alatsi"/>
                <a:cs typeface="Alatsi"/>
                <a:sym typeface="Alatsi"/>
              </a:rPr>
              <a:t>CREDITS</a:t>
            </a:r>
            <a:endParaRPr/>
          </a:p>
        </p:txBody>
      </p:sp>
      <p:sp>
        <p:nvSpPr>
          <p:cNvPr id="575" name="Google Shape;575;p27"/>
          <p:cNvSpPr txBox="1"/>
          <p:nvPr/>
        </p:nvSpPr>
        <p:spPr>
          <a:xfrm>
            <a:off x="6110027" y="6329831"/>
            <a:ext cx="6067945" cy="61499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00000"/>
                </a:solidFill>
                <a:latin typeface="Alatsi"/>
                <a:ea typeface="Alatsi"/>
                <a:cs typeface="Alatsi"/>
                <a:sym typeface="Alatsi"/>
              </a:rPr>
              <a:t>Pexels, Pixabay</a:t>
            </a:r>
            <a:endParaRPr/>
          </a:p>
        </p:txBody>
      </p:sp>
      <p:pic>
        <p:nvPicPr>
          <p:cNvPr id="576" name="Google Shape;576;p27"/>
          <p:cNvPicPr preferRelativeResize="0"/>
          <p:nvPr/>
        </p:nvPicPr>
        <p:blipFill>
          <a:blip r:embed="rId4">
            <a:alphaModFix/>
          </a:blip>
          <a:stretch>
            <a:fillRect/>
          </a:stretch>
        </p:blipFill>
        <p:spPr>
          <a:xfrm>
            <a:off x="6758233" y="2943929"/>
            <a:ext cx="4774145" cy="12061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2" name="Shape 132"/>
        <p:cNvGrpSpPr/>
        <p:nvPr/>
      </p:nvGrpSpPr>
      <p:grpSpPr>
        <a:xfrm>
          <a:off x="0" y="0"/>
          <a:ext cx="0" cy="0"/>
          <a:chOff x="0" y="0"/>
          <a:chExt cx="0" cy="0"/>
        </a:xfrm>
      </p:grpSpPr>
      <p:sp>
        <p:nvSpPr>
          <p:cNvPr id="133" name="Google Shape;133;p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cxnSp>
        <p:nvCxnSpPr>
          <p:cNvPr id="134" name="Google Shape;134;p9"/>
          <p:cNvCxnSpPr/>
          <p:nvPr/>
        </p:nvCxnSpPr>
        <p:spPr>
          <a:xfrm rot="10800000">
            <a:off x="585713" y="0"/>
            <a:ext cx="0" cy="10287000"/>
          </a:xfrm>
          <a:prstGeom prst="straightConnector1">
            <a:avLst/>
          </a:prstGeom>
          <a:noFill/>
          <a:ln cap="flat" cmpd="sng" w="38100">
            <a:solidFill>
              <a:srgbClr val="FFFDFC"/>
            </a:solidFill>
            <a:prstDash val="solid"/>
            <a:round/>
            <a:headEnd len="sm" w="sm" type="none"/>
            <a:tailEnd len="sm" w="sm" type="none"/>
          </a:ln>
        </p:spPr>
      </p:cxnSp>
      <p:cxnSp>
        <p:nvCxnSpPr>
          <p:cNvPr id="135" name="Google Shape;135;p9"/>
          <p:cNvCxnSpPr/>
          <p:nvPr/>
        </p:nvCxnSpPr>
        <p:spPr>
          <a:xfrm>
            <a:off x="0" y="585713"/>
            <a:ext cx="18288000" cy="0"/>
          </a:xfrm>
          <a:prstGeom prst="straightConnector1">
            <a:avLst/>
          </a:prstGeom>
          <a:noFill/>
          <a:ln cap="flat" cmpd="sng" w="38100">
            <a:solidFill>
              <a:srgbClr val="FFFDFC"/>
            </a:solidFill>
            <a:prstDash val="solid"/>
            <a:round/>
            <a:headEnd len="sm" w="sm" type="none"/>
            <a:tailEnd len="sm" w="sm" type="none"/>
          </a:ln>
        </p:spPr>
      </p:cxnSp>
      <p:cxnSp>
        <p:nvCxnSpPr>
          <p:cNvPr id="136" name="Google Shape;136;p9"/>
          <p:cNvCxnSpPr/>
          <p:nvPr/>
        </p:nvCxnSpPr>
        <p:spPr>
          <a:xfrm>
            <a:off x="0" y="9701287"/>
            <a:ext cx="18288000" cy="0"/>
          </a:xfrm>
          <a:prstGeom prst="straightConnector1">
            <a:avLst/>
          </a:prstGeom>
          <a:noFill/>
          <a:ln cap="flat" cmpd="sng" w="38100">
            <a:solidFill>
              <a:srgbClr val="FFFDFC"/>
            </a:solidFill>
            <a:prstDash val="solid"/>
            <a:round/>
            <a:headEnd len="sm" w="sm" type="none"/>
            <a:tailEnd len="sm" w="sm" type="none"/>
          </a:ln>
        </p:spPr>
      </p:cxnSp>
      <p:cxnSp>
        <p:nvCxnSpPr>
          <p:cNvPr id="137" name="Google Shape;137;p9"/>
          <p:cNvCxnSpPr/>
          <p:nvPr/>
        </p:nvCxnSpPr>
        <p:spPr>
          <a:xfrm rot="10800000">
            <a:off x="17700843" y="0"/>
            <a:ext cx="0" cy="10287000"/>
          </a:xfrm>
          <a:prstGeom prst="straightConnector1">
            <a:avLst/>
          </a:prstGeom>
          <a:noFill/>
          <a:ln cap="flat" cmpd="sng" w="38100">
            <a:solidFill>
              <a:srgbClr val="FFFDFC"/>
            </a:solidFill>
            <a:prstDash val="solid"/>
            <a:round/>
            <a:headEnd len="sm" w="sm" type="none"/>
            <a:tailEnd len="sm" w="sm" type="none"/>
          </a:ln>
        </p:spPr>
      </p:cxnSp>
      <p:grpSp>
        <p:nvGrpSpPr>
          <p:cNvPr id="138" name="Google Shape;138;p9"/>
          <p:cNvGrpSpPr/>
          <p:nvPr/>
        </p:nvGrpSpPr>
        <p:grpSpPr>
          <a:xfrm>
            <a:off x="587157" y="585713"/>
            <a:ext cx="17113686" cy="9115573"/>
            <a:chOff x="0" y="0"/>
            <a:chExt cx="1525960" cy="812800"/>
          </a:xfrm>
        </p:grpSpPr>
        <p:sp>
          <p:nvSpPr>
            <p:cNvPr id="139" name="Google Shape;139;p9"/>
            <p:cNvSpPr/>
            <p:nvPr/>
          </p:nvSpPr>
          <p:spPr>
            <a:xfrm>
              <a:off x="0" y="0"/>
              <a:ext cx="1525960" cy="812800"/>
            </a:xfrm>
            <a:custGeom>
              <a:rect b="b" l="l" r="r" t="t"/>
              <a:pathLst>
                <a:path extrusionOk="0" h="812800" w="1525960">
                  <a:moveTo>
                    <a:pt x="762980" y="0"/>
                  </a:moveTo>
                  <a:cubicBezTo>
                    <a:pt x="341598" y="0"/>
                    <a:pt x="0" y="181951"/>
                    <a:pt x="0" y="406400"/>
                  </a:cubicBezTo>
                  <a:cubicBezTo>
                    <a:pt x="0" y="630849"/>
                    <a:pt x="341598" y="812800"/>
                    <a:pt x="762980" y="812800"/>
                  </a:cubicBezTo>
                  <a:cubicBezTo>
                    <a:pt x="1184362" y="812800"/>
                    <a:pt x="1525960" y="630849"/>
                    <a:pt x="1525960" y="406400"/>
                  </a:cubicBezTo>
                  <a:cubicBezTo>
                    <a:pt x="1525960" y="181951"/>
                    <a:pt x="1184362" y="0"/>
                    <a:pt x="762980" y="0"/>
                  </a:cubicBezTo>
                  <a:close/>
                </a:path>
              </a:pathLst>
            </a:custGeom>
            <a:solidFill>
              <a:srgbClr val="000000">
                <a:alpha val="0"/>
              </a:srgbClr>
            </a:solidFill>
            <a:ln cap="sq" cmpd="sng" w="38100">
              <a:solidFill>
                <a:srgbClr val="FFFD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9"/>
            <p:cNvSpPr txBox="1"/>
            <p:nvPr/>
          </p:nvSpPr>
          <p:spPr>
            <a:xfrm>
              <a:off x="143059" y="85725"/>
              <a:ext cx="1239843"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9"/>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FFFDFC"/>
                </a:solidFill>
                <a:latin typeface="Alatsi"/>
                <a:ea typeface="Alatsi"/>
                <a:cs typeface="Alatsi"/>
                <a:sym typeface="Alatsi"/>
              </a:rPr>
              <a:t>BRAND</a:t>
            </a:r>
            <a:endParaRPr/>
          </a:p>
        </p:txBody>
      </p:sp>
      <p:sp>
        <p:nvSpPr>
          <p:cNvPr id="142" name="Google Shape;142;p9"/>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FFFDFC"/>
                </a:solidFill>
                <a:latin typeface="Alatsi"/>
                <a:ea typeface="Alatsi"/>
                <a:cs typeface="Alatsi"/>
                <a:sym typeface="Alatsi"/>
              </a:rPr>
              <a:t>2024</a:t>
            </a:r>
            <a:endParaRPr/>
          </a:p>
        </p:txBody>
      </p:sp>
      <p:sp>
        <p:nvSpPr>
          <p:cNvPr id="143" name="Google Shape;143;p9"/>
          <p:cNvSpPr txBox="1"/>
          <p:nvPr/>
        </p:nvSpPr>
        <p:spPr>
          <a:xfrm>
            <a:off x="4549936" y="4636453"/>
            <a:ext cx="91881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FFFDFC"/>
                </a:solidFill>
                <a:latin typeface="Alatsi"/>
                <a:ea typeface="Alatsi"/>
                <a:cs typeface="Alatsi"/>
                <a:sym typeface="Alatsi"/>
              </a:rPr>
              <a:t>INTRODUCTION</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47" name="Shape 147"/>
        <p:cNvGrpSpPr/>
        <p:nvPr/>
      </p:nvGrpSpPr>
      <p:grpSpPr>
        <a:xfrm>
          <a:off x="0" y="0"/>
          <a:ext cx="0" cy="0"/>
          <a:chOff x="0" y="0"/>
          <a:chExt cx="0" cy="0"/>
        </a:xfrm>
      </p:grpSpPr>
      <p:sp>
        <p:nvSpPr>
          <p:cNvPr id="148" name="Google Shape;148;p1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149" name="Google Shape;149;p10"/>
          <p:cNvPicPr preferRelativeResize="0"/>
          <p:nvPr/>
        </p:nvPicPr>
        <p:blipFill>
          <a:blip r:embed="rId4">
            <a:alphaModFix/>
          </a:blip>
          <a:stretch>
            <a:fillRect/>
          </a:stretch>
        </p:blipFill>
        <p:spPr>
          <a:xfrm>
            <a:off x="584251" y="585725"/>
            <a:ext cx="8893251" cy="9108907"/>
          </a:xfrm>
          <a:prstGeom prst="rect">
            <a:avLst/>
          </a:prstGeom>
          <a:noFill/>
          <a:ln>
            <a:noFill/>
          </a:ln>
        </p:spPr>
      </p:pic>
      <p:cxnSp>
        <p:nvCxnSpPr>
          <p:cNvPr id="150" name="Google Shape;150;p10"/>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151" name="Google Shape;151;p10"/>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152" name="Google Shape;152;p10"/>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153" name="Google Shape;153;p10"/>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154" name="Google Shape;154;p10"/>
          <p:cNvCxnSpPr/>
          <p:nvPr/>
        </p:nvCxnSpPr>
        <p:spPr>
          <a:xfrm rot="10800000">
            <a:off x="9477502" y="0"/>
            <a:ext cx="0" cy="10287000"/>
          </a:xfrm>
          <a:prstGeom prst="straightConnector1">
            <a:avLst/>
          </a:prstGeom>
          <a:noFill/>
          <a:ln cap="flat" cmpd="sng" w="38100">
            <a:solidFill>
              <a:srgbClr val="000000"/>
            </a:solidFill>
            <a:prstDash val="solid"/>
            <a:round/>
            <a:headEnd len="sm" w="sm" type="none"/>
            <a:tailEnd len="sm" w="sm" type="none"/>
          </a:ln>
        </p:spPr>
      </p:cxnSp>
      <p:sp>
        <p:nvSpPr>
          <p:cNvPr id="155" name="Google Shape;155;p10"/>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156" name="Google Shape;156;p10"/>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157" name="Google Shape;157;p10"/>
          <p:cNvSpPr txBox="1"/>
          <p:nvPr/>
        </p:nvSpPr>
        <p:spPr>
          <a:xfrm>
            <a:off x="9858683" y="2040688"/>
            <a:ext cx="7400700" cy="2166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WELCOME TO PRESENTATION</a:t>
            </a:r>
            <a:endParaRPr/>
          </a:p>
        </p:txBody>
      </p:sp>
      <p:sp>
        <p:nvSpPr>
          <p:cNvPr id="158" name="Google Shape;158;p10"/>
          <p:cNvSpPr txBox="1"/>
          <p:nvPr/>
        </p:nvSpPr>
        <p:spPr>
          <a:xfrm>
            <a:off x="9858683" y="4962092"/>
            <a:ext cx="7400700" cy="42390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I'm Rain, and I'll be sharing with you my beautiful ideas.</a:t>
            </a:r>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Follow me at @reallygreatsite to learn more. </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62" name="Shape 162"/>
        <p:cNvGrpSpPr/>
        <p:nvPr/>
      </p:nvGrpSpPr>
      <p:grpSpPr>
        <a:xfrm>
          <a:off x="0" y="0"/>
          <a:ext cx="0" cy="0"/>
          <a:chOff x="0" y="0"/>
          <a:chExt cx="0" cy="0"/>
        </a:xfrm>
      </p:grpSpPr>
      <p:sp>
        <p:nvSpPr>
          <p:cNvPr id="163" name="Google Shape;163;p1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cxnSp>
        <p:nvCxnSpPr>
          <p:cNvPr id="164" name="Google Shape;164;p11"/>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165" name="Google Shape;165;p11"/>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166" name="Google Shape;166;p11"/>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167" name="Google Shape;167;p11"/>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sp>
        <p:nvSpPr>
          <p:cNvPr id="168" name="Google Shape;168;p11"/>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169" name="Google Shape;169;p11"/>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170" name="Google Shape;170;p11"/>
          <p:cNvSpPr txBox="1"/>
          <p:nvPr/>
        </p:nvSpPr>
        <p:spPr>
          <a:xfrm>
            <a:off x="1028700" y="1233886"/>
            <a:ext cx="74007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OUR COMPANY</a:t>
            </a:r>
            <a:endParaRPr/>
          </a:p>
        </p:txBody>
      </p:sp>
      <p:cxnSp>
        <p:nvCxnSpPr>
          <p:cNvPr id="171" name="Google Shape;171;p11"/>
          <p:cNvCxnSpPr/>
          <p:nvPr/>
        </p:nvCxnSpPr>
        <p:spPr>
          <a:xfrm>
            <a:off x="585713" y="2896152"/>
            <a:ext cx="17116573" cy="0"/>
          </a:xfrm>
          <a:prstGeom prst="straightConnector1">
            <a:avLst/>
          </a:prstGeom>
          <a:noFill/>
          <a:ln cap="flat" cmpd="sng" w="38100">
            <a:solidFill>
              <a:srgbClr val="000000"/>
            </a:solidFill>
            <a:prstDash val="solid"/>
            <a:round/>
            <a:headEnd len="sm" w="sm" type="none"/>
            <a:tailEnd len="sm" w="sm" type="none"/>
          </a:ln>
        </p:spPr>
      </p:cxnSp>
      <p:grpSp>
        <p:nvGrpSpPr>
          <p:cNvPr id="172" name="Google Shape;172;p11"/>
          <p:cNvGrpSpPr/>
          <p:nvPr/>
        </p:nvGrpSpPr>
        <p:grpSpPr>
          <a:xfrm>
            <a:off x="1028700" y="4006840"/>
            <a:ext cx="4581225" cy="4168199"/>
            <a:chOff x="0" y="57150"/>
            <a:chExt cx="6108300" cy="5557598"/>
          </a:xfrm>
        </p:grpSpPr>
        <p:sp>
          <p:nvSpPr>
            <p:cNvPr id="173" name="Google Shape;173;p11"/>
            <p:cNvSpPr txBox="1"/>
            <p:nvPr/>
          </p:nvSpPr>
          <p:spPr>
            <a:xfrm>
              <a:off x="0" y="57150"/>
              <a:ext cx="6108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WHO ARE WE?</a:t>
              </a:r>
              <a:endParaRPr/>
            </a:p>
          </p:txBody>
        </p:sp>
        <p:sp>
          <p:nvSpPr>
            <p:cNvPr id="174" name="Google Shape;174;p11"/>
            <p:cNvSpPr txBox="1"/>
            <p:nvPr/>
          </p:nvSpPr>
          <p:spPr>
            <a:xfrm>
              <a:off x="0" y="1292648"/>
              <a:ext cx="6108300" cy="43221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on the topic here.</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grpSp>
        <p:nvGrpSpPr>
          <p:cNvPr id="175" name="Google Shape;175;p11"/>
          <p:cNvGrpSpPr/>
          <p:nvPr/>
        </p:nvGrpSpPr>
        <p:grpSpPr>
          <a:xfrm>
            <a:off x="6857966" y="4006840"/>
            <a:ext cx="4572000" cy="4168199"/>
            <a:chOff x="0" y="57150"/>
            <a:chExt cx="6096000" cy="5557598"/>
          </a:xfrm>
        </p:grpSpPr>
        <p:sp>
          <p:nvSpPr>
            <p:cNvPr id="176" name="Google Shape;176;p11"/>
            <p:cNvSpPr txBox="1"/>
            <p:nvPr/>
          </p:nvSpPr>
          <p:spPr>
            <a:xfrm>
              <a:off x="0" y="57150"/>
              <a:ext cx="60960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WHAT WE DO?</a:t>
              </a:r>
              <a:endParaRPr/>
            </a:p>
          </p:txBody>
        </p:sp>
        <p:sp>
          <p:nvSpPr>
            <p:cNvPr id="177" name="Google Shape;177;p11"/>
            <p:cNvSpPr txBox="1"/>
            <p:nvPr/>
          </p:nvSpPr>
          <p:spPr>
            <a:xfrm>
              <a:off x="0" y="1292648"/>
              <a:ext cx="6096000" cy="43221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on the topic here.</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grpSp>
        <p:nvGrpSpPr>
          <p:cNvPr id="178" name="Google Shape;178;p11"/>
          <p:cNvGrpSpPr/>
          <p:nvPr/>
        </p:nvGrpSpPr>
        <p:grpSpPr>
          <a:xfrm>
            <a:off x="12676720" y="4006840"/>
            <a:ext cx="4582575" cy="4168199"/>
            <a:chOff x="0" y="57150"/>
            <a:chExt cx="6110100" cy="5557598"/>
          </a:xfrm>
        </p:grpSpPr>
        <p:sp>
          <p:nvSpPr>
            <p:cNvPr id="179" name="Google Shape;179;p11"/>
            <p:cNvSpPr txBox="1"/>
            <p:nvPr/>
          </p:nvSpPr>
          <p:spPr>
            <a:xfrm>
              <a:off x="0" y="57150"/>
              <a:ext cx="61101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000000"/>
                  </a:solidFill>
                  <a:latin typeface="Alatsi"/>
                  <a:ea typeface="Alatsi"/>
                  <a:cs typeface="Alatsi"/>
                  <a:sym typeface="Alatsi"/>
                </a:rPr>
                <a:t>WHY WE DO?</a:t>
              </a:r>
              <a:endParaRPr/>
            </a:p>
          </p:txBody>
        </p:sp>
        <p:sp>
          <p:nvSpPr>
            <p:cNvPr id="180" name="Google Shape;180;p11"/>
            <p:cNvSpPr txBox="1"/>
            <p:nvPr/>
          </p:nvSpPr>
          <p:spPr>
            <a:xfrm>
              <a:off x="0" y="1292648"/>
              <a:ext cx="6110100" cy="43221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Elaborate on the topic here.</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cxnSp>
        <p:nvCxnSpPr>
          <p:cNvPr id="181" name="Google Shape;181;p11"/>
          <p:cNvCxnSpPr/>
          <p:nvPr/>
        </p:nvCxnSpPr>
        <p:spPr>
          <a:xfrm rot="10800000">
            <a:off x="6052823" y="2896152"/>
            <a:ext cx="0" cy="6805135"/>
          </a:xfrm>
          <a:prstGeom prst="straightConnector1">
            <a:avLst/>
          </a:prstGeom>
          <a:noFill/>
          <a:ln cap="flat" cmpd="sng" w="38100">
            <a:solidFill>
              <a:srgbClr val="000000"/>
            </a:solidFill>
            <a:prstDash val="solid"/>
            <a:round/>
            <a:headEnd len="sm" w="sm" type="none"/>
            <a:tailEnd len="sm" w="sm" type="none"/>
          </a:ln>
        </p:spPr>
      </p:cxnSp>
      <p:cxnSp>
        <p:nvCxnSpPr>
          <p:cNvPr id="182" name="Google Shape;182;p11"/>
          <p:cNvCxnSpPr/>
          <p:nvPr/>
        </p:nvCxnSpPr>
        <p:spPr>
          <a:xfrm rot="10800000">
            <a:off x="12235177" y="2896152"/>
            <a:ext cx="0" cy="6805135"/>
          </a:xfrm>
          <a:prstGeom prst="straightConnector1">
            <a:avLst/>
          </a:prstGeom>
          <a:noFill/>
          <a:ln cap="flat" cmpd="sng" w="38100">
            <a:solidFill>
              <a:srgbClr val="000000"/>
            </a:solidFill>
            <a:prstDash val="solid"/>
            <a:round/>
            <a:headEnd len="sm" w="sm" type="none"/>
            <a:tailEnd len="sm" w="sm" type="none"/>
          </a:ln>
        </p:spPr>
      </p:cxn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86" name="Shape 186"/>
        <p:cNvGrpSpPr/>
        <p:nvPr/>
      </p:nvGrpSpPr>
      <p:grpSpPr>
        <a:xfrm>
          <a:off x="0" y="0"/>
          <a:ext cx="0" cy="0"/>
          <a:chOff x="0" y="0"/>
          <a:chExt cx="0" cy="0"/>
        </a:xfrm>
      </p:grpSpPr>
      <p:sp>
        <p:nvSpPr>
          <p:cNvPr id="187" name="Google Shape;187;p1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188" name="Google Shape;188;p12"/>
          <p:cNvPicPr preferRelativeResize="0"/>
          <p:nvPr/>
        </p:nvPicPr>
        <p:blipFill>
          <a:blip r:embed="rId4">
            <a:alphaModFix/>
          </a:blip>
          <a:stretch>
            <a:fillRect/>
          </a:stretch>
        </p:blipFill>
        <p:spPr>
          <a:xfrm>
            <a:off x="610100" y="2881438"/>
            <a:ext cx="17067812" cy="3966949"/>
          </a:xfrm>
          <a:prstGeom prst="rect">
            <a:avLst/>
          </a:prstGeom>
          <a:noFill/>
          <a:ln>
            <a:noFill/>
          </a:ln>
        </p:spPr>
      </p:pic>
      <p:cxnSp>
        <p:nvCxnSpPr>
          <p:cNvPr id="189" name="Google Shape;189;p12"/>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190" name="Google Shape;190;p12"/>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191" name="Google Shape;191;p12"/>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192" name="Google Shape;192;p12"/>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193" name="Google Shape;193;p12"/>
          <p:cNvCxnSpPr/>
          <p:nvPr/>
        </p:nvCxnSpPr>
        <p:spPr>
          <a:xfrm rot="10800000">
            <a:off x="9163050" y="585713"/>
            <a:ext cx="0" cy="2310439"/>
          </a:xfrm>
          <a:prstGeom prst="straightConnector1">
            <a:avLst/>
          </a:prstGeom>
          <a:noFill/>
          <a:ln cap="flat" cmpd="sng" w="38100">
            <a:solidFill>
              <a:srgbClr val="000000"/>
            </a:solidFill>
            <a:prstDash val="solid"/>
            <a:round/>
            <a:headEnd len="sm" w="sm" type="none"/>
            <a:tailEnd len="sm" w="sm" type="none"/>
          </a:ln>
        </p:spPr>
      </p:cxnSp>
      <p:cxnSp>
        <p:nvCxnSpPr>
          <p:cNvPr id="194" name="Google Shape;194;p12"/>
          <p:cNvCxnSpPr/>
          <p:nvPr/>
        </p:nvCxnSpPr>
        <p:spPr>
          <a:xfrm>
            <a:off x="585713" y="2896152"/>
            <a:ext cx="17116573" cy="0"/>
          </a:xfrm>
          <a:prstGeom prst="straightConnector1">
            <a:avLst/>
          </a:prstGeom>
          <a:noFill/>
          <a:ln cap="flat" cmpd="sng" w="38100">
            <a:solidFill>
              <a:srgbClr val="000000"/>
            </a:solidFill>
            <a:prstDash val="solid"/>
            <a:round/>
            <a:headEnd len="sm" w="sm" type="none"/>
            <a:tailEnd len="sm" w="sm" type="none"/>
          </a:ln>
        </p:spPr>
      </p:cxnSp>
      <p:cxnSp>
        <p:nvCxnSpPr>
          <p:cNvPr id="195" name="Google Shape;195;p12"/>
          <p:cNvCxnSpPr/>
          <p:nvPr/>
        </p:nvCxnSpPr>
        <p:spPr>
          <a:xfrm>
            <a:off x="585713" y="6843571"/>
            <a:ext cx="17116573" cy="0"/>
          </a:xfrm>
          <a:prstGeom prst="straightConnector1">
            <a:avLst/>
          </a:prstGeom>
          <a:noFill/>
          <a:ln cap="flat" cmpd="sng" w="38100">
            <a:solidFill>
              <a:srgbClr val="000000"/>
            </a:solidFill>
            <a:prstDash val="solid"/>
            <a:round/>
            <a:headEnd len="sm" w="sm" type="none"/>
            <a:tailEnd len="sm" w="sm" type="none"/>
          </a:ln>
        </p:spPr>
      </p:cxnSp>
      <p:cxnSp>
        <p:nvCxnSpPr>
          <p:cNvPr id="196" name="Google Shape;196;p12"/>
          <p:cNvCxnSpPr/>
          <p:nvPr/>
        </p:nvCxnSpPr>
        <p:spPr>
          <a:xfrm rot="10800000">
            <a:off x="9163050" y="6843571"/>
            <a:ext cx="0" cy="2857716"/>
          </a:xfrm>
          <a:prstGeom prst="straightConnector1">
            <a:avLst/>
          </a:prstGeom>
          <a:noFill/>
          <a:ln cap="flat" cmpd="sng" w="38100">
            <a:solidFill>
              <a:srgbClr val="000000"/>
            </a:solidFill>
            <a:prstDash val="solid"/>
            <a:round/>
            <a:headEnd len="sm" w="sm" type="none"/>
            <a:tailEnd len="sm" w="sm" type="none"/>
          </a:ln>
        </p:spPr>
      </p:cxnSp>
      <p:sp>
        <p:nvSpPr>
          <p:cNvPr id="197" name="Google Shape;197;p12"/>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198" name="Google Shape;198;p12"/>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199" name="Google Shape;199;p12"/>
          <p:cNvSpPr txBox="1"/>
          <p:nvPr/>
        </p:nvSpPr>
        <p:spPr>
          <a:xfrm>
            <a:off x="1028700" y="1233886"/>
            <a:ext cx="75294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MISSION</a:t>
            </a:r>
            <a:endParaRPr/>
          </a:p>
        </p:txBody>
      </p:sp>
      <p:sp>
        <p:nvSpPr>
          <p:cNvPr id="200" name="Google Shape;200;p12"/>
          <p:cNvSpPr txBox="1"/>
          <p:nvPr/>
        </p:nvSpPr>
        <p:spPr>
          <a:xfrm>
            <a:off x="1028700" y="7412355"/>
            <a:ext cx="7529400" cy="19950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Enter your grand mission statement!</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a:t>
            </a:r>
            <a:endParaRPr/>
          </a:p>
        </p:txBody>
      </p:sp>
      <p:sp>
        <p:nvSpPr>
          <p:cNvPr id="201" name="Google Shape;201;p12"/>
          <p:cNvSpPr txBox="1"/>
          <p:nvPr/>
        </p:nvSpPr>
        <p:spPr>
          <a:xfrm>
            <a:off x="9729937" y="1233886"/>
            <a:ext cx="75294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VISION</a:t>
            </a:r>
            <a:endParaRPr/>
          </a:p>
        </p:txBody>
      </p:sp>
      <p:sp>
        <p:nvSpPr>
          <p:cNvPr id="202" name="Google Shape;202;p12"/>
          <p:cNvSpPr txBox="1"/>
          <p:nvPr/>
        </p:nvSpPr>
        <p:spPr>
          <a:xfrm>
            <a:off x="9729937" y="7412355"/>
            <a:ext cx="7529400" cy="19950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Enter your grand vision statement!</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6" name="Shape 206"/>
        <p:cNvGrpSpPr/>
        <p:nvPr/>
      </p:nvGrpSpPr>
      <p:grpSpPr>
        <a:xfrm>
          <a:off x="0" y="0"/>
          <a:ext cx="0" cy="0"/>
          <a:chOff x="0" y="0"/>
          <a:chExt cx="0" cy="0"/>
        </a:xfrm>
      </p:grpSpPr>
      <p:sp>
        <p:nvSpPr>
          <p:cNvPr id="207" name="Google Shape;207;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cxnSp>
        <p:nvCxnSpPr>
          <p:cNvPr id="208" name="Google Shape;208;p13"/>
          <p:cNvCxnSpPr/>
          <p:nvPr/>
        </p:nvCxnSpPr>
        <p:spPr>
          <a:xfrm rot="10800000">
            <a:off x="585713" y="0"/>
            <a:ext cx="0" cy="10287000"/>
          </a:xfrm>
          <a:prstGeom prst="straightConnector1">
            <a:avLst/>
          </a:prstGeom>
          <a:noFill/>
          <a:ln cap="flat" cmpd="sng" w="38100">
            <a:solidFill>
              <a:srgbClr val="FFFDFC"/>
            </a:solidFill>
            <a:prstDash val="solid"/>
            <a:round/>
            <a:headEnd len="sm" w="sm" type="none"/>
            <a:tailEnd len="sm" w="sm" type="none"/>
          </a:ln>
        </p:spPr>
      </p:cxnSp>
      <p:cxnSp>
        <p:nvCxnSpPr>
          <p:cNvPr id="209" name="Google Shape;209;p13"/>
          <p:cNvCxnSpPr/>
          <p:nvPr/>
        </p:nvCxnSpPr>
        <p:spPr>
          <a:xfrm>
            <a:off x="0" y="585713"/>
            <a:ext cx="18288000" cy="0"/>
          </a:xfrm>
          <a:prstGeom prst="straightConnector1">
            <a:avLst/>
          </a:prstGeom>
          <a:noFill/>
          <a:ln cap="flat" cmpd="sng" w="38100">
            <a:solidFill>
              <a:srgbClr val="FFFDFC"/>
            </a:solidFill>
            <a:prstDash val="solid"/>
            <a:round/>
            <a:headEnd len="sm" w="sm" type="none"/>
            <a:tailEnd len="sm" w="sm" type="none"/>
          </a:ln>
        </p:spPr>
      </p:cxnSp>
      <p:cxnSp>
        <p:nvCxnSpPr>
          <p:cNvPr id="210" name="Google Shape;210;p13"/>
          <p:cNvCxnSpPr/>
          <p:nvPr/>
        </p:nvCxnSpPr>
        <p:spPr>
          <a:xfrm>
            <a:off x="0" y="9701287"/>
            <a:ext cx="18288000" cy="0"/>
          </a:xfrm>
          <a:prstGeom prst="straightConnector1">
            <a:avLst/>
          </a:prstGeom>
          <a:noFill/>
          <a:ln cap="flat" cmpd="sng" w="38100">
            <a:solidFill>
              <a:srgbClr val="FFFDFC"/>
            </a:solidFill>
            <a:prstDash val="solid"/>
            <a:round/>
            <a:headEnd len="sm" w="sm" type="none"/>
            <a:tailEnd len="sm" w="sm" type="none"/>
          </a:ln>
        </p:spPr>
      </p:cxnSp>
      <p:cxnSp>
        <p:nvCxnSpPr>
          <p:cNvPr id="211" name="Google Shape;211;p13"/>
          <p:cNvCxnSpPr/>
          <p:nvPr/>
        </p:nvCxnSpPr>
        <p:spPr>
          <a:xfrm rot="10800000">
            <a:off x="17700843" y="0"/>
            <a:ext cx="0" cy="10287000"/>
          </a:xfrm>
          <a:prstGeom prst="straightConnector1">
            <a:avLst/>
          </a:prstGeom>
          <a:noFill/>
          <a:ln cap="flat" cmpd="sng" w="38100">
            <a:solidFill>
              <a:srgbClr val="FFFDFC"/>
            </a:solidFill>
            <a:prstDash val="solid"/>
            <a:round/>
            <a:headEnd len="sm" w="sm" type="none"/>
            <a:tailEnd len="sm" w="sm" type="none"/>
          </a:ln>
        </p:spPr>
      </p:cxnSp>
      <p:grpSp>
        <p:nvGrpSpPr>
          <p:cNvPr id="212" name="Google Shape;212;p13"/>
          <p:cNvGrpSpPr/>
          <p:nvPr/>
        </p:nvGrpSpPr>
        <p:grpSpPr>
          <a:xfrm>
            <a:off x="587157" y="585713"/>
            <a:ext cx="17113686" cy="9115573"/>
            <a:chOff x="0" y="0"/>
            <a:chExt cx="1525960" cy="812800"/>
          </a:xfrm>
        </p:grpSpPr>
        <p:sp>
          <p:nvSpPr>
            <p:cNvPr id="213" name="Google Shape;213;p13"/>
            <p:cNvSpPr/>
            <p:nvPr/>
          </p:nvSpPr>
          <p:spPr>
            <a:xfrm>
              <a:off x="0" y="0"/>
              <a:ext cx="1525960" cy="812800"/>
            </a:xfrm>
            <a:custGeom>
              <a:rect b="b" l="l" r="r" t="t"/>
              <a:pathLst>
                <a:path extrusionOk="0" h="812800" w="1525960">
                  <a:moveTo>
                    <a:pt x="762980" y="0"/>
                  </a:moveTo>
                  <a:cubicBezTo>
                    <a:pt x="341598" y="0"/>
                    <a:pt x="0" y="181951"/>
                    <a:pt x="0" y="406400"/>
                  </a:cubicBezTo>
                  <a:cubicBezTo>
                    <a:pt x="0" y="630849"/>
                    <a:pt x="341598" y="812800"/>
                    <a:pt x="762980" y="812800"/>
                  </a:cubicBezTo>
                  <a:cubicBezTo>
                    <a:pt x="1184362" y="812800"/>
                    <a:pt x="1525960" y="630849"/>
                    <a:pt x="1525960" y="406400"/>
                  </a:cubicBezTo>
                  <a:cubicBezTo>
                    <a:pt x="1525960" y="181951"/>
                    <a:pt x="1184362" y="0"/>
                    <a:pt x="762980" y="0"/>
                  </a:cubicBezTo>
                  <a:close/>
                </a:path>
              </a:pathLst>
            </a:custGeom>
            <a:solidFill>
              <a:srgbClr val="000000">
                <a:alpha val="0"/>
              </a:srgbClr>
            </a:solidFill>
            <a:ln cap="sq" cmpd="sng" w="38100">
              <a:solidFill>
                <a:srgbClr val="FFFD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3"/>
            <p:cNvSpPr txBox="1"/>
            <p:nvPr/>
          </p:nvSpPr>
          <p:spPr>
            <a:xfrm>
              <a:off x="143059" y="85725"/>
              <a:ext cx="1239843"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5" name="Google Shape;215;p13"/>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FFFDFC"/>
                </a:solidFill>
                <a:latin typeface="Alatsi"/>
                <a:ea typeface="Alatsi"/>
                <a:cs typeface="Alatsi"/>
                <a:sym typeface="Alatsi"/>
              </a:rPr>
              <a:t>BRAND</a:t>
            </a:r>
            <a:endParaRPr/>
          </a:p>
        </p:txBody>
      </p:sp>
      <p:sp>
        <p:nvSpPr>
          <p:cNvPr id="216" name="Google Shape;216;p13"/>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FFFDFC"/>
                </a:solidFill>
                <a:latin typeface="Alatsi"/>
                <a:ea typeface="Alatsi"/>
                <a:cs typeface="Alatsi"/>
                <a:sym typeface="Alatsi"/>
              </a:rPr>
              <a:t>2024</a:t>
            </a:r>
            <a:endParaRPr/>
          </a:p>
        </p:txBody>
      </p:sp>
      <p:sp>
        <p:nvSpPr>
          <p:cNvPr id="217" name="Google Shape;217;p13"/>
          <p:cNvSpPr txBox="1"/>
          <p:nvPr/>
        </p:nvSpPr>
        <p:spPr>
          <a:xfrm>
            <a:off x="4549936" y="4636453"/>
            <a:ext cx="91881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FFFDFC"/>
                </a:solidFill>
                <a:latin typeface="Alatsi"/>
                <a:ea typeface="Alatsi"/>
                <a:cs typeface="Alatsi"/>
                <a:sym typeface="Alatsi"/>
              </a:rPr>
              <a:t>ABOUT US</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221" name="Shape 221"/>
        <p:cNvGrpSpPr/>
        <p:nvPr/>
      </p:nvGrpSpPr>
      <p:grpSpPr>
        <a:xfrm>
          <a:off x="0" y="0"/>
          <a:ext cx="0" cy="0"/>
          <a:chOff x="0" y="0"/>
          <a:chExt cx="0" cy="0"/>
        </a:xfrm>
      </p:grpSpPr>
      <p:sp>
        <p:nvSpPr>
          <p:cNvPr id="222" name="Google Shape;222;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223" name="Google Shape;223;p14"/>
          <p:cNvPicPr preferRelativeResize="0"/>
          <p:nvPr/>
        </p:nvPicPr>
        <p:blipFill>
          <a:blip r:embed="rId4">
            <a:alphaModFix/>
          </a:blip>
          <a:stretch>
            <a:fillRect/>
          </a:stretch>
        </p:blipFill>
        <p:spPr>
          <a:xfrm>
            <a:off x="585725" y="6414940"/>
            <a:ext cx="12079500" cy="3286334"/>
          </a:xfrm>
          <a:prstGeom prst="rect">
            <a:avLst/>
          </a:prstGeom>
          <a:noFill/>
          <a:ln>
            <a:noFill/>
          </a:ln>
        </p:spPr>
      </p:pic>
      <p:pic>
        <p:nvPicPr>
          <p:cNvPr id="224" name="Google Shape;224;p14"/>
          <p:cNvPicPr preferRelativeResize="0"/>
          <p:nvPr/>
        </p:nvPicPr>
        <p:blipFill>
          <a:blip r:embed="rId5">
            <a:alphaModFix/>
          </a:blip>
          <a:stretch>
            <a:fillRect/>
          </a:stretch>
        </p:blipFill>
        <p:spPr>
          <a:xfrm>
            <a:off x="8305450" y="585725"/>
            <a:ext cx="9395399" cy="5840383"/>
          </a:xfrm>
          <a:prstGeom prst="rect">
            <a:avLst/>
          </a:prstGeom>
          <a:noFill/>
          <a:ln>
            <a:noFill/>
          </a:ln>
        </p:spPr>
      </p:pic>
      <p:cxnSp>
        <p:nvCxnSpPr>
          <p:cNvPr id="225" name="Google Shape;225;p14"/>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226" name="Google Shape;226;p14"/>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227" name="Google Shape;227;p14"/>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228" name="Google Shape;228;p14"/>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229" name="Google Shape;229;p14"/>
          <p:cNvCxnSpPr/>
          <p:nvPr/>
        </p:nvCxnSpPr>
        <p:spPr>
          <a:xfrm rot="10800000">
            <a:off x="8305457" y="585713"/>
            <a:ext cx="0" cy="5834385"/>
          </a:xfrm>
          <a:prstGeom prst="straightConnector1">
            <a:avLst/>
          </a:prstGeom>
          <a:noFill/>
          <a:ln cap="flat" cmpd="sng" w="38100">
            <a:solidFill>
              <a:srgbClr val="000000"/>
            </a:solidFill>
            <a:prstDash val="solid"/>
            <a:round/>
            <a:headEnd len="sm" w="sm" type="none"/>
            <a:tailEnd len="sm" w="sm" type="none"/>
          </a:ln>
        </p:spPr>
      </p:cxnSp>
      <p:cxnSp>
        <p:nvCxnSpPr>
          <p:cNvPr id="230" name="Google Shape;230;p14"/>
          <p:cNvCxnSpPr/>
          <p:nvPr/>
        </p:nvCxnSpPr>
        <p:spPr>
          <a:xfrm>
            <a:off x="585713" y="6420098"/>
            <a:ext cx="17115129" cy="0"/>
          </a:xfrm>
          <a:prstGeom prst="straightConnector1">
            <a:avLst/>
          </a:prstGeom>
          <a:noFill/>
          <a:ln cap="flat" cmpd="sng" w="38100">
            <a:solidFill>
              <a:srgbClr val="000000"/>
            </a:solidFill>
            <a:prstDash val="solid"/>
            <a:round/>
            <a:headEnd len="sm" w="sm" type="none"/>
            <a:tailEnd len="sm" w="sm" type="none"/>
          </a:ln>
        </p:spPr>
      </p:cxnSp>
      <p:cxnSp>
        <p:nvCxnSpPr>
          <p:cNvPr id="231" name="Google Shape;231;p14"/>
          <p:cNvCxnSpPr/>
          <p:nvPr/>
        </p:nvCxnSpPr>
        <p:spPr>
          <a:xfrm rot="10800000">
            <a:off x="12646186" y="6420098"/>
            <a:ext cx="0" cy="3281188"/>
          </a:xfrm>
          <a:prstGeom prst="straightConnector1">
            <a:avLst/>
          </a:prstGeom>
          <a:noFill/>
          <a:ln cap="flat" cmpd="sng" w="38100">
            <a:solidFill>
              <a:srgbClr val="000000"/>
            </a:solidFill>
            <a:prstDash val="solid"/>
            <a:round/>
            <a:headEnd len="sm" w="sm" type="none"/>
            <a:tailEnd len="sm" w="sm" type="none"/>
          </a:ln>
        </p:spPr>
      </p:cxnSp>
      <p:sp>
        <p:nvSpPr>
          <p:cNvPr id="232" name="Google Shape;232;p14"/>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233" name="Google Shape;233;p14"/>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234" name="Google Shape;234;p14"/>
          <p:cNvSpPr txBox="1"/>
          <p:nvPr/>
        </p:nvSpPr>
        <p:spPr>
          <a:xfrm>
            <a:off x="1028700" y="1190625"/>
            <a:ext cx="68337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OUR HISTORY</a:t>
            </a:r>
            <a:endParaRPr/>
          </a:p>
        </p:txBody>
      </p:sp>
      <p:sp>
        <p:nvSpPr>
          <p:cNvPr id="235" name="Google Shape;235;p14"/>
          <p:cNvSpPr txBox="1"/>
          <p:nvPr/>
        </p:nvSpPr>
        <p:spPr>
          <a:xfrm>
            <a:off x="1028700" y="2395219"/>
            <a:ext cx="6833700" cy="37404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Presentations are communication tools that can be used as demonstrations, lectures, speeches, reports, and more. It is mostly presented before an audience. </a:t>
            </a:r>
            <a:endParaRPr/>
          </a:p>
          <a:p>
            <a:pPr indent="0" lvl="0" marL="0" marR="0" rtl="0" algn="just">
              <a:lnSpc>
                <a:spcPct val="90000"/>
              </a:lnSpc>
              <a:spcBef>
                <a:spcPts val="0"/>
              </a:spcBef>
              <a:spcAft>
                <a:spcPts val="0"/>
              </a:spcAft>
              <a:buNone/>
            </a:pPr>
            <a:r>
              <a:t/>
            </a:r>
            <a:endParaRPr b="0" i="0" sz="1800" u="none" cap="none" strike="noStrike">
              <a:solidFill>
                <a:srgbClr val="000000"/>
              </a:solidFill>
              <a:latin typeface="Alata"/>
              <a:ea typeface="Alata"/>
              <a:cs typeface="Alata"/>
              <a:sym typeface="Alata"/>
            </a:endParaRPr>
          </a:p>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a:t>
            </a:r>
            <a:endParaRPr/>
          </a:p>
        </p:txBody>
      </p:sp>
      <p:sp>
        <p:nvSpPr>
          <p:cNvPr id="236" name="Google Shape;236;p14"/>
          <p:cNvSpPr txBox="1"/>
          <p:nvPr/>
        </p:nvSpPr>
        <p:spPr>
          <a:xfrm>
            <a:off x="13106779" y="7609207"/>
            <a:ext cx="4152600" cy="997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800" u="none" cap="none" strike="noStrike">
                <a:solidFill>
                  <a:srgbClr val="000000"/>
                </a:solidFill>
                <a:latin typeface="Alata"/>
                <a:ea typeface="Alata"/>
                <a:cs typeface="Alata"/>
                <a:sym typeface="Alata"/>
              </a:rPr>
              <a:t>Presentations are communication tools that can be used as demonstrations, lectures, speeches, reports, and more. It is mostly presented before an audience. </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240" name="Shape 240"/>
        <p:cNvGrpSpPr/>
        <p:nvPr/>
      </p:nvGrpSpPr>
      <p:grpSpPr>
        <a:xfrm>
          <a:off x="0" y="0"/>
          <a:ext cx="0" cy="0"/>
          <a:chOff x="0" y="0"/>
          <a:chExt cx="0" cy="0"/>
        </a:xfrm>
      </p:grpSpPr>
      <p:sp>
        <p:nvSpPr>
          <p:cNvPr id="241" name="Google Shape;241;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5000"/>
            </a:blip>
            <a:stretch>
              <a:fillRect b="-3110" l="0" r="0" t="-23109"/>
            </a:stretch>
          </a:blipFill>
          <a:ln>
            <a:noFill/>
          </a:ln>
        </p:spPr>
      </p:sp>
      <p:pic>
        <p:nvPicPr>
          <p:cNvPr id="242" name="Google Shape;242;p15"/>
          <p:cNvPicPr preferRelativeResize="0"/>
          <p:nvPr/>
        </p:nvPicPr>
        <p:blipFill>
          <a:blip r:embed="rId4">
            <a:alphaModFix/>
          </a:blip>
          <a:stretch>
            <a:fillRect/>
          </a:stretch>
        </p:blipFill>
        <p:spPr>
          <a:xfrm>
            <a:off x="11416876" y="586322"/>
            <a:ext cx="6283975" cy="9114953"/>
          </a:xfrm>
          <a:prstGeom prst="rect">
            <a:avLst/>
          </a:prstGeom>
          <a:noFill/>
          <a:ln>
            <a:noFill/>
          </a:ln>
        </p:spPr>
      </p:pic>
      <p:pic>
        <p:nvPicPr>
          <p:cNvPr id="243" name="Google Shape;243;p15"/>
          <p:cNvPicPr preferRelativeResize="0"/>
          <p:nvPr/>
        </p:nvPicPr>
        <p:blipFill>
          <a:blip r:embed="rId5">
            <a:alphaModFix/>
          </a:blip>
          <a:stretch>
            <a:fillRect/>
          </a:stretch>
        </p:blipFill>
        <p:spPr>
          <a:xfrm>
            <a:off x="6195875" y="585725"/>
            <a:ext cx="5240049" cy="4580285"/>
          </a:xfrm>
          <a:prstGeom prst="rect">
            <a:avLst/>
          </a:prstGeom>
          <a:noFill/>
          <a:ln>
            <a:noFill/>
          </a:ln>
        </p:spPr>
      </p:pic>
      <p:pic>
        <p:nvPicPr>
          <p:cNvPr id="244" name="Google Shape;244;p15"/>
          <p:cNvPicPr preferRelativeResize="0"/>
          <p:nvPr/>
        </p:nvPicPr>
        <p:blipFill>
          <a:blip r:embed="rId6">
            <a:alphaModFix/>
          </a:blip>
          <a:stretch>
            <a:fillRect/>
          </a:stretch>
        </p:blipFill>
        <p:spPr>
          <a:xfrm>
            <a:off x="585725" y="585725"/>
            <a:ext cx="5610149" cy="6917494"/>
          </a:xfrm>
          <a:prstGeom prst="rect">
            <a:avLst/>
          </a:prstGeom>
          <a:noFill/>
          <a:ln>
            <a:noFill/>
          </a:ln>
        </p:spPr>
      </p:pic>
      <p:pic>
        <p:nvPicPr>
          <p:cNvPr id="245" name="Google Shape;245;p15"/>
          <p:cNvPicPr preferRelativeResize="0"/>
          <p:nvPr/>
        </p:nvPicPr>
        <p:blipFill>
          <a:blip r:embed="rId7">
            <a:alphaModFix/>
          </a:blip>
          <a:stretch>
            <a:fillRect/>
          </a:stretch>
        </p:blipFill>
        <p:spPr>
          <a:xfrm>
            <a:off x="6195775" y="5153543"/>
            <a:ext cx="5221001" cy="4547733"/>
          </a:xfrm>
          <a:prstGeom prst="rect">
            <a:avLst/>
          </a:prstGeom>
          <a:noFill/>
          <a:ln>
            <a:noFill/>
          </a:ln>
        </p:spPr>
      </p:pic>
      <p:cxnSp>
        <p:nvCxnSpPr>
          <p:cNvPr id="246" name="Google Shape;246;p15"/>
          <p:cNvCxnSpPr/>
          <p:nvPr/>
        </p:nvCxnSpPr>
        <p:spPr>
          <a:xfrm rot="10800000">
            <a:off x="58571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247" name="Google Shape;247;p15"/>
          <p:cNvCxnSpPr/>
          <p:nvPr/>
        </p:nvCxnSpPr>
        <p:spPr>
          <a:xfrm>
            <a:off x="0" y="585713"/>
            <a:ext cx="18288000" cy="0"/>
          </a:xfrm>
          <a:prstGeom prst="straightConnector1">
            <a:avLst/>
          </a:prstGeom>
          <a:noFill/>
          <a:ln cap="flat" cmpd="sng" w="38100">
            <a:solidFill>
              <a:srgbClr val="000000"/>
            </a:solidFill>
            <a:prstDash val="solid"/>
            <a:round/>
            <a:headEnd len="sm" w="sm" type="none"/>
            <a:tailEnd len="sm" w="sm" type="none"/>
          </a:ln>
        </p:spPr>
      </p:cxnSp>
      <p:cxnSp>
        <p:nvCxnSpPr>
          <p:cNvPr id="248" name="Google Shape;248;p15"/>
          <p:cNvCxnSpPr/>
          <p:nvPr/>
        </p:nvCxnSpPr>
        <p:spPr>
          <a:xfrm>
            <a:off x="0" y="9701287"/>
            <a:ext cx="18288000" cy="0"/>
          </a:xfrm>
          <a:prstGeom prst="straightConnector1">
            <a:avLst/>
          </a:prstGeom>
          <a:noFill/>
          <a:ln cap="flat" cmpd="sng" w="38100">
            <a:solidFill>
              <a:srgbClr val="000000"/>
            </a:solidFill>
            <a:prstDash val="solid"/>
            <a:round/>
            <a:headEnd len="sm" w="sm" type="none"/>
            <a:tailEnd len="sm" w="sm" type="none"/>
          </a:ln>
        </p:spPr>
      </p:cxnSp>
      <p:cxnSp>
        <p:nvCxnSpPr>
          <p:cNvPr id="249" name="Google Shape;249;p15"/>
          <p:cNvCxnSpPr/>
          <p:nvPr/>
        </p:nvCxnSpPr>
        <p:spPr>
          <a:xfrm rot="10800000">
            <a:off x="17700843" y="0"/>
            <a:ext cx="0" cy="10287000"/>
          </a:xfrm>
          <a:prstGeom prst="straightConnector1">
            <a:avLst/>
          </a:prstGeom>
          <a:noFill/>
          <a:ln cap="flat" cmpd="sng" w="38100">
            <a:solidFill>
              <a:srgbClr val="000000"/>
            </a:solidFill>
            <a:prstDash val="solid"/>
            <a:round/>
            <a:headEnd len="sm" w="sm" type="none"/>
            <a:tailEnd len="sm" w="sm" type="none"/>
          </a:ln>
        </p:spPr>
      </p:cxnSp>
      <p:cxnSp>
        <p:nvCxnSpPr>
          <p:cNvPr id="250" name="Google Shape;250;p15"/>
          <p:cNvCxnSpPr/>
          <p:nvPr/>
        </p:nvCxnSpPr>
        <p:spPr>
          <a:xfrm>
            <a:off x="585713" y="7503450"/>
            <a:ext cx="5591120" cy="0"/>
          </a:xfrm>
          <a:prstGeom prst="straightConnector1">
            <a:avLst/>
          </a:prstGeom>
          <a:noFill/>
          <a:ln cap="flat" cmpd="sng" w="38100">
            <a:solidFill>
              <a:srgbClr val="000000"/>
            </a:solidFill>
            <a:prstDash val="solid"/>
            <a:round/>
            <a:headEnd len="sm" w="sm" type="none"/>
            <a:tailEnd len="sm" w="sm" type="none"/>
          </a:ln>
        </p:spPr>
      </p:cxnSp>
      <p:cxnSp>
        <p:nvCxnSpPr>
          <p:cNvPr id="251" name="Google Shape;251;p15"/>
          <p:cNvCxnSpPr/>
          <p:nvPr/>
        </p:nvCxnSpPr>
        <p:spPr>
          <a:xfrm rot="10800000">
            <a:off x="6195884" y="585713"/>
            <a:ext cx="0" cy="9115573"/>
          </a:xfrm>
          <a:prstGeom prst="straightConnector1">
            <a:avLst/>
          </a:prstGeom>
          <a:noFill/>
          <a:ln cap="flat" cmpd="sng" w="38100">
            <a:solidFill>
              <a:srgbClr val="000000"/>
            </a:solidFill>
            <a:prstDash val="solid"/>
            <a:round/>
            <a:headEnd len="sm" w="sm" type="none"/>
            <a:tailEnd len="sm" w="sm" type="none"/>
          </a:ln>
        </p:spPr>
      </p:cxnSp>
      <p:cxnSp>
        <p:nvCxnSpPr>
          <p:cNvPr id="252" name="Google Shape;252;p15"/>
          <p:cNvCxnSpPr/>
          <p:nvPr/>
        </p:nvCxnSpPr>
        <p:spPr>
          <a:xfrm rot="10800000">
            <a:off x="11416866" y="585713"/>
            <a:ext cx="0" cy="9115573"/>
          </a:xfrm>
          <a:prstGeom prst="straightConnector1">
            <a:avLst/>
          </a:prstGeom>
          <a:noFill/>
          <a:ln cap="flat" cmpd="sng" w="38100">
            <a:solidFill>
              <a:srgbClr val="000000"/>
            </a:solidFill>
            <a:prstDash val="solid"/>
            <a:round/>
            <a:headEnd len="sm" w="sm" type="none"/>
            <a:tailEnd len="sm" w="sm" type="none"/>
          </a:ln>
        </p:spPr>
      </p:cxnSp>
      <p:cxnSp>
        <p:nvCxnSpPr>
          <p:cNvPr id="253" name="Google Shape;253;p15"/>
          <p:cNvCxnSpPr/>
          <p:nvPr/>
        </p:nvCxnSpPr>
        <p:spPr>
          <a:xfrm>
            <a:off x="6176834" y="5162550"/>
            <a:ext cx="5240033" cy="0"/>
          </a:xfrm>
          <a:prstGeom prst="straightConnector1">
            <a:avLst/>
          </a:prstGeom>
          <a:noFill/>
          <a:ln cap="flat" cmpd="sng" w="38100">
            <a:solidFill>
              <a:srgbClr val="000000"/>
            </a:solidFill>
            <a:prstDash val="solid"/>
            <a:round/>
            <a:headEnd len="sm" w="sm" type="none"/>
            <a:tailEnd len="sm" w="sm" type="none"/>
          </a:ln>
        </p:spPr>
      </p:cxnSp>
      <p:sp>
        <p:nvSpPr>
          <p:cNvPr id="254" name="Google Shape;254;p15"/>
          <p:cNvSpPr txBox="1"/>
          <p:nvPr/>
        </p:nvSpPr>
        <p:spPr>
          <a:xfrm>
            <a:off x="1028700" y="205357"/>
            <a:ext cx="459406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BRAND</a:t>
            </a:r>
            <a:endParaRPr/>
          </a:p>
        </p:txBody>
      </p:sp>
      <p:sp>
        <p:nvSpPr>
          <p:cNvPr id="255" name="Google Shape;255;p15"/>
          <p:cNvSpPr txBox="1"/>
          <p:nvPr/>
        </p:nvSpPr>
        <p:spPr>
          <a:xfrm>
            <a:off x="12665236" y="205357"/>
            <a:ext cx="459406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Alatsi"/>
                <a:ea typeface="Alatsi"/>
                <a:cs typeface="Alatsi"/>
                <a:sym typeface="Alatsi"/>
              </a:rPr>
              <a:t>2024</a:t>
            </a:r>
            <a:endParaRPr/>
          </a:p>
        </p:txBody>
      </p:sp>
      <p:sp>
        <p:nvSpPr>
          <p:cNvPr id="256" name="Google Shape;256;p15"/>
          <p:cNvSpPr txBox="1"/>
          <p:nvPr/>
        </p:nvSpPr>
        <p:spPr>
          <a:xfrm>
            <a:off x="1028700" y="8082281"/>
            <a:ext cx="47241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000000"/>
                </a:solidFill>
                <a:latin typeface="Alatsi"/>
                <a:ea typeface="Alatsi"/>
                <a:cs typeface="Alatsi"/>
                <a:sym typeface="Alatsi"/>
              </a:rPr>
              <a:t>GALLERY</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Minimal Elegant Advertising and Marketing Plan Slid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