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Arimo"/>
      <p:regular r:id="rId38"/>
      <p:bold r:id="rId39"/>
      <p:italic r:id="rId40"/>
      <p:boldItalic r:id="rId41"/>
    </p:embeddedFont>
    <p:embeddedFont>
      <p:font typeface="Pacifico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mo-italic.fntdata"/><Relationship Id="rId20" Type="http://schemas.openxmlformats.org/officeDocument/2006/relationships/slide" Target="slides/slide14.xml"/><Relationship Id="rId42" Type="http://schemas.openxmlformats.org/officeDocument/2006/relationships/font" Target="fonts/Pacifico-regular.fntdata"/><Relationship Id="rId41" Type="http://schemas.openxmlformats.org/officeDocument/2006/relationships/font" Target="fonts/Arimo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Arimo-bold.fntdata"/><Relationship Id="rId16" Type="http://schemas.openxmlformats.org/officeDocument/2006/relationships/slide" Target="slides/slide10.xml"/><Relationship Id="rId38" Type="http://schemas.openxmlformats.org/officeDocument/2006/relationships/font" Target="fonts/Arim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7269719f8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f7269719f8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7269719f8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1f7269719f8_2_2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7269719f8_2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f7269719f8_2_2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7269719f8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f7269719f8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f7269719f8_2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f7269719f8_2_2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f7269719f8_2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1f7269719f8_2_2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f7269719f8_2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1f7269719f8_2_2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f7269719f8_2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1f7269719f8_2_2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f7269719f8_2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1f7269719f8_2_2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f7269719f8_2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1f7269719f8_2_3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f7269719f8_2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1f7269719f8_2_3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7269719f8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1f7269719f8_2_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f7269719f8_2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1f7269719f8_2_3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f7269719f8_2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f7269719f8_2_3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f7269719f8_2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1f7269719f8_2_3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f7269719f8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1f7269719f8_2_4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f7269719f8_2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1f7269719f8_2_4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f7269719f8_2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1f7269719f8_2_4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f7269719f8_2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1f7269719f8_2_4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f7269719f8_2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1f7269719f8_2_4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f7269719f8_2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1f7269719f8_2_4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f7269719f8_2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1f7269719f8_2_4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f7269719f8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1f7269719f8_2_1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f7269719f8_2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1f7269719f8_2_5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f7269719f8_2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g1f7269719f8_2_5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f7269719f8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1f7269719f8_2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f7269719f8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1f7269719f8_2_1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f7269719f8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1f7269719f8_2_1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f7269719f8_2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f7269719f8_2_1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7269719f8_2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1f7269719f8_2_1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f7269719f8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1f7269719f8_2_1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g"/><Relationship Id="rId4" Type="http://schemas.openxmlformats.org/officeDocument/2006/relationships/image" Target="../media/image3.png"/><Relationship Id="rId5" Type="http://schemas.openxmlformats.org/officeDocument/2006/relationships/image" Target="../media/image68.jpg"/><Relationship Id="rId6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22.jpg"/><Relationship Id="rId6" Type="http://schemas.openxmlformats.org/officeDocument/2006/relationships/image" Target="../media/image16.jpg"/><Relationship Id="rId7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7.jpg"/><Relationship Id="rId10" Type="http://schemas.openxmlformats.org/officeDocument/2006/relationships/image" Target="../media/image21.png"/><Relationship Id="rId9" Type="http://schemas.openxmlformats.org/officeDocument/2006/relationships/image" Target="../media/image34.png"/><Relationship Id="rId5" Type="http://schemas.openxmlformats.org/officeDocument/2006/relationships/image" Target="../media/image25.jpg"/><Relationship Id="rId6" Type="http://schemas.openxmlformats.org/officeDocument/2006/relationships/image" Target="../media/image30.jpg"/><Relationship Id="rId7" Type="http://schemas.openxmlformats.org/officeDocument/2006/relationships/image" Target="../media/image19.pn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45.png"/><Relationship Id="rId5" Type="http://schemas.openxmlformats.org/officeDocument/2006/relationships/image" Target="../media/image48.jpg"/><Relationship Id="rId6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jp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5" Type="http://schemas.openxmlformats.org/officeDocument/2006/relationships/image" Target="../media/image42.png"/><Relationship Id="rId6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g"/><Relationship Id="rId4" Type="http://schemas.openxmlformats.org/officeDocument/2006/relationships/image" Target="../media/image43.jpg"/><Relationship Id="rId11" Type="http://schemas.openxmlformats.org/officeDocument/2006/relationships/image" Target="../media/image49.jpg"/><Relationship Id="rId10" Type="http://schemas.openxmlformats.org/officeDocument/2006/relationships/image" Target="../media/image74.jpg"/><Relationship Id="rId12" Type="http://schemas.openxmlformats.org/officeDocument/2006/relationships/image" Target="../media/image42.png"/><Relationship Id="rId9" Type="http://schemas.openxmlformats.org/officeDocument/2006/relationships/image" Target="../media/image51.jpg"/><Relationship Id="rId5" Type="http://schemas.openxmlformats.org/officeDocument/2006/relationships/image" Target="../media/image39.jpg"/><Relationship Id="rId6" Type="http://schemas.openxmlformats.org/officeDocument/2006/relationships/image" Target="../media/image59.jpg"/><Relationship Id="rId7" Type="http://schemas.openxmlformats.org/officeDocument/2006/relationships/image" Target="../media/image41.jpg"/><Relationship Id="rId8" Type="http://schemas.openxmlformats.org/officeDocument/2006/relationships/image" Target="../media/image5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Relationship Id="rId4" Type="http://schemas.openxmlformats.org/officeDocument/2006/relationships/image" Target="../media/image67.png"/><Relationship Id="rId5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54.png"/><Relationship Id="rId5" Type="http://schemas.openxmlformats.org/officeDocument/2006/relationships/image" Target="../media/image65.png"/><Relationship Id="rId6" Type="http://schemas.openxmlformats.org/officeDocument/2006/relationships/image" Target="../media/image7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Relationship Id="rId4" Type="http://schemas.openxmlformats.org/officeDocument/2006/relationships/image" Target="../media/image57.png"/><Relationship Id="rId5" Type="http://schemas.openxmlformats.org/officeDocument/2006/relationships/image" Target="../media/image7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Relationship Id="rId4" Type="http://schemas.openxmlformats.org/officeDocument/2006/relationships/image" Target="../media/image64.png"/><Relationship Id="rId5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jpg"/><Relationship Id="rId4" Type="http://schemas.openxmlformats.org/officeDocument/2006/relationships/image" Target="../media/image63.png"/><Relationship Id="rId10" Type="http://schemas.openxmlformats.org/officeDocument/2006/relationships/image" Target="../media/image4.png"/><Relationship Id="rId9" Type="http://schemas.openxmlformats.org/officeDocument/2006/relationships/image" Target="../media/image99.png"/><Relationship Id="rId5" Type="http://schemas.openxmlformats.org/officeDocument/2006/relationships/image" Target="../media/image71.png"/><Relationship Id="rId6" Type="http://schemas.openxmlformats.org/officeDocument/2006/relationships/image" Target="../media/image75.png"/><Relationship Id="rId7" Type="http://schemas.openxmlformats.org/officeDocument/2006/relationships/image" Target="../media/image86.png"/><Relationship Id="rId8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png"/><Relationship Id="rId4" Type="http://schemas.openxmlformats.org/officeDocument/2006/relationships/image" Target="../media/image79.png"/><Relationship Id="rId5" Type="http://schemas.openxmlformats.org/officeDocument/2006/relationships/image" Target="../media/image8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1.png"/><Relationship Id="rId4" Type="http://schemas.openxmlformats.org/officeDocument/2006/relationships/image" Target="../media/image72.png"/><Relationship Id="rId5" Type="http://schemas.openxmlformats.org/officeDocument/2006/relationships/image" Target="../media/image7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9.png"/><Relationship Id="rId4" Type="http://schemas.openxmlformats.org/officeDocument/2006/relationships/image" Target="../media/image8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png"/><Relationship Id="rId4" Type="http://schemas.openxmlformats.org/officeDocument/2006/relationships/image" Target="../media/image1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11" Type="http://schemas.openxmlformats.org/officeDocument/2006/relationships/image" Target="../media/image4.png"/><Relationship Id="rId10" Type="http://schemas.openxmlformats.org/officeDocument/2006/relationships/image" Target="../media/image10.png"/><Relationship Id="rId13" Type="http://schemas.openxmlformats.org/officeDocument/2006/relationships/image" Target="../media/image14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7" Type="http://schemas.openxmlformats.org/officeDocument/2006/relationships/image" Target="../media/image40.png"/><Relationship Id="rId16" Type="http://schemas.openxmlformats.org/officeDocument/2006/relationships/image" Target="../media/image19.png"/><Relationship Id="rId5" Type="http://schemas.openxmlformats.org/officeDocument/2006/relationships/image" Target="../media/image68.jpg"/><Relationship Id="rId19" Type="http://schemas.openxmlformats.org/officeDocument/2006/relationships/image" Target="../media/image5.png"/><Relationship Id="rId6" Type="http://schemas.openxmlformats.org/officeDocument/2006/relationships/image" Target="../media/image15.png"/><Relationship Id="rId18" Type="http://schemas.openxmlformats.org/officeDocument/2006/relationships/image" Target="../media/image45.png"/><Relationship Id="rId7" Type="http://schemas.openxmlformats.org/officeDocument/2006/relationships/image" Target="../media/image11.png"/><Relationship Id="rId8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20" Type="http://schemas.openxmlformats.org/officeDocument/2006/relationships/image" Target="../media/image92.png"/><Relationship Id="rId22" Type="http://schemas.openxmlformats.org/officeDocument/2006/relationships/image" Target="../media/image81.png"/><Relationship Id="rId21" Type="http://schemas.openxmlformats.org/officeDocument/2006/relationships/image" Target="../media/image79.png"/><Relationship Id="rId24" Type="http://schemas.openxmlformats.org/officeDocument/2006/relationships/image" Target="../media/image72.png"/><Relationship Id="rId23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61.png"/><Relationship Id="rId26" Type="http://schemas.openxmlformats.org/officeDocument/2006/relationships/image" Target="../media/image109.png"/><Relationship Id="rId25" Type="http://schemas.openxmlformats.org/officeDocument/2006/relationships/image" Target="../media/image77.png"/><Relationship Id="rId28" Type="http://schemas.openxmlformats.org/officeDocument/2006/relationships/image" Target="../media/image128.png"/><Relationship Id="rId27" Type="http://schemas.openxmlformats.org/officeDocument/2006/relationships/image" Target="../media/image85.png"/><Relationship Id="rId5" Type="http://schemas.openxmlformats.org/officeDocument/2006/relationships/image" Target="../media/image38.png"/><Relationship Id="rId6" Type="http://schemas.openxmlformats.org/officeDocument/2006/relationships/image" Target="../media/image53.png"/><Relationship Id="rId29" Type="http://schemas.openxmlformats.org/officeDocument/2006/relationships/image" Target="../media/image6.png"/><Relationship Id="rId7" Type="http://schemas.openxmlformats.org/officeDocument/2006/relationships/image" Target="../media/image67.png"/><Relationship Id="rId8" Type="http://schemas.openxmlformats.org/officeDocument/2006/relationships/image" Target="../media/image55.png"/><Relationship Id="rId30" Type="http://schemas.openxmlformats.org/officeDocument/2006/relationships/image" Target="../media/image56.png"/><Relationship Id="rId11" Type="http://schemas.openxmlformats.org/officeDocument/2006/relationships/image" Target="../media/image65.png"/><Relationship Id="rId10" Type="http://schemas.openxmlformats.org/officeDocument/2006/relationships/image" Target="../media/image54.png"/><Relationship Id="rId13" Type="http://schemas.openxmlformats.org/officeDocument/2006/relationships/image" Target="../media/image60.png"/><Relationship Id="rId12" Type="http://schemas.openxmlformats.org/officeDocument/2006/relationships/image" Target="../media/image73.png"/><Relationship Id="rId15" Type="http://schemas.openxmlformats.org/officeDocument/2006/relationships/image" Target="../media/image70.png"/><Relationship Id="rId14" Type="http://schemas.openxmlformats.org/officeDocument/2006/relationships/image" Target="../media/image57.png"/><Relationship Id="rId17" Type="http://schemas.openxmlformats.org/officeDocument/2006/relationships/image" Target="../media/image66.png"/><Relationship Id="rId16" Type="http://schemas.openxmlformats.org/officeDocument/2006/relationships/image" Target="../media/image64.png"/><Relationship Id="rId19" Type="http://schemas.openxmlformats.org/officeDocument/2006/relationships/image" Target="../media/image4.png"/><Relationship Id="rId18" Type="http://schemas.openxmlformats.org/officeDocument/2006/relationships/image" Target="../media/image9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 amt="62000"/>
          </a:blip>
          <a:srcRect b="23525" l="0" r="0" t="56259"/>
          <a:stretch/>
        </p:blipFill>
        <p:spPr>
          <a:xfrm>
            <a:off x="0" y="0"/>
            <a:ext cx="9144000" cy="123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b="0" l="0" r="31591" t="22234"/>
          <a:stretch/>
        </p:blipFill>
        <p:spPr>
          <a:xfrm>
            <a:off x="7710410" y="0"/>
            <a:ext cx="1433590" cy="159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5">
            <a:alphaModFix amt="44999"/>
          </a:blip>
          <a:srcRect b="45579" l="0" r="0" t="32285"/>
          <a:stretch/>
        </p:blipFill>
        <p:spPr>
          <a:xfrm>
            <a:off x="0" y="3800013"/>
            <a:ext cx="9144000" cy="134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6">
            <a:alphaModFix/>
          </a:blip>
          <a:srcRect b="0" l="0" r="0" t="22299"/>
          <a:stretch/>
        </p:blipFill>
        <p:spPr>
          <a:xfrm rot="10800000">
            <a:off x="0" y="3147062"/>
            <a:ext cx="2534204" cy="202303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/>
          <p:nvPr/>
        </p:nvSpPr>
        <p:spPr>
          <a:xfrm>
            <a:off x="3531561" y="3118487"/>
            <a:ext cx="2080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P R E S E N T A T I O N</a:t>
            </a:r>
            <a:endParaRPr sz="700"/>
          </a:p>
        </p:txBody>
      </p:sp>
      <p:sp>
        <p:nvSpPr>
          <p:cNvPr id="134" name="Google Shape;134;p25"/>
          <p:cNvSpPr txBox="1"/>
          <p:nvPr/>
        </p:nvSpPr>
        <p:spPr>
          <a:xfrm>
            <a:off x="675600" y="1696825"/>
            <a:ext cx="7792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400" u="none" cap="none" strike="noStrike">
                <a:solidFill>
                  <a:srgbClr val="DE8CA8"/>
                </a:solidFill>
                <a:latin typeface="Pacifico"/>
                <a:ea typeface="Pacifico"/>
                <a:cs typeface="Pacifico"/>
                <a:sym typeface="Pacifico"/>
              </a:rPr>
              <a:t>Aesthetic School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34"/>
          <p:cNvGrpSpPr/>
          <p:nvPr/>
        </p:nvGrpSpPr>
        <p:grpSpPr>
          <a:xfrm>
            <a:off x="0" y="0"/>
            <a:ext cx="4348369" cy="5143500"/>
            <a:chOff x="0" y="0"/>
            <a:chExt cx="11595649" cy="13716000"/>
          </a:xfrm>
        </p:grpSpPr>
        <p:pic>
          <p:nvPicPr>
            <p:cNvPr id="259" name="Google Shape;259;p34"/>
            <p:cNvPicPr preferRelativeResize="0"/>
            <p:nvPr/>
          </p:nvPicPr>
          <p:blipFill rotWithShape="1">
            <a:blip r:embed="rId3">
              <a:alphaModFix/>
            </a:blip>
            <a:srcRect b="0" l="7333" r="7334" t="0"/>
            <a:stretch/>
          </p:blipFill>
          <p:spPr>
            <a:xfrm>
              <a:off x="0" y="0"/>
              <a:ext cx="11595649" cy="9059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4"/>
            <p:cNvPicPr preferRelativeResize="0"/>
            <p:nvPr/>
          </p:nvPicPr>
          <p:blipFill rotWithShape="1">
            <a:blip r:embed="rId4">
              <a:alphaModFix/>
            </a:blip>
            <a:srcRect b="10085" l="0" r="0" t="10086"/>
            <a:stretch/>
          </p:blipFill>
          <p:spPr>
            <a:xfrm>
              <a:off x="0" y="9186333"/>
              <a:ext cx="3780550" cy="4529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34"/>
            <p:cNvPicPr preferRelativeResize="0"/>
            <p:nvPr/>
          </p:nvPicPr>
          <p:blipFill rotWithShape="1">
            <a:blip r:embed="rId5">
              <a:alphaModFix/>
            </a:blip>
            <a:srcRect b="10010" l="0" r="0" t="10011"/>
            <a:stretch/>
          </p:blipFill>
          <p:spPr>
            <a:xfrm>
              <a:off x="3907550" y="9186333"/>
              <a:ext cx="3780550" cy="4529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34"/>
            <p:cNvPicPr preferRelativeResize="0"/>
            <p:nvPr/>
          </p:nvPicPr>
          <p:blipFill rotWithShape="1">
            <a:blip r:embed="rId6">
              <a:alphaModFix/>
            </a:blip>
            <a:srcRect b="0" l="22144" r="22143" t="0"/>
            <a:stretch/>
          </p:blipFill>
          <p:spPr>
            <a:xfrm>
              <a:off x="7815099" y="9186333"/>
              <a:ext cx="3780550" cy="45296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3" name="Google Shape;263;p34"/>
          <p:cNvPicPr preferRelativeResize="0"/>
          <p:nvPr/>
        </p:nvPicPr>
        <p:blipFill rotWithShape="1">
          <a:blip r:embed="rId7">
            <a:alphaModFix/>
          </a:blip>
          <a:srcRect b="15258" l="0" r="0" t="0"/>
          <a:stretch/>
        </p:blipFill>
        <p:spPr>
          <a:xfrm>
            <a:off x="5418875" y="2571750"/>
            <a:ext cx="314081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/>
          <p:nvPr/>
        </p:nvSpPr>
        <p:spPr>
          <a:xfrm>
            <a:off x="4765135" y="509588"/>
            <a:ext cx="3864516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4F63"/>
                </a:solidFill>
                <a:latin typeface="Pacifico"/>
                <a:ea typeface="Pacifico"/>
                <a:cs typeface="Pacifico"/>
                <a:sym typeface="Pacifico"/>
              </a:rPr>
              <a:t>Gallery Image</a:t>
            </a:r>
            <a:endParaRPr sz="700"/>
          </a:p>
        </p:txBody>
      </p:sp>
      <p:sp>
        <p:nvSpPr>
          <p:cNvPr id="265" name="Google Shape;265;p34"/>
          <p:cNvSpPr txBox="1"/>
          <p:nvPr/>
        </p:nvSpPr>
        <p:spPr>
          <a:xfrm>
            <a:off x="5848350" y="1524163"/>
            <a:ext cx="2781300" cy="517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can you say about your projects? Share it here!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5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35"/>
          <p:cNvGrpSpPr/>
          <p:nvPr/>
        </p:nvGrpSpPr>
        <p:grpSpPr>
          <a:xfrm>
            <a:off x="0" y="938287"/>
            <a:ext cx="9143998" cy="3319388"/>
            <a:chOff x="0" y="-47625"/>
            <a:chExt cx="4816592" cy="1748484"/>
          </a:xfrm>
        </p:grpSpPr>
        <p:sp>
          <p:nvSpPr>
            <p:cNvPr id="272" name="Google Shape;272;p35"/>
            <p:cNvSpPr/>
            <p:nvPr/>
          </p:nvSpPr>
          <p:spPr>
            <a:xfrm>
              <a:off x="0" y="0"/>
              <a:ext cx="4816592" cy="1700859"/>
            </a:xfrm>
            <a:custGeom>
              <a:rect b="b" l="l" r="r" t="t"/>
              <a:pathLst>
                <a:path extrusionOk="0" h="17008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700859"/>
                  </a:lnTo>
                  <a:lnTo>
                    <a:pt x="0" y="1700859"/>
                  </a:lnTo>
                  <a:close/>
                </a:path>
              </a:pathLst>
            </a:custGeom>
            <a:solidFill>
              <a:srgbClr val="FF4F63"/>
            </a:solidFill>
            <a:ln>
              <a:noFill/>
            </a:ln>
          </p:spPr>
        </p:sp>
        <p:sp>
          <p:nvSpPr>
            <p:cNvPr id="273" name="Google Shape;273;p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35"/>
          <p:cNvGrpSpPr/>
          <p:nvPr/>
        </p:nvGrpSpPr>
        <p:grpSpPr>
          <a:xfrm>
            <a:off x="1370809" y="1188956"/>
            <a:ext cx="6402382" cy="2762016"/>
            <a:chOff x="0" y="-9525"/>
            <a:chExt cx="17073018" cy="7365377"/>
          </a:xfrm>
        </p:grpSpPr>
        <p:sp>
          <p:nvSpPr>
            <p:cNvPr id="275" name="Google Shape;275;p35"/>
            <p:cNvSpPr txBox="1"/>
            <p:nvPr/>
          </p:nvSpPr>
          <p:spPr>
            <a:xfrm>
              <a:off x="0" y="-9525"/>
              <a:ext cx="17073018" cy="5495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500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Write an original statement or 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500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inspiring quote</a:t>
              </a:r>
              <a:endParaRPr sz="700"/>
            </a:p>
          </p:txBody>
        </p:sp>
        <p:sp>
          <p:nvSpPr>
            <p:cNvPr id="276" name="Google Shape;276;p35"/>
            <p:cNvSpPr txBox="1"/>
            <p:nvPr/>
          </p:nvSpPr>
          <p:spPr>
            <a:xfrm>
              <a:off x="0" y="6550672"/>
              <a:ext cx="17073018" cy="805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— Include a credit, citation, or supporting message</a:t>
              </a:r>
              <a:endParaRPr sz="7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6"/>
          <p:cNvPicPr preferRelativeResize="0"/>
          <p:nvPr/>
        </p:nvPicPr>
        <p:blipFill rotWithShape="1">
          <a:blip r:embed="rId3">
            <a:alphaModFix/>
          </a:blip>
          <a:srcRect b="27442" l="40024" r="32145" t="25623"/>
          <a:stretch/>
        </p:blipFill>
        <p:spPr>
          <a:xfrm>
            <a:off x="1467845" y="2021142"/>
            <a:ext cx="1214864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6"/>
          <p:cNvPicPr preferRelativeResize="0"/>
          <p:nvPr/>
        </p:nvPicPr>
        <p:blipFill rotWithShape="1">
          <a:blip r:embed="rId4">
            <a:alphaModFix/>
          </a:blip>
          <a:srcRect b="0" l="23607" r="17097" t="0"/>
          <a:stretch/>
        </p:blipFill>
        <p:spPr>
          <a:xfrm>
            <a:off x="3132327" y="2021142"/>
            <a:ext cx="1214864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6"/>
          <p:cNvPicPr preferRelativeResize="0"/>
          <p:nvPr/>
        </p:nvPicPr>
        <p:blipFill rotWithShape="1">
          <a:blip r:embed="rId5">
            <a:alphaModFix/>
          </a:blip>
          <a:srcRect b="0" l="23573" r="17055" t="0"/>
          <a:stretch/>
        </p:blipFill>
        <p:spPr>
          <a:xfrm>
            <a:off x="4764088" y="2021142"/>
            <a:ext cx="1214864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/>
          <p:cNvPicPr preferRelativeResize="0"/>
          <p:nvPr/>
        </p:nvPicPr>
        <p:blipFill rotWithShape="1">
          <a:blip r:embed="rId6">
            <a:alphaModFix/>
          </a:blip>
          <a:srcRect b="28566" l="34571" r="23377" t="517"/>
          <a:stretch/>
        </p:blipFill>
        <p:spPr>
          <a:xfrm>
            <a:off x="6461291" y="2021142"/>
            <a:ext cx="1214863" cy="136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 rotWithShape="1">
          <a:blip r:embed="rId7">
            <a:alphaModFix/>
          </a:blip>
          <a:srcRect b="32887" l="44931" r="0" t="0"/>
          <a:stretch/>
        </p:blipFill>
        <p:spPr>
          <a:xfrm>
            <a:off x="23813" y="3753199"/>
            <a:ext cx="1128705" cy="138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25500" y="3836070"/>
            <a:ext cx="1525667" cy="134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9">
            <a:alphaModFix/>
          </a:blip>
          <a:srcRect b="0" l="39543" r="0" t="15276"/>
          <a:stretch/>
        </p:blipFill>
        <p:spPr>
          <a:xfrm>
            <a:off x="14288" y="19050"/>
            <a:ext cx="123915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/>
          <p:nvPr/>
        </p:nvSpPr>
        <p:spPr>
          <a:xfrm>
            <a:off x="1276843" y="514350"/>
            <a:ext cx="6590313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Add a Team Members Page</a:t>
            </a:r>
            <a:endParaRPr sz="700"/>
          </a:p>
        </p:txBody>
      </p:sp>
      <p:sp>
        <p:nvSpPr>
          <p:cNvPr id="289" name="Google Shape;289;p36"/>
          <p:cNvSpPr txBox="1"/>
          <p:nvPr/>
        </p:nvSpPr>
        <p:spPr>
          <a:xfrm>
            <a:off x="1491402" y="1223966"/>
            <a:ext cx="6161196" cy="28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 sz="700"/>
          </a:p>
        </p:txBody>
      </p:sp>
      <p:grpSp>
        <p:nvGrpSpPr>
          <p:cNvPr id="290" name="Google Shape;290;p36"/>
          <p:cNvGrpSpPr/>
          <p:nvPr/>
        </p:nvGrpSpPr>
        <p:grpSpPr>
          <a:xfrm>
            <a:off x="1467846" y="3619849"/>
            <a:ext cx="1214888" cy="432443"/>
            <a:chOff x="0" y="0"/>
            <a:chExt cx="3239700" cy="1153180"/>
          </a:xfrm>
        </p:grpSpPr>
        <p:sp>
          <p:nvSpPr>
            <p:cNvPr id="291" name="Google Shape;291;p36"/>
            <p:cNvSpPr txBox="1"/>
            <p:nvPr/>
          </p:nvSpPr>
          <p:spPr>
            <a:xfrm>
              <a:off x="0" y="0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191919"/>
                  </a:solidFill>
                </a:rPr>
                <a:t> Name</a:t>
              </a:r>
              <a:endParaRPr b="1" sz="700"/>
            </a:p>
          </p:txBody>
        </p:sp>
        <p:sp>
          <p:nvSpPr>
            <p:cNvPr id="292" name="Google Shape;292;p36"/>
            <p:cNvSpPr txBox="1"/>
            <p:nvPr/>
          </p:nvSpPr>
          <p:spPr>
            <a:xfrm>
              <a:off x="0" y="689630"/>
              <a:ext cx="3239636" cy="463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91919"/>
                  </a:solidFill>
                  <a:latin typeface="Arimo"/>
                  <a:ea typeface="Arimo"/>
                  <a:cs typeface="Arimo"/>
                  <a:sym typeface="Arimo"/>
                </a:rPr>
                <a:t>Title or Position</a:t>
              </a:r>
              <a:endParaRPr sz="700"/>
            </a:p>
          </p:txBody>
        </p:sp>
      </p:grpSp>
      <p:grpSp>
        <p:nvGrpSpPr>
          <p:cNvPr id="293" name="Google Shape;293;p36"/>
          <p:cNvGrpSpPr/>
          <p:nvPr/>
        </p:nvGrpSpPr>
        <p:grpSpPr>
          <a:xfrm>
            <a:off x="3132328" y="3619849"/>
            <a:ext cx="1214888" cy="432443"/>
            <a:chOff x="0" y="0"/>
            <a:chExt cx="3239700" cy="1153180"/>
          </a:xfrm>
        </p:grpSpPr>
        <p:sp>
          <p:nvSpPr>
            <p:cNvPr id="294" name="Google Shape;294;p36"/>
            <p:cNvSpPr txBox="1"/>
            <p:nvPr/>
          </p:nvSpPr>
          <p:spPr>
            <a:xfrm>
              <a:off x="0" y="0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191919"/>
                  </a:solidFill>
                </a:rPr>
                <a:t> Name</a:t>
              </a:r>
              <a:endParaRPr b="1" sz="700"/>
            </a:p>
          </p:txBody>
        </p:sp>
        <p:sp>
          <p:nvSpPr>
            <p:cNvPr id="295" name="Google Shape;295;p36"/>
            <p:cNvSpPr txBox="1"/>
            <p:nvPr/>
          </p:nvSpPr>
          <p:spPr>
            <a:xfrm>
              <a:off x="0" y="689630"/>
              <a:ext cx="3239636" cy="463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91919"/>
                  </a:solidFill>
                  <a:latin typeface="Arimo"/>
                  <a:ea typeface="Arimo"/>
                  <a:cs typeface="Arimo"/>
                  <a:sym typeface="Arimo"/>
                </a:rPr>
                <a:t>Title or Position</a:t>
              </a:r>
              <a:endParaRPr sz="700"/>
            </a:p>
          </p:txBody>
        </p:sp>
      </p:grpSp>
      <p:grpSp>
        <p:nvGrpSpPr>
          <p:cNvPr id="296" name="Google Shape;296;p36"/>
          <p:cNvGrpSpPr/>
          <p:nvPr/>
        </p:nvGrpSpPr>
        <p:grpSpPr>
          <a:xfrm>
            <a:off x="4764089" y="3619849"/>
            <a:ext cx="1214888" cy="432443"/>
            <a:chOff x="0" y="0"/>
            <a:chExt cx="3239700" cy="1153180"/>
          </a:xfrm>
        </p:grpSpPr>
        <p:sp>
          <p:nvSpPr>
            <p:cNvPr id="297" name="Google Shape;297;p36"/>
            <p:cNvSpPr txBox="1"/>
            <p:nvPr/>
          </p:nvSpPr>
          <p:spPr>
            <a:xfrm>
              <a:off x="0" y="0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191919"/>
                  </a:solidFill>
                </a:rPr>
                <a:t> Name</a:t>
              </a:r>
              <a:endParaRPr b="1" sz="700"/>
            </a:p>
          </p:txBody>
        </p:sp>
        <p:sp>
          <p:nvSpPr>
            <p:cNvPr id="298" name="Google Shape;298;p36"/>
            <p:cNvSpPr txBox="1"/>
            <p:nvPr/>
          </p:nvSpPr>
          <p:spPr>
            <a:xfrm>
              <a:off x="0" y="689630"/>
              <a:ext cx="3239636" cy="463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91919"/>
                  </a:solidFill>
                  <a:latin typeface="Arimo"/>
                  <a:ea typeface="Arimo"/>
                  <a:cs typeface="Arimo"/>
                  <a:sym typeface="Arimo"/>
                </a:rPr>
                <a:t>Title or Position</a:t>
              </a:r>
              <a:endParaRPr sz="700"/>
            </a:p>
          </p:txBody>
        </p:sp>
      </p:grpSp>
      <p:grpSp>
        <p:nvGrpSpPr>
          <p:cNvPr id="299" name="Google Shape;299;p36"/>
          <p:cNvGrpSpPr/>
          <p:nvPr/>
        </p:nvGrpSpPr>
        <p:grpSpPr>
          <a:xfrm>
            <a:off x="6461291" y="3619849"/>
            <a:ext cx="1214888" cy="432443"/>
            <a:chOff x="0" y="0"/>
            <a:chExt cx="3239700" cy="1153180"/>
          </a:xfrm>
        </p:grpSpPr>
        <p:sp>
          <p:nvSpPr>
            <p:cNvPr id="300" name="Google Shape;300;p36"/>
            <p:cNvSpPr txBox="1"/>
            <p:nvPr/>
          </p:nvSpPr>
          <p:spPr>
            <a:xfrm>
              <a:off x="0" y="0"/>
              <a:ext cx="3239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191919"/>
                  </a:solidFill>
                </a:rPr>
                <a:t> Name</a:t>
              </a:r>
              <a:endParaRPr b="1" sz="700"/>
            </a:p>
          </p:txBody>
        </p:sp>
        <p:sp>
          <p:nvSpPr>
            <p:cNvPr id="301" name="Google Shape;301;p36"/>
            <p:cNvSpPr txBox="1"/>
            <p:nvPr/>
          </p:nvSpPr>
          <p:spPr>
            <a:xfrm>
              <a:off x="0" y="689630"/>
              <a:ext cx="3239636" cy="463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91919"/>
                  </a:solidFill>
                  <a:latin typeface="Arimo"/>
                  <a:ea typeface="Arimo"/>
                  <a:cs typeface="Arimo"/>
                  <a:sym typeface="Arimo"/>
                </a:rPr>
                <a:t>Title or Position</a:t>
              </a:r>
              <a:endParaRPr sz="700"/>
            </a:p>
          </p:txBody>
        </p:sp>
      </p:grpSp>
      <p:pic>
        <p:nvPicPr>
          <p:cNvPr id="302" name="Google Shape;302;p36"/>
          <p:cNvPicPr preferRelativeResize="0"/>
          <p:nvPr/>
        </p:nvPicPr>
        <p:blipFill rotWithShape="1">
          <a:blip r:embed="rId7">
            <a:alphaModFix/>
          </a:blip>
          <a:srcRect b="461" l="56354" r="0" t="20833"/>
          <a:stretch/>
        </p:blipFill>
        <p:spPr>
          <a:xfrm>
            <a:off x="4763" y="0"/>
            <a:ext cx="89458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6"/>
          <p:cNvPicPr preferRelativeResize="0"/>
          <p:nvPr/>
        </p:nvPicPr>
        <p:blipFill rotWithShape="1">
          <a:blip r:embed="rId10">
            <a:alphaModFix/>
          </a:blip>
          <a:srcRect b="47887" l="0" r="49767" t="0"/>
          <a:stretch/>
        </p:blipFill>
        <p:spPr>
          <a:xfrm>
            <a:off x="8119157" y="4052291"/>
            <a:ext cx="1029605" cy="1072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/>
          <p:nvPr/>
        </p:nvSpPr>
        <p:spPr>
          <a:xfrm>
            <a:off x="3840448" y="1711675"/>
            <a:ext cx="1463104" cy="146309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045" l="0" r="0" t="-25045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3863" y="533531"/>
            <a:ext cx="2124347" cy="18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7"/>
          <p:cNvSpPr/>
          <p:nvPr/>
        </p:nvSpPr>
        <p:spPr>
          <a:xfrm>
            <a:off x="901616" y="1711675"/>
            <a:ext cx="1463104" cy="146309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1759" l="-108736" r="-34767" t="-20481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7"/>
          <p:cNvSpPr/>
          <p:nvPr/>
        </p:nvSpPr>
        <p:spPr>
          <a:xfrm>
            <a:off x="6779280" y="1711675"/>
            <a:ext cx="1463104" cy="146309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2190" l="-10002" r="-13070" t="-42532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7"/>
          <p:cNvSpPr txBox="1"/>
          <p:nvPr/>
        </p:nvSpPr>
        <p:spPr>
          <a:xfrm>
            <a:off x="3745482" y="3409820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 name</a:t>
            </a:r>
            <a:endParaRPr sz="700"/>
          </a:p>
        </p:txBody>
      </p:sp>
      <p:sp>
        <p:nvSpPr>
          <p:cNvPr id="313" name="Google Shape;313;p37"/>
          <p:cNvSpPr txBox="1"/>
          <p:nvPr/>
        </p:nvSpPr>
        <p:spPr>
          <a:xfrm>
            <a:off x="3745482" y="3800388"/>
            <a:ext cx="1653037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 sz="700"/>
          </a:p>
        </p:txBody>
      </p:sp>
      <p:sp>
        <p:nvSpPr>
          <p:cNvPr id="314" name="Google Shape;314;p37"/>
          <p:cNvSpPr txBox="1"/>
          <p:nvPr/>
        </p:nvSpPr>
        <p:spPr>
          <a:xfrm>
            <a:off x="806650" y="3409820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 name</a:t>
            </a:r>
            <a:endParaRPr sz="700"/>
          </a:p>
        </p:txBody>
      </p:sp>
      <p:sp>
        <p:nvSpPr>
          <p:cNvPr id="315" name="Google Shape;315;p37"/>
          <p:cNvSpPr txBox="1"/>
          <p:nvPr/>
        </p:nvSpPr>
        <p:spPr>
          <a:xfrm>
            <a:off x="806650" y="3800388"/>
            <a:ext cx="1653037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 sz="700"/>
          </a:p>
        </p:txBody>
      </p:sp>
      <p:sp>
        <p:nvSpPr>
          <p:cNvPr id="316" name="Google Shape;316;p37"/>
          <p:cNvSpPr txBox="1"/>
          <p:nvPr/>
        </p:nvSpPr>
        <p:spPr>
          <a:xfrm>
            <a:off x="6684314" y="3409820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 name</a:t>
            </a:r>
            <a:endParaRPr sz="700"/>
          </a:p>
        </p:txBody>
      </p:sp>
      <p:sp>
        <p:nvSpPr>
          <p:cNvPr id="317" name="Google Shape;317;p37"/>
          <p:cNvSpPr txBox="1"/>
          <p:nvPr/>
        </p:nvSpPr>
        <p:spPr>
          <a:xfrm>
            <a:off x="6684314" y="3800388"/>
            <a:ext cx="1653037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 sz="700"/>
          </a:p>
        </p:txBody>
      </p:sp>
      <p:sp>
        <p:nvSpPr>
          <p:cNvPr id="318" name="Google Shape;318;p37"/>
          <p:cNvSpPr txBox="1"/>
          <p:nvPr/>
        </p:nvSpPr>
        <p:spPr>
          <a:xfrm>
            <a:off x="445112" y="514350"/>
            <a:ext cx="8253776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4D4E75"/>
                </a:solidFill>
                <a:latin typeface="Pacifico"/>
                <a:ea typeface="Pacifico"/>
                <a:cs typeface="Pacifico"/>
                <a:sym typeface="Pacifico"/>
              </a:rPr>
              <a:t>Testimonials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38"/>
          <p:cNvGrpSpPr/>
          <p:nvPr/>
        </p:nvGrpSpPr>
        <p:grpSpPr>
          <a:xfrm>
            <a:off x="732845" y="1856613"/>
            <a:ext cx="768841" cy="772287"/>
            <a:chOff x="1813" y="0"/>
            <a:chExt cx="809173" cy="812800"/>
          </a:xfrm>
        </p:grpSpPr>
        <p:sp>
          <p:nvSpPr>
            <p:cNvPr id="324" name="Google Shape;324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D4E75"/>
            </a:solidFill>
            <a:ln cap="flat" cmpd="sng" w="19050">
              <a:solidFill>
                <a:srgbClr val="4D4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02.</a:t>
              </a:r>
              <a:endParaRPr sz="700"/>
            </a:p>
          </p:txBody>
        </p:sp>
      </p:grpSp>
      <p:pic>
        <p:nvPicPr>
          <p:cNvPr id="326" name="Google Shape;326;p38"/>
          <p:cNvPicPr preferRelativeResize="0"/>
          <p:nvPr/>
        </p:nvPicPr>
        <p:blipFill rotWithShape="1">
          <a:blip r:embed="rId3">
            <a:alphaModFix/>
          </a:blip>
          <a:srcRect b="28940" l="0" r="0" t="0"/>
          <a:stretch/>
        </p:blipFill>
        <p:spPr>
          <a:xfrm>
            <a:off x="3732260" y="2872668"/>
            <a:ext cx="5228089" cy="22708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38"/>
          <p:cNvGrpSpPr/>
          <p:nvPr/>
        </p:nvGrpSpPr>
        <p:grpSpPr>
          <a:xfrm>
            <a:off x="1704878" y="1899699"/>
            <a:ext cx="3689038" cy="1340564"/>
            <a:chOff x="0" y="-9525"/>
            <a:chExt cx="9837433" cy="3574838"/>
          </a:xfrm>
        </p:grpSpPr>
        <p:sp>
          <p:nvSpPr>
            <p:cNvPr id="328" name="Google Shape;328;p38"/>
            <p:cNvSpPr txBox="1"/>
            <p:nvPr/>
          </p:nvSpPr>
          <p:spPr>
            <a:xfrm>
              <a:off x="0" y="-9525"/>
              <a:ext cx="9837433" cy="183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445F40"/>
                  </a:solidFill>
                  <a:latin typeface="Pacifico"/>
                  <a:ea typeface="Pacifico"/>
                  <a:cs typeface="Pacifico"/>
                  <a:sym typeface="Pacifico"/>
                </a:rPr>
                <a:t>Our Projects</a:t>
              </a:r>
              <a:endParaRPr sz="700"/>
            </a:p>
          </p:txBody>
        </p:sp>
        <p:sp>
          <p:nvSpPr>
            <p:cNvPr id="329" name="Google Shape;329;p38"/>
            <p:cNvSpPr txBox="1"/>
            <p:nvPr/>
          </p:nvSpPr>
          <p:spPr>
            <a:xfrm>
              <a:off x="0" y="2193925"/>
              <a:ext cx="7094321" cy="1371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Elaborate on what you want to discuss. 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9"/>
          <p:cNvPicPr preferRelativeResize="0"/>
          <p:nvPr/>
        </p:nvPicPr>
        <p:blipFill rotWithShape="1">
          <a:blip r:embed="rId3">
            <a:alphaModFix/>
          </a:blip>
          <a:srcRect b="0" l="26666" r="26665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9"/>
          <p:cNvSpPr txBox="1"/>
          <p:nvPr/>
        </p:nvSpPr>
        <p:spPr>
          <a:xfrm>
            <a:off x="514350" y="514350"/>
            <a:ext cx="3396287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EC8C0A"/>
                </a:solidFill>
                <a:latin typeface="Pacifico"/>
                <a:ea typeface="Pacifico"/>
                <a:cs typeface="Pacifico"/>
                <a:sym typeface="Pacifico"/>
              </a:rPr>
              <a:t>Your Project</a:t>
            </a:r>
            <a:endParaRPr sz="700"/>
          </a:p>
        </p:txBody>
      </p:sp>
      <p:sp>
        <p:nvSpPr>
          <p:cNvPr id="336" name="Google Shape;336;p39"/>
          <p:cNvSpPr txBox="1"/>
          <p:nvPr/>
        </p:nvSpPr>
        <p:spPr>
          <a:xfrm>
            <a:off x="514350" y="4100272"/>
            <a:ext cx="27462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</a:rPr>
              <a:t>YEAR: 2022</a:t>
            </a:r>
            <a:endParaRPr b="1"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00000"/>
                </a:solidFill>
              </a:rPr>
              <a:t>ROLE: WRITE YOUR ROLE</a:t>
            </a:r>
            <a:endParaRPr b="1" sz="700"/>
          </a:p>
        </p:txBody>
      </p:sp>
      <p:sp>
        <p:nvSpPr>
          <p:cNvPr id="337" name="Google Shape;337;p39"/>
          <p:cNvSpPr txBox="1"/>
          <p:nvPr/>
        </p:nvSpPr>
        <p:spPr>
          <a:xfrm>
            <a:off x="514350" y="1964012"/>
            <a:ext cx="3661701" cy="1045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pic>
        <p:nvPicPr>
          <p:cNvPr id="338" name="Google Shape;338;p39"/>
          <p:cNvPicPr preferRelativeResize="0"/>
          <p:nvPr/>
        </p:nvPicPr>
        <p:blipFill rotWithShape="1">
          <a:blip r:embed="rId4">
            <a:alphaModFix/>
          </a:blip>
          <a:srcRect b="54879" l="0" r="0" t="0"/>
          <a:stretch/>
        </p:blipFill>
        <p:spPr>
          <a:xfrm>
            <a:off x="3276508" y="4000929"/>
            <a:ext cx="2465837" cy="1142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0"/>
          <p:cNvPicPr preferRelativeResize="0"/>
          <p:nvPr/>
        </p:nvPicPr>
        <p:blipFill rotWithShape="1">
          <a:blip r:embed="rId3">
            <a:alphaModFix/>
          </a:blip>
          <a:srcRect b="16228" l="15158" r="8649" t="1875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40"/>
          <p:cNvGrpSpPr/>
          <p:nvPr/>
        </p:nvGrpSpPr>
        <p:grpSpPr>
          <a:xfrm>
            <a:off x="0" y="1385962"/>
            <a:ext cx="9143998" cy="2281163"/>
            <a:chOff x="0" y="-47625"/>
            <a:chExt cx="4816592" cy="1201600"/>
          </a:xfrm>
        </p:grpSpPr>
        <p:sp>
          <p:nvSpPr>
            <p:cNvPr id="345" name="Google Shape;345;p40"/>
            <p:cNvSpPr/>
            <p:nvPr/>
          </p:nvSpPr>
          <p:spPr>
            <a:xfrm>
              <a:off x="0" y="0"/>
              <a:ext cx="4816592" cy="1153975"/>
            </a:xfrm>
            <a:custGeom>
              <a:rect b="b" l="l" r="r" t="t"/>
              <a:pathLst>
                <a:path extrusionOk="0" h="115397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53975"/>
                  </a:lnTo>
                  <a:lnTo>
                    <a:pt x="0" y="1153975"/>
                  </a:lnTo>
                  <a:close/>
                </a:path>
              </a:pathLst>
            </a:custGeom>
            <a:solidFill>
              <a:srgbClr val="FFF8EC"/>
            </a:solidFill>
            <a:ln>
              <a:noFill/>
            </a:ln>
          </p:spPr>
        </p:sp>
        <p:sp>
          <p:nvSpPr>
            <p:cNvPr id="346" name="Google Shape;346;p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40"/>
          <p:cNvSpPr txBox="1"/>
          <p:nvPr/>
        </p:nvSpPr>
        <p:spPr>
          <a:xfrm>
            <a:off x="2037339" y="1881188"/>
            <a:ext cx="5069324" cy="1376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4141"/>
                </a:solidFill>
                <a:latin typeface="Pacifico"/>
                <a:ea typeface="Pacifico"/>
                <a:cs typeface="Pacifico"/>
                <a:sym typeface="Pacifico"/>
              </a:rPr>
              <a:t>A picture is worth a thousand words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9720" y="2332349"/>
            <a:ext cx="761322" cy="68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1996" y="2271040"/>
            <a:ext cx="1320010" cy="80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1755" y="2179613"/>
            <a:ext cx="843726" cy="98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1"/>
          <p:cNvPicPr preferRelativeResize="0"/>
          <p:nvPr/>
        </p:nvPicPr>
        <p:blipFill rotWithShape="1">
          <a:blip r:embed="rId6">
            <a:alphaModFix/>
          </a:blip>
          <a:srcRect b="0" l="0" r="28034" t="27813"/>
          <a:stretch/>
        </p:blipFill>
        <p:spPr>
          <a:xfrm>
            <a:off x="7425268" y="12418"/>
            <a:ext cx="1733466" cy="163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1"/>
          <p:cNvSpPr txBox="1"/>
          <p:nvPr/>
        </p:nvSpPr>
        <p:spPr>
          <a:xfrm>
            <a:off x="1269753" y="514350"/>
            <a:ext cx="6604493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Write your topic or idea</a:t>
            </a:r>
            <a:endParaRPr sz="700"/>
          </a:p>
        </p:txBody>
      </p:sp>
      <p:sp>
        <p:nvSpPr>
          <p:cNvPr id="357" name="Google Shape;357;p41"/>
          <p:cNvSpPr txBox="1"/>
          <p:nvPr/>
        </p:nvSpPr>
        <p:spPr>
          <a:xfrm>
            <a:off x="514350" y="3228044"/>
            <a:ext cx="229206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sp>
        <p:nvSpPr>
          <p:cNvPr id="358" name="Google Shape;358;p41"/>
          <p:cNvSpPr txBox="1"/>
          <p:nvPr/>
        </p:nvSpPr>
        <p:spPr>
          <a:xfrm>
            <a:off x="3425969" y="3228044"/>
            <a:ext cx="229206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sp>
        <p:nvSpPr>
          <p:cNvPr id="359" name="Google Shape;359;p41"/>
          <p:cNvSpPr txBox="1"/>
          <p:nvPr/>
        </p:nvSpPr>
        <p:spPr>
          <a:xfrm>
            <a:off x="6337588" y="3228044"/>
            <a:ext cx="229206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sp>
        <p:nvSpPr>
          <p:cNvPr id="360" name="Google Shape;360;p41"/>
          <p:cNvSpPr txBox="1"/>
          <p:nvPr/>
        </p:nvSpPr>
        <p:spPr>
          <a:xfrm>
            <a:off x="514350" y="3620284"/>
            <a:ext cx="2292063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  <a:endParaRPr sz="700"/>
          </a:p>
        </p:txBody>
      </p:sp>
      <p:sp>
        <p:nvSpPr>
          <p:cNvPr id="361" name="Google Shape;361;p41"/>
          <p:cNvSpPr txBox="1"/>
          <p:nvPr/>
        </p:nvSpPr>
        <p:spPr>
          <a:xfrm>
            <a:off x="3425969" y="3620284"/>
            <a:ext cx="2292063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  <a:endParaRPr sz="700"/>
          </a:p>
        </p:txBody>
      </p:sp>
      <p:sp>
        <p:nvSpPr>
          <p:cNvPr id="362" name="Google Shape;362;p41"/>
          <p:cNvSpPr txBox="1"/>
          <p:nvPr/>
        </p:nvSpPr>
        <p:spPr>
          <a:xfrm>
            <a:off x="6337588" y="3620284"/>
            <a:ext cx="2292063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2"/>
          <p:cNvPicPr preferRelativeResize="0"/>
          <p:nvPr/>
        </p:nvPicPr>
        <p:blipFill rotWithShape="1">
          <a:blip r:embed="rId3">
            <a:alphaModFix/>
          </a:blip>
          <a:srcRect b="30680" l="38945" r="38944" t="30680"/>
          <a:stretch/>
        </p:blipFill>
        <p:spPr>
          <a:xfrm>
            <a:off x="1194078" y="1653962"/>
            <a:ext cx="1513109" cy="103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 rotWithShape="1">
          <a:blip r:embed="rId3">
            <a:alphaModFix/>
          </a:blip>
          <a:srcRect b="30680" l="38945" r="38944" t="30680"/>
          <a:stretch/>
        </p:blipFill>
        <p:spPr>
          <a:xfrm>
            <a:off x="1194078" y="3235683"/>
            <a:ext cx="1513109" cy="103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2"/>
          <p:cNvPicPr preferRelativeResize="0"/>
          <p:nvPr/>
        </p:nvPicPr>
        <p:blipFill rotWithShape="1">
          <a:blip r:embed="rId4">
            <a:alphaModFix/>
          </a:blip>
          <a:srcRect b="0" l="2303" r="2304" t="0"/>
          <a:stretch/>
        </p:blipFill>
        <p:spPr>
          <a:xfrm>
            <a:off x="1194078" y="1653962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2"/>
          <p:cNvPicPr preferRelativeResize="0"/>
          <p:nvPr/>
        </p:nvPicPr>
        <p:blipFill rotWithShape="1">
          <a:blip r:embed="rId5">
            <a:alphaModFix/>
          </a:blip>
          <a:srcRect b="0" l="2303" r="2304" t="0"/>
          <a:stretch/>
        </p:blipFill>
        <p:spPr>
          <a:xfrm>
            <a:off x="1194078" y="3235683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2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2941252" y="1653962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2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2941252" y="3235683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2"/>
          <p:cNvPicPr preferRelativeResize="0"/>
          <p:nvPr/>
        </p:nvPicPr>
        <p:blipFill rotWithShape="1">
          <a:blip r:embed="rId6">
            <a:alphaModFix/>
          </a:blip>
          <a:srcRect b="3437" l="0" r="0" t="3436"/>
          <a:stretch/>
        </p:blipFill>
        <p:spPr>
          <a:xfrm>
            <a:off x="2940550" y="1653962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2"/>
          <p:cNvPicPr preferRelativeResize="0"/>
          <p:nvPr/>
        </p:nvPicPr>
        <p:blipFill rotWithShape="1">
          <a:blip r:embed="rId7">
            <a:alphaModFix/>
          </a:blip>
          <a:srcRect b="0" l="2303" r="2304" t="0"/>
          <a:stretch/>
        </p:blipFill>
        <p:spPr>
          <a:xfrm>
            <a:off x="2940550" y="3235683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2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4689032" y="1653962"/>
            <a:ext cx="1514417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2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4689032" y="3235683"/>
            <a:ext cx="1514417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2"/>
          <p:cNvPicPr preferRelativeResize="0"/>
          <p:nvPr/>
        </p:nvPicPr>
        <p:blipFill rotWithShape="1">
          <a:blip r:embed="rId8">
            <a:alphaModFix/>
          </a:blip>
          <a:srcRect b="0" l="2303" r="2304" t="0"/>
          <a:stretch/>
        </p:blipFill>
        <p:spPr>
          <a:xfrm>
            <a:off x="4689032" y="1653962"/>
            <a:ext cx="1514417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2"/>
          <p:cNvPicPr preferRelativeResize="0"/>
          <p:nvPr/>
        </p:nvPicPr>
        <p:blipFill rotWithShape="1">
          <a:blip r:embed="rId9">
            <a:alphaModFix/>
          </a:blip>
          <a:srcRect b="3437" l="0" r="0" t="3436"/>
          <a:stretch/>
        </p:blipFill>
        <p:spPr>
          <a:xfrm>
            <a:off x="4689032" y="3235683"/>
            <a:ext cx="1514417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2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6436812" y="1653962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2"/>
          <p:cNvPicPr preferRelativeResize="0"/>
          <p:nvPr/>
        </p:nvPicPr>
        <p:blipFill rotWithShape="1">
          <a:blip r:embed="rId3">
            <a:alphaModFix/>
          </a:blip>
          <a:srcRect b="30169" l="38935" r="38935" t="30169"/>
          <a:stretch/>
        </p:blipFill>
        <p:spPr>
          <a:xfrm>
            <a:off x="6436812" y="3235683"/>
            <a:ext cx="1514418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2"/>
          <p:cNvPicPr preferRelativeResize="0"/>
          <p:nvPr/>
        </p:nvPicPr>
        <p:blipFill rotWithShape="1">
          <a:blip r:embed="rId10">
            <a:alphaModFix/>
          </a:blip>
          <a:srcRect b="0" l="5257" r="5256" t="0"/>
          <a:stretch/>
        </p:blipFill>
        <p:spPr>
          <a:xfrm>
            <a:off x="6435504" y="1653962"/>
            <a:ext cx="1514417" cy="105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2"/>
          <p:cNvPicPr preferRelativeResize="0"/>
          <p:nvPr/>
        </p:nvPicPr>
        <p:blipFill rotWithShape="1">
          <a:blip r:embed="rId11">
            <a:alphaModFix/>
          </a:blip>
          <a:srcRect b="0" l="2394" r="2394" t="0"/>
          <a:stretch/>
        </p:blipFill>
        <p:spPr>
          <a:xfrm>
            <a:off x="6435504" y="3235683"/>
            <a:ext cx="1514417" cy="105773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2"/>
          <p:cNvSpPr txBox="1"/>
          <p:nvPr/>
        </p:nvSpPr>
        <p:spPr>
          <a:xfrm>
            <a:off x="1194078" y="2784496"/>
            <a:ext cx="1514418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01</a:t>
            </a:r>
            <a:endParaRPr sz="700"/>
          </a:p>
        </p:txBody>
      </p:sp>
      <p:sp>
        <p:nvSpPr>
          <p:cNvPr id="384" name="Google Shape;384;p42"/>
          <p:cNvSpPr txBox="1"/>
          <p:nvPr/>
        </p:nvSpPr>
        <p:spPr>
          <a:xfrm>
            <a:off x="2940550" y="2784496"/>
            <a:ext cx="1514418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02</a:t>
            </a:r>
            <a:endParaRPr sz="700"/>
          </a:p>
        </p:txBody>
      </p:sp>
      <p:sp>
        <p:nvSpPr>
          <p:cNvPr id="385" name="Google Shape;385;p42"/>
          <p:cNvSpPr txBox="1"/>
          <p:nvPr/>
        </p:nvSpPr>
        <p:spPr>
          <a:xfrm>
            <a:off x="4689032" y="2784496"/>
            <a:ext cx="151441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03</a:t>
            </a:r>
            <a:endParaRPr sz="700"/>
          </a:p>
        </p:txBody>
      </p:sp>
      <p:sp>
        <p:nvSpPr>
          <p:cNvPr id="386" name="Google Shape;386;p42"/>
          <p:cNvSpPr txBox="1"/>
          <p:nvPr/>
        </p:nvSpPr>
        <p:spPr>
          <a:xfrm>
            <a:off x="6435504" y="2784496"/>
            <a:ext cx="151441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04</a:t>
            </a:r>
            <a:endParaRPr sz="700"/>
          </a:p>
        </p:txBody>
      </p:sp>
      <p:sp>
        <p:nvSpPr>
          <p:cNvPr id="387" name="Google Shape;387;p42"/>
          <p:cNvSpPr txBox="1"/>
          <p:nvPr/>
        </p:nvSpPr>
        <p:spPr>
          <a:xfrm>
            <a:off x="1194078" y="4392935"/>
            <a:ext cx="1514418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05</a:t>
            </a:r>
            <a:endParaRPr sz="700"/>
          </a:p>
        </p:txBody>
      </p:sp>
      <p:sp>
        <p:nvSpPr>
          <p:cNvPr id="388" name="Google Shape;388;p42"/>
          <p:cNvSpPr txBox="1"/>
          <p:nvPr/>
        </p:nvSpPr>
        <p:spPr>
          <a:xfrm>
            <a:off x="2940550" y="4392935"/>
            <a:ext cx="1514418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06</a:t>
            </a:r>
            <a:endParaRPr sz="700"/>
          </a:p>
        </p:txBody>
      </p:sp>
      <p:sp>
        <p:nvSpPr>
          <p:cNvPr id="389" name="Google Shape;389;p42"/>
          <p:cNvSpPr txBox="1"/>
          <p:nvPr/>
        </p:nvSpPr>
        <p:spPr>
          <a:xfrm>
            <a:off x="4689032" y="4392935"/>
            <a:ext cx="151441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07</a:t>
            </a:r>
            <a:endParaRPr sz="700"/>
          </a:p>
        </p:txBody>
      </p:sp>
      <p:sp>
        <p:nvSpPr>
          <p:cNvPr id="390" name="Google Shape;390;p42"/>
          <p:cNvSpPr txBox="1"/>
          <p:nvPr/>
        </p:nvSpPr>
        <p:spPr>
          <a:xfrm>
            <a:off x="6435504" y="4392935"/>
            <a:ext cx="151441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08</a:t>
            </a:r>
            <a:endParaRPr sz="700"/>
          </a:p>
        </p:txBody>
      </p:sp>
      <p:sp>
        <p:nvSpPr>
          <p:cNvPr id="391" name="Google Shape;391;p42"/>
          <p:cNvSpPr txBox="1"/>
          <p:nvPr/>
        </p:nvSpPr>
        <p:spPr>
          <a:xfrm>
            <a:off x="445112" y="509588"/>
            <a:ext cx="8253776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4D4E75"/>
                </a:solidFill>
                <a:latin typeface="Pacifico"/>
                <a:ea typeface="Pacifico"/>
                <a:cs typeface="Pacifico"/>
                <a:sym typeface="Pacifico"/>
              </a:rPr>
              <a:t>Product Gallery</a:t>
            </a:r>
            <a:endParaRPr sz="700"/>
          </a:p>
        </p:txBody>
      </p:sp>
      <p:pic>
        <p:nvPicPr>
          <p:cNvPr id="392" name="Google Shape;392;p42"/>
          <p:cNvPicPr preferRelativeResize="0"/>
          <p:nvPr/>
        </p:nvPicPr>
        <p:blipFill rotWithShape="1">
          <a:blip r:embed="rId12">
            <a:alphaModFix/>
          </a:blip>
          <a:srcRect b="17848" l="0" r="57434" t="0"/>
          <a:stretch/>
        </p:blipFill>
        <p:spPr>
          <a:xfrm>
            <a:off x="8184593" y="2971438"/>
            <a:ext cx="959407" cy="217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 rotWithShape="1">
          <a:blip r:embed="rId12">
            <a:alphaModFix/>
          </a:blip>
          <a:srcRect b="0" l="18608" r="0" t="43207"/>
          <a:stretch/>
        </p:blipFill>
        <p:spPr>
          <a:xfrm>
            <a:off x="0" y="0"/>
            <a:ext cx="1834551" cy="1501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3"/>
          <p:cNvPicPr preferRelativeResize="0"/>
          <p:nvPr/>
        </p:nvPicPr>
        <p:blipFill rotWithShape="1">
          <a:blip r:embed="rId3">
            <a:alphaModFix/>
          </a:blip>
          <a:srcRect b="0" l="31004" r="31004" t="0"/>
          <a:stretch/>
        </p:blipFill>
        <p:spPr>
          <a:xfrm>
            <a:off x="5796548" y="0"/>
            <a:ext cx="33474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3"/>
          <p:cNvSpPr txBox="1"/>
          <p:nvPr/>
        </p:nvSpPr>
        <p:spPr>
          <a:xfrm>
            <a:off x="514350" y="509588"/>
            <a:ext cx="2781300" cy="1376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4F63"/>
                </a:solidFill>
                <a:latin typeface="Pacifico"/>
                <a:ea typeface="Pacifico"/>
                <a:cs typeface="Pacifico"/>
                <a:sym typeface="Pacifico"/>
              </a:rPr>
              <a:t>Our Services</a:t>
            </a:r>
            <a:endParaRPr sz="700"/>
          </a:p>
        </p:txBody>
      </p:sp>
      <p:sp>
        <p:nvSpPr>
          <p:cNvPr id="400" name="Google Shape;400;p43"/>
          <p:cNvSpPr txBox="1"/>
          <p:nvPr/>
        </p:nvSpPr>
        <p:spPr>
          <a:xfrm>
            <a:off x="514350" y="2571750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Service One</a:t>
            </a:r>
            <a:endParaRPr sz="700"/>
          </a:p>
        </p:txBody>
      </p:sp>
      <p:sp>
        <p:nvSpPr>
          <p:cNvPr id="401" name="Google Shape;401;p43"/>
          <p:cNvSpPr txBox="1"/>
          <p:nvPr/>
        </p:nvSpPr>
        <p:spPr>
          <a:xfrm>
            <a:off x="3141997" y="2571750"/>
            <a:ext cx="201637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Service Two</a:t>
            </a:r>
            <a:endParaRPr sz="700"/>
          </a:p>
        </p:txBody>
      </p:sp>
      <p:sp>
        <p:nvSpPr>
          <p:cNvPr id="402" name="Google Shape;402;p43"/>
          <p:cNvSpPr txBox="1"/>
          <p:nvPr/>
        </p:nvSpPr>
        <p:spPr>
          <a:xfrm>
            <a:off x="514350" y="3889751"/>
            <a:ext cx="193537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Service Three</a:t>
            </a:r>
            <a:endParaRPr sz="700"/>
          </a:p>
        </p:txBody>
      </p:sp>
      <p:sp>
        <p:nvSpPr>
          <p:cNvPr id="403" name="Google Shape;403;p43"/>
          <p:cNvSpPr txBox="1"/>
          <p:nvPr/>
        </p:nvSpPr>
        <p:spPr>
          <a:xfrm>
            <a:off x="3141997" y="3889751"/>
            <a:ext cx="201637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Service Four</a:t>
            </a:r>
            <a:endParaRPr sz="700"/>
          </a:p>
        </p:txBody>
      </p:sp>
      <p:sp>
        <p:nvSpPr>
          <p:cNvPr id="404" name="Google Shape;404;p43"/>
          <p:cNvSpPr txBox="1"/>
          <p:nvPr/>
        </p:nvSpPr>
        <p:spPr>
          <a:xfrm>
            <a:off x="514350" y="2907766"/>
            <a:ext cx="1935376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 sz="700"/>
          </a:p>
        </p:txBody>
      </p:sp>
      <p:sp>
        <p:nvSpPr>
          <p:cNvPr id="405" name="Google Shape;405;p43"/>
          <p:cNvSpPr txBox="1"/>
          <p:nvPr/>
        </p:nvSpPr>
        <p:spPr>
          <a:xfrm>
            <a:off x="3141997" y="2907766"/>
            <a:ext cx="1935376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 sz="700"/>
          </a:p>
        </p:txBody>
      </p:sp>
      <p:sp>
        <p:nvSpPr>
          <p:cNvPr id="406" name="Google Shape;406;p43"/>
          <p:cNvSpPr txBox="1"/>
          <p:nvPr/>
        </p:nvSpPr>
        <p:spPr>
          <a:xfrm>
            <a:off x="514350" y="4225767"/>
            <a:ext cx="1990059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 sz="700"/>
          </a:p>
        </p:txBody>
      </p:sp>
      <p:sp>
        <p:nvSpPr>
          <p:cNvPr id="407" name="Google Shape;407;p43"/>
          <p:cNvSpPr txBox="1"/>
          <p:nvPr/>
        </p:nvSpPr>
        <p:spPr>
          <a:xfrm>
            <a:off x="3141997" y="4225767"/>
            <a:ext cx="1990059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>
            <a:off x="969417" y="2221668"/>
            <a:ext cx="1543020" cy="276373"/>
          </a:xfrm>
          <a:custGeom>
            <a:rect b="b" l="l" r="r" t="t"/>
            <a:pathLst>
              <a:path extrusionOk="0" h="145582" w="812800">
                <a:moveTo>
                  <a:pt x="0" y="0"/>
                </a:moveTo>
                <a:lnTo>
                  <a:pt x="812800" y="0"/>
                </a:lnTo>
                <a:lnTo>
                  <a:pt x="812800" y="145582"/>
                </a:lnTo>
                <a:lnTo>
                  <a:pt x="0" y="14558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</p:sp>
      <p:sp>
        <p:nvSpPr>
          <p:cNvPr id="140" name="Google Shape;140;p26"/>
          <p:cNvSpPr/>
          <p:nvPr/>
        </p:nvSpPr>
        <p:spPr>
          <a:xfrm>
            <a:off x="3793553" y="2163518"/>
            <a:ext cx="1543020" cy="276373"/>
          </a:xfrm>
          <a:custGeom>
            <a:rect b="b" l="l" r="r" t="t"/>
            <a:pathLst>
              <a:path extrusionOk="0" h="145582" w="812800">
                <a:moveTo>
                  <a:pt x="0" y="0"/>
                </a:moveTo>
                <a:lnTo>
                  <a:pt x="812800" y="0"/>
                </a:lnTo>
                <a:lnTo>
                  <a:pt x="812800" y="145582"/>
                </a:lnTo>
                <a:lnTo>
                  <a:pt x="0" y="14558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</p:sp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/>
          </a:blip>
          <a:srcRect b="0" l="0" r="0" t="46736"/>
          <a:stretch/>
        </p:blipFill>
        <p:spPr>
          <a:xfrm>
            <a:off x="5056939" y="0"/>
            <a:ext cx="2679107" cy="146545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514350" y="509588"/>
            <a:ext cx="4693119" cy="1376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3AB15"/>
                </a:solidFill>
                <a:latin typeface="Pacifico"/>
                <a:ea typeface="Pacifico"/>
                <a:cs typeface="Pacifico"/>
                <a:sym typeface="Pacifico"/>
              </a:rPr>
              <a:t>How to Use This Presentation</a:t>
            </a:r>
            <a:endParaRPr sz="700"/>
          </a:p>
        </p:txBody>
      </p:sp>
      <p:sp>
        <p:nvSpPr>
          <p:cNvPr id="143" name="Google Shape;143;p26"/>
          <p:cNvSpPr txBox="1"/>
          <p:nvPr/>
        </p:nvSpPr>
        <p:spPr>
          <a:xfrm>
            <a:off x="745847" y="3241204"/>
            <a:ext cx="19902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Click on the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"Canva"</a:t>
            </a: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button under this presentation preview. Start editing your presentation. You need to sign in to your Canva account.</a:t>
            </a:r>
            <a:endParaRPr sz="700"/>
          </a:p>
        </p:txBody>
      </p:sp>
      <p:sp>
        <p:nvSpPr>
          <p:cNvPr id="144" name="Google Shape;144;p26"/>
          <p:cNvSpPr txBox="1"/>
          <p:nvPr/>
        </p:nvSpPr>
        <p:spPr>
          <a:xfrm>
            <a:off x="3536137" y="3241204"/>
            <a:ext cx="2058000" cy="15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Export this design from Canva as a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PowerPoint template</a:t>
            </a: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Open the design in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Canva</a:t>
            </a: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This will provide you with all the fonts used and elements used in this presentation as listed on page 21. Learn more on slide 3.</a:t>
            </a:r>
            <a:endParaRPr sz="700"/>
          </a:p>
        </p:txBody>
      </p:sp>
      <p:sp>
        <p:nvSpPr>
          <p:cNvPr id="145" name="Google Shape;145;p26"/>
          <p:cNvSpPr txBox="1"/>
          <p:nvPr/>
        </p:nvSpPr>
        <p:spPr>
          <a:xfrm>
            <a:off x="6396500" y="3241200"/>
            <a:ext cx="2036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Export this design from Canva as a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GoogleSlide template</a:t>
            </a: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 This will provide you with all the fonts used and elements used in this presentation as listed on page 21. Learn more on slide 4.</a:t>
            </a:r>
            <a:endParaRPr sz="700"/>
          </a:p>
        </p:txBody>
      </p:sp>
      <p:sp>
        <p:nvSpPr>
          <p:cNvPr id="146" name="Google Shape;146;p26"/>
          <p:cNvSpPr txBox="1"/>
          <p:nvPr/>
        </p:nvSpPr>
        <p:spPr>
          <a:xfrm>
            <a:off x="240925" y="28360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2424"/>
                </a:solidFill>
              </a:rPr>
              <a:t>CANVA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3071988" y="28360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2424"/>
                </a:solidFill>
              </a:rPr>
              <a:t>POWERPOINT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5880350" y="28360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2424"/>
                </a:solidFill>
              </a:rPr>
              <a:t>GOOGLE SLIDES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44"/>
          <p:cNvGrpSpPr/>
          <p:nvPr/>
        </p:nvGrpSpPr>
        <p:grpSpPr>
          <a:xfrm>
            <a:off x="732845" y="1536575"/>
            <a:ext cx="768841" cy="772287"/>
            <a:chOff x="1813" y="0"/>
            <a:chExt cx="809173" cy="812800"/>
          </a:xfrm>
        </p:grpSpPr>
        <p:sp>
          <p:nvSpPr>
            <p:cNvPr id="413" name="Google Shape;413;p4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E8CA8"/>
            </a:solidFill>
            <a:ln cap="flat" cmpd="sng" w="19050">
              <a:solidFill>
                <a:srgbClr val="DE8C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03.</a:t>
              </a:r>
              <a:endParaRPr sz="700"/>
            </a:p>
          </p:txBody>
        </p:sp>
      </p:grpSp>
      <p:pic>
        <p:nvPicPr>
          <p:cNvPr id="415" name="Google Shape;415;p44"/>
          <p:cNvPicPr preferRelativeResize="0"/>
          <p:nvPr/>
        </p:nvPicPr>
        <p:blipFill rotWithShape="1">
          <a:blip r:embed="rId3">
            <a:alphaModFix/>
          </a:blip>
          <a:srcRect b="0" l="0" r="36568" t="0"/>
          <a:stretch/>
        </p:blipFill>
        <p:spPr>
          <a:xfrm rot="5400000">
            <a:off x="4223171" y="2760036"/>
            <a:ext cx="1917080" cy="285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/>
          <p:cNvPicPr preferRelativeResize="0"/>
          <p:nvPr/>
        </p:nvPicPr>
        <p:blipFill rotWithShape="1">
          <a:blip r:embed="rId4">
            <a:alphaModFix/>
          </a:blip>
          <a:srcRect b="62133" l="0" r="13111" t="0"/>
          <a:stretch/>
        </p:blipFill>
        <p:spPr>
          <a:xfrm>
            <a:off x="0" y="3366619"/>
            <a:ext cx="7090822" cy="177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4"/>
          <p:cNvPicPr preferRelativeResize="0"/>
          <p:nvPr/>
        </p:nvPicPr>
        <p:blipFill rotWithShape="1">
          <a:blip r:embed="rId5">
            <a:alphaModFix/>
          </a:blip>
          <a:srcRect b="31890" l="19980" r="0" t="0"/>
          <a:stretch/>
        </p:blipFill>
        <p:spPr>
          <a:xfrm rot="10800000">
            <a:off x="5558215" y="0"/>
            <a:ext cx="3585785" cy="1560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44"/>
          <p:cNvGrpSpPr/>
          <p:nvPr/>
        </p:nvGrpSpPr>
        <p:grpSpPr>
          <a:xfrm>
            <a:off x="1704878" y="1556815"/>
            <a:ext cx="4593913" cy="1340564"/>
            <a:chOff x="0" y="-9525"/>
            <a:chExt cx="12250433" cy="3574838"/>
          </a:xfrm>
        </p:grpSpPr>
        <p:sp>
          <p:nvSpPr>
            <p:cNvPr id="419" name="Google Shape;419;p44"/>
            <p:cNvSpPr txBox="1"/>
            <p:nvPr/>
          </p:nvSpPr>
          <p:spPr>
            <a:xfrm>
              <a:off x="0" y="-9525"/>
              <a:ext cx="12250433" cy="183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000000"/>
                  </a:solidFill>
                  <a:latin typeface="Pacifico"/>
                  <a:ea typeface="Pacifico"/>
                  <a:cs typeface="Pacifico"/>
                  <a:sym typeface="Pacifico"/>
                </a:rPr>
                <a:t>Stats &amp; Numbers</a:t>
              </a:r>
              <a:endParaRPr sz="700"/>
            </a:p>
          </p:txBody>
        </p:sp>
        <p:sp>
          <p:nvSpPr>
            <p:cNvPr id="420" name="Google Shape;420;p44"/>
            <p:cNvSpPr txBox="1"/>
            <p:nvPr/>
          </p:nvSpPr>
          <p:spPr>
            <a:xfrm>
              <a:off x="0" y="2193925"/>
              <a:ext cx="8834470" cy="1371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Elaborate on what you want 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 discuss. 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5" name="Google Shape;425;p45"/>
          <p:cNvCxnSpPr/>
          <p:nvPr/>
        </p:nvCxnSpPr>
        <p:spPr>
          <a:xfrm>
            <a:off x="1099750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6" name="Google Shape;426;p45"/>
          <p:cNvCxnSpPr/>
          <p:nvPr/>
        </p:nvCxnSpPr>
        <p:spPr>
          <a:xfrm>
            <a:off x="6505638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7" name="Google Shape;427;p45"/>
          <p:cNvCxnSpPr/>
          <p:nvPr/>
        </p:nvCxnSpPr>
        <p:spPr>
          <a:xfrm>
            <a:off x="1099750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8" name="Google Shape;428;p45"/>
          <p:cNvCxnSpPr/>
          <p:nvPr/>
        </p:nvCxnSpPr>
        <p:spPr>
          <a:xfrm>
            <a:off x="6505638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9" name="Google Shape;429;p45"/>
          <p:cNvCxnSpPr/>
          <p:nvPr/>
        </p:nvCxnSpPr>
        <p:spPr>
          <a:xfrm>
            <a:off x="3802694" y="2506469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0" name="Google Shape;430;p45"/>
          <p:cNvCxnSpPr/>
          <p:nvPr/>
        </p:nvCxnSpPr>
        <p:spPr>
          <a:xfrm>
            <a:off x="3802694" y="2953126"/>
            <a:ext cx="15386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1" name="Google Shape;431;p45"/>
          <p:cNvPicPr preferRelativeResize="0"/>
          <p:nvPr/>
        </p:nvPicPr>
        <p:blipFill rotWithShape="1">
          <a:blip r:embed="rId3">
            <a:alphaModFix/>
          </a:blip>
          <a:srcRect b="24833" l="0" r="0" t="0"/>
          <a:stretch/>
        </p:blipFill>
        <p:spPr>
          <a:xfrm>
            <a:off x="112906" y="3607272"/>
            <a:ext cx="2215454" cy="153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5"/>
          <p:cNvPicPr preferRelativeResize="0"/>
          <p:nvPr/>
        </p:nvPicPr>
        <p:blipFill rotWithShape="1">
          <a:blip r:embed="rId4">
            <a:alphaModFix/>
          </a:blip>
          <a:srcRect b="19108" l="32639" r="0" t="0"/>
          <a:stretch/>
        </p:blipFill>
        <p:spPr>
          <a:xfrm rot="10800000">
            <a:off x="8064479" y="0"/>
            <a:ext cx="1079521" cy="134686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5"/>
          <p:cNvSpPr txBox="1"/>
          <p:nvPr/>
        </p:nvSpPr>
        <p:spPr>
          <a:xfrm>
            <a:off x="1042537" y="2629232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MONTHLY</a:t>
            </a:r>
            <a:endParaRPr sz="700"/>
          </a:p>
        </p:txBody>
      </p:sp>
      <p:sp>
        <p:nvSpPr>
          <p:cNvPr id="434" name="Google Shape;434;p45"/>
          <p:cNvSpPr txBox="1"/>
          <p:nvPr/>
        </p:nvSpPr>
        <p:spPr>
          <a:xfrm>
            <a:off x="1042537" y="1633870"/>
            <a:ext cx="1653037" cy="819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4D4E75"/>
                </a:solidFill>
                <a:latin typeface="Arial"/>
                <a:ea typeface="Arial"/>
                <a:cs typeface="Arial"/>
                <a:sym typeface="Arial"/>
              </a:rPr>
              <a:t>20$</a:t>
            </a:r>
            <a:endParaRPr sz="700"/>
          </a:p>
        </p:txBody>
      </p:sp>
      <p:sp>
        <p:nvSpPr>
          <p:cNvPr id="435" name="Google Shape;435;p45"/>
          <p:cNvSpPr txBox="1"/>
          <p:nvPr/>
        </p:nvSpPr>
        <p:spPr>
          <a:xfrm>
            <a:off x="1042537" y="3019800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36" name="Google Shape;436;p45"/>
          <p:cNvSpPr txBox="1"/>
          <p:nvPr/>
        </p:nvSpPr>
        <p:spPr>
          <a:xfrm>
            <a:off x="1042537" y="3277477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37" name="Google Shape;437;p45"/>
          <p:cNvSpPr txBox="1"/>
          <p:nvPr/>
        </p:nvSpPr>
        <p:spPr>
          <a:xfrm>
            <a:off x="6448426" y="2629232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YEARLY</a:t>
            </a:r>
            <a:endParaRPr sz="700"/>
          </a:p>
        </p:txBody>
      </p:sp>
      <p:sp>
        <p:nvSpPr>
          <p:cNvPr id="438" name="Google Shape;438;p45"/>
          <p:cNvSpPr txBox="1"/>
          <p:nvPr/>
        </p:nvSpPr>
        <p:spPr>
          <a:xfrm>
            <a:off x="6448426" y="1633870"/>
            <a:ext cx="1653037" cy="819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4D4E75"/>
                </a:solidFill>
                <a:latin typeface="Arial"/>
                <a:ea typeface="Arial"/>
                <a:cs typeface="Arial"/>
                <a:sym typeface="Arial"/>
              </a:rPr>
              <a:t>300$</a:t>
            </a:r>
            <a:endParaRPr sz="700"/>
          </a:p>
        </p:txBody>
      </p:sp>
      <p:sp>
        <p:nvSpPr>
          <p:cNvPr id="439" name="Google Shape;439;p45"/>
          <p:cNvSpPr txBox="1"/>
          <p:nvPr/>
        </p:nvSpPr>
        <p:spPr>
          <a:xfrm>
            <a:off x="6448426" y="3019800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0" name="Google Shape;440;p45"/>
          <p:cNvSpPr txBox="1"/>
          <p:nvPr/>
        </p:nvSpPr>
        <p:spPr>
          <a:xfrm>
            <a:off x="6448426" y="3277477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1" name="Google Shape;441;p45"/>
          <p:cNvSpPr txBox="1"/>
          <p:nvPr/>
        </p:nvSpPr>
        <p:spPr>
          <a:xfrm>
            <a:off x="6448426" y="3797476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2" name="Google Shape;442;p45"/>
          <p:cNvSpPr txBox="1"/>
          <p:nvPr/>
        </p:nvSpPr>
        <p:spPr>
          <a:xfrm>
            <a:off x="6448426" y="4317474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3" name="Google Shape;443;p45"/>
          <p:cNvSpPr txBox="1"/>
          <p:nvPr/>
        </p:nvSpPr>
        <p:spPr>
          <a:xfrm>
            <a:off x="6448426" y="3537476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4" name="Google Shape;444;p45"/>
          <p:cNvSpPr txBox="1"/>
          <p:nvPr/>
        </p:nvSpPr>
        <p:spPr>
          <a:xfrm>
            <a:off x="6448426" y="4057475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5" name="Google Shape;445;p45"/>
          <p:cNvSpPr txBox="1"/>
          <p:nvPr/>
        </p:nvSpPr>
        <p:spPr>
          <a:xfrm>
            <a:off x="3745482" y="2629232"/>
            <a:ext cx="165303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MONTHLY</a:t>
            </a:r>
            <a:endParaRPr sz="700"/>
          </a:p>
        </p:txBody>
      </p:sp>
      <p:sp>
        <p:nvSpPr>
          <p:cNvPr id="446" name="Google Shape;446;p45"/>
          <p:cNvSpPr txBox="1"/>
          <p:nvPr/>
        </p:nvSpPr>
        <p:spPr>
          <a:xfrm>
            <a:off x="3745482" y="1633870"/>
            <a:ext cx="1653037" cy="819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4D4E75"/>
                </a:solidFill>
                <a:latin typeface="Arial"/>
                <a:ea typeface="Arial"/>
                <a:cs typeface="Arial"/>
                <a:sym typeface="Arial"/>
              </a:rPr>
              <a:t>30$</a:t>
            </a:r>
            <a:endParaRPr sz="700"/>
          </a:p>
        </p:txBody>
      </p:sp>
      <p:sp>
        <p:nvSpPr>
          <p:cNvPr id="447" name="Google Shape;447;p45"/>
          <p:cNvSpPr txBox="1"/>
          <p:nvPr/>
        </p:nvSpPr>
        <p:spPr>
          <a:xfrm>
            <a:off x="3745482" y="3019800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8" name="Google Shape;448;p45"/>
          <p:cNvSpPr txBox="1"/>
          <p:nvPr/>
        </p:nvSpPr>
        <p:spPr>
          <a:xfrm>
            <a:off x="3745482" y="3277477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49" name="Google Shape;449;p45"/>
          <p:cNvSpPr txBox="1"/>
          <p:nvPr/>
        </p:nvSpPr>
        <p:spPr>
          <a:xfrm>
            <a:off x="3745482" y="3797476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50" name="Google Shape;450;p45"/>
          <p:cNvSpPr txBox="1"/>
          <p:nvPr/>
        </p:nvSpPr>
        <p:spPr>
          <a:xfrm>
            <a:off x="3745482" y="3537476"/>
            <a:ext cx="1653037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 a feature</a:t>
            </a:r>
            <a:endParaRPr sz="700"/>
          </a:p>
        </p:txBody>
      </p:sp>
      <p:sp>
        <p:nvSpPr>
          <p:cNvPr id="451" name="Google Shape;451;p45"/>
          <p:cNvSpPr txBox="1"/>
          <p:nvPr/>
        </p:nvSpPr>
        <p:spPr>
          <a:xfrm>
            <a:off x="514350" y="514350"/>
            <a:ext cx="8115300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FF4F63"/>
                </a:solidFill>
                <a:latin typeface="Pacifico"/>
                <a:ea typeface="Pacifico"/>
                <a:cs typeface="Pacifico"/>
                <a:sym typeface="Pacifico"/>
              </a:rPr>
              <a:t>Add a Pricing Page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46"/>
          <p:cNvGrpSpPr/>
          <p:nvPr/>
        </p:nvGrpSpPr>
        <p:grpSpPr>
          <a:xfrm>
            <a:off x="-2" y="606100"/>
            <a:ext cx="9144170" cy="2918458"/>
            <a:chOff x="0" y="-253742"/>
            <a:chExt cx="2231700" cy="1251000"/>
          </a:xfrm>
        </p:grpSpPr>
        <p:sp>
          <p:nvSpPr>
            <p:cNvPr id="457" name="Google Shape;457;p46"/>
            <p:cNvSpPr/>
            <p:nvPr/>
          </p:nvSpPr>
          <p:spPr>
            <a:xfrm>
              <a:off x="0" y="0"/>
              <a:ext cx="2219549" cy="957298"/>
            </a:xfrm>
            <a:custGeom>
              <a:rect b="b" l="l" r="r" t="t"/>
              <a:pathLst>
                <a:path extrusionOk="0" h="957298" w="2219549">
                  <a:moveTo>
                    <a:pt x="0" y="0"/>
                  </a:moveTo>
                  <a:lnTo>
                    <a:pt x="2219549" y="0"/>
                  </a:lnTo>
                  <a:lnTo>
                    <a:pt x="2219549" y="957298"/>
                  </a:lnTo>
                  <a:lnTo>
                    <a:pt x="0" y="957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58" name="Google Shape;458;p46"/>
            <p:cNvSpPr txBox="1"/>
            <p:nvPr/>
          </p:nvSpPr>
          <p:spPr>
            <a:xfrm>
              <a:off x="0" y="-253742"/>
              <a:ext cx="2231700" cy="12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500" u="none" cap="none" strike="noStrike">
                  <a:solidFill>
                    <a:srgbClr val="CB6CE1"/>
                  </a:solidFill>
                  <a:latin typeface="Pacifico"/>
                  <a:ea typeface="Pacifico"/>
                  <a:cs typeface="Pacifico"/>
                  <a:sym typeface="Pacifico"/>
                </a:rPr>
                <a:t>123,456,789</a:t>
              </a:r>
              <a:endParaRPr sz="700"/>
            </a:p>
          </p:txBody>
        </p:sp>
      </p:grpSp>
      <p:pic>
        <p:nvPicPr>
          <p:cNvPr id="459" name="Google Shape;459;p46"/>
          <p:cNvPicPr preferRelativeResize="0"/>
          <p:nvPr/>
        </p:nvPicPr>
        <p:blipFill rotWithShape="1">
          <a:blip r:embed="rId3">
            <a:alphaModFix/>
          </a:blip>
          <a:srcRect b="0" l="0" r="62064" t="0"/>
          <a:stretch/>
        </p:blipFill>
        <p:spPr>
          <a:xfrm>
            <a:off x="6065449" y="3175540"/>
            <a:ext cx="3078551" cy="1967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602496">
            <a:off x="7544520" y="3072933"/>
            <a:ext cx="915678" cy="9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6"/>
          <p:cNvPicPr preferRelativeResize="0"/>
          <p:nvPr/>
        </p:nvPicPr>
        <p:blipFill rotWithShape="1">
          <a:blip r:embed="rId5">
            <a:alphaModFix/>
          </a:blip>
          <a:srcRect b="19118" l="0" r="46085" t="0"/>
          <a:stretch/>
        </p:blipFill>
        <p:spPr>
          <a:xfrm rot="5400000">
            <a:off x="1123750" y="2939167"/>
            <a:ext cx="1080584" cy="3328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6"/>
          <p:cNvPicPr preferRelativeResize="0"/>
          <p:nvPr/>
        </p:nvPicPr>
        <p:blipFill rotWithShape="1">
          <a:blip r:embed="rId6">
            <a:alphaModFix/>
          </a:blip>
          <a:srcRect b="32130" l="0" r="66132" t="0"/>
          <a:stretch/>
        </p:blipFill>
        <p:spPr>
          <a:xfrm rot="-5400000">
            <a:off x="6878713" y="-527394"/>
            <a:ext cx="1737893" cy="2792682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6"/>
          <p:cNvSpPr txBox="1"/>
          <p:nvPr/>
        </p:nvSpPr>
        <p:spPr>
          <a:xfrm>
            <a:off x="2465162" y="3038215"/>
            <a:ext cx="4213676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7"/>
          <p:cNvSpPr txBox="1"/>
          <p:nvPr/>
        </p:nvSpPr>
        <p:spPr>
          <a:xfrm>
            <a:off x="1989086" y="1409085"/>
            <a:ext cx="541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 sz="700"/>
          </a:p>
        </p:txBody>
      </p:sp>
      <p:sp>
        <p:nvSpPr>
          <p:cNvPr id="469" name="Google Shape;469;p47"/>
          <p:cNvSpPr txBox="1"/>
          <p:nvPr/>
        </p:nvSpPr>
        <p:spPr>
          <a:xfrm>
            <a:off x="1989086" y="2904818"/>
            <a:ext cx="541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 sz="700"/>
          </a:p>
        </p:txBody>
      </p:sp>
      <p:sp>
        <p:nvSpPr>
          <p:cNvPr id="470" name="Google Shape;470;p47"/>
          <p:cNvSpPr txBox="1"/>
          <p:nvPr/>
        </p:nvSpPr>
        <p:spPr>
          <a:xfrm>
            <a:off x="1989086" y="4357688"/>
            <a:ext cx="541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 sz="700"/>
          </a:p>
        </p:txBody>
      </p:sp>
      <p:grpSp>
        <p:nvGrpSpPr>
          <p:cNvPr id="471" name="Google Shape;471;p47"/>
          <p:cNvGrpSpPr/>
          <p:nvPr/>
        </p:nvGrpSpPr>
        <p:grpSpPr>
          <a:xfrm>
            <a:off x="3058109" y="-41775"/>
            <a:ext cx="3277591" cy="2049133"/>
            <a:chOff x="0" y="-266700"/>
            <a:chExt cx="1726502" cy="1079400"/>
          </a:xfrm>
        </p:grpSpPr>
        <p:sp>
          <p:nvSpPr>
            <p:cNvPr id="472" name="Google Shape;472;p47"/>
            <p:cNvSpPr/>
            <p:nvPr/>
          </p:nvSpPr>
          <p:spPr>
            <a:xfrm>
              <a:off x="0" y="0"/>
              <a:ext cx="1636955" cy="743060"/>
            </a:xfrm>
            <a:custGeom>
              <a:rect b="b" l="l" r="r" t="t"/>
              <a:pathLst>
                <a:path extrusionOk="0" h="743060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743060"/>
                  </a:lnTo>
                  <a:lnTo>
                    <a:pt x="0" y="7430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73" name="Google Shape;473;p47"/>
            <p:cNvSpPr txBox="1"/>
            <p:nvPr/>
          </p:nvSpPr>
          <p:spPr>
            <a:xfrm>
              <a:off x="2" y="-266700"/>
              <a:ext cx="1726500" cy="10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4F63"/>
                  </a:solidFill>
                  <a:latin typeface="Pacifico"/>
                  <a:ea typeface="Pacifico"/>
                  <a:cs typeface="Pacifico"/>
                  <a:sym typeface="Pacifico"/>
                </a:rPr>
                <a:t>2 out of 5</a:t>
              </a:r>
              <a:endParaRPr sz="700"/>
            </a:p>
          </p:txBody>
        </p:sp>
      </p:grpSp>
      <p:grpSp>
        <p:nvGrpSpPr>
          <p:cNvPr id="474" name="Google Shape;474;p47"/>
          <p:cNvGrpSpPr/>
          <p:nvPr/>
        </p:nvGrpSpPr>
        <p:grpSpPr>
          <a:xfrm>
            <a:off x="3058082" y="1483798"/>
            <a:ext cx="3277645" cy="2049133"/>
            <a:chOff x="0" y="-266704"/>
            <a:chExt cx="1637104" cy="1079400"/>
          </a:xfrm>
        </p:grpSpPr>
        <p:sp>
          <p:nvSpPr>
            <p:cNvPr id="475" name="Google Shape;475;p47"/>
            <p:cNvSpPr/>
            <p:nvPr/>
          </p:nvSpPr>
          <p:spPr>
            <a:xfrm>
              <a:off x="0" y="0"/>
              <a:ext cx="1636955" cy="743060"/>
            </a:xfrm>
            <a:custGeom>
              <a:rect b="b" l="l" r="r" t="t"/>
              <a:pathLst>
                <a:path extrusionOk="0" h="743060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743060"/>
                  </a:lnTo>
                  <a:lnTo>
                    <a:pt x="0" y="7430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76" name="Google Shape;476;p47"/>
            <p:cNvSpPr txBox="1"/>
            <p:nvPr/>
          </p:nvSpPr>
          <p:spPr>
            <a:xfrm>
              <a:off x="4" y="-266704"/>
              <a:ext cx="1637100" cy="10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4F63"/>
                  </a:solidFill>
                  <a:latin typeface="Pacifico"/>
                  <a:ea typeface="Pacifico"/>
                  <a:cs typeface="Pacifico"/>
                  <a:sym typeface="Pacifico"/>
                </a:rPr>
                <a:t>95%</a:t>
              </a:r>
              <a:endParaRPr sz="700"/>
            </a:p>
          </p:txBody>
        </p:sp>
      </p:grpSp>
      <p:grpSp>
        <p:nvGrpSpPr>
          <p:cNvPr id="477" name="Google Shape;477;p47"/>
          <p:cNvGrpSpPr/>
          <p:nvPr/>
        </p:nvGrpSpPr>
        <p:grpSpPr>
          <a:xfrm>
            <a:off x="3058109" y="2936675"/>
            <a:ext cx="3277591" cy="2049133"/>
            <a:chOff x="0" y="-266701"/>
            <a:chExt cx="1726502" cy="1079400"/>
          </a:xfrm>
        </p:grpSpPr>
        <p:sp>
          <p:nvSpPr>
            <p:cNvPr id="478" name="Google Shape;478;p47"/>
            <p:cNvSpPr/>
            <p:nvPr/>
          </p:nvSpPr>
          <p:spPr>
            <a:xfrm>
              <a:off x="0" y="0"/>
              <a:ext cx="1636955" cy="743060"/>
            </a:xfrm>
            <a:custGeom>
              <a:rect b="b" l="l" r="r" t="t"/>
              <a:pathLst>
                <a:path extrusionOk="0" h="743060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743060"/>
                  </a:lnTo>
                  <a:lnTo>
                    <a:pt x="0" y="7430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79" name="Google Shape;479;p47"/>
            <p:cNvSpPr txBox="1"/>
            <p:nvPr/>
          </p:nvSpPr>
          <p:spPr>
            <a:xfrm>
              <a:off x="2" y="-266701"/>
              <a:ext cx="1726500" cy="10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4F63"/>
                  </a:solidFill>
                  <a:latin typeface="Pacifico"/>
                  <a:ea typeface="Pacifico"/>
                  <a:cs typeface="Pacifico"/>
                  <a:sym typeface="Pacifico"/>
                </a:rPr>
                <a:t>12 million</a:t>
              </a:r>
              <a:endParaRPr sz="700"/>
            </a:p>
          </p:txBody>
        </p:sp>
      </p:grpSp>
      <p:pic>
        <p:nvPicPr>
          <p:cNvPr id="480" name="Google Shape;480;p47"/>
          <p:cNvPicPr preferRelativeResize="0"/>
          <p:nvPr/>
        </p:nvPicPr>
        <p:blipFill rotWithShape="1">
          <a:blip r:embed="rId3">
            <a:alphaModFix/>
          </a:blip>
          <a:srcRect b="0" l="0" r="3687" t="10833"/>
          <a:stretch/>
        </p:blipFill>
        <p:spPr>
          <a:xfrm>
            <a:off x="6424448" y="0"/>
            <a:ext cx="2719552" cy="231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7"/>
          <p:cNvPicPr preferRelativeResize="0"/>
          <p:nvPr/>
        </p:nvPicPr>
        <p:blipFill rotWithShape="1">
          <a:blip r:embed="rId4">
            <a:alphaModFix/>
          </a:blip>
          <a:srcRect b="0" l="0" r="0" t="26236"/>
          <a:stretch/>
        </p:blipFill>
        <p:spPr>
          <a:xfrm>
            <a:off x="6295551" y="0"/>
            <a:ext cx="3081470" cy="96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7"/>
          <p:cNvPicPr preferRelativeResize="0"/>
          <p:nvPr/>
        </p:nvPicPr>
        <p:blipFill rotWithShape="1">
          <a:blip r:embed="rId5">
            <a:alphaModFix/>
          </a:blip>
          <a:srcRect b="15724" l="48106" r="0" t="0"/>
          <a:stretch/>
        </p:blipFill>
        <p:spPr>
          <a:xfrm>
            <a:off x="0" y="0"/>
            <a:ext cx="13223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4969" y="2097712"/>
            <a:ext cx="4534061" cy="224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8"/>
          <p:cNvPicPr preferRelativeResize="0"/>
          <p:nvPr/>
        </p:nvPicPr>
        <p:blipFill rotWithShape="1">
          <a:blip r:embed="rId4">
            <a:alphaModFix/>
          </a:blip>
          <a:srcRect b="0" l="44373" r="0" t="40563"/>
          <a:stretch/>
        </p:blipFill>
        <p:spPr>
          <a:xfrm rot="5400000">
            <a:off x="7484705" y="-12780"/>
            <a:ext cx="1646516" cy="167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48"/>
          <p:cNvGrpSpPr/>
          <p:nvPr/>
        </p:nvGrpSpPr>
        <p:grpSpPr>
          <a:xfrm>
            <a:off x="2856449" y="2538532"/>
            <a:ext cx="120788" cy="121330"/>
            <a:chOff x="1813" y="0"/>
            <a:chExt cx="809173" cy="812800"/>
          </a:xfrm>
        </p:grpSpPr>
        <p:sp>
          <p:nvSpPr>
            <p:cNvPr id="490" name="Google Shape;490;p4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B7C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2" name="Google Shape;492;p48"/>
          <p:cNvSpPr txBox="1"/>
          <p:nvPr/>
        </p:nvSpPr>
        <p:spPr>
          <a:xfrm>
            <a:off x="514350" y="2077038"/>
            <a:ext cx="198811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Step One</a:t>
            </a:r>
            <a:endParaRPr sz="700"/>
          </a:p>
        </p:txBody>
      </p:sp>
      <p:sp>
        <p:nvSpPr>
          <p:cNvPr id="493" name="Google Shape;493;p48"/>
          <p:cNvSpPr txBox="1"/>
          <p:nvPr/>
        </p:nvSpPr>
        <p:spPr>
          <a:xfrm>
            <a:off x="514350" y="3587227"/>
            <a:ext cx="1988117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Step Three</a:t>
            </a:r>
            <a:endParaRPr sz="700"/>
          </a:p>
        </p:txBody>
      </p:sp>
      <p:sp>
        <p:nvSpPr>
          <p:cNvPr id="494" name="Google Shape;494;p48"/>
          <p:cNvSpPr txBox="1"/>
          <p:nvPr/>
        </p:nvSpPr>
        <p:spPr>
          <a:xfrm>
            <a:off x="514350" y="2452476"/>
            <a:ext cx="1888579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communication tools</a:t>
            </a:r>
            <a:endParaRPr sz="700"/>
          </a:p>
        </p:txBody>
      </p:sp>
      <p:sp>
        <p:nvSpPr>
          <p:cNvPr id="495" name="Google Shape;495;p48"/>
          <p:cNvSpPr txBox="1"/>
          <p:nvPr/>
        </p:nvSpPr>
        <p:spPr>
          <a:xfrm>
            <a:off x="514350" y="3947166"/>
            <a:ext cx="1888579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communication tools</a:t>
            </a:r>
            <a:endParaRPr sz="700"/>
          </a:p>
        </p:txBody>
      </p:sp>
      <p:sp>
        <p:nvSpPr>
          <p:cNvPr id="496" name="Google Shape;496;p48"/>
          <p:cNvSpPr txBox="1"/>
          <p:nvPr/>
        </p:nvSpPr>
        <p:spPr>
          <a:xfrm>
            <a:off x="6641534" y="2077038"/>
            <a:ext cx="198811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Step Two</a:t>
            </a:r>
            <a:endParaRPr sz="700"/>
          </a:p>
        </p:txBody>
      </p:sp>
      <p:sp>
        <p:nvSpPr>
          <p:cNvPr id="497" name="Google Shape;497;p48"/>
          <p:cNvSpPr txBox="1"/>
          <p:nvPr/>
        </p:nvSpPr>
        <p:spPr>
          <a:xfrm>
            <a:off x="6641534" y="3587227"/>
            <a:ext cx="198811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4F63"/>
                </a:solidFill>
                <a:latin typeface="Arial"/>
                <a:ea typeface="Arial"/>
                <a:cs typeface="Arial"/>
                <a:sym typeface="Arial"/>
              </a:rPr>
              <a:t>Step Four</a:t>
            </a:r>
            <a:endParaRPr sz="700"/>
          </a:p>
        </p:txBody>
      </p:sp>
      <p:sp>
        <p:nvSpPr>
          <p:cNvPr id="498" name="Google Shape;498;p48"/>
          <p:cNvSpPr txBox="1"/>
          <p:nvPr/>
        </p:nvSpPr>
        <p:spPr>
          <a:xfrm>
            <a:off x="6741072" y="2436977"/>
            <a:ext cx="1888579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communication tools</a:t>
            </a:r>
            <a:endParaRPr sz="700"/>
          </a:p>
        </p:txBody>
      </p:sp>
      <p:sp>
        <p:nvSpPr>
          <p:cNvPr id="499" name="Google Shape;499;p48"/>
          <p:cNvSpPr txBox="1"/>
          <p:nvPr/>
        </p:nvSpPr>
        <p:spPr>
          <a:xfrm>
            <a:off x="6741072" y="3947166"/>
            <a:ext cx="1888579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communication tools</a:t>
            </a:r>
            <a:endParaRPr sz="700"/>
          </a:p>
        </p:txBody>
      </p:sp>
      <p:sp>
        <p:nvSpPr>
          <p:cNvPr id="500" name="Google Shape;500;p48"/>
          <p:cNvSpPr txBox="1"/>
          <p:nvPr/>
        </p:nvSpPr>
        <p:spPr>
          <a:xfrm>
            <a:off x="1085842" y="514350"/>
            <a:ext cx="6972316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4F63"/>
                </a:solidFill>
                <a:latin typeface="Pacifico"/>
                <a:ea typeface="Pacifico"/>
                <a:cs typeface="Pacifico"/>
                <a:sym typeface="Pacifico"/>
              </a:rPr>
              <a:t>World Map Report</a:t>
            </a:r>
            <a:endParaRPr sz="700"/>
          </a:p>
        </p:txBody>
      </p:sp>
      <p:grpSp>
        <p:nvGrpSpPr>
          <p:cNvPr id="501" name="Google Shape;501;p48"/>
          <p:cNvGrpSpPr/>
          <p:nvPr/>
        </p:nvGrpSpPr>
        <p:grpSpPr>
          <a:xfrm>
            <a:off x="4641879" y="2538532"/>
            <a:ext cx="120788" cy="121330"/>
            <a:chOff x="1813" y="0"/>
            <a:chExt cx="809173" cy="812800"/>
          </a:xfrm>
        </p:grpSpPr>
        <p:sp>
          <p:nvSpPr>
            <p:cNvPr id="502" name="Google Shape;502;p4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B7C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48"/>
          <p:cNvGrpSpPr/>
          <p:nvPr/>
        </p:nvGrpSpPr>
        <p:grpSpPr>
          <a:xfrm>
            <a:off x="6372210" y="3830115"/>
            <a:ext cx="120788" cy="121329"/>
            <a:chOff x="1813" y="0"/>
            <a:chExt cx="809173" cy="812800"/>
          </a:xfrm>
        </p:grpSpPr>
        <p:sp>
          <p:nvSpPr>
            <p:cNvPr id="505" name="Google Shape;505;p4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DB7C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7" name="Google Shape;507;p48"/>
          <p:cNvPicPr preferRelativeResize="0"/>
          <p:nvPr/>
        </p:nvPicPr>
        <p:blipFill rotWithShape="1">
          <a:blip r:embed="rId5">
            <a:alphaModFix/>
          </a:blip>
          <a:srcRect b="0" l="67860" r="0" t="43619"/>
          <a:stretch/>
        </p:blipFill>
        <p:spPr>
          <a:xfrm>
            <a:off x="0" y="0"/>
            <a:ext cx="2304970" cy="231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9"/>
          <p:cNvPicPr preferRelativeResize="0"/>
          <p:nvPr/>
        </p:nvPicPr>
        <p:blipFill rotWithShape="1">
          <a:blip r:embed="rId3">
            <a:alphaModFix/>
          </a:blip>
          <a:srcRect b="0" l="32966" r="23672" t="0"/>
          <a:stretch/>
        </p:blipFill>
        <p:spPr>
          <a:xfrm>
            <a:off x="5796548" y="0"/>
            <a:ext cx="33474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9"/>
          <p:cNvSpPr txBox="1"/>
          <p:nvPr/>
        </p:nvSpPr>
        <p:spPr>
          <a:xfrm>
            <a:off x="514350" y="1012759"/>
            <a:ext cx="2781300" cy="5762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AD9B08"/>
                </a:solidFill>
                <a:latin typeface="Pacifico"/>
                <a:ea typeface="Pacifico"/>
                <a:cs typeface="Pacifico"/>
                <a:sym typeface="Pacifico"/>
              </a:rPr>
              <a:t>Contact Us</a:t>
            </a:r>
            <a:endParaRPr sz="700"/>
          </a:p>
        </p:txBody>
      </p:sp>
      <p:pic>
        <p:nvPicPr>
          <p:cNvPr id="514" name="Google Shape;51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358" y="2006220"/>
            <a:ext cx="105060" cy="15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047" y="2482004"/>
            <a:ext cx="131683" cy="13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356" y="2957001"/>
            <a:ext cx="123064" cy="8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4630" y="3828841"/>
            <a:ext cx="136517" cy="13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5701" y="3375480"/>
            <a:ext cx="154375" cy="138938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9"/>
          <p:cNvSpPr txBox="1"/>
          <p:nvPr/>
        </p:nvSpPr>
        <p:spPr>
          <a:xfrm>
            <a:off x="1029418" y="1985855"/>
            <a:ext cx="2900729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123 Anywhere St., Any City,ST 12345</a:t>
            </a:r>
            <a:endParaRPr sz="700"/>
          </a:p>
        </p:txBody>
      </p:sp>
      <p:sp>
        <p:nvSpPr>
          <p:cNvPr id="520" name="Google Shape;520;p49"/>
          <p:cNvSpPr txBox="1"/>
          <p:nvPr/>
        </p:nvSpPr>
        <p:spPr>
          <a:xfrm>
            <a:off x="1029417" y="2448666"/>
            <a:ext cx="244647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123-456-7890</a:t>
            </a:r>
            <a:endParaRPr sz="700"/>
          </a:p>
        </p:txBody>
      </p:sp>
      <p:sp>
        <p:nvSpPr>
          <p:cNvPr id="521" name="Google Shape;521;p49"/>
          <p:cNvSpPr txBox="1"/>
          <p:nvPr/>
        </p:nvSpPr>
        <p:spPr>
          <a:xfrm>
            <a:off x="1029417" y="2892946"/>
            <a:ext cx="2446477" cy="2028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hello@reallygreatsite.com</a:t>
            </a:r>
            <a:endParaRPr sz="700"/>
          </a:p>
        </p:txBody>
      </p:sp>
      <p:sp>
        <p:nvSpPr>
          <p:cNvPr id="522" name="Google Shape;522;p49"/>
          <p:cNvSpPr txBox="1"/>
          <p:nvPr/>
        </p:nvSpPr>
        <p:spPr>
          <a:xfrm>
            <a:off x="1029417" y="3783769"/>
            <a:ext cx="244647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reallygreatsite.com</a:t>
            </a:r>
            <a:endParaRPr sz="700"/>
          </a:p>
        </p:txBody>
      </p:sp>
      <p:sp>
        <p:nvSpPr>
          <p:cNvPr id="523" name="Google Shape;523;p49"/>
          <p:cNvSpPr txBox="1"/>
          <p:nvPr/>
        </p:nvSpPr>
        <p:spPr>
          <a:xfrm>
            <a:off x="1029417" y="3331618"/>
            <a:ext cx="2446477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@reallygreatsite</a:t>
            </a:r>
            <a:endParaRPr sz="700"/>
          </a:p>
        </p:txBody>
      </p:sp>
      <p:grpSp>
        <p:nvGrpSpPr>
          <p:cNvPr id="524" name="Google Shape;524;p49"/>
          <p:cNvGrpSpPr/>
          <p:nvPr/>
        </p:nvGrpSpPr>
        <p:grpSpPr>
          <a:xfrm>
            <a:off x="514350" y="1852952"/>
            <a:ext cx="3511186" cy="2263502"/>
            <a:chOff x="0" y="-12701"/>
            <a:chExt cx="9363161" cy="6036006"/>
          </a:xfrm>
        </p:grpSpPr>
        <p:cxnSp>
          <p:nvCxnSpPr>
            <p:cNvPr id="525" name="Google Shape;525;p49"/>
            <p:cNvCxnSpPr/>
            <p:nvPr/>
          </p:nvCxnSpPr>
          <p:spPr>
            <a:xfrm rot="10800000">
              <a:off x="0" y="0"/>
              <a:ext cx="9363161" cy="0"/>
            </a:xfrm>
            <a:prstGeom prst="straightConnector1">
              <a:avLst/>
            </a:prstGeom>
            <a:noFill/>
            <a:ln cap="rnd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6" name="Google Shape;526;p49"/>
            <p:cNvCxnSpPr/>
            <p:nvPr/>
          </p:nvCxnSpPr>
          <p:spPr>
            <a:xfrm rot="10800000">
              <a:off x="25400" y="1204661"/>
              <a:ext cx="9325061" cy="0"/>
            </a:xfrm>
            <a:prstGeom prst="straightConnector1">
              <a:avLst/>
            </a:prstGeom>
            <a:noFill/>
            <a:ln cap="rnd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7" name="Google Shape;527;p49"/>
            <p:cNvCxnSpPr/>
            <p:nvPr/>
          </p:nvCxnSpPr>
          <p:spPr>
            <a:xfrm rot="10800000">
              <a:off x="25400" y="2409322"/>
              <a:ext cx="9312361" cy="0"/>
            </a:xfrm>
            <a:prstGeom prst="straightConnector1">
              <a:avLst/>
            </a:prstGeom>
            <a:noFill/>
            <a:ln cap="rnd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8" name="Google Shape;528;p49"/>
            <p:cNvCxnSpPr/>
            <p:nvPr/>
          </p:nvCxnSpPr>
          <p:spPr>
            <a:xfrm rot="10800000">
              <a:off x="25400" y="3613983"/>
              <a:ext cx="9337761" cy="0"/>
            </a:xfrm>
            <a:prstGeom prst="straightConnector1">
              <a:avLst/>
            </a:prstGeom>
            <a:noFill/>
            <a:ln cap="rnd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9" name="Google Shape;529;p49"/>
            <p:cNvCxnSpPr/>
            <p:nvPr/>
          </p:nvCxnSpPr>
          <p:spPr>
            <a:xfrm rot="10800000">
              <a:off x="25400" y="4818644"/>
              <a:ext cx="9312361" cy="0"/>
            </a:xfrm>
            <a:prstGeom prst="straightConnector1">
              <a:avLst/>
            </a:prstGeom>
            <a:noFill/>
            <a:ln cap="rnd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0" name="Google Shape;530;p49"/>
            <p:cNvCxnSpPr/>
            <p:nvPr/>
          </p:nvCxnSpPr>
          <p:spPr>
            <a:xfrm rot="10800000">
              <a:off x="0" y="6023305"/>
              <a:ext cx="9363161" cy="0"/>
            </a:xfrm>
            <a:prstGeom prst="straightConnector1">
              <a:avLst/>
            </a:prstGeom>
            <a:noFill/>
            <a:ln cap="rnd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1" name="Google Shape;531;p49"/>
            <p:cNvCxnSpPr/>
            <p:nvPr/>
          </p:nvCxnSpPr>
          <p:spPr>
            <a:xfrm rot="-5400000">
              <a:off x="-3005302" y="3005302"/>
              <a:ext cx="6036005" cy="0"/>
            </a:xfrm>
            <a:prstGeom prst="straightConnector1">
              <a:avLst/>
            </a:prstGeom>
            <a:noFill/>
            <a:ln cap="rnd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532" name="Google Shape;532;p49"/>
          <p:cNvCxnSpPr/>
          <p:nvPr/>
        </p:nvCxnSpPr>
        <p:spPr>
          <a:xfrm rot="-5400000">
            <a:off x="2893785" y="2989466"/>
            <a:ext cx="2253977" cy="0"/>
          </a:xfrm>
          <a:prstGeom prst="straightConnector1">
            <a:avLst/>
          </a:prstGeom>
          <a:noFill/>
          <a:ln cap="rnd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3" name="Google Shape;533;p49"/>
          <p:cNvPicPr preferRelativeResize="0"/>
          <p:nvPr/>
        </p:nvPicPr>
        <p:blipFill rotWithShape="1">
          <a:blip r:embed="rId9">
            <a:alphaModFix/>
          </a:blip>
          <a:srcRect b="41281" l="0" r="0" t="0"/>
          <a:stretch/>
        </p:blipFill>
        <p:spPr>
          <a:xfrm>
            <a:off x="5026036" y="3516731"/>
            <a:ext cx="1589572" cy="162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9"/>
          <p:cNvPicPr preferRelativeResize="0"/>
          <p:nvPr/>
        </p:nvPicPr>
        <p:blipFill rotWithShape="1">
          <a:blip r:embed="rId10">
            <a:alphaModFix/>
          </a:blip>
          <a:srcRect b="865" l="0" r="0" t="39475"/>
          <a:stretch/>
        </p:blipFill>
        <p:spPr>
          <a:xfrm>
            <a:off x="4655398" y="0"/>
            <a:ext cx="1563182" cy="838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27450">
            <a:off x="6170751" y="2846470"/>
            <a:ext cx="2724991" cy="172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0"/>
          <p:cNvPicPr preferRelativeResize="0"/>
          <p:nvPr/>
        </p:nvPicPr>
        <p:blipFill rotWithShape="1">
          <a:blip r:embed="rId4">
            <a:alphaModFix/>
          </a:blip>
          <a:srcRect b="33698" l="28551" r="0" t="0"/>
          <a:stretch/>
        </p:blipFill>
        <p:spPr>
          <a:xfrm>
            <a:off x="0" y="3051501"/>
            <a:ext cx="1713363" cy="20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0"/>
          <p:cNvPicPr preferRelativeResize="0"/>
          <p:nvPr/>
        </p:nvPicPr>
        <p:blipFill rotWithShape="1">
          <a:blip r:embed="rId5">
            <a:alphaModFix/>
          </a:blip>
          <a:srcRect b="68836" l="0" r="0" t="0"/>
          <a:stretch/>
        </p:blipFill>
        <p:spPr>
          <a:xfrm rot="10800000">
            <a:off x="3013861" y="0"/>
            <a:ext cx="576072" cy="128230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0"/>
          <p:cNvSpPr txBox="1"/>
          <p:nvPr/>
        </p:nvSpPr>
        <p:spPr>
          <a:xfrm>
            <a:off x="1945360" y="1496622"/>
            <a:ext cx="5414927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0" u="none" cap="none" strike="noStrike">
                <a:solidFill>
                  <a:srgbClr val="BDBD77"/>
                </a:solidFill>
                <a:latin typeface="Pacifico"/>
                <a:ea typeface="Pacifico"/>
                <a:cs typeface="Pacifico"/>
                <a:sym typeface="Pacifico"/>
              </a:rPr>
              <a:t>Thank you!</a:t>
            </a:r>
            <a:endParaRPr sz="700"/>
          </a:p>
        </p:txBody>
      </p:sp>
      <p:sp>
        <p:nvSpPr>
          <p:cNvPr id="543" name="Google Shape;543;p50"/>
          <p:cNvSpPr txBox="1"/>
          <p:nvPr/>
        </p:nvSpPr>
        <p:spPr>
          <a:xfrm>
            <a:off x="2932732" y="2607083"/>
            <a:ext cx="3440182" cy="56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Write a closing statement or </a:t>
            </a:r>
            <a:endParaRPr sz="700"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call-to-action here.</a:t>
            </a:r>
            <a:endParaRPr sz="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51"/>
          <p:cNvPicPr preferRelativeResize="0"/>
          <p:nvPr/>
        </p:nvPicPr>
        <p:blipFill rotWithShape="1">
          <a:blip r:embed="rId3">
            <a:alphaModFix/>
          </a:blip>
          <a:srcRect b="24136" l="21886" r="0" t="0"/>
          <a:stretch/>
        </p:blipFill>
        <p:spPr>
          <a:xfrm>
            <a:off x="0" y="3376347"/>
            <a:ext cx="1851970" cy="176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1"/>
          <p:cNvPicPr preferRelativeResize="0"/>
          <p:nvPr/>
        </p:nvPicPr>
        <p:blipFill rotWithShape="1">
          <a:blip r:embed="rId4">
            <a:alphaModFix/>
          </a:blip>
          <a:srcRect b="44099" l="0" r="28089" t="0"/>
          <a:stretch/>
        </p:blipFill>
        <p:spPr>
          <a:xfrm>
            <a:off x="6674684" y="2657475"/>
            <a:ext cx="2443638" cy="248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65122">
            <a:off x="6593564" y="3734959"/>
            <a:ext cx="1922167" cy="111725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/>
          <p:cNvSpPr txBox="1"/>
          <p:nvPr/>
        </p:nvSpPr>
        <p:spPr>
          <a:xfrm>
            <a:off x="1973607" y="509588"/>
            <a:ext cx="5196787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4D4E75"/>
                </a:solidFill>
                <a:latin typeface="Pacifico"/>
                <a:ea typeface="Pacifico"/>
                <a:cs typeface="Pacifico"/>
                <a:sym typeface="Pacifico"/>
              </a:rPr>
              <a:t>Credits</a:t>
            </a:r>
            <a:endParaRPr sz="700"/>
          </a:p>
        </p:txBody>
      </p:sp>
      <p:sp>
        <p:nvSpPr>
          <p:cNvPr id="552" name="Google Shape;552;p51"/>
          <p:cNvSpPr txBox="1"/>
          <p:nvPr/>
        </p:nvSpPr>
        <p:spPr>
          <a:xfrm>
            <a:off x="1409013" y="2002817"/>
            <a:ext cx="6325974" cy="56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553" name="Google Shape;553;p51"/>
          <p:cNvSpPr txBox="1"/>
          <p:nvPr/>
        </p:nvSpPr>
        <p:spPr>
          <a:xfrm>
            <a:off x="1409013" y="2941372"/>
            <a:ext cx="6325974" cy="434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SlidesCarnival for the presentation template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Pexels for the photos</a:t>
            </a:r>
            <a:endParaRPr sz="700"/>
          </a:p>
        </p:txBody>
      </p:sp>
      <p:sp>
        <p:nvSpPr>
          <p:cNvPr id="554" name="Google Shape;554;p51"/>
          <p:cNvSpPr txBox="1"/>
          <p:nvPr/>
        </p:nvSpPr>
        <p:spPr>
          <a:xfrm>
            <a:off x="1409013" y="3715909"/>
            <a:ext cx="6325974" cy="28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9C9230"/>
                </a:solidFill>
                <a:latin typeface="Arial"/>
                <a:ea typeface="Arial"/>
                <a:cs typeface="Arial"/>
                <a:sym typeface="Arial"/>
              </a:rPr>
              <a:t>Happy designing! </a:t>
            </a:r>
            <a:endParaRPr sz="7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52"/>
          <p:cNvPicPr preferRelativeResize="0"/>
          <p:nvPr/>
        </p:nvPicPr>
        <p:blipFill rotWithShape="1">
          <a:blip r:embed="rId3">
            <a:alphaModFix/>
          </a:blip>
          <a:srcRect b="37011" l="0" r="30582" t="-495"/>
          <a:stretch/>
        </p:blipFill>
        <p:spPr>
          <a:xfrm>
            <a:off x="5982265" y="2721843"/>
            <a:ext cx="3161735" cy="242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2"/>
          <p:cNvPicPr preferRelativeResize="0"/>
          <p:nvPr/>
        </p:nvPicPr>
        <p:blipFill rotWithShape="1">
          <a:blip r:embed="rId4">
            <a:alphaModFix/>
          </a:blip>
          <a:srcRect b="0" l="0" r="0" t="54166"/>
          <a:stretch/>
        </p:blipFill>
        <p:spPr>
          <a:xfrm>
            <a:off x="5003321" y="0"/>
            <a:ext cx="3518799" cy="1602703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2"/>
          <p:cNvSpPr txBox="1"/>
          <p:nvPr/>
        </p:nvSpPr>
        <p:spPr>
          <a:xfrm>
            <a:off x="514350" y="509588"/>
            <a:ext cx="5196787" cy="1376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4F63"/>
                </a:solidFill>
                <a:latin typeface="Pacifico"/>
                <a:ea typeface="Pacifico"/>
                <a:cs typeface="Pacifico"/>
                <a:sym typeface="Pacifico"/>
              </a:rPr>
              <a:t>Fonts In this Presentation</a:t>
            </a:r>
            <a:endParaRPr sz="700"/>
          </a:p>
        </p:txBody>
      </p:sp>
      <p:sp>
        <p:nvSpPr>
          <p:cNvPr id="562" name="Google Shape;562;p52"/>
          <p:cNvSpPr txBox="1"/>
          <p:nvPr/>
        </p:nvSpPr>
        <p:spPr>
          <a:xfrm>
            <a:off x="514350" y="2185969"/>
            <a:ext cx="6661753" cy="28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uses the following free fonts:</a:t>
            </a:r>
            <a:endParaRPr sz="700"/>
          </a:p>
        </p:txBody>
      </p:sp>
      <p:sp>
        <p:nvSpPr>
          <p:cNvPr id="563" name="Google Shape;563;p52"/>
          <p:cNvSpPr txBox="1"/>
          <p:nvPr/>
        </p:nvSpPr>
        <p:spPr>
          <a:xfrm>
            <a:off x="514350" y="2690129"/>
            <a:ext cx="63261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Titles: </a:t>
            </a:r>
            <a:r>
              <a:rPr b="0" i="0" lang="en" sz="1200" u="none" cap="none" strike="noStrike">
                <a:solidFill>
                  <a:srgbClr val="FF4F63"/>
                </a:solidFill>
                <a:latin typeface="Arimo"/>
                <a:ea typeface="Arimo"/>
                <a:cs typeface="Arimo"/>
                <a:sym typeface="Arimo"/>
              </a:rPr>
              <a:t>Pacifico</a:t>
            </a:r>
            <a:endParaRPr sz="700"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Headers: </a:t>
            </a:r>
            <a:r>
              <a:rPr lang="en" sz="1200">
                <a:solidFill>
                  <a:srgbClr val="FF4F63"/>
                </a:solidFill>
                <a:latin typeface="Arimo"/>
                <a:ea typeface="Arimo"/>
                <a:cs typeface="Arimo"/>
                <a:sym typeface="Arimo"/>
              </a:rPr>
              <a:t>Arial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Body Copy: </a:t>
            </a:r>
            <a:r>
              <a:rPr b="0" i="0" lang="en" sz="1300" u="none" cap="none" strike="noStrike">
                <a:solidFill>
                  <a:srgbClr val="FF4F63"/>
                </a:solidFill>
                <a:latin typeface="Arimo"/>
                <a:ea typeface="Arimo"/>
                <a:cs typeface="Arimo"/>
                <a:sym typeface="Arimo"/>
              </a:rPr>
              <a:t>Arimo</a:t>
            </a:r>
            <a:endParaRPr sz="700"/>
          </a:p>
        </p:txBody>
      </p:sp>
      <p:sp>
        <p:nvSpPr>
          <p:cNvPr id="564" name="Google Shape;564;p52"/>
          <p:cNvSpPr txBox="1"/>
          <p:nvPr/>
        </p:nvSpPr>
        <p:spPr>
          <a:xfrm>
            <a:off x="514350" y="3578545"/>
            <a:ext cx="6325974" cy="28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 Happy designing! </a:t>
            </a:r>
            <a:endParaRPr sz="7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8144" y="514350"/>
            <a:ext cx="1887712" cy="44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3"/>
          <p:cNvPicPr preferRelativeResize="0"/>
          <p:nvPr/>
        </p:nvPicPr>
        <p:blipFill rotWithShape="1">
          <a:blip r:embed="rId4">
            <a:alphaModFix/>
          </a:blip>
          <a:srcRect b="46639" l="0" r="0" t="0"/>
          <a:stretch/>
        </p:blipFill>
        <p:spPr>
          <a:xfrm>
            <a:off x="1376467" y="4036219"/>
            <a:ext cx="6775833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3"/>
          <p:cNvSpPr txBox="1"/>
          <p:nvPr/>
        </p:nvSpPr>
        <p:spPr>
          <a:xfrm>
            <a:off x="0" y="1536888"/>
            <a:ext cx="9144000" cy="1052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EC8C0A"/>
                </a:solidFill>
                <a:latin typeface="Pacifico"/>
                <a:ea typeface="Pacifico"/>
                <a:cs typeface="Pacifico"/>
                <a:sym typeface="Pacifico"/>
              </a:rPr>
              <a:t>Free templates for all your </a:t>
            </a:r>
            <a:endParaRPr sz="700"/>
          </a:p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500" u="none" cap="none" strike="noStrike">
                <a:solidFill>
                  <a:srgbClr val="EC8C0A"/>
                </a:solidFill>
                <a:latin typeface="Pacifico"/>
                <a:ea typeface="Pacifico"/>
                <a:cs typeface="Pacifico"/>
                <a:sym typeface="Pacifico"/>
              </a:rPr>
              <a:t>presentation needs</a:t>
            </a:r>
            <a:endParaRPr sz="700"/>
          </a:p>
        </p:txBody>
      </p:sp>
      <p:sp>
        <p:nvSpPr>
          <p:cNvPr id="572" name="Google Shape;572;p53"/>
          <p:cNvSpPr txBox="1"/>
          <p:nvPr/>
        </p:nvSpPr>
        <p:spPr>
          <a:xfrm>
            <a:off x="514350" y="3004389"/>
            <a:ext cx="1919521" cy="728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PowerPoint, Google Slides, 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Canva</a:t>
            </a:r>
            <a:endParaRPr sz="700"/>
          </a:p>
        </p:txBody>
      </p:sp>
      <p:sp>
        <p:nvSpPr>
          <p:cNvPr id="573" name="Google Shape;573;p53"/>
          <p:cNvSpPr txBox="1"/>
          <p:nvPr/>
        </p:nvSpPr>
        <p:spPr>
          <a:xfrm>
            <a:off x="2529576" y="3004389"/>
            <a:ext cx="1919521" cy="728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100% free for personal or commercial use</a:t>
            </a:r>
            <a:endParaRPr sz="700"/>
          </a:p>
        </p:txBody>
      </p:sp>
      <p:sp>
        <p:nvSpPr>
          <p:cNvPr id="574" name="Google Shape;574;p53"/>
          <p:cNvSpPr txBox="1"/>
          <p:nvPr/>
        </p:nvSpPr>
        <p:spPr>
          <a:xfrm>
            <a:off x="4576606" y="3004389"/>
            <a:ext cx="1919521" cy="728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Ready to use, professional, 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customizable</a:t>
            </a:r>
            <a:endParaRPr sz="700"/>
          </a:p>
        </p:txBody>
      </p:sp>
      <p:sp>
        <p:nvSpPr>
          <p:cNvPr id="575" name="Google Shape;575;p53"/>
          <p:cNvSpPr txBox="1"/>
          <p:nvPr/>
        </p:nvSpPr>
        <p:spPr>
          <a:xfrm>
            <a:off x="6733508" y="3004389"/>
            <a:ext cx="1919521" cy="728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Blow your audience away with 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attractive visuals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/>
          <p:nvPr/>
        </p:nvSpPr>
        <p:spPr>
          <a:xfrm>
            <a:off x="671340" y="1886375"/>
            <a:ext cx="647338" cy="650240"/>
          </a:xfrm>
          <a:custGeom>
            <a:rect b="b" l="l" r="r" t="t"/>
            <a:pathLst>
              <a:path extrusionOk="0" h="812800" w="809173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3AB1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7"/>
          <p:cNvSpPr txBox="1"/>
          <p:nvPr/>
        </p:nvSpPr>
        <p:spPr>
          <a:xfrm>
            <a:off x="730871" y="1909095"/>
            <a:ext cx="5286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700"/>
          </a:p>
        </p:txBody>
      </p:sp>
      <p:sp>
        <p:nvSpPr>
          <p:cNvPr id="155" name="Google Shape;155;p27"/>
          <p:cNvSpPr/>
          <p:nvPr/>
        </p:nvSpPr>
        <p:spPr>
          <a:xfrm>
            <a:off x="3633345" y="1886375"/>
            <a:ext cx="647338" cy="650240"/>
          </a:xfrm>
          <a:custGeom>
            <a:rect b="b" l="l" r="r" t="t"/>
            <a:pathLst>
              <a:path extrusionOk="0" h="812800" w="809173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AD9B0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3692876" y="1909095"/>
            <a:ext cx="5286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700"/>
          </a:p>
        </p:txBody>
      </p:sp>
      <p:sp>
        <p:nvSpPr>
          <p:cNvPr id="157" name="Google Shape;157;p27"/>
          <p:cNvSpPr/>
          <p:nvPr/>
        </p:nvSpPr>
        <p:spPr>
          <a:xfrm>
            <a:off x="6586215" y="1886375"/>
            <a:ext cx="647338" cy="650240"/>
          </a:xfrm>
          <a:custGeom>
            <a:rect b="b" l="l" r="r" t="t"/>
            <a:pathLst>
              <a:path extrusionOk="0" h="812800" w="809173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EDB7C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7"/>
          <p:cNvSpPr txBox="1"/>
          <p:nvPr/>
        </p:nvSpPr>
        <p:spPr>
          <a:xfrm>
            <a:off x="6645747" y="1909243"/>
            <a:ext cx="5286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700"/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b="0" l="0" r="45684" t="50000"/>
          <a:stretch/>
        </p:blipFill>
        <p:spPr>
          <a:xfrm>
            <a:off x="7804663" y="0"/>
            <a:ext cx="1339337" cy="126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4">
            <a:alphaModFix/>
          </a:blip>
          <a:srcRect b="39982" l="0" r="0" t="0"/>
          <a:stretch/>
        </p:blipFill>
        <p:spPr>
          <a:xfrm>
            <a:off x="938005" y="3803708"/>
            <a:ext cx="3344394" cy="133979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679024" y="514350"/>
            <a:ext cx="5295388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4F63"/>
                </a:solidFill>
                <a:latin typeface="Pacifico"/>
                <a:ea typeface="Pacifico"/>
                <a:cs typeface="Pacifico"/>
                <a:sym typeface="Pacifico"/>
              </a:rPr>
              <a:t>Download this presentation as a Powerpoint template in 3 steps</a:t>
            </a:r>
            <a:endParaRPr sz="700"/>
          </a:p>
        </p:txBody>
      </p:sp>
      <p:sp>
        <p:nvSpPr>
          <p:cNvPr id="162" name="Google Shape;162;p27"/>
          <p:cNvSpPr txBox="1"/>
          <p:nvPr/>
        </p:nvSpPr>
        <p:spPr>
          <a:xfrm>
            <a:off x="3631900" y="2596900"/>
            <a:ext cx="2071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Click on the "Share" button on the top right corner in Canva </a:t>
            </a:r>
            <a:endParaRPr b="0" i="0" sz="11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and click on "More" at the </a:t>
            </a:r>
            <a:endParaRPr b="0" i="0" sz="11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bottom of the menu.</a:t>
            </a:r>
            <a:endParaRPr sz="700"/>
          </a:p>
        </p:txBody>
      </p:sp>
      <p:sp>
        <p:nvSpPr>
          <p:cNvPr id="163" name="Google Shape;163;p27"/>
          <p:cNvSpPr txBox="1"/>
          <p:nvPr/>
        </p:nvSpPr>
        <p:spPr>
          <a:xfrm>
            <a:off x="679025" y="2596900"/>
            <a:ext cx="20616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Click on the "Canva" button next to this presentation. Start editing your presentation. You may need to sign in to your Canva account.</a:t>
            </a:r>
            <a:endParaRPr sz="700"/>
          </a:p>
        </p:txBody>
      </p:sp>
      <p:sp>
        <p:nvSpPr>
          <p:cNvPr id="164" name="Google Shape;164;p27"/>
          <p:cNvSpPr txBox="1"/>
          <p:nvPr/>
        </p:nvSpPr>
        <p:spPr>
          <a:xfrm>
            <a:off x="6584764" y="2596890"/>
            <a:ext cx="1880212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Enter "PowerPoint" in the search bar and click on the PowerPoint icon to download.</a:t>
            </a:r>
            <a:endParaRPr sz="7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54"/>
          <p:cNvCxnSpPr/>
          <p:nvPr/>
        </p:nvCxnSpPr>
        <p:spPr>
          <a:xfrm rot="-5400000">
            <a:off x="896008" y="2573141"/>
            <a:ext cx="5128764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81" name="Google Shape;581;p54"/>
          <p:cNvPicPr preferRelativeResize="0"/>
          <p:nvPr/>
        </p:nvPicPr>
        <p:blipFill rotWithShape="1">
          <a:blip r:embed="rId3">
            <a:alphaModFix amt="62000"/>
          </a:blip>
          <a:srcRect b="23525" l="0" r="0" t="56259"/>
          <a:stretch/>
        </p:blipFill>
        <p:spPr>
          <a:xfrm>
            <a:off x="3656252" y="958131"/>
            <a:ext cx="2024949" cy="27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6463" y="514350"/>
            <a:ext cx="794211" cy="77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4"/>
          <p:cNvPicPr preferRelativeResize="0"/>
          <p:nvPr/>
        </p:nvPicPr>
        <p:blipFill rotWithShape="1">
          <a:blip r:embed="rId5">
            <a:alphaModFix amt="44999"/>
          </a:blip>
          <a:srcRect b="45579" l="0" r="0" t="32285"/>
          <a:stretch/>
        </p:blipFill>
        <p:spPr>
          <a:xfrm>
            <a:off x="3656252" y="514350"/>
            <a:ext cx="2024949" cy="29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6802180" y="514350"/>
            <a:ext cx="757056" cy="77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4"/>
          <p:cNvPicPr preferRelativeResize="0"/>
          <p:nvPr/>
        </p:nvPicPr>
        <p:blipFill rotWithShape="1">
          <a:blip r:embed="rId7">
            <a:alphaModFix/>
          </a:blip>
          <a:srcRect b="0" l="0" r="129" t="0"/>
          <a:stretch/>
        </p:blipFill>
        <p:spPr>
          <a:xfrm>
            <a:off x="7690742" y="514350"/>
            <a:ext cx="756389" cy="77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72904" y="1574071"/>
            <a:ext cx="859978" cy="81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15857" y="1574071"/>
            <a:ext cx="878447" cy="81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4"/>
          <p:cNvPicPr preferRelativeResize="0"/>
          <p:nvPr/>
        </p:nvPicPr>
        <p:blipFill rotWithShape="1">
          <a:blip r:embed="rId10">
            <a:alphaModFix/>
          </a:blip>
          <a:srcRect b="54595" l="17532" r="3792" t="0"/>
          <a:stretch/>
        </p:blipFill>
        <p:spPr>
          <a:xfrm>
            <a:off x="3656252" y="2623615"/>
            <a:ext cx="1329840" cy="8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77280" y="1574071"/>
            <a:ext cx="910213" cy="81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4"/>
          <p:cNvPicPr preferRelativeResize="0"/>
          <p:nvPr/>
        </p:nvPicPr>
        <p:blipFill rotWithShape="1">
          <a:blip r:embed="rId12">
            <a:alphaModFix/>
          </a:blip>
          <a:srcRect b="26457" l="0" r="0" t="0"/>
          <a:stretch/>
        </p:blipFill>
        <p:spPr>
          <a:xfrm>
            <a:off x="6448835" y="2648364"/>
            <a:ext cx="1178770" cy="79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173976" y="2623615"/>
            <a:ext cx="1086975" cy="8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870468" y="1606829"/>
            <a:ext cx="759182" cy="75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663566" y="3921369"/>
            <a:ext cx="915749" cy="80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4"/>
          <p:cNvPicPr preferRelativeResize="0"/>
          <p:nvPr/>
        </p:nvPicPr>
        <p:blipFill rotWithShape="1">
          <a:blip r:embed="rId16">
            <a:alphaModFix/>
          </a:blip>
          <a:srcRect b="461" l="56354" r="0" t="20833"/>
          <a:stretch/>
        </p:blipFill>
        <p:spPr>
          <a:xfrm rot="-5400000">
            <a:off x="5098180" y="3776408"/>
            <a:ext cx="605697" cy="109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4"/>
          <p:cNvPicPr preferRelativeResize="0"/>
          <p:nvPr/>
        </p:nvPicPr>
        <p:blipFill rotWithShape="1">
          <a:blip r:embed="rId17">
            <a:alphaModFix/>
          </a:blip>
          <a:srcRect b="28940" l="0" r="0" t="0"/>
          <a:stretch/>
        </p:blipFill>
        <p:spPr>
          <a:xfrm>
            <a:off x="7256225" y="4014369"/>
            <a:ext cx="1428405" cy="62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-5400000">
            <a:off x="6307630" y="3861452"/>
            <a:ext cx="922260" cy="81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4"/>
          <p:cNvPicPr preferRelativeResize="0"/>
          <p:nvPr/>
        </p:nvPicPr>
        <p:blipFill rotWithShape="1">
          <a:blip r:embed="rId19">
            <a:alphaModFix/>
          </a:blip>
          <a:srcRect b="0" l="12047" r="14920" t="10681"/>
          <a:stretch/>
        </p:blipFill>
        <p:spPr>
          <a:xfrm>
            <a:off x="3584844" y="1489170"/>
            <a:ext cx="1073192" cy="87611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4"/>
          <p:cNvSpPr txBox="1"/>
          <p:nvPr/>
        </p:nvSpPr>
        <p:spPr>
          <a:xfrm>
            <a:off x="514350" y="509588"/>
            <a:ext cx="2529566" cy="11477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AD9B08"/>
                </a:solidFill>
                <a:latin typeface="Pacifico"/>
                <a:ea typeface="Pacifico"/>
                <a:cs typeface="Pacifico"/>
                <a:sym typeface="Pacifico"/>
              </a:rPr>
              <a:t>Resource 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AD9B08"/>
                </a:solidFill>
                <a:latin typeface="Pacifico"/>
                <a:ea typeface="Pacifico"/>
                <a:cs typeface="Pacifico"/>
                <a:sym typeface="Pacifico"/>
              </a:rPr>
              <a:t>Page</a:t>
            </a:r>
            <a:endParaRPr sz="700"/>
          </a:p>
        </p:txBody>
      </p:sp>
      <p:sp>
        <p:nvSpPr>
          <p:cNvPr id="599" name="Google Shape;599;p54"/>
          <p:cNvSpPr txBox="1"/>
          <p:nvPr/>
        </p:nvSpPr>
        <p:spPr>
          <a:xfrm>
            <a:off x="514350" y="3453765"/>
            <a:ext cx="2529566" cy="1175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Use these design resources in your Canva Presentation. 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Happy designing! 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Don't forget to delete this page before presenting. </a:t>
            </a:r>
            <a:endParaRPr sz="700"/>
          </a:p>
        </p:txBody>
      </p:sp>
      <p:pic>
        <p:nvPicPr>
          <p:cNvPr id="600" name="Google Shape;600;p54"/>
          <p:cNvPicPr preferRelativeResize="0"/>
          <p:nvPr/>
        </p:nvPicPr>
        <p:blipFill rotWithShape="1">
          <a:blip r:embed="rId20">
            <a:alphaModFix/>
          </a:blip>
          <a:srcRect b="15258" l="0" r="0" t="0"/>
          <a:stretch/>
        </p:blipFill>
        <p:spPr>
          <a:xfrm>
            <a:off x="7822867" y="2521417"/>
            <a:ext cx="1131691" cy="92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8650" y="331467"/>
            <a:ext cx="1151038" cy="70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8224" y="218768"/>
            <a:ext cx="791948" cy="92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7531" y="1356925"/>
            <a:ext cx="766276" cy="71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4039774" y="382059"/>
            <a:ext cx="638292" cy="60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5"/>
          <p:cNvPicPr preferRelativeResize="0"/>
          <p:nvPr/>
        </p:nvPicPr>
        <p:blipFill rotWithShape="1">
          <a:blip r:embed="rId7">
            <a:alphaModFix/>
          </a:blip>
          <a:srcRect b="9216" l="0" r="0" t="0"/>
          <a:stretch/>
        </p:blipFill>
        <p:spPr>
          <a:xfrm>
            <a:off x="2839528" y="1307114"/>
            <a:ext cx="1569538" cy="8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4720149" y="1262358"/>
            <a:ext cx="874730" cy="90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21304" y="2472096"/>
            <a:ext cx="1900450" cy="46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5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81227" y="2391980"/>
            <a:ext cx="617984" cy="62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5400000">
            <a:off x="6284886" y="978001"/>
            <a:ext cx="719678" cy="147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47716" y="2247962"/>
            <a:ext cx="1133751" cy="90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5"/>
          <p:cNvPicPr preferRelativeResize="0"/>
          <p:nvPr/>
        </p:nvPicPr>
        <p:blipFill rotWithShape="1">
          <a:blip r:embed="rId13">
            <a:alphaModFix/>
          </a:blip>
          <a:srcRect b="0" l="0" r="3687" t="10833"/>
          <a:stretch/>
        </p:blipFill>
        <p:spPr>
          <a:xfrm>
            <a:off x="7758684" y="2350614"/>
            <a:ext cx="826337" cy="70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776217" y="3407011"/>
            <a:ext cx="1382293" cy="58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53623" y="1389377"/>
            <a:ext cx="684114" cy="163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5400000">
            <a:off x="6787509" y="3306667"/>
            <a:ext cx="831097" cy="78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681466" y="4273513"/>
            <a:ext cx="1322072" cy="75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53623" y="3164647"/>
            <a:ext cx="616166" cy="107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5"/>
          <p:cNvPicPr preferRelativeResize="0"/>
          <p:nvPr/>
        </p:nvPicPr>
        <p:blipFill rotWithShape="1">
          <a:blip r:embed="rId19">
            <a:alphaModFix/>
          </a:blip>
          <a:srcRect b="865" l="0" r="0" t="0"/>
          <a:stretch/>
        </p:blipFill>
        <p:spPr>
          <a:xfrm>
            <a:off x="7919279" y="3385152"/>
            <a:ext cx="710371" cy="63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5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444813" y="1369364"/>
            <a:ext cx="1100671" cy="6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491067" y="3189015"/>
            <a:ext cx="779147" cy="102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rot="-5400000">
            <a:off x="3594923" y="1942079"/>
            <a:ext cx="212925" cy="15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797343" y="349637"/>
            <a:ext cx="679117" cy="66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 rot="5400000">
            <a:off x="2891255" y="191157"/>
            <a:ext cx="751677" cy="98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51755" y="437079"/>
            <a:ext cx="847053" cy="4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5"/>
          <p:cNvPicPr preferRelativeResize="0"/>
          <p:nvPr/>
        </p:nvPicPr>
        <p:blipFill rotWithShape="1">
          <a:blip r:embed="rId26">
            <a:alphaModFix/>
          </a:blip>
          <a:srcRect b="1827" l="0" r="0" t="0"/>
          <a:stretch/>
        </p:blipFill>
        <p:spPr>
          <a:xfrm>
            <a:off x="5479787" y="3287621"/>
            <a:ext cx="1007050" cy="82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591490" y="3272585"/>
            <a:ext cx="863450" cy="85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409064" y="4391827"/>
            <a:ext cx="2113340" cy="64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5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6887642" y="4391827"/>
            <a:ext cx="684732" cy="6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5"/>
          <p:cNvPicPr preferRelativeResize="0"/>
          <p:nvPr/>
        </p:nvPicPr>
        <p:blipFill rotWithShape="1">
          <a:blip r:embed="rId30">
            <a:alphaModFix/>
          </a:blip>
          <a:srcRect b="38893" l="2121" r="0" t="0"/>
          <a:stretch/>
        </p:blipFill>
        <p:spPr>
          <a:xfrm>
            <a:off x="308340" y="4258477"/>
            <a:ext cx="2272946" cy="725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/>
          <p:nvPr/>
        </p:nvSpPr>
        <p:spPr>
          <a:xfrm>
            <a:off x="671340" y="1890186"/>
            <a:ext cx="647338" cy="650240"/>
          </a:xfrm>
          <a:custGeom>
            <a:rect b="b" l="l" r="r" t="t"/>
            <a:pathLst>
              <a:path extrusionOk="0" h="812800" w="809173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AD9B0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8"/>
          <p:cNvSpPr txBox="1"/>
          <p:nvPr/>
        </p:nvSpPr>
        <p:spPr>
          <a:xfrm>
            <a:off x="730872" y="1916866"/>
            <a:ext cx="5286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700"/>
          </a:p>
        </p:txBody>
      </p:sp>
      <p:sp>
        <p:nvSpPr>
          <p:cNvPr id="171" name="Google Shape;171;p28"/>
          <p:cNvSpPr/>
          <p:nvPr/>
        </p:nvSpPr>
        <p:spPr>
          <a:xfrm>
            <a:off x="3633345" y="1890186"/>
            <a:ext cx="647338" cy="650240"/>
          </a:xfrm>
          <a:custGeom>
            <a:rect b="b" l="l" r="r" t="t"/>
            <a:pathLst>
              <a:path extrusionOk="0" h="812800" w="809173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EDB7C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8"/>
          <p:cNvSpPr txBox="1"/>
          <p:nvPr/>
        </p:nvSpPr>
        <p:spPr>
          <a:xfrm>
            <a:off x="3692877" y="1916866"/>
            <a:ext cx="5286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700"/>
          </a:p>
        </p:txBody>
      </p:sp>
      <p:sp>
        <p:nvSpPr>
          <p:cNvPr id="173" name="Google Shape;173;p28"/>
          <p:cNvSpPr/>
          <p:nvPr/>
        </p:nvSpPr>
        <p:spPr>
          <a:xfrm>
            <a:off x="6586215" y="1890186"/>
            <a:ext cx="647338" cy="650240"/>
          </a:xfrm>
          <a:custGeom>
            <a:rect b="b" l="l" r="r" t="t"/>
            <a:pathLst>
              <a:path extrusionOk="0" h="812800" w="809173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3AB1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8"/>
          <p:cNvSpPr txBox="1"/>
          <p:nvPr/>
        </p:nvSpPr>
        <p:spPr>
          <a:xfrm>
            <a:off x="6645747" y="1916866"/>
            <a:ext cx="5286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700"/>
          </a:p>
        </p:txBody>
      </p:sp>
      <p:pic>
        <p:nvPicPr>
          <p:cNvPr id="175" name="Google Shape;175;p28"/>
          <p:cNvPicPr preferRelativeResize="0"/>
          <p:nvPr/>
        </p:nvPicPr>
        <p:blipFill rotWithShape="1">
          <a:blip r:embed="rId3">
            <a:alphaModFix/>
          </a:blip>
          <a:srcRect b="23574" l="13391" r="0" t="0"/>
          <a:stretch/>
        </p:blipFill>
        <p:spPr>
          <a:xfrm>
            <a:off x="0" y="3655939"/>
            <a:ext cx="1772155" cy="148756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/>
        </p:nvSpPr>
        <p:spPr>
          <a:xfrm>
            <a:off x="669889" y="514350"/>
            <a:ext cx="5295388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AD9B08"/>
                </a:solidFill>
                <a:latin typeface="Pacifico"/>
                <a:ea typeface="Pacifico"/>
                <a:cs typeface="Pacifico"/>
                <a:sym typeface="Pacifico"/>
              </a:rPr>
              <a:t>Use this presentation as a Google Slide template in 3 steps</a:t>
            </a:r>
            <a:endParaRPr sz="700"/>
          </a:p>
        </p:txBody>
      </p:sp>
      <p:sp>
        <p:nvSpPr>
          <p:cNvPr id="177" name="Google Shape;177;p28"/>
          <p:cNvSpPr txBox="1"/>
          <p:nvPr/>
        </p:nvSpPr>
        <p:spPr>
          <a:xfrm>
            <a:off x="3631894" y="2596890"/>
            <a:ext cx="1880212" cy="73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"Share" button on the top right corner in Canva and click on "More" at the bottom of the menu.</a:t>
            </a:r>
            <a:endParaRPr sz="700"/>
          </a:p>
        </p:txBody>
      </p:sp>
      <p:sp>
        <p:nvSpPr>
          <p:cNvPr id="178" name="Google Shape;178;p28"/>
          <p:cNvSpPr txBox="1"/>
          <p:nvPr/>
        </p:nvSpPr>
        <p:spPr>
          <a:xfrm>
            <a:off x="679024" y="2596890"/>
            <a:ext cx="1998694" cy="925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"Canva" button next to this presentation. Start editing your presentation. You may need to sign in to your Canva account.</a:t>
            </a:r>
            <a:endParaRPr sz="700"/>
          </a:p>
        </p:txBody>
      </p:sp>
      <p:sp>
        <p:nvSpPr>
          <p:cNvPr id="179" name="Google Shape;179;p28"/>
          <p:cNvSpPr txBox="1"/>
          <p:nvPr/>
        </p:nvSpPr>
        <p:spPr>
          <a:xfrm>
            <a:off x="6584764" y="2596890"/>
            <a:ext cx="1880212" cy="1297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 sz="700"/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4">
            <a:alphaModFix/>
          </a:blip>
          <a:srcRect b="33996" l="0" r="0" t="0"/>
          <a:stretch/>
        </p:blipFill>
        <p:spPr>
          <a:xfrm rot="-5400000">
            <a:off x="7499416" y="574667"/>
            <a:ext cx="1996268" cy="12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/>
        </p:nvSpPr>
        <p:spPr>
          <a:xfrm>
            <a:off x="514350" y="509588"/>
            <a:ext cx="4693119" cy="1376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4F63"/>
                </a:solidFill>
                <a:latin typeface="Pacifico"/>
                <a:ea typeface="Pacifico"/>
                <a:cs typeface="Pacifico"/>
                <a:sym typeface="Pacifico"/>
              </a:rPr>
              <a:t>How to Use This Presentation</a:t>
            </a:r>
            <a:endParaRPr sz="700"/>
          </a:p>
        </p:txBody>
      </p:sp>
      <p:sp>
        <p:nvSpPr>
          <p:cNvPr id="186" name="Google Shape;186;p29"/>
          <p:cNvSpPr txBox="1"/>
          <p:nvPr/>
        </p:nvSpPr>
        <p:spPr>
          <a:xfrm>
            <a:off x="514350" y="2879725"/>
            <a:ext cx="2570651" cy="1255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Click on the "Google Slides" button below this presentation preview. 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Click on "Make a copy."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Start editing your presentation.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 need to sign in to your 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Google account.</a:t>
            </a:r>
            <a:endParaRPr sz="700"/>
          </a:p>
        </p:txBody>
      </p:sp>
      <p:sp>
        <p:nvSpPr>
          <p:cNvPr id="187" name="Google Shape;187;p29"/>
          <p:cNvSpPr txBox="1"/>
          <p:nvPr/>
        </p:nvSpPr>
        <p:spPr>
          <a:xfrm>
            <a:off x="514350" y="2328098"/>
            <a:ext cx="2570651" cy="28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Slides</a:t>
            </a:r>
            <a:endParaRPr sz="700"/>
          </a:p>
        </p:txBody>
      </p:sp>
      <p:sp>
        <p:nvSpPr>
          <p:cNvPr id="188" name="Google Shape;188;p29"/>
          <p:cNvSpPr txBox="1"/>
          <p:nvPr/>
        </p:nvSpPr>
        <p:spPr>
          <a:xfrm>
            <a:off x="3286675" y="2879725"/>
            <a:ext cx="2570650" cy="1255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Click on the "PowerPoint" button below this presentation preview. 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Start editing your presentation.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Download and install the fonts used in this presentation as listed on the 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next page.</a:t>
            </a:r>
            <a:endParaRPr sz="700"/>
          </a:p>
        </p:txBody>
      </p:sp>
      <p:sp>
        <p:nvSpPr>
          <p:cNvPr id="189" name="Google Shape;189;p29"/>
          <p:cNvSpPr txBox="1"/>
          <p:nvPr/>
        </p:nvSpPr>
        <p:spPr>
          <a:xfrm>
            <a:off x="3286675" y="2328098"/>
            <a:ext cx="2570650" cy="28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PowerPoint</a:t>
            </a:r>
            <a:endParaRPr sz="700"/>
          </a:p>
        </p:txBody>
      </p:sp>
      <p:sp>
        <p:nvSpPr>
          <p:cNvPr id="190" name="Google Shape;190;p29"/>
          <p:cNvSpPr txBox="1"/>
          <p:nvPr/>
        </p:nvSpPr>
        <p:spPr>
          <a:xfrm>
            <a:off x="6058999" y="2879725"/>
            <a:ext cx="2570650" cy="1045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Click on the "Canva" button under this presentation preview. 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Start editing your presentation.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 need to sign in to your </a:t>
            </a:r>
            <a:endParaRPr sz="7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Canva account.</a:t>
            </a:r>
            <a:endParaRPr sz="700"/>
          </a:p>
        </p:txBody>
      </p:sp>
      <p:sp>
        <p:nvSpPr>
          <p:cNvPr id="191" name="Google Shape;191;p29"/>
          <p:cNvSpPr txBox="1"/>
          <p:nvPr/>
        </p:nvSpPr>
        <p:spPr>
          <a:xfrm>
            <a:off x="6058999" y="2328098"/>
            <a:ext cx="2570650" cy="28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Canva</a:t>
            </a:r>
            <a:endParaRPr sz="700"/>
          </a:p>
        </p:txBody>
      </p:sp>
      <p:pic>
        <p:nvPicPr>
          <p:cNvPr id="192" name="Google Shape;192;p29"/>
          <p:cNvPicPr preferRelativeResize="0"/>
          <p:nvPr/>
        </p:nvPicPr>
        <p:blipFill rotWithShape="1">
          <a:blip r:embed="rId3">
            <a:alphaModFix/>
          </a:blip>
          <a:srcRect b="0" l="0" r="40795" t="0"/>
          <a:stretch/>
        </p:blipFill>
        <p:spPr>
          <a:xfrm>
            <a:off x="7857446" y="188320"/>
            <a:ext cx="1286554" cy="2023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0"/>
          <p:cNvPicPr preferRelativeResize="0"/>
          <p:nvPr/>
        </p:nvPicPr>
        <p:blipFill rotWithShape="1">
          <a:blip r:embed="rId3">
            <a:alphaModFix/>
          </a:blip>
          <a:srcRect b="54595" l="17532" r="3792" t="0"/>
          <a:stretch/>
        </p:blipFill>
        <p:spPr>
          <a:xfrm>
            <a:off x="0" y="3445100"/>
            <a:ext cx="2659681" cy="169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30"/>
          <p:cNvGrpSpPr/>
          <p:nvPr/>
        </p:nvGrpSpPr>
        <p:grpSpPr>
          <a:xfrm>
            <a:off x="3745482" y="1642111"/>
            <a:ext cx="1653037" cy="1801883"/>
            <a:chOff x="0" y="0"/>
            <a:chExt cx="4408098" cy="4805021"/>
          </a:xfrm>
        </p:grpSpPr>
        <p:grpSp>
          <p:nvGrpSpPr>
            <p:cNvPr id="199" name="Google Shape;199;p30"/>
            <p:cNvGrpSpPr/>
            <p:nvPr/>
          </p:nvGrpSpPr>
          <p:grpSpPr>
            <a:xfrm>
              <a:off x="1178927" y="0"/>
              <a:ext cx="2050242" cy="2059432"/>
              <a:chOff x="1813" y="0"/>
              <a:chExt cx="809173" cy="812800"/>
            </a:xfrm>
          </p:grpSpPr>
          <p:sp>
            <p:nvSpPr>
              <p:cNvPr id="200" name="Google Shape;200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A8C5B"/>
              </a:solidFill>
              <a:ln cap="flat" cmpd="sng" w="19050">
                <a:solidFill>
                  <a:srgbClr val="7A8C5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02.</a:t>
                </a:r>
                <a:endParaRPr sz="700"/>
              </a:p>
            </p:txBody>
          </p:sp>
        </p:grpSp>
        <p:sp>
          <p:nvSpPr>
            <p:cNvPr id="202" name="Google Shape;202;p30"/>
            <p:cNvSpPr txBox="1"/>
            <p:nvPr/>
          </p:nvSpPr>
          <p:spPr>
            <a:xfrm>
              <a:off x="0" y="2650985"/>
              <a:ext cx="440809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Our Projects</a:t>
              </a:r>
              <a:endParaRPr sz="700"/>
            </a:p>
          </p:txBody>
        </p:sp>
        <p:sp>
          <p:nvSpPr>
            <p:cNvPr id="203" name="Google Shape;203;p30"/>
            <p:cNvSpPr txBox="1"/>
            <p:nvPr/>
          </p:nvSpPr>
          <p:spPr>
            <a:xfrm>
              <a:off x="0" y="3711551"/>
              <a:ext cx="4408098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204" name="Google Shape;204;p30"/>
          <p:cNvGrpSpPr/>
          <p:nvPr/>
        </p:nvGrpSpPr>
        <p:grpSpPr>
          <a:xfrm>
            <a:off x="1291158" y="1642111"/>
            <a:ext cx="1653037" cy="1801883"/>
            <a:chOff x="0" y="0"/>
            <a:chExt cx="4408098" cy="4805021"/>
          </a:xfrm>
        </p:grpSpPr>
        <p:grpSp>
          <p:nvGrpSpPr>
            <p:cNvPr id="205" name="Google Shape;205;p30"/>
            <p:cNvGrpSpPr/>
            <p:nvPr/>
          </p:nvGrpSpPr>
          <p:grpSpPr>
            <a:xfrm>
              <a:off x="1064900" y="0"/>
              <a:ext cx="2050242" cy="2059432"/>
              <a:chOff x="1813" y="0"/>
              <a:chExt cx="809173" cy="812800"/>
            </a:xfrm>
          </p:grpSpPr>
          <p:sp>
            <p:nvSpPr>
              <p:cNvPr id="206" name="Google Shape;206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6C3F1F"/>
              </a:solidFill>
              <a:ln cap="flat" cmpd="sng" w="19050">
                <a:solidFill>
                  <a:srgbClr val="6C3F1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01.</a:t>
                </a:r>
                <a:endParaRPr sz="700"/>
              </a:p>
            </p:txBody>
          </p:sp>
        </p:grpSp>
        <p:sp>
          <p:nvSpPr>
            <p:cNvPr id="208" name="Google Shape;208;p30"/>
            <p:cNvSpPr txBox="1"/>
            <p:nvPr/>
          </p:nvSpPr>
          <p:spPr>
            <a:xfrm>
              <a:off x="0" y="2650985"/>
              <a:ext cx="440809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About Us</a:t>
              </a:r>
              <a:endParaRPr sz="700"/>
            </a:p>
          </p:txBody>
        </p:sp>
        <p:sp>
          <p:nvSpPr>
            <p:cNvPr id="209" name="Google Shape;209;p30"/>
            <p:cNvSpPr txBox="1"/>
            <p:nvPr/>
          </p:nvSpPr>
          <p:spPr>
            <a:xfrm>
              <a:off x="0" y="3711551"/>
              <a:ext cx="4408098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210" name="Google Shape;210;p30"/>
          <p:cNvGrpSpPr/>
          <p:nvPr/>
        </p:nvGrpSpPr>
        <p:grpSpPr>
          <a:xfrm>
            <a:off x="5955604" y="1642111"/>
            <a:ext cx="1897239" cy="1801883"/>
            <a:chOff x="0" y="0"/>
            <a:chExt cx="5059304" cy="4805021"/>
          </a:xfrm>
        </p:grpSpPr>
        <p:grpSp>
          <p:nvGrpSpPr>
            <p:cNvPr id="211" name="Google Shape;211;p30"/>
            <p:cNvGrpSpPr/>
            <p:nvPr/>
          </p:nvGrpSpPr>
          <p:grpSpPr>
            <a:xfrm>
              <a:off x="1504530" y="0"/>
              <a:ext cx="2050242" cy="2059432"/>
              <a:chOff x="1813" y="0"/>
              <a:chExt cx="809173" cy="812800"/>
            </a:xfrm>
          </p:grpSpPr>
          <p:sp>
            <p:nvSpPr>
              <p:cNvPr id="212" name="Google Shape;212;p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AB15"/>
              </a:solidFill>
              <a:ln cap="flat" cmpd="sng" w="19050">
                <a:solidFill>
                  <a:srgbClr val="F3AB1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6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03.</a:t>
                </a:r>
                <a:endParaRPr sz="700"/>
              </a:p>
            </p:txBody>
          </p:sp>
        </p:grpSp>
        <p:sp>
          <p:nvSpPr>
            <p:cNvPr id="214" name="Google Shape;214;p30"/>
            <p:cNvSpPr txBox="1"/>
            <p:nvPr/>
          </p:nvSpPr>
          <p:spPr>
            <a:xfrm>
              <a:off x="0" y="2650985"/>
              <a:ext cx="5059304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Stats &amp; Numbers</a:t>
              </a:r>
              <a:endParaRPr sz="700"/>
            </a:p>
          </p:txBody>
        </p:sp>
        <p:sp>
          <p:nvSpPr>
            <p:cNvPr id="215" name="Google Shape;215;p30"/>
            <p:cNvSpPr txBox="1"/>
            <p:nvPr/>
          </p:nvSpPr>
          <p:spPr>
            <a:xfrm>
              <a:off x="325603" y="3711551"/>
              <a:ext cx="4408098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Elaborate on what you want to discuss. </a:t>
              </a:r>
              <a:endParaRPr sz="700"/>
            </a:p>
          </p:txBody>
        </p:sp>
      </p:grpSp>
      <p:sp>
        <p:nvSpPr>
          <p:cNvPr id="216" name="Google Shape;216;p30"/>
          <p:cNvSpPr txBox="1"/>
          <p:nvPr/>
        </p:nvSpPr>
        <p:spPr>
          <a:xfrm>
            <a:off x="445112" y="509588"/>
            <a:ext cx="8253776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7A8C5B"/>
                </a:solidFill>
                <a:latin typeface="Pacifico"/>
                <a:ea typeface="Pacifico"/>
                <a:cs typeface="Pacifico"/>
                <a:sym typeface="Pacifico"/>
              </a:rPr>
              <a:t>Table Of Contents</a:t>
            </a:r>
            <a:endParaRPr sz="700"/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4">
            <a:alphaModFix/>
          </a:blip>
          <a:srcRect b="0" l="0" r="18114" t="48942"/>
          <a:stretch/>
        </p:blipFill>
        <p:spPr>
          <a:xfrm>
            <a:off x="7614273" y="0"/>
            <a:ext cx="1529727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31"/>
          <p:cNvGrpSpPr/>
          <p:nvPr/>
        </p:nvGrpSpPr>
        <p:grpSpPr>
          <a:xfrm>
            <a:off x="732845" y="1856613"/>
            <a:ext cx="768841" cy="772287"/>
            <a:chOff x="1813" y="0"/>
            <a:chExt cx="809173" cy="812800"/>
          </a:xfrm>
        </p:grpSpPr>
        <p:sp>
          <p:nvSpPr>
            <p:cNvPr id="223" name="Google Shape;223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C3F1F"/>
            </a:solidFill>
            <a:ln cap="flat" cmpd="sng" w="19050">
              <a:solidFill>
                <a:srgbClr val="6C3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01.</a:t>
              </a:r>
              <a:endParaRPr sz="700"/>
            </a:p>
          </p:txBody>
        </p:sp>
      </p:grpSp>
      <p:grpSp>
        <p:nvGrpSpPr>
          <p:cNvPr id="225" name="Google Shape;225;p31"/>
          <p:cNvGrpSpPr/>
          <p:nvPr/>
        </p:nvGrpSpPr>
        <p:grpSpPr>
          <a:xfrm>
            <a:off x="1704878" y="1899699"/>
            <a:ext cx="3689038" cy="1340564"/>
            <a:chOff x="0" y="-9525"/>
            <a:chExt cx="9837433" cy="3574838"/>
          </a:xfrm>
        </p:grpSpPr>
        <p:sp>
          <p:nvSpPr>
            <p:cNvPr id="226" name="Google Shape;226;p31"/>
            <p:cNvSpPr txBox="1"/>
            <p:nvPr/>
          </p:nvSpPr>
          <p:spPr>
            <a:xfrm>
              <a:off x="0" y="-9525"/>
              <a:ext cx="9837433" cy="183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BA86E1"/>
                  </a:solidFill>
                  <a:latin typeface="Pacifico"/>
                  <a:ea typeface="Pacifico"/>
                  <a:cs typeface="Pacifico"/>
                  <a:sym typeface="Pacifico"/>
                </a:rPr>
                <a:t>About us</a:t>
              </a:r>
              <a:endParaRPr sz="700"/>
            </a:p>
          </p:txBody>
        </p:sp>
        <p:sp>
          <p:nvSpPr>
            <p:cNvPr id="227" name="Google Shape;227;p31"/>
            <p:cNvSpPr txBox="1"/>
            <p:nvPr/>
          </p:nvSpPr>
          <p:spPr>
            <a:xfrm>
              <a:off x="0" y="2193925"/>
              <a:ext cx="7094321" cy="1371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Elaborate on what you want to discuss. </a:t>
              </a:r>
              <a:endParaRPr sz="700"/>
            </a:p>
          </p:txBody>
        </p:sp>
      </p:grpSp>
      <p:pic>
        <p:nvPicPr>
          <p:cNvPr id="228" name="Google Shape;228;p31"/>
          <p:cNvPicPr preferRelativeResize="0"/>
          <p:nvPr/>
        </p:nvPicPr>
        <p:blipFill rotWithShape="1">
          <a:blip r:embed="rId3">
            <a:alphaModFix/>
          </a:blip>
          <a:srcRect b="26457" l="0" r="0" t="0"/>
          <a:stretch/>
        </p:blipFill>
        <p:spPr>
          <a:xfrm rot="10800000">
            <a:off x="4284856" y="0"/>
            <a:ext cx="4460488" cy="302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298" y="1028700"/>
            <a:ext cx="5266944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55" y="3240263"/>
            <a:ext cx="1920037" cy="190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2"/>
          <p:cNvPicPr preferRelativeResize="0"/>
          <p:nvPr/>
        </p:nvPicPr>
        <p:blipFill rotWithShape="1">
          <a:blip r:embed="rId3">
            <a:alphaModFix/>
          </a:blip>
          <a:srcRect b="0" l="12031" r="13029" t="16891"/>
          <a:stretch/>
        </p:blipFill>
        <p:spPr>
          <a:xfrm>
            <a:off x="1787506" y="514350"/>
            <a:ext cx="5568988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32"/>
          <p:cNvGrpSpPr/>
          <p:nvPr/>
        </p:nvGrpSpPr>
        <p:grpSpPr>
          <a:xfrm>
            <a:off x="565171" y="3193841"/>
            <a:ext cx="8013657" cy="1949659"/>
            <a:chOff x="0" y="-47625"/>
            <a:chExt cx="4221185" cy="1026981"/>
          </a:xfrm>
        </p:grpSpPr>
        <p:sp>
          <p:nvSpPr>
            <p:cNvPr id="237" name="Google Shape;237;p32"/>
            <p:cNvSpPr/>
            <p:nvPr/>
          </p:nvSpPr>
          <p:spPr>
            <a:xfrm>
              <a:off x="0" y="0"/>
              <a:ext cx="4221185" cy="979356"/>
            </a:xfrm>
            <a:custGeom>
              <a:rect b="b" l="l" r="r" t="t"/>
              <a:pathLst>
                <a:path extrusionOk="0" h="979356" w="4221185">
                  <a:moveTo>
                    <a:pt x="0" y="0"/>
                  </a:moveTo>
                  <a:lnTo>
                    <a:pt x="4221185" y="0"/>
                  </a:lnTo>
                  <a:lnTo>
                    <a:pt x="4221185" y="979356"/>
                  </a:lnTo>
                  <a:lnTo>
                    <a:pt x="0" y="979356"/>
                  </a:lnTo>
                  <a:close/>
                </a:path>
              </a:pathLst>
            </a:custGeom>
            <a:solidFill>
              <a:srgbClr val="FF4F63"/>
            </a:solidFill>
            <a:ln>
              <a:noFill/>
            </a:ln>
          </p:spPr>
        </p:sp>
        <p:sp>
          <p:nvSpPr>
            <p:cNvPr id="238" name="Google Shape;238;p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32"/>
          <p:cNvGrpSpPr/>
          <p:nvPr/>
        </p:nvGrpSpPr>
        <p:grpSpPr>
          <a:xfrm>
            <a:off x="682668" y="3450296"/>
            <a:ext cx="7778663" cy="1464604"/>
            <a:chOff x="0" y="-9525"/>
            <a:chExt cx="20743102" cy="3905612"/>
          </a:xfrm>
        </p:grpSpPr>
        <p:sp>
          <p:nvSpPr>
            <p:cNvPr id="240" name="Google Shape;240;p32"/>
            <p:cNvSpPr txBox="1"/>
            <p:nvPr/>
          </p:nvSpPr>
          <p:spPr>
            <a:xfrm>
              <a:off x="0" y="-9525"/>
              <a:ext cx="20743102" cy="183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Welcome To Presentation</a:t>
              </a:r>
              <a:endParaRPr sz="700"/>
            </a:p>
          </p:txBody>
        </p:sp>
        <p:sp>
          <p:nvSpPr>
            <p:cNvPr id="241" name="Google Shape;241;p32"/>
            <p:cNvSpPr txBox="1"/>
            <p:nvPr/>
          </p:nvSpPr>
          <p:spPr>
            <a:xfrm>
              <a:off x="0" y="2393254"/>
              <a:ext cx="20743102" cy="1502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I'm Rain, and I'll be sharing with you my beautiful ideas. Follow me at @reallygreatsite to learn more. </a:t>
              </a:r>
              <a:endParaRPr sz="7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C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b="0" l="9988" r="9987" t="0"/>
          <a:stretch/>
        </p:blipFill>
        <p:spPr>
          <a:xfrm>
            <a:off x="3687342" y="514350"/>
            <a:ext cx="494230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82717">
            <a:off x="3304441" y="-176569"/>
            <a:ext cx="1710265" cy="159909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3"/>
          <p:cNvSpPr txBox="1"/>
          <p:nvPr/>
        </p:nvSpPr>
        <p:spPr>
          <a:xfrm>
            <a:off x="514350" y="509588"/>
            <a:ext cx="2650320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7A8C5B"/>
                </a:solidFill>
                <a:latin typeface="Pacifico"/>
                <a:ea typeface="Pacifico"/>
                <a:cs typeface="Pacifico"/>
                <a:sym typeface="Pacifico"/>
              </a:rPr>
              <a:t>About Us</a:t>
            </a:r>
            <a:endParaRPr sz="700"/>
          </a:p>
        </p:txBody>
      </p:sp>
      <p:sp>
        <p:nvSpPr>
          <p:cNvPr id="249" name="Google Shape;249;p33"/>
          <p:cNvSpPr txBox="1"/>
          <p:nvPr/>
        </p:nvSpPr>
        <p:spPr>
          <a:xfrm>
            <a:off x="514350" y="3819716"/>
            <a:ext cx="2292063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we do? </a:t>
            </a:r>
            <a:endParaRPr sz="700"/>
          </a:p>
        </p:txBody>
      </p:sp>
      <p:grpSp>
        <p:nvGrpSpPr>
          <p:cNvPr id="250" name="Google Shape;250;p33"/>
          <p:cNvGrpSpPr/>
          <p:nvPr/>
        </p:nvGrpSpPr>
        <p:grpSpPr>
          <a:xfrm>
            <a:off x="514350" y="2167033"/>
            <a:ext cx="2292063" cy="809443"/>
            <a:chOff x="0" y="0"/>
            <a:chExt cx="6112166" cy="2158514"/>
          </a:xfrm>
        </p:grpSpPr>
        <p:sp>
          <p:nvSpPr>
            <p:cNvPr id="251" name="Google Shape;251;p33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Who we are?</a:t>
              </a:r>
              <a:endParaRPr sz="700"/>
            </a:p>
          </p:txBody>
        </p:sp>
        <p:sp>
          <p:nvSpPr>
            <p:cNvPr id="252" name="Google Shape;252;p33"/>
            <p:cNvSpPr txBox="1"/>
            <p:nvPr/>
          </p:nvSpPr>
          <p:spPr>
            <a:xfrm>
              <a:off x="0" y="1065044"/>
              <a:ext cx="6112166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Briefly elaborate on what you want to discuss. </a:t>
              </a:r>
              <a:endParaRPr sz="700"/>
            </a:p>
          </p:txBody>
        </p:sp>
      </p:grpSp>
      <p:sp>
        <p:nvSpPr>
          <p:cNvPr id="253" name="Google Shape;253;p33"/>
          <p:cNvSpPr txBox="1"/>
          <p:nvPr/>
        </p:nvSpPr>
        <p:spPr>
          <a:xfrm>
            <a:off x="514350" y="4211955"/>
            <a:ext cx="2292063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Briefly elaborate on what you want to discuss. 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