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10287000" cx="18288000"/>
  <p:notesSz cx="6858000" cy="9144000"/>
  <p:embeddedFontLst>
    <p:embeddedFont>
      <p:font typeface="Pridi"/>
      <p:regular r:id="rId31"/>
      <p:bold r:id="rId32"/>
    </p:embeddedFont>
    <p:embeddedFont>
      <p:font typeface="Pridi ExtraLight"/>
      <p:regular r:id="rId33"/>
      <p:bold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70F355-1A56-4237-BC30-1F24D30EFD64}">
  <a:tblStyle styleId="{3A70F355-1A56-4237-BC30-1F24D30EFD6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idi-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PridiExtraLight-regular.fntdata"/><Relationship Id="rId10" Type="http://schemas.openxmlformats.org/officeDocument/2006/relationships/slide" Target="slides/slide4.xml"/><Relationship Id="rId32" Type="http://schemas.openxmlformats.org/officeDocument/2006/relationships/font" Target="fonts/Pridi-bold.fntdata"/><Relationship Id="rId13" Type="http://schemas.openxmlformats.org/officeDocument/2006/relationships/slide" Target="slides/slide7.xml"/><Relationship Id="rId35" Type="http://schemas.openxmlformats.org/officeDocument/2006/relationships/font" Target="fonts/Lato-regular.fntdata"/><Relationship Id="rId12" Type="http://schemas.openxmlformats.org/officeDocument/2006/relationships/slide" Target="slides/slide6.xml"/><Relationship Id="rId34" Type="http://schemas.openxmlformats.org/officeDocument/2006/relationships/font" Target="fonts/PridiExtraLight-bold.fntdata"/><Relationship Id="rId15" Type="http://schemas.openxmlformats.org/officeDocument/2006/relationships/slide" Target="slides/slide9.xml"/><Relationship Id="rId37" Type="http://schemas.openxmlformats.org/officeDocument/2006/relationships/font" Target="fonts/Lato-italic.fntdata"/><Relationship Id="rId14" Type="http://schemas.openxmlformats.org/officeDocument/2006/relationships/slide" Target="slides/slide8.xml"/><Relationship Id="rId36" Type="http://schemas.openxmlformats.org/officeDocument/2006/relationships/font" Target="fonts/Lato-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La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36.png"/><Relationship Id="rId5"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0.png"/><Relationship Id="rId4" Type="http://schemas.openxmlformats.org/officeDocument/2006/relationships/image" Target="../media/image93.png"/><Relationship Id="rId5"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4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5.png"/><Relationship Id="rId4" Type="http://schemas.openxmlformats.org/officeDocument/2006/relationships/image" Target="../media/image55.png"/><Relationship Id="rId5" Type="http://schemas.openxmlformats.org/officeDocument/2006/relationships/image" Target="../media/image50.png"/><Relationship Id="rId6"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6.png"/><Relationship Id="rId4" Type="http://schemas.openxmlformats.org/officeDocument/2006/relationships/image" Target="../media/image1.png"/><Relationship Id="rId5" Type="http://schemas.openxmlformats.org/officeDocument/2006/relationships/image" Target="../media/image43.png"/><Relationship Id="rId6" Type="http://schemas.openxmlformats.org/officeDocument/2006/relationships/image" Target="../media/image66.png"/><Relationship Id="rId7" Type="http://schemas.openxmlformats.org/officeDocument/2006/relationships/image" Target="../media/image18.png"/><Relationship Id="rId8"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2.png"/><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20" Type="http://schemas.openxmlformats.org/officeDocument/2006/relationships/image" Target="../media/image92.png"/><Relationship Id="rId11" Type="http://schemas.openxmlformats.org/officeDocument/2006/relationships/image" Target="../media/image18.png"/><Relationship Id="rId22" Type="http://schemas.openxmlformats.org/officeDocument/2006/relationships/image" Target="../media/image50.png"/><Relationship Id="rId10" Type="http://schemas.openxmlformats.org/officeDocument/2006/relationships/image" Target="../media/image95.png"/><Relationship Id="rId21" Type="http://schemas.openxmlformats.org/officeDocument/2006/relationships/image" Target="../media/image97.png"/><Relationship Id="rId13" Type="http://schemas.openxmlformats.org/officeDocument/2006/relationships/image" Target="../media/image89.png"/><Relationship Id="rId24" Type="http://schemas.openxmlformats.org/officeDocument/2006/relationships/image" Target="../media/image94.png"/><Relationship Id="rId12" Type="http://schemas.openxmlformats.org/officeDocument/2006/relationships/image" Target="../media/image10.png"/><Relationship Id="rId23" Type="http://schemas.openxmlformats.org/officeDocument/2006/relationships/image" Target="../media/image84.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1.png"/><Relationship Id="rId4" Type="http://schemas.openxmlformats.org/officeDocument/2006/relationships/image" Target="../media/image82.png"/><Relationship Id="rId9" Type="http://schemas.openxmlformats.org/officeDocument/2006/relationships/image" Target="../media/image86.png"/><Relationship Id="rId15" Type="http://schemas.openxmlformats.org/officeDocument/2006/relationships/image" Target="../media/image87.png"/><Relationship Id="rId14" Type="http://schemas.openxmlformats.org/officeDocument/2006/relationships/image" Target="../media/image4.png"/><Relationship Id="rId17" Type="http://schemas.openxmlformats.org/officeDocument/2006/relationships/image" Target="../media/image85.png"/><Relationship Id="rId16" Type="http://schemas.openxmlformats.org/officeDocument/2006/relationships/image" Target="../media/image91.png"/><Relationship Id="rId5" Type="http://schemas.openxmlformats.org/officeDocument/2006/relationships/image" Target="../media/image24.png"/><Relationship Id="rId19" Type="http://schemas.openxmlformats.org/officeDocument/2006/relationships/image" Target="../media/image88.png"/><Relationship Id="rId6" Type="http://schemas.openxmlformats.org/officeDocument/2006/relationships/image" Target="../media/image96.png"/><Relationship Id="rId18" Type="http://schemas.openxmlformats.org/officeDocument/2006/relationships/image" Target="../media/image30.png"/><Relationship Id="rId7" Type="http://schemas.openxmlformats.org/officeDocument/2006/relationships/image" Target="../media/image90.png"/><Relationship Id="rId8"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6.png"/><Relationship Id="rId4" Type="http://schemas.openxmlformats.org/officeDocument/2006/relationships/image" Target="../media/image18.png"/><Relationship Id="rId5" Type="http://schemas.openxmlformats.org/officeDocument/2006/relationships/image" Target="../media/image9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38.png"/><Relationship Id="rId5" Type="http://schemas.openxmlformats.org/officeDocument/2006/relationships/image" Target="../media/image17.png"/><Relationship Id="rId6"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9.png"/><Relationship Id="rId4" Type="http://schemas.openxmlformats.org/officeDocument/2006/relationships/image" Target="../media/image13.jp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9.png"/><Relationship Id="rId5" Type="http://schemas.openxmlformats.org/officeDocument/2006/relationships/image" Target="../media/image6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20.png"/><Relationship Id="rId5" Type="http://schemas.openxmlformats.org/officeDocument/2006/relationships/image" Target="../media/image27.jpg"/><Relationship Id="rId6" Type="http://schemas.openxmlformats.org/officeDocument/2006/relationships/image" Target="../media/image21.jpg"/><Relationship Id="rId7"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1.jp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ECB"/>
        </a:solidFill>
      </p:bgPr>
    </p:bg>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71110" l="0" r="23541" t="0"/>
          <a:stretch/>
        </p:blipFill>
        <p:spPr>
          <a:xfrm>
            <a:off x="0" y="0"/>
            <a:ext cx="13982702" cy="2971801"/>
          </a:xfrm>
          <a:prstGeom prst="rect">
            <a:avLst/>
          </a:prstGeom>
          <a:noFill/>
          <a:ln>
            <a:noFill/>
          </a:ln>
        </p:spPr>
      </p:pic>
      <p:sp>
        <p:nvSpPr>
          <p:cNvPr id="85" name="Google Shape;85;p13"/>
          <p:cNvSpPr/>
          <p:nvPr/>
        </p:nvSpPr>
        <p:spPr>
          <a:xfrm>
            <a:off x="13674090" y="0"/>
            <a:ext cx="9361170" cy="10287000"/>
          </a:xfrm>
          <a:custGeom>
            <a:rect b="b" l="l" r="r" t="t"/>
            <a:pathLst>
              <a:path extrusionOk="0" h="10287000" w="9361170">
                <a:moveTo>
                  <a:pt x="0" y="0"/>
                </a:moveTo>
                <a:lnTo>
                  <a:pt x="9361170" y="0"/>
                </a:lnTo>
                <a:lnTo>
                  <a:pt x="9361170" y="10287000"/>
                </a:lnTo>
                <a:lnTo>
                  <a:pt x="0" y="10287000"/>
                </a:lnTo>
                <a:lnTo>
                  <a:pt x="0" y="0"/>
                </a:lnTo>
                <a:close/>
              </a:path>
            </a:pathLst>
          </a:custGeom>
          <a:blipFill rotWithShape="1">
            <a:blip r:embed="rId4">
              <a:alphaModFix/>
            </a:blip>
            <a:stretch>
              <a:fillRect b="0" l="0" r="0" t="0"/>
            </a:stretch>
          </a:blipFill>
          <a:ln>
            <a:noFill/>
          </a:ln>
        </p:spPr>
      </p:sp>
      <p:grpSp>
        <p:nvGrpSpPr>
          <p:cNvPr id="86" name="Google Shape;86;p13"/>
          <p:cNvGrpSpPr/>
          <p:nvPr/>
        </p:nvGrpSpPr>
        <p:grpSpPr>
          <a:xfrm>
            <a:off x="3244352" y="7718379"/>
            <a:ext cx="1792020" cy="1800052"/>
            <a:chOff x="1813" y="0"/>
            <a:chExt cx="809173" cy="812800"/>
          </a:xfrm>
        </p:grpSpPr>
        <p:sp>
          <p:nvSpPr>
            <p:cNvPr id="87" name="Google Shape;87;p1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 name="Google Shape;89;p13"/>
          <p:cNvGrpSpPr/>
          <p:nvPr/>
        </p:nvGrpSpPr>
        <p:grpSpPr>
          <a:xfrm>
            <a:off x="571440" y="7718379"/>
            <a:ext cx="1792020" cy="1800052"/>
            <a:chOff x="1813" y="0"/>
            <a:chExt cx="809173" cy="812800"/>
          </a:xfrm>
        </p:grpSpPr>
        <p:sp>
          <p:nvSpPr>
            <p:cNvPr id="90" name="Google Shape;90;p13"/>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 name="Google Shape;92;p13"/>
          <p:cNvSpPr/>
          <p:nvPr/>
        </p:nvSpPr>
        <p:spPr>
          <a:xfrm>
            <a:off x="3010591" y="3158905"/>
            <a:ext cx="2135207" cy="2135207"/>
          </a:xfrm>
          <a:custGeom>
            <a:rect b="b" l="l" r="r" t="t"/>
            <a:pathLst>
              <a:path extrusionOk="0" h="2135207" w="2135207">
                <a:moveTo>
                  <a:pt x="0" y="0"/>
                </a:moveTo>
                <a:lnTo>
                  <a:pt x="2135207" y="0"/>
                </a:lnTo>
                <a:lnTo>
                  <a:pt x="2135207" y="2135207"/>
                </a:lnTo>
                <a:lnTo>
                  <a:pt x="0" y="2135207"/>
                </a:lnTo>
                <a:lnTo>
                  <a:pt x="0" y="0"/>
                </a:lnTo>
                <a:close/>
              </a:path>
            </a:pathLst>
          </a:custGeom>
          <a:blipFill rotWithShape="1">
            <a:blip r:embed="rId5">
              <a:alphaModFix/>
            </a:blip>
            <a:stretch>
              <a:fillRect b="0" l="0" r="0" t="0"/>
            </a:stretch>
          </a:blipFill>
          <a:ln>
            <a:noFill/>
          </a:ln>
        </p:spPr>
      </p:sp>
      <p:sp>
        <p:nvSpPr>
          <p:cNvPr id="93" name="Google Shape;93;p13"/>
          <p:cNvSpPr/>
          <p:nvPr/>
        </p:nvSpPr>
        <p:spPr>
          <a:xfrm>
            <a:off x="11549812" y="3158905"/>
            <a:ext cx="2135207" cy="2135207"/>
          </a:xfrm>
          <a:custGeom>
            <a:rect b="b" l="l" r="r" t="t"/>
            <a:pathLst>
              <a:path extrusionOk="0" h="2135207" w="2135207">
                <a:moveTo>
                  <a:pt x="0" y="0"/>
                </a:moveTo>
                <a:lnTo>
                  <a:pt x="2135207" y="0"/>
                </a:lnTo>
                <a:lnTo>
                  <a:pt x="2135207" y="2135207"/>
                </a:lnTo>
                <a:lnTo>
                  <a:pt x="0" y="2135207"/>
                </a:lnTo>
                <a:lnTo>
                  <a:pt x="0" y="0"/>
                </a:lnTo>
                <a:close/>
              </a:path>
            </a:pathLst>
          </a:custGeom>
          <a:blipFill rotWithShape="1">
            <a:blip r:embed="rId5">
              <a:alphaModFix/>
            </a:blip>
            <a:stretch>
              <a:fillRect b="0" l="0" r="0" t="0"/>
            </a:stretch>
          </a:blipFill>
          <a:ln>
            <a:noFill/>
          </a:ln>
        </p:spPr>
      </p:sp>
      <p:sp>
        <p:nvSpPr>
          <p:cNvPr id="94" name="Google Shape;94;p13"/>
          <p:cNvSpPr/>
          <p:nvPr/>
        </p:nvSpPr>
        <p:spPr>
          <a:xfrm>
            <a:off x="-1259823" y="3158905"/>
            <a:ext cx="2135207" cy="2135207"/>
          </a:xfrm>
          <a:custGeom>
            <a:rect b="b" l="l" r="r" t="t"/>
            <a:pathLst>
              <a:path extrusionOk="0" h="2135207" w="2135207">
                <a:moveTo>
                  <a:pt x="0" y="0"/>
                </a:moveTo>
                <a:lnTo>
                  <a:pt x="2135207" y="0"/>
                </a:lnTo>
                <a:lnTo>
                  <a:pt x="2135207" y="2135207"/>
                </a:lnTo>
                <a:lnTo>
                  <a:pt x="0" y="2135207"/>
                </a:lnTo>
                <a:lnTo>
                  <a:pt x="0" y="0"/>
                </a:lnTo>
                <a:close/>
              </a:path>
            </a:pathLst>
          </a:custGeom>
          <a:blipFill rotWithShape="1">
            <a:blip r:embed="rId5">
              <a:alphaModFix/>
            </a:blip>
            <a:stretch>
              <a:fillRect b="0" l="0" r="0" t="0"/>
            </a:stretch>
          </a:blipFill>
          <a:ln>
            <a:noFill/>
          </a:ln>
        </p:spPr>
      </p:sp>
      <p:sp>
        <p:nvSpPr>
          <p:cNvPr id="95" name="Google Shape;95;p13"/>
          <p:cNvSpPr/>
          <p:nvPr/>
        </p:nvSpPr>
        <p:spPr>
          <a:xfrm>
            <a:off x="7279398" y="3158905"/>
            <a:ext cx="2135207" cy="2135207"/>
          </a:xfrm>
          <a:custGeom>
            <a:rect b="b" l="l" r="r" t="t"/>
            <a:pathLst>
              <a:path extrusionOk="0" h="2135207" w="2135207">
                <a:moveTo>
                  <a:pt x="0" y="0"/>
                </a:moveTo>
                <a:lnTo>
                  <a:pt x="2135207" y="0"/>
                </a:lnTo>
                <a:lnTo>
                  <a:pt x="2135207" y="2135207"/>
                </a:lnTo>
                <a:lnTo>
                  <a:pt x="0" y="2135207"/>
                </a:lnTo>
                <a:lnTo>
                  <a:pt x="0" y="0"/>
                </a:lnTo>
                <a:close/>
              </a:path>
            </a:pathLst>
          </a:custGeom>
          <a:blipFill rotWithShape="1">
            <a:blip r:embed="rId5">
              <a:alphaModFix/>
            </a:blip>
            <a:stretch>
              <a:fillRect b="0" l="0" r="0" t="0"/>
            </a:stretch>
          </a:blipFill>
          <a:ln>
            <a:noFill/>
          </a:ln>
        </p:spPr>
      </p:sp>
      <p:sp>
        <p:nvSpPr>
          <p:cNvPr id="96" name="Google Shape;96;p13"/>
          <p:cNvSpPr/>
          <p:nvPr/>
        </p:nvSpPr>
        <p:spPr>
          <a:xfrm rot="10800000">
            <a:off x="875384" y="5294112"/>
            <a:ext cx="2135207" cy="2135207"/>
          </a:xfrm>
          <a:custGeom>
            <a:rect b="b" l="l" r="r" t="t"/>
            <a:pathLst>
              <a:path extrusionOk="0" h="2135207" w="2135207">
                <a:moveTo>
                  <a:pt x="0" y="0"/>
                </a:moveTo>
                <a:lnTo>
                  <a:pt x="2135207" y="0"/>
                </a:lnTo>
                <a:lnTo>
                  <a:pt x="2135207" y="2135207"/>
                </a:lnTo>
                <a:lnTo>
                  <a:pt x="0" y="2135207"/>
                </a:lnTo>
                <a:lnTo>
                  <a:pt x="0" y="0"/>
                </a:lnTo>
                <a:close/>
              </a:path>
            </a:pathLst>
          </a:custGeom>
          <a:blipFill rotWithShape="1">
            <a:blip r:embed="rId6">
              <a:alphaModFix/>
            </a:blip>
            <a:stretch>
              <a:fillRect b="0" l="0" r="0" t="0"/>
            </a:stretch>
          </a:blipFill>
          <a:ln>
            <a:noFill/>
          </a:ln>
        </p:spPr>
      </p:sp>
      <p:sp>
        <p:nvSpPr>
          <p:cNvPr id="97" name="Google Shape;97;p13"/>
          <p:cNvSpPr/>
          <p:nvPr/>
        </p:nvSpPr>
        <p:spPr>
          <a:xfrm rot="10800000">
            <a:off x="9414605" y="5294112"/>
            <a:ext cx="2135207" cy="2135207"/>
          </a:xfrm>
          <a:custGeom>
            <a:rect b="b" l="l" r="r" t="t"/>
            <a:pathLst>
              <a:path extrusionOk="0" h="2135207" w="2135207">
                <a:moveTo>
                  <a:pt x="0" y="0"/>
                </a:moveTo>
                <a:lnTo>
                  <a:pt x="2135207" y="0"/>
                </a:lnTo>
                <a:lnTo>
                  <a:pt x="2135207" y="2135207"/>
                </a:lnTo>
                <a:lnTo>
                  <a:pt x="0" y="2135207"/>
                </a:lnTo>
                <a:lnTo>
                  <a:pt x="0" y="0"/>
                </a:lnTo>
                <a:close/>
              </a:path>
            </a:pathLst>
          </a:custGeom>
          <a:blipFill rotWithShape="1">
            <a:blip r:embed="rId6">
              <a:alphaModFix/>
            </a:blip>
            <a:stretch>
              <a:fillRect b="0" l="0" r="0" t="0"/>
            </a:stretch>
          </a:blipFill>
          <a:ln>
            <a:noFill/>
          </a:ln>
        </p:spPr>
      </p:sp>
      <p:sp>
        <p:nvSpPr>
          <p:cNvPr id="98" name="Google Shape;98;p13"/>
          <p:cNvSpPr/>
          <p:nvPr/>
        </p:nvSpPr>
        <p:spPr>
          <a:xfrm rot="10800000">
            <a:off x="5145798" y="5294112"/>
            <a:ext cx="2135207" cy="2135207"/>
          </a:xfrm>
          <a:custGeom>
            <a:rect b="b" l="l" r="r" t="t"/>
            <a:pathLst>
              <a:path extrusionOk="0" h="2135207" w="2135207">
                <a:moveTo>
                  <a:pt x="0" y="0"/>
                </a:moveTo>
                <a:lnTo>
                  <a:pt x="2135207" y="0"/>
                </a:lnTo>
                <a:lnTo>
                  <a:pt x="2135207" y="2135207"/>
                </a:lnTo>
                <a:lnTo>
                  <a:pt x="0" y="2135207"/>
                </a:lnTo>
                <a:lnTo>
                  <a:pt x="0" y="0"/>
                </a:lnTo>
                <a:close/>
              </a:path>
            </a:pathLst>
          </a:custGeom>
          <a:blipFill rotWithShape="1">
            <a:blip r:embed="rId6">
              <a:alphaModFix/>
            </a:blip>
            <a:stretch>
              <a:fillRect b="0" l="0" r="0" t="0"/>
            </a:stretch>
          </a:blipFill>
          <a:ln>
            <a:noFill/>
          </a:ln>
        </p:spPr>
      </p:sp>
      <p:pic>
        <p:nvPicPr>
          <p:cNvPr id="99" name="Google Shape;99;p13"/>
          <p:cNvPicPr preferRelativeResize="0"/>
          <p:nvPr/>
        </p:nvPicPr>
        <p:blipFill rotWithShape="1">
          <a:blip r:embed="rId3">
            <a:alphaModFix/>
          </a:blip>
          <a:srcRect b="0" l="28856" r="0" t="73518"/>
          <a:stretch/>
        </p:blipFill>
        <p:spPr>
          <a:xfrm>
            <a:off x="5276850" y="7562850"/>
            <a:ext cx="13011149" cy="2724149"/>
          </a:xfrm>
          <a:prstGeom prst="rect">
            <a:avLst/>
          </a:prstGeom>
          <a:noFill/>
          <a:ln>
            <a:noFill/>
          </a:ln>
        </p:spPr>
      </p:pic>
      <p:sp>
        <p:nvSpPr>
          <p:cNvPr id="100" name="Google Shape;100;p13"/>
          <p:cNvSpPr txBox="1"/>
          <p:nvPr/>
        </p:nvSpPr>
        <p:spPr>
          <a:xfrm>
            <a:off x="5575020" y="7854024"/>
            <a:ext cx="11422500" cy="1611000"/>
          </a:xfrm>
          <a:prstGeom prst="rect">
            <a:avLst/>
          </a:prstGeom>
          <a:noFill/>
          <a:ln>
            <a:noFill/>
          </a:ln>
        </p:spPr>
        <p:txBody>
          <a:bodyPr anchorCtr="0" anchor="t" bIns="0" lIns="0" spcFirstLastPara="1" rIns="0" wrap="square" tIns="0">
            <a:spAutoFit/>
          </a:bodyPr>
          <a:lstStyle/>
          <a:p>
            <a:pPr indent="0" lvl="0" marL="0" marR="0" rtl="0" algn="r">
              <a:lnSpc>
                <a:spcPct val="119998"/>
              </a:lnSpc>
              <a:spcBef>
                <a:spcPts val="0"/>
              </a:spcBef>
              <a:spcAft>
                <a:spcPts val="0"/>
              </a:spcAft>
              <a:buNone/>
            </a:pPr>
            <a:r>
              <a:rPr i="0" lang="en-US" sz="10466" u="none" cap="none" strike="noStrike">
                <a:solidFill>
                  <a:srgbClr val="599ECB"/>
                </a:solidFill>
                <a:latin typeface="Pridi"/>
                <a:ea typeface="Pridi"/>
                <a:cs typeface="Pridi"/>
                <a:sym typeface="Pridi"/>
              </a:rPr>
              <a:t>Meeting Agenda</a:t>
            </a:r>
            <a:endParaRPr/>
          </a:p>
        </p:txBody>
      </p:sp>
      <p:sp>
        <p:nvSpPr>
          <p:cNvPr id="101" name="Google Shape;101;p13"/>
          <p:cNvSpPr txBox="1"/>
          <p:nvPr/>
        </p:nvSpPr>
        <p:spPr>
          <a:xfrm>
            <a:off x="1179300" y="692300"/>
            <a:ext cx="15010500" cy="1611000"/>
          </a:xfrm>
          <a:prstGeom prst="rect">
            <a:avLst/>
          </a:prstGeom>
          <a:noFill/>
          <a:ln>
            <a:noFill/>
          </a:ln>
        </p:spPr>
        <p:txBody>
          <a:bodyPr anchorCtr="0" anchor="t" bIns="0" lIns="0" spcFirstLastPara="1" rIns="0" wrap="square" tIns="0">
            <a:spAutoFit/>
          </a:bodyPr>
          <a:lstStyle/>
          <a:p>
            <a:pPr indent="0" lvl="0" marL="0" marR="0" rtl="0" algn="l">
              <a:lnSpc>
                <a:spcPct val="119998"/>
              </a:lnSpc>
              <a:spcBef>
                <a:spcPts val="0"/>
              </a:spcBef>
              <a:spcAft>
                <a:spcPts val="0"/>
              </a:spcAft>
              <a:buNone/>
            </a:pPr>
            <a:r>
              <a:rPr i="0" lang="en-US" sz="10466" u="none" cap="none" strike="noStrike">
                <a:solidFill>
                  <a:srgbClr val="599ECB"/>
                </a:solidFill>
                <a:latin typeface="Pridi"/>
                <a:ea typeface="Pridi"/>
                <a:cs typeface="Pridi"/>
                <a:sym typeface="Pridi"/>
              </a:rPr>
              <a:t>Monthly Teachers'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BB"/>
        </a:solidFill>
      </p:bgPr>
    </p:bg>
    <p:spTree>
      <p:nvGrpSpPr>
        <p:cNvPr id="284" name="Shape 284"/>
        <p:cNvGrpSpPr/>
        <p:nvPr/>
      </p:nvGrpSpPr>
      <p:grpSpPr>
        <a:xfrm>
          <a:off x="0" y="0"/>
          <a:ext cx="0" cy="0"/>
          <a:chOff x="0" y="0"/>
          <a:chExt cx="0" cy="0"/>
        </a:xfrm>
      </p:grpSpPr>
      <p:grpSp>
        <p:nvGrpSpPr>
          <p:cNvPr id="285" name="Google Shape;285;p22"/>
          <p:cNvGrpSpPr/>
          <p:nvPr/>
        </p:nvGrpSpPr>
        <p:grpSpPr>
          <a:xfrm>
            <a:off x="0" y="4964"/>
            <a:ext cx="2470199" cy="2470199"/>
            <a:chOff x="0" y="0"/>
            <a:chExt cx="812800" cy="812800"/>
          </a:xfrm>
        </p:grpSpPr>
        <p:sp>
          <p:nvSpPr>
            <p:cNvPr id="286" name="Google Shape;286;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D9D9D8"/>
            </a:solidFill>
            <a:ln>
              <a:noFill/>
            </a:ln>
          </p:spPr>
        </p:sp>
        <p:sp>
          <p:nvSpPr>
            <p:cNvPr id="287" name="Google Shape;287;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8" name="Google Shape;288;p22"/>
          <p:cNvGrpSpPr/>
          <p:nvPr/>
        </p:nvGrpSpPr>
        <p:grpSpPr>
          <a:xfrm>
            <a:off x="9830236" y="4964"/>
            <a:ext cx="2470199" cy="2470199"/>
            <a:chOff x="0" y="0"/>
            <a:chExt cx="812800" cy="812800"/>
          </a:xfrm>
        </p:grpSpPr>
        <p:sp>
          <p:nvSpPr>
            <p:cNvPr id="289" name="Google Shape;289;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D9D9D8"/>
            </a:solidFill>
            <a:ln>
              <a:noFill/>
            </a:ln>
          </p:spPr>
        </p:sp>
        <p:sp>
          <p:nvSpPr>
            <p:cNvPr id="290" name="Google Shape;290;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1" name="Google Shape;291;p22"/>
          <p:cNvGrpSpPr/>
          <p:nvPr/>
        </p:nvGrpSpPr>
        <p:grpSpPr>
          <a:xfrm>
            <a:off x="4910356" y="4964"/>
            <a:ext cx="2470199" cy="2470199"/>
            <a:chOff x="0" y="0"/>
            <a:chExt cx="812800" cy="812800"/>
          </a:xfrm>
        </p:grpSpPr>
        <p:sp>
          <p:nvSpPr>
            <p:cNvPr id="292" name="Google Shape;292;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D9D9D8"/>
            </a:solidFill>
            <a:ln>
              <a:noFill/>
            </a:ln>
          </p:spPr>
        </p:sp>
        <p:sp>
          <p:nvSpPr>
            <p:cNvPr id="293" name="Google Shape;293;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4" name="Google Shape;294;p22"/>
          <p:cNvGrpSpPr/>
          <p:nvPr/>
        </p:nvGrpSpPr>
        <p:grpSpPr>
          <a:xfrm>
            <a:off x="14750117" y="4964"/>
            <a:ext cx="2470199" cy="2470199"/>
            <a:chOff x="0" y="0"/>
            <a:chExt cx="812800" cy="812800"/>
          </a:xfrm>
        </p:grpSpPr>
        <p:sp>
          <p:nvSpPr>
            <p:cNvPr id="295" name="Google Shape;295;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D9D9D8"/>
            </a:solidFill>
            <a:ln>
              <a:noFill/>
            </a:ln>
          </p:spPr>
        </p:sp>
        <p:sp>
          <p:nvSpPr>
            <p:cNvPr id="296" name="Google Shape;296;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7" name="Google Shape;297;p22"/>
          <p:cNvGrpSpPr/>
          <p:nvPr/>
        </p:nvGrpSpPr>
        <p:grpSpPr>
          <a:xfrm>
            <a:off x="0" y="2475163"/>
            <a:ext cx="2470199" cy="2470199"/>
            <a:chOff x="0" y="0"/>
            <a:chExt cx="812800" cy="812800"/>
          </a:xfrm>
        </p:grpSpPr>
        <p:sp>
          <p:nvSpPr>
            <p:cNvPr id="298" name="Google Shape;298;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599ECB"/>
            </a:solidFill>
            <a:ln>
              <a:noFill/>
            </a:ln>
          </p:spPr>
        </p:sp>
        <p:sp>
          <p:nvSpPr>
            <p:cNvPr id="299" name="Google Shape;299;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0" name="Google Shape;300;p22"/>
          <p:cNvGrpSpPr/>
          <p:nvPr/>
        </p:nvGrpSpPr>
        <p:grpSpPr>
          <a:xfrm>
            <a:off x="9830236" y="2475163"/>
            <a:ext cx="2470199" cy="2470199"/>
            <a:chOff x="0" y="0"/>
            <a:chExt cx="812800" cy="812800"/>
          </a:xfrm>
        </p:grpSpPr>
        <p:sp>
          <p:nvSpPr>
            <p:cNvPr id="301" name="Google Shape;301;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599ECB"/>
            </a:solidFill>
            <a:ln>
              <a:noFill/>
            </a:ln>
          </p:spPr>
        </p:sp>
        <p:sp>
          <p:nvSpPr>
            <p:cNvPr id="302" name="Google Shape;302;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3" name="Google Shape;303;p22"/>
          <p:cNvGrpSpPr/>
          <p:nvPr/>
        </p:nvGrpSpPr>
        <p:grpSpPr>
          <a:xfrm>
            <a:off x="4910356" y="2475163"/>
            <a:ext cx="2470199" cy="2470199"/>
            <a:chOff x="0" y="0"/>
            <a:chExt cx="812800" cy="812800"/>
          </a:xfrm>
        </p:grpSpPr>
        <p:sp>
          <p:nvSpPr>
            <p:cNvPr id="304" name="Google Shape;304;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599ECB"/>
            </a:solidFill>
            <a:ln>
              <a:noFill/>
            </a:ln>
          </p:spPr>
        </p:sp>
        <p:sp>
          <p:nvSpPr>
            <p:cNvPr id="305" name="Google Shape;305;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6" name="Google Shape;306;p22"/>
          <p:cNvGrpSpPr/>
          <p:nvPr/>
        </p:nvGrpSpPr>
        <p:grpSpPr>
          <a:xfrm>
            <a:off x="14750117" y="2475163"/>
            <a:ext cx="2470199" cy="2470199"/>
            <a:chOff x="0" y="0"/>
            <a:chExt cx="812800" cy="812800"/>
          </a:xfrm>
        </p:grpSpPr>
        <p:sp>
          <p:nvSpPr>
            <p:cNvPr id="307" name="Google Shape;307;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599ECB"/>
            </a:solidFill>
            <a:ln>
              <a:noFill/>
            </a:ln>
          </p:spPr>
        </p:sp>
        <p:sp>
          <p:nvSpPr>
            <p:cNvPr id="308" name="Google Shape;308;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9" name="Google Shape;309;p22"/>
          <p:cNvSpPr/>
          <p:nvPr/>
        </p:nvSpPr>
        <p:spPr>
          <a:xfrm rot="-5400000">
            <a:off x="-602324" y="615497"/>
            <a:ext cx="2452062" cy="1230995"/>
          </a:xfrm>
          <a:custGeom>
            <a:rect b="b" l="l" r="r" t="t"/>
            <a:pathLst>
              <a:path extrusionOk="0" h="1230995" w="2452062">
                <a:moveTo>
                  <a:pt x="2452062" y="1230995"/>
                </a:moveTo>
                <a:lnTo>
                  <a:pt x="0" y="1230995"/>
                </a:lnTo>
                <a:lnTo>
                  <a:pt x="0" y="0"/>
                </a:lnTo>
                <a:lnTo>
                  <a:pt x="2452062" y="0"/>
                </a:lnTo>
                <a:lnTo>
                  <a:pt x="2452062" y="1230995"/>
                </a:lnTo>
                <a:close/>
              </a:path>
            </a:pathLst>
          </a:custGeom>
          <a:blipFill rotWithShape="1">
            <a:blip r:embed="rId3">
              <a:alphaModFix/>
            </a:blip>
            <a:stretch>
              <a:fillRect b="0" l="0" r="0" t="0"/>
            </a:stretch>
          </a:blipFill>
          <a:ln>
            <a:noFill/>
          </a:ln>
        </p:spPr>
      </p:sp>
      <p:sp>
        <p:nvSpPr>
          <p:cNvPr id="310" name="Google Shape;310;p22"/>
          <p:cNvSpPr/>
          <p:nvPr/>
        </p:nvSpPr>
        <p:spPr>
          <a:xfrm rot="-5400000">
            <a:off x="9227912" y="615497"/>
            <a:ext cx="2452062" cy="1230995"/>
          </a:xfrm>
          <a:custGeom>
            <a:rect b="b" l="l" r="r" t="t"/>
            <a:pathLst>
              <a:path extrusionOk="0" h="1230995" w="2452062">
                <a:moveTo>
                  <a:pt x="2452062" y="1230995"/>
                </a:moveTo>
                <a:lnTo>
                  <a:pt x="0" y="1230995"/>
                </a:lnTo>
                <a:lnTo>
                  <a:pt x="0" y="0"/>
                </a:lnTo>
                <a:lnTo>
                  <a:pt x="2452062" y="0"/>
                </a:lnTo>
                <a:lnTo>
                  <a:pt x="2452062" y="1230995"/>
                </a:lnTo>
                <a:close/>
              </a:path>
            </a:pathLst>
          </a:custGeom>
          <a:blipFill rotWithShape="1">
            <a:blip r:embed="rId3">
              <a:alphaModFix/>
            </a:blip>
            <a:stretch>
              <a:fillRect b="0" l="0" r="0" t="0"/>
            </a:stretch>
          </a:blipFill>
          <a:ln>
            <a:noFill/>
          </a:ln>
        </p:spPr>
      </p:sp>
      <p:sp>
        <p:nvSpPr>
          <p:cNvPr id="311" name="Google Shape;311;p22"/>
          <p:cNvSpPr/>
          <p:nvPr/>
        </p:nvSpPr>
        <p:spPr>
          <a:xfrm rot="-5400000">
            <a:off x="4308032" y="615497"/>
            <a:ext cx="2452062" cy="1230995"/>
          </a:xfrm>
          <a:custGeom>
            <a:rect b="b" l="l" r="r" t="t"/>
            <a:pathLst>
              <a:path extrusionOk="0" h="1230995" w="2452062">
                <a:moveTo>
                  <a:pt x="2452061" y="1230995"/>
                </a:moveTo>
                <a:lnTo>
                  <a:pt x="0" y="1230995"/>
                </a:lnTo>
                <a:lnTo>
                  <a:pt x="0" y="0"/>
                </a:lnTo>
                <a:lnTo>
                  <a:pt x="2452061" y="0"/>
                </a:lnTo>
                <a:lnTo>
                  <a:pt x="2452061" y="1230995"/>
                </a:lnTo>
                <a:close/>
              </a:path>
            </a:pathLst>
          </a:custGeom>
          <a:blipFill rotWithShape="1">
            <a:blip r:embed="rId3">
              <a:alphaModFix/>
            </a:blip>
            <a:stretch>
              <a:fillRect b="0" l="0" r="0" t="0"/>
            </a:stretch>
          </a:blipFill>
          <a:ln>
            <a:noFill/>
          </a:ln>
        </p:spPr>
      </p:sp>
      <p:sp>
        <p:nvSpPr>
          <p:cNvPr id="312" name="Google Shape;312;p22"/>
          <p:cNvSpPr/>
          <p:nvPr/>
        </p:nvSpPr>
        <p:spPr>
          <a:xfrm rot="-5400000">
            <a:off x="14147793" y="615497"/>
            <a:ext cx="2452062" cy="1230995"/>
          </a:xfrm>
          <a:custGeom>
            <a:rect b="b" l="l" r="r" t="t"/>
            <a:pathLst>
              <a:path extrusionOk="0" h="1230995" w="2452062">
                <a:moveTo>
                  <a:pt x="2452061" y="1230995"/>
                </a:moveTo>
                <a:lnTo>
                  <a:pt x="0" y="1230995"/>
                </a:lnTo>
                <a:lnTo>
                  <a:pt x="0" y="0"/>
                </a:lnTo>
                <a:lnTo>
                  <a:pt x="2452061" y="0"/>
                </a:lnTo>
                <a:lnTo>
                  <a:pt x="2452061" y="1230995"/>
                </a:lnTo>
                <a:close/>
              </a:path>
            </a:pathLst>
          </a:custGeom>
          <a:blipFill rotWithShape="1">
            <a:blip r:embed="rId3">
              <a:alphaModFix/>
            </a:blip>
            <a:stretch>
              <a:fillRect b="0" l="0" r="0" t="0"/>
            </a:stretch>
          </a:blipFill>
          <a:ln>
            <a:noFill/>
          </a:ln>
        </p:spPr>
      </p:sp>
      <p:sp>
        <p:nvSpPr>
          <p:cNvPr id="313" name="Google Shape;313;p22"/>
          <p:cNvSpPr/>
          <p:nvPr/>
        </p:nvSpPr>
        <p:spPr>
          <a:xfrm rot="-5400000">
            <a:off x="-602324" y="3085696"/>
            <a:ext cx="2452062" cy="1230995"/>
          </a:xfrm>
          <a:custGeom>
            <a:rect b="b" l="l" r="r" t="t"/>
            <a:pathLst>
              <a:path extrusionOk="0" h="1230995" w="2452062">
                <a:moveTo>
                  <a:pt x="2452062" y="1230995"/>
                </a:moveTo>
                <a:lnTo>
                  <a:pt x="0" y="1230995"/>
                </a:lnTo>
                <a:lnTo>
                  <a:pt x="0" y="0"/>
                </a:lnTo>
                <a:lnTo>
                  <a:pt x="2452062" y="0"/>
                </a:lnTo>
                <a:lnTo>
                  <a:pt x="2452062" y="1230995"/>
                </a:lnTo>
                <a:close/>
              </a:path>
            </a:pathLst>
          </a:custGeom>
          <a:blipFill rotWithShape="1">
            <a:blip r:embed="rId4">
              <a:alphaModFix/>
            </a:blip>
            <a:stretch>
              <a:fillRect b="0" l="0" r="0" t="0"/>
            </a:stretch>
          </a:blipFill>
          <a:ln>
            <a:noFill/>
          </a:ln>
        </p:spPr>
      </p:sp>
      <p:sp>
        <p:nvSpPr>
          <p:cNvPr id="314" name="Google Shape;314;p22"/>
          <p:cNvSpPr/>
          <p:nvPr/>
        </p:nvSpPr>
        <p:spPr>
          <a:xfrm rot="-5400000">
            <a:off x="9227912" y="3085696"/>
            <a:ext cx="2452062" cy="1230995"/>
          </a:xfrm>
          <a:custGeom>
            <a:rect b="b" l="l" r="r" t="t"/>
            <a:pathLst>
              <a:path extrusionOk="0" h="1230995" w="2452062">
                <a:moveTo>
                  <a:pt x="2452062" y="1230995"/>
                </a:moveTo>
                <a:lnTo>
                  <a:pt x="0" y="1230995"/>
                </a:lnTo>
                <a:lnTo>
                  <a:pt x="0" y="0"/>
                </a:lnTo>
                <a:lnTo>
                  <a:pt x="2452062" y="0"/>
                </a:lnTo>
                <a:lnTo>
                  <a:pt x="2452062" y="1230995"/>
                </a:lnTo>
                <a:close/>
              </a:path>
            </a:pathLst>
          </a:custGeom>
          <a:blipFill rotWithShape="1">
            <a:blip r:embed="rId4">
              <a:alphaModFix/>
            </a:blip>
            <a:stretch>
              <a:fillRect b="0" l="0" r="0" t="0"/>
            </a:stretch>
          </a:blipFill>
          <a:ln>
            <a:noFill/>
          </a:ln>
        </p:spPr>
      </p:sp>
      <p:sp>
        <p:nvSpPr>
          <p:cNvPr id="315" name="Google Shape;315;p22"/>
          <p:cNvSpPr/>
          <p:nvPr/>
        </p:nvSpPr>
        <p:spPr>
          <a:xfrm rot="-5400000">
            <a:off x="4308032" y="3085696"/>
            <a:ext cx="2452062" cy="1230995"/>
          </a:xfrm>
          <a:custGeom>
            <a:rect b="b" l="l" r="r" t="t"/>
            <a:pathLst>
              <a:path extrusionOk="0" h="1230995" w="2452062">
                <a:moveTo>
                  <a:pt x="2452061" y="1230995"/>
                </a:moveTo>
                <a:lnTo>
                  <a:pt x="0" y="1230995"/>
                </a:lnTo>
                <a:lnTo>
                  <a:pt x="0" y="0"/>
                </a:lnTo>
                <a:lnTo>
                  <a:pt x="2452061" y="0"/>
                </a:lnTo>
                <a:lnTo>
                  <a:pt x="2452061" y="1230995"/>
                </a:lnTo>
                <a:close/>
              </a:path>
            </a:pathLst>
          </a:custGeom>
          <a:blipFill rotWithShape="1">
            <a:blip r:embed="rId4">
              <a:alphaModFix/>
            </a:blip>
            <a:stretch>
              <a:fillRect b="0" l="0" r="0" t="0"/>
            </a:stretch>
          </a:blipFill>
          <a:ln>
            <a:noFill/>
          </a:ln>
        </p:spPr>
      </p:sp>
      <p:sp>
        <p:nvSpPr>
          <p:cNvPr id="316" name="Google Shape;316;p22"/>
          <p:cNvSpPr/>
          <p:nvPr/>
        </p:nvSpPr>
        <p:spPr>
          <a:xfrm rot="-5400000">
            <a:off x="14147793" y="3085696"/>
            <a:ext cx="2452062" cy="1230995"/>
          </a:xfrm>
          <a:custGeom>
            <a:rect b="b" l="l" r="r" t="t"/>
            <a:pathLst>
              <a:path extrusionOk="0" h="1230995" w="2452062">
                <a:moveTo>
                  <a:pt x="2452061" y="1230995"/>
                </a:moveTo>
                <a:lnTo>
                  <a:pt x="0" y="1230995"/>
                </a:lnTo>
                <a:lnTo>
                  <a:pt x="0" y="0"/>
                </a:lnTo>
                <a:lnTo>
                  <a:pt x="2452061" y="0"/>
                </a:lnTo>
                <a:lnTo>
                  <a:pt x="2452061" y="1230995"/>
                </a:lnTo>
                <a:close/>
              </a:path>
            </a:pathLst>
          </a:custGeom>
          <a:blipFill rotWithShape="1">
            <a:blip r:embed="rId4">
              <a:alphaModFix/>
            </a:blip>
            <a:stretch>
              <a:fillRect b="0" l="0" r="0" t="0"/>
            </a:stretch>
          </a:blipFill>
          <a:ln>
            <a:noFill/>
          </a:ln>
        </p:spPr>
      </p:sp>
      <p:grpSp>
        <p:nvGrpSpPr>
          <p:cNvPr id="317" name="Google Shape;317;p22"/>
          <p:cNvGrpSpPr/>
          <p:nvPr/>
        </p:nvGrpSpPr>
        <p:grpSpPr>
          <a:xfrm>
            <a:off x="2458750" y="4964"/>
            <a:ext cx="2470199" cy="2470199"/>
            <a:chOff x="0" y="0"/>
            <a:chExt cx="812800" cy="812800"/>
          </a:xfrm>
        </p:grpSpPr>
        <p:sp>
          <p:nvSpPr>
            <p:cNvPr id="318" name="Google Shape;318;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BB"/>
            </a:solidFill>
            <a:ln>
              <a:noFill/>
            </a:ln>
          </p:spPr>
        </p:sp>
        <p:sp>
          <p:nvSpPr>
            <p:cNvPr id="319" name="Google Shape;319;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0" name="Google Shape;320;p22"/>
          <p:cNvGrpSpPr/>
          <p:nvPr/>
        </p:nvGrpSpPr>
        <p:grpSpPr>
          <a:xfrm>
            <a:off x="12288986" y="4964"/>
            <a:ext cx="2470199" cy="2470199"/>
            <a:chOff x="0" y="0"/>
            <a:chExt cx="812800" cy="812800"/>
          </a:xfrm>
        </p:grpSpPr>
        <p:sp>
          <p:nvSpPr>
            <p:cNvPr id="321" name="Google Shape;321;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BB"/>
            </a:solidFill>
            <a:ln>
              <a:noFill/>
            </a:ln>
          </p:spPr>
        </p:sp>
        <p:sp>
          <p:nvSpPr>
            <p:cNvPr id="322" name="Google Shape;322;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3" name="Google Shape;323;p22"/>
          <p:cNvGrpSpPr/>
          <p:nvPr/>
        </p:nvGrpSpPr>
        <p:grpSpPr>
          <a:xfrm>
            <a:off x="7369106" y="4964"/>
            <a:ext cx="2470199" cy="2470199"/>
            <a:chOff x="0" y="0"/>
            <a:chExt cx="812800" cy="812800"/>
          </a:xfrm>
        </p:grpSpPr>
        <p:sp>
          <p:nvSpPr>
            <p:cNvPr id="324" name="Google Shape;324;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BB"/>
            </a:solidFill>
            <a:ln>
              <a:noFill/>
            </a:ln>
          </p:spPr>
        </p:sp>
        <p:sp>
          <p:nvSpPr>
            <p:cNvPr id="325" name="Google Shape;325;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6" name="Google Shape;326;p22"/>
          <p:cNvGrpSpPr/>
          <p:nvPr/>
        </p:nvGrpSpPr>
        <p:grpSpPr>
          <a:xfrm>
            <a:off x="17208867" y="4964"/>
            <a:ext cx="2470199" cy="2470199"/>
            <a:chOff x="0" y="0"/>
            <a:chExt cx="812800" cy="812800"/>
          </a:xfrm>
        </p:grpSpPr>
        <p:sp>
          <p:nvSpPr>
            <p:cNvPr id="327" name="Google Shape;327;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BB"/>
            </a:solidFill>
            <a:ln>
              <a:noFill/>
            </a:ln>
          </p:spPr>
        </p:sp>
        <p:sp>
          <p:nvSpPr>
            <p:cNvPr id="328" name="Google Shape;328;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9" name="Google Shape;329;p22"/>
          <p:cNvGrpSpPr/>
          <p:nvPr/>
        </p:nvGrpSpPr>
        <p:grpSpPr>
          <a:xfrm>
            <a:off x="2458750" y="2461989"/>
            <a:ext cx="2470199" cy="2470199"/>
            <a:chOff x="0" y="0"/>
            <a:chExt cx="812800" cy="812800"/>
          </a:xfrm>
        </p:grpSpPr>
        <p:sp>
          <p:nvSpPr>
            <p:cNvPr id="330" name="Google Shape;330;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BB"/>
            </a:solidFill>
            <a:ln>
              <a:noFill/>
            </a:ln>
          </p:spPr>
        </p:sp>
        <p:sp>
          <p:nvSpPr>
            <p:cNvPr id="331" name="Google Shape;331;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2" name="Google Shape;332;p22"/>
          <p:cNvGrpSpPr/>
          <p:nvPr/>
        </p:nvGrpSpPr>
        <p:grpSpPr>
          <a:xfrm>
            <a:off x="12288986" y="2461989"/>
            <a:ext cx="2470199" cy="2470199"/>
            <a:chOff x="0" y="0"/>
            <a:chExt cx="812800" cy="812800"/>
          </a:xfrm>
        </p:grpSpPr>
        <p:sp>
          <p:nvSpPr>
            <p:cNvPr id="333" name="Google Shape;333;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BB"/>
            </a:solidFill>
            <a:ln>
              <a:noFill/>
            </a:ln>
          </p:spPr>
        </p:sp>
        <p:sp>
          <p:nvSpPr>
            <p:cNvPr id="334" name="Google Shape;334;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5" name="Google Shape;335;p22"/>
          <p:cNvGrpSpPr/>
          <p:nvPr/>
        </p:nvGrpSpPr>
        <p:grpSpPr>
          <a:xfrm>
            <a:off x="7369106" y="2461989"/>
            <a:ext cx="2470199" cy="2470199"/>
            <a:chOff x="0" y="0"/>
            <a:chExt cx="812800" cy="812800"/>
          </a:xfrm>
        </p:grpSpPr>
        <p:sp>
          <p:nvSpPr>
            <p:cNvPr id="336" name="Google Shape;336;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BB"/>
            </a:solidFill>
            <a:ln>
              <a:noFill/>
            </a:ln>
          </p:spPr>
        </p:sp>
        <p:sp>
          <p:nvSpPr>
            <p:cNvPr id="337" name="Google Shape;337;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8" name="Google Shape;338;p22"/>
          <p:cNvGrpSpPr/>
          <p:nvPr/>
        </p:nvGrpSpPr>
        <p:grpSpPr>
          <a:xfrm>
            <a:off x="17208867" y="2461989"/>
            <a:ext cx="2470199" cy="2470199"/>
            <a:chOff x="0" y="0"/>
            <a:chExt cx="812800" cy="812800"/>
          </a:xfrm>
        </p:grpSpPr>
        <p:sp>
          <p:nvSpPr>
            <p:cNvPr id="339" name="Google Shape;339;p22"/>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BB"/>
            </a:solidFill>
            <a:ln>
              <a:noFill/>
            </a:ln>
          </p:spPr>
        </p:sp>
        <p:sp>
          <p:nvSpPr>
            <p:cNvPr id="340" name="Google Shape;340;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1" name="Google Shape;341;p22"/>
          <p:cNvSpPr/>
          <p:nvPr/>
        </p:nvSpPr>
        <p:spPr>
          <a:xfrm rot="10800000">
            <a:off x="2467819" y="1244168"/>
            <a:ext cx="2452062" cy="1230995"/>
          </a:xfrm>
          <a:custGeom>
            <a:rect b="b" l="l" r="r" t="t"/>
            <a:pathLst>
              <a:path extrusionOk="0" h="1230995" w="2452062">
                <a:moveTo>
                  <a:pt x="2452062" y="1230995"/>
                </a:moveTo>
                <a:lnTo>
                  <a:pt x="0" y="1230995"/>
                </a:lnTo>
                <a:lnTo>
                  <a:pt x="0" y="0"/>
                </a:lnTo>
                <a:lnTo>
                  <a:pt x="2452062" y="0"/>
                </a:lnTo>
                <a:lnTo>
                  <a:pt x="2452062" y="1230995"/>
                </a:lnTo>
                <a:close/>
              </a:path>
            </a:pathLst>
          </a:custGeom>
          <a:blipFill rotWithShape="1">
            <a:blip r:embed="rId4">
              <a:alphaModFix/>
            </a:blip>
            <a:stretch>
              <a:fillRect b="0" l="0" r="0" t="0"/>
            </a:stretch>
          </a:blipFill>
          <a:ln>
            <a:noFill/>
          </a:ln>
        </p:spPr>
      </p:sp>
      <p:sp>
        <p:nvSpPr>
          <p:cNvPr id="342" name="Google Shape;342;p22"/>
          <p:cNvSpPr/>
          <p:nvPr/>
        </p:nvSpPr>
        <p:spPr>
          <a:xfrm rot="10800000">
            <a:off x="12298055" y="1244168"/>
            <a:ext cx="2452062" cy="1230995"/>
          </a:xfrm>
          <a:custGeom>
            <a:rect b="b" l="l" r="r" t="t"/>
            <a:pathLst>
              <a:path extrusionOk="0" h="1230995" w="2452062">
                <a:moveTo>
                  <a:pt x="2452062" y="1230995"/>
                </a:moveTo>
                <a:lnTo>
                  <a:pt x="0" y="1230995"/>
                </a:lnTo>
                <a:lnTo>
                  <a:pt x="0" y="0"/>
                </a:lnTo>
                <a:lnTo>
                  <a:pt x="2452062" y="0"/>
                </a:lnTo>
                <a:lnTo>
                  <a:pt x="2452062" y="1230995"/>
                </a:lnTo>
                <a:close/>
              </a:path>
            </a:pathLst>
          </a:custGeom>
          <a:blipFill rotWithShape="1">
            <a:blip r:embed="rId4">
              <a:alphaModFix/>
            </a:blip>
            <a:stretch>
              <a:fillRect b="0" l="0" r="0" t="0"/>
            </a:stretch>
          </a:blipFill>
          <a:ln>
            <a:noFill/>
          </a:ln>
        </p:spPr>
      </p:sp>
      <p:sp>
        <p:nvSpPr>
          <p:cNvPr id="343" name="Google Shape;343;p22"/>
          <p:cNvSpPr/>
          <p:nvPr/>
        </p:nvSpPr>
        <p:spPr>
          <a:xfrm rot="10800000">
            <a:off x="7378174" y="1244168"/>
            <a:ext cx="2452062" cy="1230995"/>
          </a:xfrm>
          <a:custGeom>
            <a:rect b="b" l="l" r="r" t="t"/>
            <a:pathLst>
              <a:path extrusionOk="0" h="1230995" w="2452062">
                <a:moveTo>
                  <a:pt x="2452062" y="1230995"/>
                </a:moveTo>
                <a:lnTo>
                  <a:pt x="0" y="1230995"/>
                </a:lnTo>
                <a:lnTo>
                  <a:pt x="0" y="0"/>
                </a:lnTo>
                <a:lnTo>
                  <a:pt x="2452062" y="0"/>
                </a:lnTo>
                <a:lnTo>
                  <a:pt x="2452062" y="1230995"/>
                </a:lnTo>
                <a:close/>
              </a:path>
            </a:pathLst>
          </a:custGeom>
          <a:blipFill rotWithShape="1">
            <a:blip r:embed="rId4">
              <a:alphaModFix/>
            </a:blip>
            <a:stretch>
              <a:fillRect b="0" l="0" r="0" t="0"/>
            </a:stretch>
          </a:blipFill>
          <a:ln>
            <a:noFill/>
          </a:ln>
        </p:spPr>
      </p:sp>
      <p:sp>
        <p:nvSpPr>
          <p:cNvPr id="344" name="Google Shape;344;p22"/>
          <p:cNvSpPr/>
          <p:nvPr/>
        </p:nvSpPr>
        <p:spPr>
          <a:xfrm rot="10800000">
            <a:off x="17217935" y="1244168"/>
            <a:ext cx="2452062" cy="1230995"/>
          </a:xfrm>
          <a:custGeom>
            <a:rect b="b" l="l" r="r" t="t"/>
            <a:pathLst>
              <a:path extrusionOk="0" h="1230995" w="2452062">
                <a:moveTo>
                  <a:pt x="2452062" y="1230995"/>
                </a:moveTo>
                <a:lnTo>
                  <a:pt x="0" y="1230995"/>
                </a:lnTo>
                <a:lnTo>
                  <a:pt x="0" y="0"/>
                </a:lnTo>
                <a:lnTo>
                  <a:pt x="2452062" y="0"/>
                </a:lnTo>
                <a:lnTo>
                  <a:pt x="2452062" y="1230995"/>
                </a:lnTo>
                <a:close/>
              </a:path>
            </a:pathLst>
          </a:custGeom>
          <a:blipFill rotWithShape="1">
            <a:blip r:embed="rId4">
              <a:alphaModFix/>
            </a:blip>
            <a:stretch>
              <a:fillRect b="0" l="0" r="0" t="0"/>
            </a:stretch>
          </a:blipFill>
          <a:ln>
            <a:noFill/>
          </a:ln>
        </p:spPr>
      </p:sp>
      <p:sp>
        <p:nvSpPr>
          <p:cNvPr id="345" name="Google Shape;345;p22"/>
          <p:cNvSpPr/>
          <p:nvPr/>
        </p:nvSpPr>
        <p:spPr>
          <a:xfrm rot="10800000">
            <a:off x="2467819" y="3701194"/>
            <a:ext cx="2452062" cy="1230995"/>
          </a:xfrm>
          <a:custGeom>
            <a:rect b="b" l="l" r="r" t="t"/>
            <a:pathLst>
              <a:path extrusionOk="0" h="1230995" w="2452062">
                <a:moveTo>
                  <a:pt x="2452062" y="1230994"/>
                </a:moveTo>
                <a:lnTo>
                  <a:pt x="0" y="1230994"/>
                </a:lnTo>
                <a:lnTo>
                  <a:pt x="0" y="0"/>
                </a:lnTo>
                <a:lnTo>
                  <a:pt x="2452062" y="0"/>
                </a:lnTo>
                <a:lnTo>
                  <a:pt x="2452062" y="1230994"/>
                </a:lnTo>
                <a:close/>
              </a:path>
            </a:pathLst>
          </a:custGeom>
          <a:blipFill rotWithShape="1">
            <a:blip r:embed="rId5">
              <a:alphaModFix/>
            </a:blip>
            <a:stretch>
              <a:fillRect b="0" l="0" r="0" t="0"/>
            </a:stretch>
          </a:blipFill>
          <a:ln>
            <a:noFill/>
          </a:ln>
        </p:spPr>
      </p:sp>
      <p:sp>
        <p:nvSpPr>
          <p:cNvPr id="346" name="Google Shape;346;p22"/>
          <p:cNvSpPr/>
          <p:nvPr/>
        </p:nvSpPr>
        <p:spPr>
          <a:xfrm rot="10800000">
            <a:off x="12307123" y="3701194"/>
            <a:ext cx="2452062" cy="1230995"/>
          </a:xfrm>
          <a:custGeom>
            <a:rect b="b" l="l" r="r" t="t"/>
            <a:pathLst>
              <a:path extrusionOk="0" h="1230995" w="2452062">
                <a:moveTo>
                  <a:pt x="2452062" y="1230994"/>
                </a:moveTo>
                <a:lnTo>
                  <a:pt x="0" y="1230994"/>
                </a:lnTo>
                <a:lnTo>
                  <a:pt x="0" y="0"/>
                </a:lnTo>
                <a:lnTo>
                  <a:pt x="2452062" y="0"/>
                </a:lnTo>
                <a:lnTo>
                  <a:pt x="2452062" y="1230994"/>
                </a:lnTo>
                <a:close/>
              </a:path>
            </a:pathLst>
          </a:custGeom>
          <a:blipFill rotWithShape="1">
            <a:blip r:embed="rId5">
              <a:alphaModFix/>
            </a:blip>
            <a:stretch>
              <a:fillRect b="0" l="0" r="0" t="0"/>
            </a:stretch>
          </a:blipFill>
          <a:ln>
            <a:noFill/>
          </a:ln>
        </p:spPr>
      </p:sp>
      <p:sp>
        <p:nvSpPr>
          <p:cNvPr id="347" name="Google Shape;347;p22"/>
          <p:cNvSpPr/>
          <p:nvPr/>
        </p:nvSpPr>
        <p:spPr>
          <a:xfrm rot="10800000">
            <a:off x="7378174" y="3701194"/>
            <a:ext cx="2452062" cy="1230995"/>
          </a:xfrm>
          <a:custGeom>
            <a:rect b="b" l="l" r="r" t="t"/>
            <a:pathLst>
              <a:path extrusionOk="0" h="1230995" w="2452062">
                <a:moveTo>
                  <a:pt x="2452062" y="1230994"/>
                </a:moveTo>
                <a:lnTo>
                  <a:pt x="0" y="1230994"/>
                </a:lnTo>
                <a:lnTo>
                  <a:pt x="0" y="0"/>
                </a:lnTo>
                <a:lnTo>
                  <a:pt x="2452062" y="0"/>
                </a:lnTo>
                <a:lnTo>
                  <a:pt x="2452062" y="1230994"/>
                </a:lnTo>
                <a:close/>
              </a:path>
            </a:pathLst>
          </a:custGeom>
          <a:blipFill rotWithShape="1">
            <a:blip r:embed="rId5">
              <a:alphaModFix/>
            </a:blip>
            <a:stretch>
              <a:fillRect b="0" l="0" r="0" t="0"/>
            </a:stretch>
          </a:blipFill>
          <a:ln>
            <a:noFill/>
          </a:ln>
        </p:spPr>
      </p:sp>
      <p:sp>
        <p:nvSpPr>
          <p:cNvPr id="348" name="Google Shape;348;p22"/>
          <p:cNvSpPr/>
          <p:nvPr/>
        </p:nvSpPr>
        <p:spPr>
          <a:xfrm rot="10800000">
            <a:off x="17227004" y="3701194"/>
            <a:ext cx="2452062" cy="1230995"/>
          </a:xfrm>
          <a:custGeom>
            <a:rect b="b" l="l" r="r" t="t"/>
            <a:pathLst>
              <a:path extrusionOk="0" h="1230995" w="2452062">
                <a:moveTo>
                  <a:pt x="2452062" y="1230994"/>
                </a:moveTo>
                <a:lnTo>
                  <a:pt x="0" y="1230994"/>
                </a:lnTo>
                <a:lnTo>
                  <a:pt x="0" y="0"/>
                </a:lnTo>
                <a:lnTo>
                  <a:pt x="2452062" y="0"/>
                </a:lnTo>
                <a:lnTo>
                  <a:pt x="2452062" y="1230994"/>
                </a:lnTo>
                <a:close/>
              </a:path>
            </a:pathLst>
          </a:custGeom>
          <a:blipFill rotWithShape="1">
            <a:blip r:embed="rId5">
              <a:alphaModFix/>
            </a:blip>
            <a:stretch>
              <a:fillRect b="0" l="0" r="0" t="0"/>
            </a:stretch>
          </a:blipFill>
          <a:ln>
            <a:noFill/>
          </a:ln>
        </p:spPr>
      </p:sp>
      <p:sp>
        <p:nvSpPr>
          <p:cNvPr id="349" name="Google Shape;349;p22"/>
          <p:cNvSpPr/>
          <p:nvPr/>
        </p:nvSpPr>
        <p:spPr>
          <a:xfrm rot="5400000">
            <a:off x="628671" y="615497"/>
            <a:ext cx="2452062" cy="1230995"/>
          </a:xfrm>
          <a:custGeom>
            <a:rect b="b" l="l" r="r" t="t"/>
            <a:pathLst>
              <a:path extrusionOk="0" h="1230995" w="2452062">
                <a:moveTo>
                  <a:pt x="0" y="0"/>
                </a:moveTo>
                <a:lnTo>
                  <a:pt x="2452062" y="0"/>
                </a:lnTo>
                <a:lnTo>
                  <a:pt x="2452062" y="1230995"/>
                </a:lnTo>
                <a:lnTo>
                  <a:pt x="0" y="1230995"/>
                </a:lnTo>
                <a:lnTo>
                  <a:pt x="0" y="0"/>
                </a:lnTo>
                <a:close/>
              </a:path>
            </a:pathLst>
          </a:custGeom>
          <a:blipFill rotWithShape="1">
            <a:blip r:embed="rId3">
              <a:alphaModFix/>
            </a:blip>
            <a:stretch>
              <a:fillRect b="0" l="0" r="0" t="0"/>
            </a:stretch>
          </a:blipFill>
          <a:ln>
            <a:noFill/>
          </a:ln>
        </p:spPr>
      </p:sp>
      <p:sp>
        <p:nvSpPr>
          <p:cNvPr id="350" name="Google Shape;350;p22"/>
          <p:cNvSpPr/>
          <p:nvPr/>
        </p:nvSpPr>
        <p:spPr>
          <a:xfrm rot="5400000">
            <a:off x="10458907" y="615497"/>
            <a:ext cx="2452062" cy="1230995"/>
          </a:xfrm>
          <a:custGeom>
            <a:rect b="b" l="l" r="r" t="t"/>
            <a:pathLst>
              <a:path extrusionOk="0" h="1230995" w="2452062">
                <a:moveTo>
                  <a:pt x="0" y="0"/>
                </a:moveTo>
                <a:lnTo>
                  <a:pt x="2452062" y="0"/>
                </a:lnTo>
                <a:lnTo>
                  <a:pt x="2452062" y="1230995"/>
                </a:lnTo>
                <a:lnTo>
                  <a:pt x="0" y="1230995"/>
                </a:lnTo>
                <a:lnTo>
                  <a:pt x="0" y="0"/>
                </a:lnTo>
                <a:close/>
              </a:path>
            </a:pathLst>
          </a:custGeom>
          <a:blipFill rotWithShape="1">
            <a:blip r:embed="rId3">
              <a:alphaModFix/>
            </a:blip>
            <a:stretch>
              <a:fillRect b="0" l="0" r="0" t="0"/>
            </a:stretch>
          </a:blipFill>
          <a:ln>
            <a:noFill/>
          </a:ln>
        </p:spPr>
      </p:sp>
      <p:sp>
        <p:nvSpPr>
          <p:cNvPr id="351" name="Google Shape;351;p22"/>
          <p:cNvSpPr/>
          <p:nvPr/>
        </p:nvSpPr>
        <p:spPr>
          <a:xfrm rot="5400000">
            <a:off x="5539026" y="615497"/>
            <a:ext cx="2452062" cy="1230995"/>
          </a:xfrm>
          <a:custGeom>
            <a:rect b="b" l="l" r="r" t="t"/>
            <a:pathLst>
              <a:path extrusionOk="0" h="1230995" w="2452062">
                <a:moveTo>
                  <a:pt x="0" y="0"/>
                </a:moveTo>
                <a:lnTo>
                  <a:pt x="2452062" y="0"/>
                </a:lnTo>
                <a:lnTo>
                  <a:pt x="2452062" y="1230995"/>
                </a:lnTo>
                <a:lnTo>
                  <a:pt x="0" y="1230995"/>
                </a:lnTo>
                <a:lnTo>
                  <a:pt x="0" y="0"/>
                </a:lnTo>
                <a:close/>
              </a:path>
            </a:pathLst>
          </a:custGeom>
          <a:blipFill rotWithShape="1">
            <a:blip r:embed="rId3">
              <a:alphaModFix/>
            </a:blip>
            <a:stretch>
              <a:fillRect b="0" l="0" r="0" t="0"/>
            </a:stretch>
          </a:blipFill>
          <a:ln>
            <a:noFill/>
          </a:ln>
        </p:spPr>
      </p:sp>
      <p:sp>
        <p:nvSpPr>
          <p:cNvPr id="352" name="Google Shape;352;p22"/>
          <p:cNvSpPr/>
          <p:nvPr/>
        </p:nvSpPr>
        <p:spPr>
          <a:xfrm rot="5400000">
            <a:off x="15378787" y="615497"/>
            <a:ext cx="2452062" cy="1230995"/>
          </a:xfrm>
          <a:custGeom>
            <a:rect b="b" l="l" r="r" t="t"/>
            <a:pathLst>
              <a:path extrusionOk="0" h="1230995" w="2452062">
                <a:moveTo>
                  <a:pt x="0" y="0"/>
                </a:moveTo>
                <a:lnTo>
                  <a:pt x="2452062" y="0"/>
                </a:lnTo>
                <a:lnTo>
                  <a:pt x="2452062" y="1230995"/>
                </a:lnTo>
                <a:lnTo>
                  <a:pt x="0" y="1230995"/>
                </a:lnTo>
                <a:lnTo>
                  <a:pt x="0" y="0"/>
                </a:lnTo>
                <a:close/>
              </a:path>
            </a:pathLst>
          </a:custGeom>
          <a:blipFill rotWithShape="1">
            <a:blip r:embed="rId3">
              <a:alphaModFix/>
            </a:blip>
            <a:stretch>
              <a:fillRect b="0" l="0" r="0" t="0"/>
            </a:stretch>
          </a:blipFill>
          <a:ln>
            <a:noFill/>
          </a:ln>
        </p:spPr>
      </p:sp>
      <p:sp>
        <p:nvSpPr>
          <p:cNvPr id="353" name="Google Shape;353;p22"/>
          <p:cNvSpPr/>
          <p:nvPr/>
        </p:nvSpPr>
        <p:spPr>
          <a:xfrm rot="5400000">
            <a:off x="628671" y="3085696"/>
            <a:ext cx="2452062" cy="1230995"/>
          </a:xfrm>
          <a:custGeom>
            <a:rect b="b" l="l" r="r" t="t"/>
            <a:pathLst>
              <a:path extrusionOk="0" h="1230995" w="2452062">
                <a:moveTo>
                  <a:pt x="0" y="0"/>
                </a:moveTo>
                <a:lnTo>
                  <a:pt x="2452062" y="0"/>
                </a:lnTo>
                <a:lnTo>
                  <a:pt x="2452062" y="1230995"/>
                </a:lnTo>
                <a:lnTo>
                  <a:pt x="0" y="1230995"/>
                </a:lnTo>
                <a:lnTo>
                  <a:pt x="0" y="0"/>
                </a:lnTo>
                <a:close/>
              </a:path>
            </a:pathLst>
          </a:custGeom>
          <a:blipFill rotWithShape="1">
            <a:blip r:embed="rId4">
              <a:alphaModFix/>
            </a:blip>
            <a:stretch>
              <a:fillRect b="0" l="0" r="0" t="0"/>
            </a:stretch>
          </a:blipFill>
          <a:ln>
            <a:noFill/>
          </a:ln>
        </p:spPr>
      </p:sp>
      <p:sp>
        <p:nvSpPr>
          <p:cNvPr id="354" name="Google Shape;354;p22"/>
          <p:cNvSpPr/>
          <p:nvPr/>
        </p:nvSpPr>
        <p:spPr>
          <a:xfrm rot="5400000">
            <a:off x="10458907" y="3085696"/>
            <a:ext cx="2452062" cy="1230995"/>
          </a:xfrm>
          <a:custGeom>
            <a:rect b="b" l="l" r="r" t="t"/>
            <a:pathLst>
              <a:path extrusionOk="0" h="1230995" w="2452062">
                <a:moveTo>
                  <a:pt x="0" y="0"/>
                </a:moveTo>
                <a:lnTo>
                  <a:pt x="2452062" y="0"/>
                </a:lnTo>
                <a:lnTo>
                  <a:pt x="2452062" y="1230995"/>
                </a:lnTo>
                <a:lnTo>
                  <a:pt x="0" y="1230995"/>
                </a:lnTo>
                <a:lnTo>
                  <a:pt x="0" y="0"/>
                </a:lnTo>
                <a:close/>
              </a:path>
            </a:pathLst>
          </a:custGeom>
          <a:blipFill rotWithShape="1">
            <a:blip r:embed="rId4">
              <a:alphaModFix/>
            </a:blip>
            <a:stretch>
              <a:fillRect b="0" l="0" r="0" t="0"/>
            </a:stretch>
          </a:blipFill>
          <a:ln>
            <a:noFill/>
          </a:ln>
        </p:spPr>
      </p:sp>
      <p:sp>
        <p:nvSpPr>
          <p:cNvPr id="355" name="Google Shape;355;p22"/>
          <p:cNvSpPr/>
          <p:nvPr/>
        </p:nvSpPr>
        <p:spPr>
          <a:xfrm rot="5400000">
            <a:off x="5539026" y="3085696"/>
            <a:ext cx="2452062" cy="1230995"/>
          </a:xfrm>
          <a:custGeom>
            <a:rect b="b" l="l" r="r" t="t"/>
            <a:pathLst>
              <a:path extrusionOk="0" h="1230995" w="2452062">
                <a:moveTo>
                  <a:pt x="0" y="0"/>
                </a:moveTo>
                <a:lnTo>
                  <a:pt x="2452062" y="0"/>
                </a:lnTo>
                <a:lnTo>
                  <a:pt x="2452062" y="1230995"/>
                </a:lnTo>
                <a:lnTo>
                  <a:pt x="0" y="1230995"/>
                </a:lnTo>
                <a:lnTo>
                  <a:pt x="0" y="0"/>
                </a:lnTo>
                <a:close/>
              </a:path>
            </a:pathLst>
          </a:custGeom>
          <a:blipFill rotWithShape="1">
            <a:blip r:embed="rId4">
              <a:alphaModFix/>
            </a:blip>
            <a:stretch>
              <a:fillRect b="0" l="0" r="0" t="0"/>
            </a:stretch>
          </a:blipFill>
          <a:ln>
            <a:noFill/>
          </a:ln>
        </p:spPr>
      </p:sp>
      <p:sp>
        <p:nvSpPr>
          <p:cNvPr id="356" name="Google Shape;356;p22"/>
          <p:cNvSpPr/>
          <p:nvPr/>
        </p:nvSpPr>
        <p:spPr>
          <a:xfrm rot="5400000">
            <a:off x="15378787" y="3085696"/>
            <a:ext cx="2452062" cy="1230995"/>
          </a:xfrm>
          <a:custGeom>
            <a:rect b="b" l="l" r="r" t="t"/>
            <a:pathLst>
              <a:path extrusionOk="0" h="1230995" w="2452062">
                <a:moveTo>
                  <a:pt x="0" y="0"/>
                </a:moveTo>
                <a:lnTo>
                  <a:pt x="2452062" y="0"/>
                </a:lnTo>
                <a:lnTo>
                  <a:pt x="2452062" y="1230995"/>
                </a:lnTo>
                <a:lnTo>
                  <a:pt x="0" y="1230995"/>
                </a:lnTo>
                <a:lnTo>
                  <a:pt x="0" y="0"/>
                </a:lnTo>
                <a:close/>
              </a:path>
            </a:pathLst>
          </a:custGeom>
          <a:blipFill rotWithShape="1">
            <a:blip r:embed="rId4">
              <a:alphaModFix/>
            </a:blip>
            <a:stretch>
              <a:fillRect b="0" l="0" r="0" t="0"/>
            </a:stretch>
          </a:blipFill>
          <a:ln>
            <a:noFill/>
          </a:ln>
        </p:spPr>
      </p:sp>
      <p:sp>
        <p:nvSpPr>
          <p:cNvPr id="357" name="Google Shape;357;p22"/>
          <p:cNvSpPr/>
          <p:nvPr/>
        </p:nvSpPr>
        <p:spPr>
          <a:xfrm>
            <a:off x="2467819" y="0"/>
            <a:ext cx="2452062" cy="1230995"/>
          </a:xfrm>
          <a:custGeom>
            <a:rect b="b" l="l" r="r" t="t"/>
            <a:pathLst>
              <a:path extrusionOk="0" h="1230995" w="2452062">
                <a:moveTo>
                  <a:pt x="0" y="0"/>
                </a:moveTo>
                <a:lnTo>
                  <a:pt x="2452062" y="0"/>
                </a:lnTo>
                <a:lnTo>
                  <a:pt x="2452062" y="1230995"/>
                </a:lnTo>
                <a:lnTo>
                  <a:pt x="0" y="1230995"/>
                </a:lnTo>
                <a:lnTo>
                  <a:pt x="0" y="0"/>
                </a:lnTo>
                <a:close/>
              </a:path>
            </a:pathLst>
          </a:custGeom>
          <a:blipFill rotWithShape="1">
            <a:blip r:embed="rId4">
              <a:alphaModFix/>
            </a:blip>
            <a:stretch>
              <a:fillRect b="0" l="0" r="0" t="0"/>
            </a:stretch>
          </a:blipFill>
          <a:ln>
            <a:noFill/>
          </a:ln>
        </p:spPr>
      </p:sp>
      <p:sp>
        <p:nvSpPr>
          <p:cNvPr id="358" name="Google Shape;358;p22"/>
          <p:cNvSpPr/>
          <p:nvPr/>
        </p:nvSpPr>
        <p:spPr>
          <a:xfrm>
            <a:off x="12298055" y="0"/>
            <a:ext cx="2452062" cy="1230995"/>
          </a:xfrm>
          <a:custGeom>
            <a:rect b="b" l="l" r="r" t="t"/>
            <a:pathLst>
              <a:path extrusionOk="0" h="1230995" w="2452062">
                <a:moveTo>
                  <a:pt x="0" y="0"/>
                </a:moveTo>
                <a:lnTo>
                  <a:pt x="2452062" y="0"/>
                </a:lnTo>
                <a:lnTo>
                  <a:pt x="2452062" y="1230995"/>
                </a:lnTo>
                <a:lnTo>
                  <a:pt x="0" y="1230995"/>
                </a:lnTo>
                <a:lnTo>
                  <a:pt x="0" y="0"/>
                </a:lnTo>
                <a:close/>
              </a:path>
            </a:pathLst>
          </a:custGeom>
          <a:blipFill rotWithShape="1">
            <a:blip r:embed="rId4">
              <a:alphaModFix/>
            </a:blip>
            <a:stretch>
              <a:fillRect b="0" l="0" r="0" t="0"/>
            </a:stretch>
          </a:blipFill>
          <a:ln>
            <a:noFill/>
          </a:ln>
        </p:spPr>
      </p:sp>
      <p:sp>
        <p:nvSpPr>
          <p:cNvPr id="359" name="Google Shape;359;p22"/>
          <p:cNvSpPr/>
          <p:nvPr/>
        </p:nvSpPr>
        <p:spPr>
          <a:xfrm>
            <a:off x="7378174" y="0"/>
            <a:ext cx="2452062" cy="1230995"/>
          </a:xfrm>
          <a:custGeom>
            <a:rect b="b" l="l" r="r" t="t"/>
            <a:pathLst>
              <a:path extrusionOk="0" h="1230995" w="2452062">
                <a:moveTo>
                  <a:pt x="0" y="0"/>
                </a:moveTo>
                <a:lnTo>
                  <a:pt x="2452062" y="0"/>
                </a:lnTo>
                <a:lnTo>
                  <a:pt x="2452062" y="1230995"/>
                </a:lnTo>
                <a:lnTo>
                  <a:pt x="0" y="1230995"/>
                </a:lnTo>
                <a:lnTo>
                  <a:pt x="0" y="0"/>
                </a:lnTo>
                <a:close/>
              </a:path>
            </a:pathLst>
          </a:custGeom>
          <a:blipFill rotWithShape="1">
            <a:blip r:embed="rId4">
              <a:alphaModFix/>
            </a:blip>
            <a:stretch>
              <a:fillRect b="0" l="0" r="0" t="0"/>
            </a:stretch>
          </a:blipFill>
          <a:ln>
            <a:noFill/>
          </a:ln>
        </p:spPr>
      </p:sp>
      <p:sp>
        <p:nvSpPr>
          <p:cNvPr id="360" name="Google Shape;360;p22"/>
          <p:cNvSpPr/>
          <p:nvPr/>
        </p:nvSpPr>
        <p:spPr>
          <a:xfrm>
            <a:off x="17217935" y="0"/>
            <a:ext cx="2452062" cy="1230995"/>
          </a:xfrm>
          <a:custGeom>
            <a:rect b="b" l="l" r="r" t="t"/>
            <a:pathLst>
              <a:path extrusionOk="0" h="1230995" w="2452062">
                <a:moveTo>
                  <a:pt x="0" y="0"/>
                </a:moveTo>
                <a:lnTo>
                  <a:pt x="2452062" y="0"/>
                </a:lnTo>
                <a:lnTo>
                  <a:pt x="2452062" y="1230995"/>
                </a:lnTo>
                <a:lnTo>
                  <a:pt x="0" y="1230995"/>
                </a:lnTo>
                <a:lnTo>
                  <a:pt x="0" y="0"/>
                </a:lnTo>
                <a:close/>
              </a:path>
            </a:pathLst>
          </a:custGeom>
          <a:blipFill rotWithShape="1">
            <a:blip r:embed="rId4">
              <a:alphaModFix/>
            </a:blip>
            <a:stretch>
              <a:fillRect b="0" l="0" r="0" t="0"/>
            </a:stretch>
          </a:blipFill>
          <a:ln>
            <a:noFill/>
          </a:ln>
        </p:spPr>
      </p:sp>
      <p:sp>
        <p:nvSpPr>
          <p:cNvPr id="361" name="Google Shape;361;p22"/>
          <p:cNvSpPr/>
          <p:nvPr/>
        </p:nvSpPr>
        <p:spPr>
          <a:xfrm>
            <a:off x="2467819" y="2457026"/>
            <a:ext cx="2452062" cy="1230995"/>
          </a:xfrm>
          <a:custGeom>
            <a:rect b="b" l="l" r="r" t="t"/>
            <a:pathLst>
              <a:path extrusionOk="0" h="1230995" w="2452062">
                <a:moveTo>
                  <a:pt x="0" y="0"/>
                </a:moveTo>
                <a:lnTo>
                  <a:pt x="2452062" y="0"/>
                </a:lnTo>
                <a:lnTo>
                  <a:pt x="2452062" y="1230994"/>
                </a:lnTo>
                <a:lnTo>
                  <a:pt x="0" y="1230994"/>
                </a:lnTo>
                <a:lnTo>
                  <a:pt x="0" y="0"/>
                </a:lnTo>
                <a:close/>
              </a:path>
            </a:pathLst>
          </a:custGeom>
          <a:blipFill rotWithShape="1">
            <a:blip r:embed="rId5">
              <a:alphaModFix/>
            </a:blip>
            <a:stretch>
              <a:fillRect b="0" l="0" r="0" t="0"/>
            </a:stretch>
          </a:blipFill>
          <a:ln>
            <a:noFill/>
          </a:ln>
        </p:spPr>
      </p:sp>
      <p:sp>
        <p:nvSpPr>
          <p:cNvPr id="362" name="Google Shape;362;p22"/>
          <p:cNvSpPr/>
          <p:nvPr/>
        </p:nvSpPr>
        <p:spPr>
          <a:xfrm>
            <a:off x="12298055" y="2457026"/>
            <a:ext cx="2452062" cy="1230995"/>
          </a:xfrm>
          <a:custGeom>
            <a:rect b="b" l="l" r="r" t="t"/>
            <a:pathLst>
              <a:path extrusionOk="0" h="1230995" w="2452062">
                <a:moveTo>
                  <a:pt x="0" y="0"/>
                </a:moveTo>
                <a:lnTo>
                  <a:pt x="2452062" y="0"/>
                </a:lnTo>
                <a:lnTo>
                  <a:pt x="2452062" y="1230994"/>
                </a:lnTo>
                <a:lnTo>
                  <a:pt x="0" y="1230994"/>
                </a:lnTo>
                <a:lnTo>
                  <a:pt x="0" y="0"/>
                </a:lnTo>
                <a:close/>
              </a:path>
            </a:pathLst>
          </a:custGeom>
          <a:blipFill rotWithShape="1">
            <a:blip r:embed="rId5">
              <a:alphaModFix/>
            </a:blip>
            <a:stretch>
              <a:fillRect b="0" l="0" r="0" t="0"/>
            </a:stretch>
          </a:blipFill>
          <a:ln>
            <a:noFill/>
          </a:ln>
        </p:spPr>
      </p:sp>
      <p:sp>
        <p:nvSpPr>
          <p:cNvPr id="363" name="Google Shape;363;p22"/>
          <p:cNvSpPr/>
          <p:nvPr/>
        </p:nvSpPr>
        <p:spPr>
          <a:xfrm>
            <a:off x="7378174" y="2457026"/>
            <a:ext cx="2452062" cy="1230995"/>
          </a:xfrm>
          <a:custGeom>
            <a:rect b="b" l="l" r="r" t="t"/>
            <a:pathLst>
              <a:path extrusionOk="0" h="1230995" w="2452062">
                <a:moveTo>
                  <a:pt x="0" y="0"/>
                </a:moveTo>
                <a:lnTo>
                  <a:pt x="2452062" y="0"/>
                </a:lnTo>
                <a:lnTo>
                  <a:pt x="2452062" y="1230994"/>
                </a:lnTo>
                <a:lnTo>
                  <a:pt x="0" y="1230994"/>
                </a:lnTo>
                <a:lnTo>
                  <a:pt x="0" y="0"/>
                </a:lnTo>
                <a:close/>
              </a:path>
            </a:pathLst>
          </a:custGeom>
          <a:blipFill rotWithShape="1">
            <a:blip r:embed="rId5">
              <a:alphaModFix/>
            </a:blip>
            <a:stretch>
              <a:fillRect b="0" l="0" r="0" t="0"/>
            </a:stretch>
          </a:blipFill>
          <a:ln>
            <a:noFill/>
          </a:ln>
        </p:spPr>
      </p:sp>
      <p:sp>
        <p:nvSpPr>
          <p:cNvPr id="364" name="Google Shape;364;p22"/>
          <p:cNvSpPr/>
          <p:nvPr/>
        </p:nvSpPr>
        <p:spPr>
          <a:xfrm>
            <a:off x="17217935" y="2457026"/>
            <a:ext cx="2452062" cy="1230995"/>
          </a:xfrm>
          <a:custGeom>
            <a:rect b="b" l="l" r="r" t="t"/>
            <a:pathLst>
              <a:path extrusionOk="0" h="1230995" w="2452062">
                <a:moveTo>
                  <a:pt x="0" y="0"/>
                </a:moveTo>
                <a:lnTo>
                  <a:pt x="2452062" y="0"/>
                </a:lnTo>
                <a:lnTo>
                  <a:pt x="2452062" y="1230994"/>
                </a:lnTo>
                <a:lnTo>
                  <a:pt x="0" y="1230994"/>
                </a:lnTo>
                <a:lnTo>
                  <a:pt x="0" y="0"/>
                </a:lnTo>
                <a:close/>
              </a:path>
            </a:pathLst>
          </a:custGeom>
          <a:blipFill rotWithShape="1">
            <a:blip r:embed="rId5">
              <a:alphaModFix/>
            </a:blip>
            <a:stretch>
              <a:fillRect b="0" l="0" r="0" t="0"/>
            </a:stretch>
          </a:blipFill>
          <a:ln>
            <a:noFill/>
          </a:ln>
        </p:spPr>
      </p:sp>
      <p:grpSp>
        <p:nvGrpSpPr>
          <p:cNvPr id="365" name="Google Shape;365;p22"/>
          <p:cNvGrpSpPr/>
          <p:nvPr/>
        </p:nvGrpSpPr>
        <p:grpSpPr>
          <a:xfrm>
            <a:off x="-1048955" y="7132889"/>
            <a:ext cx="20385911" cy="3086100"/>
            <a:chOff x="0" y="0"/>
            <a:chExt cx="5369129" cy="812800"/>
          </a:xfrm>
        </p:grpSpPr>
        <p:sp>
          <p:nvSpPr>
            <p:cNvPr id="366" name="Google Shape;366;p22"/>
            <p:cNvSpPr/>
            <p:nvPr/>
          </p:nvSpPr>
          <p:spPr>
            <a:xfrm>
              <a:off x="0" y="0"/>
              <a:ext cx="5369129" cy="466825"/>
            </a:xfrm>
            <a:custGeom>
              <a:rect b="b" l="l" r="r" t="t"/>
              <a:pathLst>
                <a:path extrusionOk="0" h="466825" w="5369129">
                  <a:moveTo>
                    <a:pt x="0" y="0"/>
                  </a:moveTo>
                  <a:lnTo>
                    <a:pt x="5369129" y="0"/>
                  </a:lnTo>
                  <a:lnTo>
                    <a:pt x="5369129" y="466825"/>
                  </a:lnTo>
                  <a:lnTo>
                    <a:pt x="0" y="466825"/>
                  </a:lnTo>
                  <a:close/>
                </a:path>
              </a:pathLst>
            </a:custGeom>
            <a:solidFill>
              <a:srgbClr val="599ECB"/>
            </a:solidFill>
            <a:ln>
              <a:noFill/>
            </a:ln>
          </p:spPr>
        </p:sp>
        <p:sp>
          <p:nvSpPr>
            <p:cNvPr id="367" name="Google Shape;367;p2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8" name="Google Shape;368;p22"/>
          <p:cNvSpPr txBox="1"/>
          <p:nvPr/>
        </p:nvSpPr>
        <p:spPr>
          <a:xfrm>
            <a:off x="615028" y="7234238"/>
            <a:ext cx="17058000" cy="1477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9600" u="none" cap="none" strike="noStrike">
                <a:solidFill>
                  <a:srgbClr val="E8E8E8"/>
                </a:solidFill>
                <a:latin typeface="Pridi"/>
                <a:ea typeface="Pridi"/>
                <a:cs typeface="Pridi"/>
                <a:sym typeface="Pridi"/>
              </a:rPr>
              <a:t>Project Schedule</a:t>
            </a:r>
            <a:endParaRPr sz="1500"/>
          </a:p>
        </p:txBody>
      </p:sp>
      <p:sp>
        <p:nvSpPr>
          <p:cNvPr id="369" name="Google Shape;369;p22"/>
          <p:cNvSpPr txBox="1"/>
          <p:nvPr/>
        </p:nvSpPr>
        <p:spPr>
          <a:xfrm>
            <a:off x="8027056" y="4831020"/>
            <a:ext cx="2233888" cy="233528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0" i="0" lang="en-US" sz="15260" u="none" cap="none" strike="noStrike">
                <a:solidFill>
                  <a:srgbClr val="000000"/>
                </a:solidFill>
                <a:latin typeface="Pridi ExtraLight"/>
                <a:ea typeface="Pridi ExtraLight"/>
                <a:cs typeface="Pridi ExtraLight"/>
                <a:sym typeface="Pridi ExtraLight"/>
              </a:rPr>
              <a:t>01</a:t>
            </a:r>
            <a:endParaRPr/>
          </a:p>
        </p:txBody>
      </p:sp>
      <p:sp>
        <p:nvSpPr>
          <p:cNvPr id="370" name="Google Shape;370;p22"/>
          <p:cNvSpPr txBox="1"/>
          <p:nvPr/>
        </p:nvSpPr>
        <p:spPr>
          <a:xfrm>
            <a:off x="2741618" y="9401175"/>
            <a:ext cx="12804764" cy="361950"/>
          </a:xfrm>
          <a:prstGeom prst="rect">
            <a:avLst/>
          </a:prstGeom>
          <a:noFill/>
          <a:ln>
            <a:noFill/>
          </a:ln>
        </p:spPr>
        <p:txBody>
          <a:bodyPr anchorCtr="0" anchor="t" bIns="0" lIns="0" spcFirstLastPara="1" rIns="0" wrap="square" tIns="0">
            <a:spAutoFit/>
          </a:bodyPr>
          <a:lstStyle/>
          <a:p>
            <a:pPr indent="0" lvl="1"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Write a subtitle here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374" name="Shape 374"/>
        <p:cNvGrpSpPr/>
        <p:nvPr/>
      </p:nvGrpSpPr>
      <p:grpSpPr>
        <a:xfrm>
          <a:off x="0" y="0"/>
          <a:ext cx="0" cy="0"/>
          <a:chOff x="0" y="0"/>
          <a:chExt cx="0" cy="0"/>
        </a:xfrm>
      </p:grpSpPr>
      <p:sp>
        <p:nvSpPr>
          <p:cNvPr id="375" name="Google Shape;375;p23"/>
          <p:cNvSpPr/>
          <p:nvPr/>
        </p:nvSpPr>
        <p:spPr>
          <a:xfrm>
            <a:off x="2723666" y="4056779"/>
            <a:ext cx="3985568" cy="3985568"/>
          </a:xfrm>
          <a:custGeom>
            <a:rect b="b" l="l" r="r" t="t"/>
            <a:pathLst>
              <a:path extrusionOk="0" h="3985568" w="3985568">
                <a:moveTo>
                  <a:pt x="0" y="0"/>
                </a:moveTo>
                <a:lnTo>
                  <a:pt x="3985568" y="0"/>
                </a:lnTo>
                <a:lnTo>
                  <a:pt x="3985568" y="3985568"/>
                </a:lnTo>
                <a:lnTo>
                  <a:pt x="0" y="3985568"/>
                </a:lnTo>
                <a:lnTo>
                  <a:pt x="0" y="0"/>
                </a:lnTo>
                <a:close/>
              </a:path>
            </a:pathLst>
          </a:custGeom>
          <a:blipFill rotWithShape="1">
            <a:blip r:embed="rId3">
              <a:alphaModFix/>
            </a:blip>
            <a:stretch>
              <a:fillRect b="0" l="0" r="0" t="0"/>
            </a:stretch>
          </a:blipFill>
          <a:ln>
            <a:noFill/>
          </a:ln>
        </p:spPr>
      </p:sp>
      <p:pic>
        <p:nvPicPr>
          <p:cNvPr id="376" name="Google Shape;376;p23"/>
          <p:cNvPicPr preferRelativeResize="0"/>
          <p:nvPr/>
        </p:nvPicPr>
        <p:blipFill rotWithShape="1">
          <a:blip r:embed="rId4">
            <a:alphaModFix/>
          </a:blip>
          <a:srcRect b="27409" l="19389" r="68333" t="51109"/>
          <a:stretch/>
        </p:blipFill>
        <p:spPr>
          <a:xfrm>
            <a:off x="3545925" y="5257800"/>
            <a:ext cx="2245277" cy="2209799"/>
          </a:xfrm>
          <a:prstGeom prst="rect">
            <a:avLst/>
          </a:prstGeom>
          <a:noFill/>
          <a:ln>
            <a:noFill/>
          </a:ln>
        </p:spPr>
      </p:pic>
      <p:sp>
        <p:nvSpPr>
          <p:cNvPr id="377" name="Google Shape;377;p23"/>
          <p:cNvSpPr/>
          <p:nvPr/>
        </p:nvSpPr>
        <p:spPr>
          <a:xfrm>
            <a:off x="11578766" y="4056779"/>
            <a:ext cx="3985568" cy="3985568"/>
          </a:xfrm>
          <a:custGeom>
            <a:rect b="b" l="l" r="r" t="t"/>
            <a:pathLst>
              <a:path extrusionOk="0" h="3985568" w="3985568">
                <a:moveTo>
                  <a:pt x="0" y="0"/>
                </a:moveTo>
                <a:lnTo>
                  <a:pt x="3985568" y="0"/>
                </a:lnTo>
                <a:lnTo>
                  <a:pt x="3985568" y="3985568"/>
                </a:lnTo>
                <a:lnTo>
                  <a:pt x="0" y="3985568"/>
                </a:lnTo>
                <a:lnTo>
                  <a:pt x="0" y="0"/>
                </a:lnTo>
                <a:close/>
              </a:path>
            </a:pathLst>
          </a:custGeom>
          <a:blipFill rotWithShape="1">
            <a:blip r:embed="rId3">
              <a:alphaModFix/>
            </a:blip>
            <a:stretch>
              <a:fillRect b="0" l="0" r="0" t="0"/>
            </a:stretch>
          </a:blipFill>
          <a:ln>
            <a:noFill/>
          </a:ln>
        </p:spPr>
      </p:sp>
      <p:pic>
        <p:nvPicPr>
          <p:cNvPr id="378" name="Google Shape;378;p23"/>
          <p:cNvPicPr preferRelativeResize="0"/>
          <p:nvPr/>
        </p:nvPicPr>
        <p:blipFill rotWithShape="1">
          <a:blip r:embed="rId4">
            <a:alphaModFix/>
          </a:blip>
          <a:srcRect b="25743" l="68071" r="19012" t="48417"/>
          <a:stretch/>
        </p:blipFill>
        <p:spPr>
          <a:xfrm>
            <a:off x="12496775" y="4980925"/>
            <a:ext cx="2362224" cy="2658126"/>
          </a:xfrm>
          <a:prstGeom prst="rect">
            <a:avLst/>
          </a:prstGeom>
          <a:noFill/>
          <a:ln>
            <a:noFill/>
          </a:ln>
        </p:spPr>
      </p:pic>
      <p:grpSp>
        <p:nvGrpSpPr>
          <p:cNvPr id="379" name="Google Shape;379;p23"/>
          <p:cNvGrpSpPr/>
          <p:nvPr/>
        </p:nvGrpSpPr>
        <p:grpSpPr>
          <a:xfrm>
            <a:off x="6138952" y="1894815"/>
            <a:ext cx="6010095" cy="3086113"/>
            <a:chOff x="0" y="0"/>
            <a:chExt cx="1582906" cy="812800"/>
          </a:xfrm>
        </p:grpSpPr>
        <p:sp>
          <p:nvSpPr>
            <p:cNvPr id="380" name="Google Shape;380;p23"/>
            <p:cNvSpPr/>
            <p:nvPr/>
          </p:nvSpPr>
          <p:spPr>
            <a:xfrm>
              <a:off x="0" y="0"/>
              <a:ext cx="1582906" cy="105874"/>
            </a:xfrm>
            <a:custGeom>
              <a:rect b="b" l="l" r="r" t="t"/>
              <a:pathLst>
                <a:path extrusionOk="0" h="105874" w="1582906">
                  <a:moveTo>
                    <a:pt x="0" y="0"/>
                  </a:moveTo>
                  <a:lnTo>
                    <a:pt x="1582906" y="0"/>
                  </a:lnTo>
                  <a:lnTo>
                    <a:pt x="1582906" y="105874"/>
                  </a:lnTo>
                  <a:lnTo>
                    <a:pt x="0" y="105874"/>
                  </a:lnTo>
                  <a:close/>
                </a:path>
              </a:pathLst>
            </a:custGeom>
            <a:solidFill>
              <a:srgbClr val="FFFFBB"/>
            </a:solidFill>
            <a:ln>
              <a:noFill/>
            </a:ln>
          </p:spPr>
        </p:sp>
        <p:sp>
          <p:nvSpPr>
            <p:cNvPr id="381" name="Google Shape;381;p23"/>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2" name="Google Shape;382;p23"/>
          <p:cNvSpPr/>
          <p:nvPr/>
        </p:nvSpPr>
        <p:spPr>
          <a:xfrm>
            <a:off x="607648" y="825282"/>
            <a:ext cx="1695275" cy="1695275"/>
          </a:xfrm>
          <a:custGeom>
            <a:rect b="b" l="l" r="r" t="t"/>
            <a:pathLst>
              <a:path extrusionOk="0" h="1695275" w="1695275">
                <a:moveTo>
                  <a:pt x="0" y="0"/>
                </a:moveTo>
                <a:lnTo>
                  <a:pt x="1695275" y="0"/>
                </a:lnTo>
                <a:lnTo>
                  <a:pt x="1695275" y="1695275"/>
                </a:lnTo>
                <a:lnTo>
                  <a:pt x="0" y="1695275"/>
                </a:lnTo>
                <a:lnTo>
                  <a:pt x="0" y="0"/>
                </a:lnTo>
                <a:close/>
              </a:path>
            </a:pathLst>
          </a:custGeom>
          <a:blipFill rotWithShape="1">
            <a:blip r:embed="rId5">
              <a:alphaModFix/>
            </a:blip>
            <a:stretch>
              <a:fillRect b="0" l="0" r="0" t="0"/>
            </a:stretch>
          </a:blipFill>
          <a:ln>
            <a:noFill/>
          </a:ln>
        </p:spPr>
      </p:sp>
      <p:sp>
        <p:nvSpPr>
          <p:cNvPr id="383" name="Google Shape;383;p23"/>
          <p:cNvSpPr/>
          <p:nvPr/>
        </p:nvSpPr>
        <p:spPr>
          <a:xfrm flipH="1">
            <a:off x="15796892" y="7943529"/>
            <a:ext cx="1695275" cy="1695275"/>
          </a:xfrm>
          <a:custGeom>
            <a:rect b="b" l="l" r="r" t="t"/>
            <a:pathLst>
              <a:path extrusionOk="0" h="1695275" w="1695275">
                <a:moveTo>
                  <a:pt x="1695274" y="0"/>
                </a:moveTo>
                <a:lnTo>
                  <a:pt x="0" y="0"/>
                </a:lnTo>
                <a:lnTo>
                  <a:pt x="0" y="1695274"/>
                </a:lnTo>
                <a:lnTo>
                  <a:pt x="1695274" y="1695274"/>
                </a:lnTo>
                <a:lnTo>
                  <a:pt x="1695274" y="0"/>
                </a:lnTo>
                <a:close/>
              </a:path>
            </a:pathLst>
          </a:custGeom>
          <a:blipFill rotWithShape="1">
            <a:blip r:embed="rId5">
              <a:alphaModFix/>
            </a:blip>
            <a:stretch>
              <a:fillRect b="0" l="0" r="0" t="0"/>
            </a:stretch>
          </a:blipFill>
          <a:ln>
            <a:noFill/>
          </a:ln>
        </p:spPr>
      </p:sp>
      <p:grpSp>
        <p:nvGrpSpPr>
          <p:cNvPr id="384" name="Google Shape;384;p23"/>
          <p:cNvGrpSpPr/>
          <p:nvPr/>
        </p:nvGrpSpPr>
        <p:grpSpPr>
          <a:xfrm>
            <a:off x="1455286" y="1672919"/>
            <a:ext cx="847637" cy="847637"/>
            <a:chOff x="0" y="0"/>
            <a:chExt cx="812800" cy="812800"/>
          </a:xfrm>
        </p:grpSpPr>
        <p:sp>
          <p:nvSpPr>
            <p:cNvPr id="385" name="Google Shape;385;p2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599ECB"/>
            </a:solidFill>
            <a:ln>
              <a:noFill/>
            </a:ln>
          </p:spPr>
        </p:sp>
        <p:sp>
          <p:nvSpPr>
            <p:cNvPr id="386" name="Google Shape;386;p23"/>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7" name="Google Shape;387;p23"/>
          <p:cNvGrpSpPr/>
          <p:nvPr/>
        </p:nvGrpSpPr>
        <p:grpSpPr>
          <a:xfrm>
            <a:off x="16220710" y="1028700"/>
            <a:ext cx="847637" cy="847637"/>
            <a:chOff x="0" y="0"/>
            <a:chExt cx="812800" cy="812800"/>
          </a:xfrm>
        </p:grpSpPr>
        <p:sp>
          <p:nvSpPr>
            <p:cNvPr id="388" name="Google Shape;388;p2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BB"/>
            </a:solidFill>
            <a:ln>
              <a:noFill/>
            </a:ln>
          </p:spPr>
        </p:sp>
        <p:sp>
          <p:nvSpPr>
            <p:cNvPr id="389" name="Google Shape;389;p23"/>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0" name="Google Shape;390;p23"/>
          <p:cNvGrpSpPr/>
          <p:nvPr/>
        </p:nvGrpSpPr>
        <p:grpSpPr>
          <a:xfrm>
            <a:off x="798867" y="8338626"/>
            <a:ext cx="847637" cy="847637"/>
            <a:chOff x="0" y="0"/>
            <a:chExt cx="812800" cy="812800"/>
          </a:xfrm>
        </p:grpSpPr>
        <p:sp>
          <p:nvSpPr>
            <p:cNvPr id="391" name="Google Shape;391;p2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599ECB"/>
            </a:solidFill>
            <a:ln>
              <a:noFill/>
            </a:ln>
          </p:spPr>
        </p:sp>
        <p:sp>
          <p:nvSpPr>
            <p:cNvPr id="392" name="Google Shape;392;p23"/>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3" name="Google Shape;393;p23"/>
          <p:cNvSpPr txBox="1"/>
          <p:nvPr/>
        </p:nvSpPr>
        <p:spPr>
          <a:xfrm>
            <a:off x="3293948" y="8338919"/>
            <a:ext cx="2844900" cy="8496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2400" u="none" cap="none" strike="noStrike">
                <a:solidFill>
                  <a:srgbClr val="000000"/>
                </a:solidFill>
                <a:latin typeface="Lato"/>
                <a:ea typeface="Lato"/>
                <a:cs typeface="Lato"/>
                <a:sym typeface="Lato"/>
              </a:rPr>
              <a:t>Elaborate on what you want to discuss. </a:t>
            </a:r>
            <a:endParaRPr/>
          </a:p>
        </p:txBody>
      </p:sp>
      <p:sp>
        <p:nvSpPr>
          <p:cNvPr id="394" name="Google Shape;394;p23"/>
          <p:cNvSpPr txBox="1"/>
          <p:nvPr/>
        </p:nvSpPr>
        <p:spPr>
          <a:xfrm>
            <a:off x="12149048" y="8338919"/>
            <a:ext cx="2844900" cy="849600"/>
          </a:xfrm>
          <a:prstGeom prst="rect">
            <a:avLst/>
          </a:prstGeom>
          <a:noFill/>
          <a:ln>
            <a:noFill/>
          </a:ln>
        </p:spPr>
        <p:txBody>
          <a:bodyPr anchorCtr="0" anchor="t" bIns="0" lIns="0" spcFirstLastPara="1" rIns="0" wrap="square" tIns="0">
            <a:spAutoFit/>
          </a:bodyPr>
          <a:lstStyle/>
          <a:p>
            <a:pPr indent="0" lvl="1" marL="0" marR="0" rtl="0" algn="ctr">
              <a:lnSpc>
                <a:spcPct val="130000"/>
              </a:lnSpc>
              <a:spcBef>
                <a:spcPts val="0"/>
              </a:spcBef>
              <a:spcAft>
                <a:spcPts val="0"/>
              </a:spcAft>
              <a:buNone/>
            </a:pPr>
            <a:r>
              <a:rPr b="0" i="0" lang="en-US" sz="2400" u="none" cap="none" strike="noStrike">
                <a:solidFill>
                  <a:srgbClr val="000000"/>
                </a:solidFill>
                <a:latin typeface="Lato"/>
                <a:ea typeface="Lato"/>
                <a:cs typeface="Lato"/>
                <a:sym typeface="Lato"/>
              </a:rPr>
              <a:t>Elaborate on what you want to discuss. </a:t>
            </a:r>
            <a:endParaRPr/>
          </a:p>
        </p:txBody>
      </p:sp>
      <p:sp>
        <p:nvSpPr>
          <p:cNvPr id="395" name="Google Shape;395;p23"/>
          <p:cNvSpPr txBox="1"/>
          <p:nvPr/>
        </p:nvSpPr>
        <p:spPr>
          <a:xfrm>
            <a:off x="3134807" y="3054664"/>
            <a:ext cx="3163286"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Where We Are</a:t>
            </a:r>
            <a:endParaRPr/>
          </a:p>
        </p:txBody>
      </p:sp>
      <p:sp>
        <p:nvSpPr>
          <p:cNvPr id="396" name="Google Shape;396;p23"/>
          <p:cNvSpPr txBox="1"/>
          <p:nvPr/>
        </p:nvSpPr>
        <p:spPr>
          <a:xfrm>
            <a:off x="10732378" y="3054664"/>
            <a:ext cx="5678344"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Where We Want to Be</a:t>
            </a:r>
            <a:endParaRPr/>
          </a:p>
        </p:txBody>
      </p:sp>
      <p:sp>
        <p:nvSpPr>
          <p:cNvPr id="397" name="Google Shape;397;p23"/>
          <p:cNvSpPr txBox="1"/>
          <p:nvPr/>
        </p:nvSpPr>
        <p:spPr>
          <a:xfrm>
            <a:off x="5988512" y="1049032"/>
            <a:ext cx="6310975" cy="1247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200" u="none" cap="none" strike="noStrike">
                <a:solidFill>
                  <a:srgbClr val="000000"/>
                </a:solidFill>
                <a:latin typeface="Pridi ExtraLight"/>
                <a:ea typeface="Pridi ExtraLight"/>
                <a:cs typeface="Pridi ExtraLight"/>
                <a:sym typeface="Pridi ExtraLight"/>
              </a:rPr>
              <a:t>Our Goals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401" name="Shape 401"/>
        <p:cNvGrpSpPr/>
        <p:nvPr/>
      </p:nvGrpSpPr>
      <p:grpSpPr>
        <a:xfrm>
          <a:off x="0" y="0"/>
          <a:ext cx="0" cy="0"/>
          <a:chOff x="0" y="0"/>
          <a:chExt cx="0" cy="0"/>
        </a:xfrm>
      </p:grpSpPr>
      <p:sp>
        <p:nvSpPr>
          <p:cNvPr id="402" name="Google Shape;402;p24"/>
          <p:cNvSpPr/>
          <p:nvPr/>
        </p:nvSpPr>
        <p:spPr>
          <a:xfrm>
            <a:off x="14745673" y="6744673"/>
            <a:ext cx="3542327" cy="3542327"/>
          </a:xfrm>
          <a:custGeom>
            <a:rect b="b" l="l" r="r" t="t"/>
            <a:pathLst>
              <a:path extrusionOk="0" h="3542327" w="3542327">
                <a:moveTo>
                  <a:pt x="0" y="0"/>
                </a:moveTo>
                <a:lnTo>
                  <a:pt x="3542327" y="0"/>
                </a:lnTo>
                <a:lnTo>
                  <a:pt x="3542327" y="3542327"/>
                </a:lnTo>
                <a:lnTo>
                  <a:pt x="0" y="3542327"/>
                </a:lnTo>
                <a:lnTo>
                  <a:pt x="0" y="0"/>
                </a:lnTo>
                <a:close/>
              </a:path>
            </a:pathLst>
          </a:custGeom>
          <a:blipFill rotWithShape="1">
            <a:blip r:embed="rId3">
              <a:alphaModFix/>
            </a:blip>
            <a:stretch>
              <a:fillRect b="0" l="0" r="0" t="0"/>
            </a:stretch>
          </a:blipFill>
          <a:ln>
            <a:noFill/>
          </a:ln>
        </p:spPr>
      </p:sp>
      <p:grpSp>
        <p:nvGrpSpPr>
          <p:cNvPr id="403" name="Google Shape;403;p24"/>
          <p:cNvGrpSpPr/>
          <p:nvPr/>
        </p:nvGrpSpPr>
        <p:grpSpPr>
          <a:xfrm>
            <a:off x="9751958" y="2722933"/>
            <a:ext cx="1378111" cy="1378111"/>
            <a:chOff x="0" y="0"/>
            <a:chExt cx="812800" cy="812800"/>
          </a:xfrm>
        </p:grpSpPr>
        <p:sp>
          <p:nvSpPr>
            <p:cNvPr id="404" name="Google Shape;404;p2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599ECB"/>
            </a:solidFill>
            <a:ln>
              <a:noFill/>
            </a:ln>
          </p:spPr>
        </p:sp>
        <p:sp>
          <p:nvSpPr>
            <p:cNvPr id="405" name="Google Shape;405;p24"/>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06" name="Google Shape;406;p24"/>
          <p:cNvPicPr preferRelativeResize="0"/>
          <p:nvPr/>
        </p:nvPicPr>
        <p:blipFill rotWithShape="1">
          <a:blip r:embed="rId4">
            <a:alphaModFix/>
          </a:blip>
          <a:srcRect b="0" l="12610" r="12610" t="0"/>
          <a:stretch/>
        </p:blipFill>
        <p:spPr>
          <a:xfrm>
            <a:off x="9942458" y="2913433"/>
            <a:ext cx="7192045" cy="5406010"/>
          </a:xfrm>
          <a:prstGeom prst="rect">
            <a:avLst/>
          </a:prstGeom>
          <a:noFill/>
          <a:ln>
            <a:noFill/>
          </a:ln>
        </p:spPr>
      </p:pic>
      <p:grpSp>
        <p:nvGrpSpPr>
          <p:cNvPr id="407" name="Google Shape;407;p24"/>
          <p:cNvGrpSpPr/>
          <p:nvPr/>
        </p:nvGrpSpPr>
        <p:grpSpPr>
          <a:xfrm>
            <a:off x="606700" y="510293"/>
            <a:ext cx="8150236" cy="9266414"/>
            <a:chOff x="0" y="0"/>
            <a:chExt cx="2146564" cy="2440537"/>
          </a:xfrm>
        </p:grpSpPr>
        <p:sp>
          <p:nvSpPr>
            <p:cNvPr id="408" name="Google Shape;408;p24"/>
            <p:cNvSpPr/>
            <p:nvPr/>
          </p:nvSpPr>
          <p:spPr>
            <a:xfrm>
              <a:off x="0" y="0"/>
              <a:ext cx="2146564" cy="2440537"/>
            </a:xfrm>
            <a:custGeom>
              <a:rect b="b" l="l" r="r" t="t"/>
              <a:pathLst>
                <a:path extrusionOk="0" h="2440537" w="2146564">
                  <a:moveTo>
                    <a:pt x="0" y="0"/>
                  </a:moveTo>
                  <a:lnTo>
                    <a:pt x="2146564" y="0"/>
                  </a:lnTo>
                  <a:lnTo>
                    <a:pt x="2146564" y="2440537"/>
                  </a:lnTo>
                  <a:lnTo>
                    <a:pt x="0" y="2440537"/>
                  </a:lnTo>
                  <a:close/>
                </a:path>
              </a:pathLst>
            </a:custGeom>
            <a:solidFill>
              <a:srgbClr val="D9D9D8"/>
            </a:solidFill>
            <a:ln>
              <a:noFill/>
            </a:ln>
          </p:spPr>
        </p:sp>
        <p:sp>
          <p:nvSpPr>
            <p:cNvPr id="409" name="Google Shape;409;p24"/>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0" name="Google Shape;410;p24"/>
          <p:cNvGrpSpPr/>
          <p:nvPr/>
        </p:nvGrpSpPr>
        <p:grpSpPr>
          <a:xfrm>
            <a:off x="1810383" y="2675228"/>
            <a:ext cx="5742869" cy="1296777"/>
            <a:chOff x="0" y="0"/>
            <a:chExt cx="7874000" cy="1778000"/>
          </a:xfrm>
        </p:grpSpPr>
        <p:sp>
          <p:nvSpPr>
            <p:cNvPr id="411" name="Google Shape;411;p24"/>
            <p:cNvSpPr/>
            <p:nvPr/>
          </p:nvSpPr>
          <p:spPr>
            <a:xfrm>
              <a:off x="0" y="0"/>
              <a:ext cx="2921000" cy="1778000"/>
            </a:xfrm>
            <a:custGeom>
              <a:rect b="b" l="l" r="r" t="t"/>
              <a:pathLst>
                <a:path extrusionOk="0" h="1778000" w="2921000">
                  <a:moveTo>
                    <a:pt x="317500" y="0"/>
                  </a:moveTo>
                  <a:lnTo>
                    <a:pt x="571500" y="0"/>
                  </a:lnTo>
                  <a:lnTo>
                    <a:pt x="571500" y="393700"/>
                  </a:lnTo>
                  <a:lnTo>
                    <a:pt x="495300" y="342900"/>
                  </a:lnTo>
                  <a:cubicBezTo>
                    <a:pt x="469900" y="317500"/>
                    <a:pt x="419100" y="317500"/>
                    <a:pt x="393700" y="342900"/>
                  </a:cubicBezTo>
                  <a:lnTo>
                    <a:pt x="317500" y="393700"/>
                  </a:lnTo>
                  <a:lnTo>
                    <a:pt x="317500" y="0"/>
                  </a:lnTo>
                  <a:moveTo>
                    <a:pt x="635000" y="444500"/>
                  </a:moveTo>
                  <a:lnTo>
                    <a:pt x="635000" y="0"/>
                  </a:lnTo>
                  <a:lnTo>
                    <a:pt x="1143000" y="0"/>
                  </a:lnTo>
                  <a:cubicBezTo>
                    <a:pt x="1219200" y="0"/>
                    <a:pt x="1270000" y="50800"/>
                    <a:pt x="1270000" y="127000"/>
                  </a:cubicBezTo>
                  <a:lnTo>
                    <a:pt x="1270000" y="1295400"/>
                  </a:lnTo>
                  <a:cubicBezTo>
                    <a:pt x="1270000" y="1308100"/>
                    <a:pt x="1270000" y="1320800"/>
                    <a:pt x="1257300" y="1333500"/>
                  </a:cubicBezTo>
                  <a:cubicBezTo>
                    <a:pt x="1219200" y="1384300"/>
                    <a:pt x="1206500" y="1460500"/>
                    <a:pt x="1206500" y="1524000"/>
                  </a:cubicBezTo>
                  <a:cubicBezTo>
                    <a:pt x="1206500" y="1600200"/>
                    <a:pt x="1231900" y="1663700"/>
                    <a:pt x="1270000" y="1727200"/>
                  </a:cubicBezTo>
                  <a:cubicBezTo>
                    <a:pt x="1270000" y="1739900"/>
                    <a:pt x="1270000" y="1752600"/>
                    <a:pt x="1270000" y="1765300"/>
                  </a:cubicBezTo>
                  <a:cubicBezTo>
                    <a:pt x="1257300" y="1765300"/>
                    <a:pt x="1244600" y="1778000"/>
                    <a:pt x="1231900" y="1778000"/>
                  </a:cubicBezTo>
                  <a:lnTo>
                    <a:pt x="254000" y="1778000"/>
                  </a:lnTo>
                  <a:cubicBezTo>
                    <a:pt x="114300" y="1778000"/>
                    <a:pt x="0" y="1663700"/>
                    <a:pt x="0" y="1524000"/>
                  </a:cubicBezTo>
                  <a:lnTo>
                    <a:pt x="0" y="254000"/>
                  </a:lnTo>
                  <a:cubicBezTo>
                    <a:pt x="0" y="114300"/>
                    <a:pt x="114300" y="0"/>
                    <a:pt x="254000" y="0"/>
                  </a:cubicBezTo>
                  <a:lnTo>
                    <a:pt x="254000" y="444500"/>
                  </a:lnTo>
                  <a:cubicBezTo>
                    <a:pt x="254000" y="457200"/>
                    <a:pt x="266700" y="469900"/>
                    <a:pt x="266700" y="482600"/>
                  </a:cubicBezTo>
                  <a:cubicBezTo>
                    <a:pt x="279400" y="482600"/>
                    <a:pt x="292100" y="482600"/>
                    <a:pt x="304800" y="469900"/>
                  </a:cubicBezTo>
                  <a:lnTo>
                    <a:pt x="431800" y="393700"/>
                  </a:lnTo>
                  <a:cubicBezTo>
                    <a:pt x="431800" y="381000"/>
                    <a:pt x="457200" y="381000"/>
                    <a:pt x="457200" y="393700"/>
                  </a:cubicBezTo>
                  <a:lnTo>
                    <a:pt x="584200" y="469900"/>
                  </a:lnTo>
                  <a:cubicBezTo>
                    <a:pt x="596900" y="482600"/>
                    <a:pt x="609600" y="482600"/>
                    <a:pt x="622300" y="482600"/>
                  </a:cubicBezTo>
                  <a:cubicBezTo>
                    <a:pt x="622300" y="469900"/>
                    <a:pt x="635000" y="457200"/>
                    <a:pt x="635000" y="444500"/>
                  </a:cubicBezTo>
                  <a:moveTo>
                    <a:pt x="1092200" y="1397000"/>
                  </a:moveTo>
                  <a:lnTo>
                    <a:pt x="228600" y="1397000"/>
                  </a:lnTo>
                  <a:cubicBezTo>
                    <a:pt x="152400" y="1397000"/>
                    <a:pt x="101600" y="1447800"/>
                    <a:pt x="101600" y="1524000"/>
                  </a:cubicBezTo>
                  <a:cubicBezTo>
                    <a:pt x="88900" y="1600200"/>
                    <a:pt x="152400" y="1651000"/>
                    <a:pt x="215900" y="1651000"/>
                  </a:cubicBezTo>
                  <a:lnTo>
                    <a:pt x="1092200" y="1651000"/>
                  </a:lnTo>
                  <a:cubicBezTo>
                    <a:pt x="1104900" y="1651000"/>
                    <a:pt x="1117600" y="1638300"/>
                    <a:pt x="1117600" y="1612900"/>
                  </a:cubicBezTo>
                  <a:cubicBezTo>
                    <a:pt x="1117600" y="1600200"/>
                    <a:pt x="1104900" y="1587500"/>
                    <a:pt x="1092200" y="1587500"/>
                  </a:cubicBezTo>
                  <a:lnTo>
                    <a:pt x="228600" y="1587500"/>
                  </a:lnTo>
                  <a:cubicBezTo>
                    <a:pt x="190500" y="1587500"/>
                    <a:pt x="165100" y="1562100"/>
                    <a:pt x="165100" y="1524000"/>
                  </a:cubicBezTo>
                  <a:cubicBezTo>
                    <a:pt x="165100" y="1485900"/>
                    <a:pt x="190500" y="1460500"/>
                    <a:pt x="228600" y="1460500"/>
                  </a:cubicBezTo>
                  <a:lnTo>
                    <a:pt x="1092200" y="1460500"/>
                  </a:lnTo>
                  <a:cubicBezTo>
                    <a:pt x="1104900" y="1460500"/>
                    <a:pt x="1117600" y="1447800"/>
                    <a:pt x="1117600" y="1435100"/>
                  </a:cubicBezTo>
                  <a:cubicBezTo>
                    <a:pt x="1117600" y="1422400"/>
                    <a:pt x="1117600" y="1409700"/>
                    <a:pt x="1117600" y="1409700"/>
                  </a:cubicBezTo>
                  <a:cubicBezTo>
                    <a:pt x="1104900" y="1397000"/>
                    <a:pt x="1092200" y="1397000"/>
                    <a:pt x="1092200" y="1397000"/>
                  </a:cubicBezTo>
                  <a:moveTo>
                    <a:pt x="1968500" y="0"/>
                  </a:moveTo>
                  <a:lnTo>
                    <a:pt x="2222500" y="0"/>
                  </a:lnTo>
                  <a:lnTo>
                    <a:pt x="2222500" y="393700"/>
                  </a:lnTo>
                  <a:lnTo>
                    <a:pt x="2146300" y="342900"/>
                  </a:lnTo>
                  <a:cubicBezTo>
                    <a:pt x="2120900" y="317500"/>
                    <a:pt x="2070100" y="317500"/>
                    <a:pt x="2044700" y="342900"/>
                  </a:cubicBezTo>
                  <a:lnTo>
                    <a:pt x="1968500" y="393700"/>
                  </a:lnTo>
                  <a:lnTo>
                    <a:pt x="1968500" y="0"/>
                  </a:lnTo>
                  <a:moveTo>
                    <a:pt x="2286000" y="444500"/>
                  </a:moveTo>
                  <a:lnTo>
                    <a:pt x="2286000" y="0"/>
                  </a:lnTo>
                  <a:lnTo>
                    <a:pt x="2794000" y="0"/>
                  </a:lnTo>
                  <a:cubicBezTo>
                    <a:pt x="2870200" y="0"/>
                    <a:pt x="2921000" y="50800"/>
                    <a:pt x="2921000" y="127000"/>
                  </a:cubicBezTo>
                  <a:lnTo>
                    <a:pt x="2921000" y="1295400"/>
                  </a:lnTo>
                  <a:cubicBezTo>
                    <a:pt x="2921000" y="1308100"/>
                    <a:pt x="2921000" y="1320800"/>
                    <a:pt x="2908300" y="1333500"/>
                  </a:cubicBezTo>
                  <a:cubicBezTo>
                    <a:pt x="2870200" y="1384300"/>
                    <a:pt x="2857500" y="1460500"/>
                    <a:pt x="2857500" y="1524000"/>
                  </a:cubicBezTo>
                  <a:cubicBezTo>
                    <a:pt x="2857500" y="1600200"/>
                    <a:pt x="2882900" y="1663700"/>
                    <a:pt x="2921000" y="1727200"/>
                  </a:cubicBezTo>
                  <a:cubicBezTo>
                    <a:pt x="2921000" y="1739900"/>
                    <a:pt x="2921000" y="1752600"/>
                    <a:pt x="2921000" y="1765300"/>
                  </a:cubicBezTo>
                  <a:cubicBezTo>
                    <a:pt x="2908300" y="1765300"/>
                    <a:pt x="2895600" y="1778000"/>
                    <a:pt x="2882900" y="1778000"/>
                  </a:cubicBezTo>
                  <a:lnTo>
                    <a:pt x="1905000" y="1778000"/>
                  </a:lnTo>
                  <a:cubicBezTo>
                    <a:pt x="1765300" y="1778000"/>
                    <a:pt x="1651000" y="1663700"/>
                    <a:pt x="1651000" y="1524000"/>
                  </a:cubicBezTo>
                  <a:lnTo>
                    <a:pt x="1651000" y="254000"/>
                  </a:lnTo>
                  <a:cubicBezTo>
                    <a:pt x="1651000" y="114300"/>
                    <a:pt x="1765300" y="0"/>
                    <a:pt x="1905000" y="0"/>
                  </a:cubicBezTo>
                  <a:lnTo>
                    <a:pt x="1905000" y="444500"/>
                  </a:lnTo>
                  <a:cubicBezTo>
                    <a:pt x="1905000" y="457200"/>
                    <a:pt x="1917700" y="469900"/>
                    <a:pt x="1917700" y="482600"/>
                  </a:cubicBezTo>
                  <a:cubicBezTo>
                    <a:pt x="1930400" y="482600"/>
                    <a:pt x="1943100" y="482600"/>
                    <a:pt x="1955800" y="469900"/>
                  </a:cubicBezTo>
                  <a:lnTo>
                    <a:pt x="2082800" y="393700"/>
                  </a:lnTo>
                  <a:cubicBezTo>
                    <a:pt x="2082800" y="381000"/>
                    <a:pt x="2108200" y="381000"/>
                    <a:pt x="2108200" y="393700"/>
                  </a:cubicBezTo>
                  <a:lnTo>
                    <a:pt x="2235200" y="469900"/>
                  </a:lnTo>
                  <a:cubicBezTo>
                    <a:pt x="2247900" y="482600"/>
                    <a:pt x="2260600" y="482600"/>
                    <a:pt x="2273300" y="482600"/>
                  </a:cubicBezTo>
                  <a:cubicBezTo>
                    <a:pt x="2273300" y="469900"/>
                    <a:pt x="2286000" y="457200"/>
                    <a:pt x="2286000" y="444500"/>
                  </a:cubicBezTo>
                  <a:moveTo>
                    <a:pt x="2743200" y="1397000"/>
                  </a:moveTo>
                  <a:lnTo>
                    <a:pt x="1879600" y="1397000"/>
                  </a:lnTo>
                  <a:cubicBezTo>
                    <a:pt x="1803400" y="1397000"/>
                    <a:pt x="1752600" y="1447800"/>
                    <a:pt x="1752600" y="1524000"/>
                  </a:cubicBezTo>
                  <a:cubicBezTo>
                    <a:pt x="1739900" y="1600200"/>
                    <a:pt x="1803400" y="1651000"/>
                    <a:pt x="1866900" y="1651000"/>
                  </a:cubicBezTo>
                  <a:lnTo>
                    <a:pt x="2743200" y="1651000"/>
                  </a:lnTo>
                  <a:cubicBezTo>
                    <a:pt x="2755900" y="1651000"/>
                    <a:pt x="2768600" y="1638300"/>
                    <a:pt x="2768600" y="1612900"/>
                  </a:cubicBezTo>
                  <a:cubicBezTo>
                    <a:pt x="2768600" y="1600200"/>
                    <a:pt x="2755900" y="1587500"/>
                    <a:pt x="2743200" y="1587500"/>
                  </a:cubicBezTo>
                  <a:lnTo>
                    <a:pt x="1879600" y="1587500"/>
                  </a:lnTo>
                  <a:cubicBezTo>
                    <a:pt x="1841500" y="1587500"/>
                    <a:pt x="1816100" y="1562100"/>
                    <a:pt x="1816100" y="1524000"/>
                  </a:cubicBezTo>
                  <a:cubicBezTo>
                    <a:pt x="1816100" y="1485900"/>
                    <a:pt x="1841500" y="1460500"/>
                    <a:pt x="1879600" y="1460500"/>
                  </a:cubicBezTo>
                  <a:lnTo>
                    <a:pt x="2743200" y="1460500"/>
                  </a:lnTo>
                  <a:cubicBezTo>
                    <a:pt x="2755900" y="1460500"/>
                    <a:pt x="2768600" y="1447800"/>
                    <a:pt x="2768600" y="1435100"/>
                  </a:cubicBezTo>
                  <a:cubicBezTo>
                    <a:pt x="2768600" y="1422400"/>
                    <a:pt x="2768600" y="1409700"/>
                    <a:pt x="2768600" y="1409700"/>
                  </a:cubicBezTo>
                  <a:cubicBezTo>
                    <a:pt x="2755900" y="1397000"/>
                    <a:pt x="2743200" y="1397000"/>
                    <a:pt x="2743200" y="1397000"/>
                  </a:cubicBezTo>
                </a:path>
              </a:pathLst>
            </a:custGeom>
            <a:solidFill>
              <a:srgbClr val="599E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4"/>
            <p:cNvSpPr/>
            <p:nvPr/>
          </p:nvSpPr>
          <p:spPr>
            <a:xfrm>
              <a:off x="3302000" y="0"/>
              <a:ext cx="4572000" cy="1778000"/>
            </a:xfrm>
            <a:custGeom>
              <a:rect b="b" l="l" r="r" t="t"/>
              <a:pathLst>
                <a:path extrusionOk="0" h="1778000" w="4572000">
                  <a:moveTo>
                    <a:pt x="317500" y="0"/>
                  </a:moveTo>
                  <a:lnTo>
                    <a:pt x="571500" y="0"/>
                  </a:lnTo>
                  <a:lnTo>
                    <a:pt x="571500" y="393700"/>
                  </a:lnTo>
                  <a:lnTo>
                    <a:pt x="495300" y="342900"/>
                  </a:lnTo>
                  <a:cubicBezTo>
                    <a:pt x="469900" y="317500"/>
                    <a:pt x="419100" y="317500"/>
                    <a:pt x="393700" y="342900"/>
                  </a:cubicBezTo>
                  <a:lnTo>
                    <a:pt x="317500" y="393700"/>
                  </a:lnTo>
                  <a:lnTo>
                    <a:pt x="317500" y="0"/>
                  </a:lnTo>
                  <a:moveTo>
                    <a:pt x="635000" y="444500"/>
                  </a:moveTo>
                  <a:lnTo>
                    <a:pt x="635000" y="0"/>
                  </a:lnTo>
                  <a:lnTo>
                    <a:pt x="1143000" y="0"/>
                  </a:lnTo>
                  <a:cubicBezTo>
                    <a:pt x="1219200" y="0"/>
                    <a:pt x="1270000" y="50800"/>
                    <a:pt x="1270000" y="127000"/>
                  </a:cubicBezTo>
                  <a:lnTo>
                    <a:pt x="1270000" y="1295400"/>
                  </a:lnTo>
                  <a:cubicBezTo>
                    <a:pt x="1270000" y="1308100"/>
                    <a:pt x="1270000" y="1320800"/>
                    <a:pt x="1257300" y="1333500"/>
                  </a:cubicBezTo>
                  <a:cubicBezTo>
                    <a:pt x="1219200" y="1384300"/>
                    <a:pt x="1206500" y="1460500"/>
                    <a:pt x="1206500" y="1524000"/>
                  </a:cubicBezTo>
                  <a:cubicBezTo>
                    <a:pt x="1206500" y="1600200"/>
                    <a:pt x="1231900" y="1663700"/>
                    <a:pt x="1270000" y="1727200"/>
                  </a:cubicBezTo>
                  <a:cubicBezTo>
                    <a:pt x="1270000" y="1739900"/>
                    <a:pt x="1270000" y="1752600"/>
                    <a:pt x="1270000" y="1765300"/>
                  </a:cubicBezTo>
                  <a:cubicBezTo>
                    <a:pt x="1257300" y="1765300"/>
                    <a:pt x="1244600" y="1778000"/>
                    <a:pt x="1231900" y="1778000"/>
                  </a:cubicBezTo>
                  <a:lnTo>
                    <a:pt x="254000" y="1778000"/>
                  </a:lnTo>
                  <a:cubicBezTo>
                    <a:pt x="114300" y="1778000"/>
                    <a:pt x="0" y="1663700"/>
                    <a:pt x="0" y="1524000"/>
                  </a:cubicBezTo>
                  <a:lnTo>
                    <a:pt x="0" y="254000"/>
                  </a:lnTo>
                  <a:cubicBezTo>
                    <a:pt x="0" y="114300"/>
                    <a:pt x="114300" y="0"/>
                    <a:pt x="254000" y="0"/>
                  </a:cubicBezTo>
                  <a:lnTo>
                    <a:pt x="254000" y="444500"/>
                  </a:lnTo>
                  <a:cubicBezTo>
                    <a:pt x="254000" y="457200"/>
                    <a:pt x="266700" y="469900"/>
                    <a:pt x="266700" y="482600"/>
                  </a:cubicBezTo>
                  <a:cubicBezTo>
                    <a:pt x="279400" y="482600"/>
                    <a:pt x="292100" y="482600"/>
                    <a:pt x="304800" y="469900"/>
                  </a:cubicBezTo>
                  <a:lnTo>
                    <a:pt x="431800" y="393700"/>
                  </a:lnTo>
                  <a:cubicBezTo>
                    <a:pt x="431800" y="381000"/>
                    <a:pt x="457200" y="381000"/>
                    <a:pt x="457200" y="393700"/>
                  </a:cubicBezTo>
                  <a:lnTo>
                    <a:pt x="584200" y="469900"/>
                  </a:lnTo>
                  <a:cubicBezTo>
                    <a:pt x="596900" y="482600"/>
                    <a:pt x="609600" y="482600"/>
                    <a:pt x="622300" y="482600"/>
                  </a:cubicBezTo>
                  <a:cubicBezTo>
                    <a:pt x="622300" y="469900"/>
                    <a:pt x="635000" y="457200"/>
                    <a:pt x="635000" y="444500"/>
                  </a:cubicBezTo>
                  <a:moveTo>
                    <a:pt x="1092200" y="1397000"/>
                  </a:moveTo>
                  <a:lnTo>
                    <a:pt x="228600" y="1397000"/>
                  </a:lnTo>
                  <a:cubicBezTo>
                    <a:pt x="152400" y="1397000"/>
                    <a:pt x="101600" y="1447800"/>
                    <a:pt x="101600" y="1524000"/>
                  </a:cubicBezTo>
                  <a:cubicBezTo>
                    <a:pt x="88900" y="1600200"/>
                    <a:pt x="152400" y="1651000"/>
                    <a:pt x="215900" y="1651000"/>
                  </a:cubicBezTo>
                  <a:lnTo>
                    <a:pt x="1092200" y="1651000"/>
                  </a:lnTo>
                  <a:cubicBezTo>
                    <a:pt x="1104900" y="1651000"/>
                    <a:pt x="1117600" y="1638300"/>
                    <a:pt x="1117600" y="1612900"/>
                  </a:cubicBezTo>
                  <a:cubicBezTo>
                    <a:pt x="1117600" y="1600200"/>
                    <a:pt x="1104900" y="1587500"/>
                    <a:pt x="1092200" y="1587500"/>
                  </a:cubicBezTo>
                  <a:lnTo>
                    <a:pt x="228600" y="1587500"/>
                  </a:lnTo>
                  <a:cubicBezTo>
                    <a:pt x="190500" y="1587500"/>
                    <a:pt x="165100" y="1562100"/>
                    <a:pt x="165100" y="1524000"/>
                  </a:cubicBezTo>
                  <a:cubicBezTo>
                    <a:pt x="165100" y="1485900"/>
                    <a:pt x="190500" y="1460500"/>
                    <a:pt x="228600" y="1460500"/>
                  </a:cubicBezTo>
                  <a:lnTo>
                    <a:pt x="1092200" y="1460500"/>
                  </a:lnTo>
                  <a:cubicBezTo>
                    <a:pt x="1104900" y="1460500"/>
                    <a:pt x="1117600" y="1447800"/>
                    <a:pt x="1117600" y="1435100"/>
                  </a:cubicBezTo>
                  <a:cubicBezTo>
                    <a:pt x="1117600" y="1422400"/>
                    <a:pt x="1117600" y="1409700"/>
                    <a:pt x="1117600" y="1409700"/>
                  </a:cubicBezTo>
                  <a:cubicBezTo>
                    <a:pt x="1104900" y="1397000"/>
                    <a:pt x="1092200" y="1397000"/>
                    <a:pt x="1092200" y="1397000"/>
                  </a:cubicBezTo>
                  <a:moveTo>
                    <a:pt x="1968500" y="0"/>
                  </a:moveTo>
                  <a:lnTo>
                    <a:pt x="2222500" y="0"/>
                  </a:lnTo>
                  <a:lnTo>
                    <a:pt x="2222500" y="393700"/>
                  </a:lnTo>
                  <a:lnTo>
                    <a:pt x="2146300" y="342900"/>
                  </a:lnTo>
                  <a:cubicBezTo>
                    <a:pt x="2120900" y="317500"/>
                    <a:pt x="2070100" y="317500"/>
                    <a:pt x="2044700" y="342900"/>
                  </a:cubicBezTo>
                  <a:lnTo>
                    <a:pt x="1968500" y="393700"/>
                  </a:lnTo>
                  <a:lnTo>
                    <a:pt x="1968500" y="0"/>
                  </a:lnTo>
                  <a:moveTo>
                    <a:pt x="2286000" y="444500"/>
                  </a:moveTo>
                  <a:lnTo>
                    <a:pt x="2286000" y="0"/>
                  </a:lnTo>
                  <a:lnTo>
                    <a:pt x="2794000" y="0"/>
                  </a:lnTo>
                  <a:cubicBezTo>
                    <a:pt x="2870200" y="0"/>
                    <a:pt x="2921000" y="50800"/>
                    <a:pt x="2921000" y="127000"/>
                  </a:cubicBezTo>
                  <a:lnTo>
                    <a:pt x="2921000" y="1295400"/>
                  </a:lnTo>
                  <a:cubicBezTo>
                    <a:pt x="2921000" y="1308100"/>
                    <a:pt x="2921000" y="1320800"/>
                    <a:pt x="2908300" y="1333500"/>
                  </a:cubicBezTo>
                  <a:cubicBezTo>
                    <a:pt x="2870200" y="1384300"/>
                    <a:pt x="2857500" y="1460500"/>
                    <a:pt x="2857500" y="1524000"/>
                  </a:cubicBezTo>
                  <a:cubicBezTo>
                    <a:pt x="2857500" y="1600200"/>
                    <a:pt x="2882900" y="1663700"/>
                    <a:pt x="2921000" y="1727200"/>
                  </a:cubicBezTo>
                  <a:cubicBezTo>
                    <a:pt x="2921000" y="1739900"/>
                    <a:pt x="2921000" y="1752600"/>
                    <a:pt x="2921000" y="1765300"/>
                  </a:cubicBezTo>
                  <a:cubicBezTo>
                    <a:pt x="2908300" y="1765300"/>
                    <a:pt x="2895600" y="1778000"/>
                    <a:pt x="2882900" y="1778000"/>
                  </a:cubicBezTo>
                  <a:lnTo>
                    <a:pt x="1905000" y="1778000"/>
                  </a:lnTo>
                  <a:cubicBezTo>
                    <a:pt x="1765300" y="1778000"/>
                    <a:pt x="1651000" y="1663700"/>
                    <a:pt x="1651000" y="1524000"/>
                  </a:cubicBezTo>
                  <a:lnTo>
                    <a:pt x="1651000" y="254000"/>
                  </a:lnTo>
                  <a:cubicBezTo>
                    <a:pt x="1651000" y="114300"/>
                    <a:pt x="1765300" y="0"/>
                    <a:pt x="1905000" y="0"/>
                  </a:cubicBezTo>
                  <a:lnTo>
                    <a:pt x="1905000" y="444500"/>
                  </a:lnTo>
                  <a:cubicBezTo>
                    <a:pt x="1905000" y="457200"/>
                    <a:pt x="1917700" y="469900"/>
                    <a:pt x="1917700" y="482600"/>
                  </a:cubicBezTo>
                  <a:cubicBezTo>
                    <a:pt x="1930400" y="482600"/>
                    <a:pt x="1943100" y="482600"/>
                    <a:pt x="1955800" y="469900"/>
                  </a:cubicBezTo>
                  <a:lnTo>
                    <a:pt x="2082800" y="393700"/>
                  </a:lnTo>
                  <a:cubicBezTo>
                    <a:pt x="2082800" y="381000"/>
                    <a:pt x="2108200" y="381000"/>
                    <a:pt x="2108200" y="393700"/>
                  </a:cubicBezTo>
                  <a:lnTo>
                    <a:pt x="2235200" y="469900"/>
                  </a:lnTo>
                  <a:cubicBezTo>
                    <a:pt x="2247900" y="482600"/>
                    <a:pt x="2260600" y="482600"/>
                    <a:pt x="2273300" y="482600"/>
                  </a:cubicBezTo>
                  <a:cubicBezTo>
                    <a:pt x="2273300" y="469900"/>
                    <a:pt x="2286000" y="457200"/>
                    <a:pt x="2286000" y="444500"/>
                  </a:cubicBezTo>
                  <a:moveTo>
                    <a:pt x="2743200" y="1397000"/>
                  </a:moveTo>
                  <a:lnTo>
                    <a:pt x="1879600" y="1397000"/>
                  </a:lnTo>
                  <a:cubicBezTo>
                    <a:pt x="1803400" y="1397000"/>
                    <a:pt x="1752600" y="1447800"/>
                    <a:pt x="1752600" y="1524000"/>
                  </a:cubicBezTo>
                  <a:cubicBezTo>
                    <a:pt x="1739900" y="1600200"/>
                    <a:pt x="1803400" y="1651000"/>
                    <a:pt x="1866900" y="1651000"/>
                  </a:cubicBezTo>
                  <a:lnTo>
                    <a:pt x="2743200" y="1651000"/>
                  </a:lnTo>
                  <a:cubicBezTo>
                    <a:pt x="2755900" y="1651000"/>
                    <a:pt x="2768600" y="1638300"/>
                    <a:pt x="2768600" y="1612900"/>
                  </a:cubicBezTo>
                  <a:cubicBezTo>
                    <a:pt x="2768600" y="1600200"/>
                    <a:pt x="2755900" y="1587500"/>
                    <a:pt x="2743200" y="1587500"/>
                  </a:cubicBezTo>
                  <a:lnTo>
                    <a:pt x="1879600" y="1587500"/>
                  </a:lnTo>
                  <a:cubicBezTo>
                    <a:pt x="1841500" y="1587500"/>
                    <a:pt x="1816100" y="1562100"/>
                    <a:pt x="1816100" y="1524000"/>
                  </a:cubicBezTo>
                  <a:cubicBezTo>
                    <a:pt x="1816100" y="1485900"/>
                    <a:pt x="1841500" y="1460500"/>
                    <a:pt x="1879600" y="1460500"/>
                  </a:cubicBezTo>
                  <a:lnTo>
                    <a:pt x="2743200" y="1460500"/>
                  </a:lnTo>
                  <a:cubicBezTo>
                    <a:pt x="2755900" y="1460500"/>
                    <a:pt x="2768600" y="1447800"/>
                    <a:pt x="2768600" y="1435100"/>
                  </a:cubicBezTo>
                  <a:cubicBezTo>
                    <a:pt x="2768600" y="1422400"/>
                    <a:pt x="2768600" y="1409700"/>
                    <a:pt x="2768600" y="1409700"/>
                  </a:cubicBezTo>
                  <a:cubicBezTo>
                    <a:pt x="2755900" y="1397000"/>
                    <a:pt x="2743200" y="1397000"/>
                    <a:pt x="2743200" y="1397000"/>
                  </a:cubicBezTo>
                  <a:moveTo>
                    <a:pt x="3619500" y="0"/>
                  </a:moveTo>
                  <a:lnTo>
                    <a:pt x="3873500" y="0"/>
                  </a:lnTo>
                  <a:lnTo>
                    <a:pt x="3873500" y="393700"/>
                  </a:lnTo>
                  <a:lnTo>
                    <a:pt x="3797300" y="342900"/>
                  </a:lnTo>
                  <a:cubicBezTo>
                    <a:pt x="3771900" y="317500"/>
                    <a:pt x="3721100" y="317500"/>
                    <a:pt x="3695700" y="342900"/>
                  </a:cubicBezTo>
                  <a:lnTo>
                    <a:pt x="3619500" y="393700"/>
                  </a:lnTo>
                  <a:lnTo>
                    <a:pt x="3619500" y="0"/>
                  </a:lnTo>
                  <a:moveTo>
                    <a:pt x="3937000" y="444500"/>
                  </a:moveTo>
                  <a:lnTo>
                    <a:pt x="3937000" y="0"/>
                  </a:lnTo>
                  <a:lnTo>
                    <a:pt x="4445000" y="0"/>
                  </a:lnTo>
                  <a:cubicBezTo>
                    <a:pt x="4521200" y="0"/>
                    <a:pt x="4572000" y="50800"/>
                    <a:pt x="4572000" y="127000"/>
                  </a:cubicBezTo>
                  <a:lnTo>
                    <a:pt x="4572000" y="1295400"/>
                  </a:lnTo>
                  <a:cubicBezTo>
                    <a:pt x="4572000" y="1308100"/>
                    <a:pt x="4572000" y="1320800"/>
                    <a:pt x="4559300" y="1333500"/>
                  </a:cubicBezTo>
                  <a:cubicBezTo>
                    <a:pt x="4521200" y="1384300"/>
                    <a:pt x="4508500" y="1460500"/>
                    <a:pt x="4508500" y="1524000"/>
                  </a:cubicBezTo>
                  <a:cubicBezTo>
                    <a:pt x="4508500" y="1600200"/>
                    <a:pt x="4533900" y="1663700"/>
                    <a:pt x="4572000" y="1727200"/>
                  </a:cubicBezTo>
                  <a:cubicBezTo>
                    <a:pt x="4572000" y="1739900"/>
                    <a:pt x="4572000" y="1752600"/>
                    <a:pt x="4572000" y="1765300"/>
                  </a:cubicBezTo>
                  <a:cubicBezTo>
                    <a:pt x="4559300" y="1765300"/>
                    <a:pt x="4546600" y="1778000"/>
                    <a:pt x="4533900" y="1778000"/>
                  </a:cubicBezTo>
                  <a:lnTo>
                    <a:pt x="3556000" y="1778000"/>
                  </a:lnTo>
                  <a:cubicBezTo>
                    <a:pt x="3416300" y="1778000"/>
                    <a:pt x="3302000" y="1663700"/>
                    <a:pt x="3302000" y="1524000"/>
                  </a:cubicBezTo>
                  <a:lnTo>
                    <a:pt x="3302000" y="254000"/>
                  </a:lnTo>
                  <a:cubicBezTo>
                    <a:pt x="3302000" y="114300"/>
                    <a:pt x="3416300" y="0"/>
                    <a:pt x="3556000" y="0"/>
                  </a:cubicBezTo>
                  <a:lnTo>
                    <a:pt x="3556000" y="444500"/>
                  </a:lnTo>
                  <a:cubicBezTo>
                    <a:pt x="3556000" y="457200"/>
                    <a:pt x="3568700" y="469900"/>
                    <a:pt x="3568700" y="482600"/>
                  </a:cubicBezTo>
                  <a:cubicBezTo>
                    <a:pt x="3581400" y="482600"/>
                    <a:pt x="3594100" y="482600"/>
                    <a:pt x="3606800" y="469900"/>
                  </a:cubicBezTo>
                  <a:lnTo>
                    <a:pt x="3733800" y="393700"/>
                  </a:lnTo>
                  <a:cubicBezTo>
                    <a:pt x="3733800" y="381000"/>
                    <a:pt x="3759200" y="381000"/>
                    <a:pt x="3759200" y="393700"/>
                  </a:cubicBezTo>
                  <a:lnTo>
                    <a:pt x="3886200" y="469900"/>
                  </a:lnTo>
                  <a:cubicBezTo>
                    <a:pt x="3898900" y="482600"/>
                    <a:pt x="3911600" y="482600"/>
                    <a:pt x="3924300" y="482600"/>
                  </a:cubicBezTo>
                  <a:cubicBezTo>
                    <a:pt x="3924300" y="469900"/>
                    <a:pt x="3937000" y="457200"/>
                    <a:pt x="3937000" y="444500"/>
                  </a:cubicBezTo>
                  <a:moveTo>
                    <a:pt x="4394200" y="1397000"/>
                  </a:moveTo>
                  <a:lnTo>
                    <a:pt x="3530600" y="1397000"/>
                  </a:lnTo>
                  <a:cubicBezTo>
                    <a:pt x="3454400" y="1397000"/>
                    <a:pt x="3403600" y="1447800"/>
                    <a:pt x="3403600" y="1524000"/>
                  </a:cubicBezTo>
                  <a:cubicBezTo>
                    <a:pt x="3390900" y="1600200"/>
                    <a:pt x="3454400" y="1651000"/>
                    <a:pt x="3517900" y="1651000"/>
                  </a:cubicBezTo>
                  <a:lnTo>
                    <a:pt x="4394200" y="1651000"/>
                  </a:lnTo>
                  <a:cubicBezTo>
                    <a:pt x="4406900" y="1651000"/>
                    <a:pt x="4419600" y="1638300"/>
                    <a:pt x="4419600" y="1612900"/>
                  </a:cubicBezTo>
                  <a:cubicBezTo>
                    <a:pt x="4419600" y="1600200"/>
                    <a:pt x="4406900" y="1587500"/>
                    <a:pt x="4394200" y="1587500"/>
                  </a:cubicBezTo>
                  <a:lnTo>
                    <a:pt x="3530600" y="1587500"/>
                  </a:lnTo>
                  <a:cubicBezTo>
                    <a:pt x="3492500" y="1587500"/>
                    <a:pt x="3467100" y="1562100"/>
                    <a:pt x="3467100" y="1524000"/>
                  </a:cubicBezTo>
                  <a:cubicBezTo>
                    <a:pt x="3467100" y="1485900"/>
                    <a:pt x="3492500" y="1460500"/>
                    <a:pt x="3530600" y="1460500"/>
                  </a:cubicBezTo>
                  <a:lnTo>
                    <a:pt x="4394200" y="1460500"/>
                  </a:lnTo>
                  <a:cubicBezTo>
                    <a:pt x="4406900" y="1460500"/>
                    <a:pt x="4419600" y="1447800"/>
                    <a:pt x="4419600" y="1435100"/>
                  </a:cubicBezTo>
                  <a:cubicBezTo>
                    <a:pt x="4419600" y="1422400"/>
                    <a:pt x="4419600" y="1409700"/>
                    <a:pt x="4419600" y="1409700"/>
                  </a:cubicBezTo>
                  <a:cubicBezTo>
                    <a:pt x="4406900" y="1397000"/>
                    <a:pt x="4394200" y="1397000"/>
                    <a:pt x="4394200" y="1397000"/>
                  </a:cubicBezTo>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 name="Google Shape;413;p24"/>
          <p:cNvGrpSpPr/>
          <p:nvPr/>
        </p:nvGrpSpPr>
        <p:grpSpPr>
          <a:xfrm>
            <a:off x="2267200" y="6134612"/>
            <a:ext cx="4829236" cy="385435"/>
            <a:chOff x="-2509" y="-81"/>
            <a:chExt cx="1275018" cy="101763"/>
          </a:xfrm>
        </p:grpSpPr>
        <p:sp>
          <p:nvSpPr>
            <p:cNvPr id="414" name="Google Shape;414;p24"/>
            <p:cNvSpPr/>
            <p:nvPr/>
          </p:nvSpPr>
          <p:spPr>
            <a:xfrm>
              <a:off x="-2509" y="-81"/>
              <a:ext cx="1275018" cy="101763"/>
            </a:xfrm>
            <a:custGeom>
              <a:rect b="b" l="l" r="r" t="t"/>
              <a:pathLst>
                <a:path extrusionOk="0" h="101763" w="1275018">
                  <a:moveTo>
                    <a:pt x="53309" y="81"/>
                  </a:moveTo>
                  <a:lnTo>
                    <a:pt x="1221709" y="81"/>
                  </a:lnTo>
                  <a:cubicBezTo>
                    <a:pt x="1239912" y="0"/>
                    <a:pt x="1256768" y="9664"/>
                    <a:pt x="1265893" y="25415"/>
                  </a:cubicBezTo>
                  <a:cubicBezTo>
                    <a:pt x="1275018" y="41166"/>
                    <a:pt x="1275018" y="60596"/>
                    <a:pt x="1265893" y="76347"/>
                  </a:cubicBezTo>
                  <a:cubicBezTo>
                    <a:pt x="1256768" y="92098"/>
                    <a:pt x="1239912" y="101762"/>
                    <a:pt x="1221709" y="101681"/>
                  </a:cubicBezTo>
                  <a:lnTo>
                    <a:pt x="53309" y="101681"/>
                  </a:lnTo>
                  <a:cubicBezTo>
                    <a:pt x="35106" y="101762"/>
                    <a:pt x="18250" y="92098"/>
                    <a:pt x="9125" y="76347"/>
                  </a:cubicBezTo>
                  <a:cubicBezTo>
                    <a:pt x="0" y="60596"/>
                    <a:pt x="0" y="41166"/>
                    <a:pt x="9125" y="25415"/>
                  </a:cubicBezTo>
                  <a:cubicBezTo>
                    <a:pt x="18250" y="9664"/>
                    <a:pt x="35106" y="0"/>
                    <a:pt x="53309" y="81"/>
                  </a:cubicBez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4"/>
            <p:cNvSpPr/>
            <p:nvPr/>
          </p:nvSpPr>
          <p:spPr>
            <a:xfrm>
              <a:off x="-2509" y="-81"/>
              <a:ext cx="957518" cy="101763"/>
            </a:xfrm>
            <a:custGeom>
              <a:rect b="b" l="l" r="r" t="t"/>
              <a:pathLst>
                <a:path extrusionOk="0" h="101763" w="957518">
                  <a:moveTo>
                    <a:pt x="53309" y="81"/>
                  </a:moveTo>
                  <a:lnTo>
                    <a:pt x="904209" y="81"/>
                  </a:lnTo>
                  <a:cubicBezTo>
                    <a:pt x="922412" y="0"/>
                    <a:pt x="939268" y="9664"/>
                    <a:pt x="948393" y="25415"/>
                  </a:cubicBezTo>
                  <a:cubicBezTo>
                    <a:pt x="957518" y="41166"/>
                    <a:pt x="957518" y="60596"/>
                    <a:pt x="948393" y="76347"/>
                  </a:cubicBezTo>
                  <a:cubicBezTo>
                    <a:pt x="939268" y="92098"/>
                    <a:pt x="922412" y="101762"/>
                    <a:pt x="904209" y="101681"/>
                  </a:cubicBezTo>
                  <a:lnTo>
                    <a:pt x="53309" y="101681"/>
                  </a:lnTo>
                  <a:cubicBezTo>
                    <a:pt x="35106" y="101762"/>
                    <a:pt x="18250" y="92098"/>
                    <a:pt x="9125" y="76347"/>
                  </a:cubicBezTo>
                  <a:cubicBezTo>
                    <a:pt x="0" y="60596"/>
                    <a:pt x="0" y="41166"/>
                    <a:pt x="9125" y="25415"/>
                  </a:cubicBezTo>
                  <a:cubicBezTo>
                    <a:pt x="18250" y="9664"/>
                    <a:pt x="35106" y="0"/>
                    <a:pt x="53309" y="81"/>
                  </a:cubicBezTo>
                  <a:close/>
                </a:path>
              </a:pathLst>
            </a:custGeom>
            <a:solidFill>
              <a:srgbClr val="599E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 name="Google Shape;416;p24"/>
          <p:cNvGrpSpPr/>
          <p:nvPr/>
        </p:nvGrpSpPr>
        <p:grpSpPr>
          <a:xfrm>
            <a:off x="1554905" y="1894815"/>
            <a:ext cx="6253826" cy="3086113"/>
            <a:chOff x="0" y="0"/>
            <a:chExt cx="1647098" cy="812800"/>
          </a:xfrm>
        </p:grpSpPr>
        <p:sp>
          <p:nvSpPr>
            <p:cNvPr id="417" name="Google Shape;417;p24"/>
            <p:cNvSpPr/>
            <p:nvPr/>
          </p:nvSpPr>
          <p:spPr>
            <a:xfrm>
              <a:off x="0" y="0"/>
              <a:ext cx="1647098" cy="105874"/>
            </a:xfrm>
            <a:custGeom>
              <a:rect b="b" l="l" r="r" t="t"/>
              <a:pathLst>
                <a:path extrusionOk="0" h="105874" w="1647098">
                  <a:moveTo>
                    <a:pt x="0" y="0"/>
                  </a:moveTo>
                  <a:lnTo>
                    <a:pt x="1647098" y="0"/>
                  </a:lnTo>
                  <a:lnTo>
                    <a:pt x="1647098" y="105874"/>
                  </a:lnTo>
                  <a:lnTo>
                    <a:pt x="0" y="105874"/>
                  </a:lnTo>
                  <a:close/>
                </a:path>
              </a:pathLst>
            </a:custGeom>
            <a:solidFill>
              <a:srgbClr val="FFFFBB"/>
            </a:solidFill>
            <a:ln>
              <a:noFill/>
            </a:ln>
          </p:spPr>
        </p:sp>
        <p:sp>
          <p:nvSpPr>
            <p:cNvPr id="418" name="Google Shape;418;p24"/>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9" name="Google Shape;419;p24"/>
          <p:cNvGrpSpPr/>
          <p:nvPr/>
        </p:nvGrpSpPr>
        <p:grpSpPr>
          <a:xfrm>
            <a:off x="3335414" y="7663974"/>
            <a:ext cx="3086099" cy="3086113"/>
            <a:chOff x="0" y="0"/>
            <a:chExt cx="812800" cy="812800"/>
          </a:xfrm>
        </p:grpSpPr>
        <p:sp>
          <p:nvSpPr>
            <p:cNvPr id="420" name="Google Shape;420;p24"/>
            <p:cNvSpPr/>
            <p:nvPr/>
          </p:nvSpPr>
          <p:spPr>
            <a:xfrm>
              <a:off x="0" y="0"/>
              <a:ext cx="709217" cy="105874"/>
            </a:xfrm>
            <a:custGeom>
              <a:rect b="b" l="l" r="r" t="t"/>
              <a:pathLst>
                <a:path extrusionOk="0" h="105874" w="709217">
                  <a:moveTo>
                    <a:pt x="0" y="0"/>
                  </a:moveTo>
                  <a:lnTo>
                    <a:pt x="709217" y="0"/>
                  </a:lnTo>
                  <a:lnTo>
                    <a:pt x="709217" y="105874"/>
                  </a:lnTo>
                  <a:lnTo>
                    <a:pt x="0" y="105874"/>
                  </a:lnTo>
                  <a:close/>
                </a:path>
              </a:pathLst>
            </a:custGeom>
            <a:solidFill>
              <a:srgbClr val="FFFFBB"/>
            </a:solidFill>
            <a:ln>
              <a:noFill/>
            </a:ln>
          </p:spPr>
        </p:sp>
        <p:sp>
          <p:nvSpPr>
            <p:cNvPr id="421" name="Google Shape;421;p24"/>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2" name="Google Shape;422;p24"/>
          <p:cNvGrpSpPr/>
          <p:nvPr/>
        </p:nvGrpSpPr>
        <p:grpSpPr>
          <a:xfrm>
            <a:off x="10411568" y="1894815"/>
            <a:ext cx="6253826" cy="3086113"/>
            <a:chOff x="0" y="0"/>
            <a:chExt cx="1647098" cy="812800"/>
          </a:xfrm>
        </p:grpSpPr>
        <p:sp>
          <p:nvSpPr>
            <p:cNvPr id="423" name="Google Shape;423;p24"/>
            <p:cNvSpPr/>
            <p:nvPr/>
          </p:nvSpPr>
          <p:spPr>
            <a:xfrm>
              <a:off x="0" y="0"/>
              <a:ext cx="1647098" cy="105874"/>
            </a:xfrm>
            <a:custGeom>
              <a:rect b="b" l="l" r="r" t="t"/>
              <a:pathLst>
                <a:path extrusionOk="0" h="105874" w="1647098">
                  <a:moveTo>
                    <a:pt x="0" y="0"/>
                  </a:moveTo>
                  <a:lnTo>
                    <a:pt x="1647098" y="0"/>
                  </a:lnTo>
                  <a:lnTo>
                    <a:pt x="1647098" y="105874"/>
                  </a:lnTo>
                  <a:lnTo>
                    <a:pt x="0" y="105874"/>
                  </a:lnTo>
                  <a:close/>
                </a:path>
              </a:pathLst>
            </a:custGeom>
            <a:solidFill>
              <a:srgbClr val="FFFFBB"/>
            </a:solidFill>
            <a:ln>
              <a:noFill/>
            </a:ln>
          </p:spPr>
        </p:sp>
        <p:sp>
          <p:nvSpPr>
            <p:cNvPr id="424" name="Google Shape;424;p24"/>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5" name="Google Shape;425;p24"/>
          <p:cNvSpPr txBox="1"/>
          <p:nvPr/>
        </p:nvSpPr>
        <p:spPr>
          <a:xfrm>
            <a:off x="1810383" y="4495800"/>
            <a:ext cx="5742869" cy="361950"/>
          </a:xfrm>
          <a:prstGeom prst="rect">
            <a:avLst/>
          </a:prstGeom>
          <a:noFill/>
          <a:ln>
            <a:noFill/>
          </a:ln>
        </p:spPr>
        <p:txBody>
          <a:bodyPr anchorCtr="0" anchor="t" bIns="0" lIns="0" spcFirstLastPara="1" rIns="0" wrap="square" tIns="0">
            <a:spAutoFit/>
          </a:bodyPr>
          <a:lstStyle/>
          <a:p>
            <a:pPr indent="0" lvl="1"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Elaborate on the featured statistic.</a:t>
            </a:r>
            <a:endParaRPr/>
          </a:p>
        </p:txBody>
      </p:sp>
      <p:sp>
        <p:nvSpPr>
          <p:cNvPr id="426" name="Google Shape;426;p24"/>
          <p:cNvSpPr txBox="1"/>
          <p:nvPr/>
        </p:nvSpPr>
        <p:spPr>
          <a:xfrm>
            <a:off x="1554562" y="8496470"/>
            <a:ext cx="6254511" cy="361950"/>
          </a:xfrm>
          <a:prstGeom prst="rect">
            <a:avLst/>
          </a:prstGeom>
          <a:noFill/>
          <a:ln>
            <a:noFill/>
          </a:ln>
        </p:spPr>
        <p:txBody>
          <a:bodyPr anchorCtr="0" anchor="t" bIns="0" lIns="0" spcFirstLastPara="1" rIns="0" wrap="square" tIns="0">
            <a:spAutoFit/>
          </a:bodyPr>
          <a:lstStyle/>
          <a:p>
            <a:pPr indent="0" lvl="1"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Elaborate on the featured statistic.</a:t>
            </a:r>
            <a:endParaRPr/>
          </a:p>
        </p:txBody>
      </p:sp>
      <p:sp>
        <p:nvSpPr>
          <p:cNvPr id="427" name="Google Shape;427;p24"/>
          <p:cNvSpPr txBox="1"/>
          <p:nvPr/>
        </p:nvSpPr>
        <p:spPr>
          <a:xfrm>
            <a:off x="10795844" y="8972720"/>
            <a:ext cx="5869550" cy="361950"/>
          </a:xfrm>
          <a:prstGeom prst="rect">
            <a:avLst/>
          </a:prstGeom>
          <a:noFill/>
          <a:ln>
            <a:noFill/>
          </a:ln>
        </p:spPr>
        <p:txBody>
          <a:bodyPr anchorCtr="0" anchor="t" bIns="0" lIns="0" spcFirstLastPara="1" rIns="0" wrap="square" tIns="0">
            <a:spAutoFit/>
          </a:bodyPr>
          <a:lstStyle/>
          <a:p>
            <a:pPr indent="0" lvl="1"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Elaborate on the featured statistic.</a:t>
            </a:r>
            <a:endParaRPr/>
          </a:p>
        </p:txBody>
      </p:sp>
      <p:sp>
        <p:nvSpPr>
          <p:cNvPr id="428" name="Google Shape;428;p24"/>
          <p:cNvSpPr txBox="1"/>
          <p:nvPr/>
        </p:nvSpPr>
        <p:spPr>
          <a:xfrm>
            <a:off x="2267304" y="1132245"/>
            <a:ext cx="4829026"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2 out of 5</a:t>
            </a:r>
            <a:endParaRPr/>
          </a:p>
        </p:txBody>
      </p:sp>
      <p:sp>
        <p:nvSpPr>
          <p:cNvPr id="429" name="Google Shape;429;p24"/>
          <p:cNvSpPr txBox="1"/>
          <p:nvPr/>
        </p:nvSpPr>
        <p:spPr>
          <a:xfrm>
            <a:off x="3758265" y="6891213"/>
            <a:ext cx="1847106"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75%</a:t>
            </a:r>
            <a:endParaRPr/>
          </a:p>
        </p:txBody>
      </p:sp>
      <p:sp>
        <p:nvSpPr>
          <p:cNvPr id="430" name="Google Shape;430;p24"/>
          <p:cNvSpPr txBox="1"/>
          <p:nvPr/>
        </p:nvSpPr>
        <p:spPr>
          <a:xfrm>
            <a:off x="11320569" y="1132245"/>
            <a:ext cx="4435822"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12 million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434" name="Shape 434"/>
        <p:cNvGrpSpPr/>
        <p:nvPr/>
      </p:nvGrpSpPr>
      <p:grpSpPr>
        <a:xfrm>
          <a:off x="0" y="0"/>
          <a:ext cx="0" cy="0"/>
          <a:chOff x="0" y="0"/>
          <a:chExt cx="0" cy="0"/>
        </a:xfrm>
      </p:grpSpPr>
      <p:grpSp>
        <p:nvGrpSpPr>
          <p:cNvPr id="435" name="Google Shape;435;p25"/>
          <p:cNvGrpSpPr/>
          <p:nvPr/>
        </p:nvGrpSpPr>
        <p:grpSpPr>
          <a:xfrm>
            <a:off x="8846796" y="374668"/>
            <a:ext cx="9058117" cy="4575139"/>
            <a:chOff x="0" y="0"/>
            <a:chExt cx="1087718" cy="549393"/>
          </a:xfrm>
        </p:grpSpPr>
        <p:sp>
          <p:nvSpPr>
            <p:cNvPr id="436" name="Google Shape;436;p25"/>
            <p:cNvSpPr/>
            <p:nvPr/>
          </p:nvSpPr>
          <p:spPr>
            <a:xfrm>
              <a:off x="0" y="0"/>
              <a:ext cx="1087718" cy="549393"/>
            </a:xfrm>
            <a:custGeom>
              <a:rect b="b" l="l" r="r" t="t"/>
              <a:pathLst>
                <a:path extrusionOk="0" h="549393" w="1087718">
                  <a:moveTo>
                    <a:pt x="0" y="0"/>
                  </a:moveTo>
                  <a:lnTo>
                    <a:pt x="884518" y="0"/>
                  </a:lnTo>
                  <a:lnTo>
                    <a:pt x="1087718" y="274696"/>
                  </a:lnTo>
                  <a:lnTo>
                    <a:pt x="884518" y="549393"/>
                  </a:lnTo>
                  <a:lnTo>
                    <a:pt x="0" y="549393"/>
                  </a:lnTo>
                  <a:lnTo>
                    <a:pt x="203200" y="274696"/>
                  </a:lnTo>
                  <a:lnTo>
                    <a:pt x="0" y="0"/>
                  </a:lnTo>
                  <a:close/>
                </a:path>
              </a:pathLst>
            </a:custGeom>
            <a:solidFill>
              <a:srgbClr val="D9D9D8"/>
            </a:solidFill>
            <a:ln>
              <a:noFill/>
            </a:ln>
          </p:spPr>
        </p:sp>
        <p:sp>
          <p:nvSpPr>
            <p:cNvPr id="437" name="Google Shape;437;p25"/>
            <p:cNvSpPr txBox="1"/>
            <p:nvPr/>
          </p:nvSpPr>
          <p:spPr>
            <a:xfrm>
              <a:off x="177800" y="0"/>
              <a:ext cx="558800" cy="406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8" name="Google Shape;438;p25"/>
          <p:cNvGrpSpPr/>
          <p:nvPr/>
        </p:nvGrpSpPr>
        <p:grpSpPr>
          <a:xfrm>
            <a:off x="8846796" y="5337193"/>
            <a:ext cx="9058117" cy="4575139"/>
            <a:chOff x="0" y="0"/>
            <a:chExt cx="1087718" cy="549393"/>
          </a:xfrm>
        </p:grpSpPr>
        <p:sp>
          <p:nvSpPr>
            <p:cNvPr id="439" name="Google Shape;439;p25"/>
            <p:cNvSpPr/>
            <p:nvPr/>
          </p:nvSpPr>
          <p:spPr>
            <a:xfrm>
              <a:off x="0" y="0"/>
              <a:ext cx="1087718" cy="549393"/>
            </a:xfrm>
            <a:custGeom>
              <a:rect b="b" l="l" r="r" t="t"/>
              <a:pathLst>
                <a:path extrusionOk="0" h="549393" w="1087718">
                  <a:moveTo>
                    <a:pt x="0" y="0"/>
                  </a:moveTo>
                  <a:lnTo>
                    <a:pt x="884518" y="0"/>
                  </a:lnTo>
                  <a:lnTo>
                    <a:pt x="1087718" y="274696"/>
                  </a:lnTo>
                  <a:lnTo>
                    <a:pt x="884518" y="549393"/>
                  </a:lnTo>
                  <a:lnTo>
                    <a:pt x="0" y="549393"/>
                  </a:lnTo>
                  <a:lnTo>
                    <a:pt x="203200" y="274696"/>
                  </a:lnTo>
                  <a:lnTo>
                    <a:pt x="0" y="0"/>
                  </a:lnTo>
                  <a:close/>
                </a:path>
              </a:pathLst>
            </a:custGeom>
            <a:solidFill>
              <a:srgbClr val="A7E8DB"/>
            </a:solidFill>
            <a:ln>
              <a:noFill/>
            </a:ln>
          </p:spPr>
        </p:sp>
        <p:sp>
          <p:nvSpPr>
            <p:cNvPr id="440" name="Google Shape;440;p25"/>
            <p:cNvSpPr txBox="1"/>
            <p:nvPr/>
          </p:nvSpPr>
          <p:spPr>
            <a:xfrm>
              <a:off x="177800" y="0"/>
              <a:ext cx="558800" cy="406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1" name="Google Shape;441;p25"/>
          <p:cNvGrpSpPr/>
          <p:nvPr/>
        </p:nvGrpSpPr>
        <p:grpSpPr>
          <a:xfrm>
            <a:off x="383087" y="374668"/>
            <a:ext cx="8954817" cy="4575139"/>
            <a:chOff x="0" y="0"/>
            <a:chExt cx="1075314" cy="549393"/>
          </a:xfrm>
        </p:grpSpPr>
        <p:sp>
          <p:nvSpPr>
            <p:cNvPr id="442" name="Google Shape;442;p25"/>
            <p:cNvSpPr/>
            <p:nvPr/>
          </p:nvSpPr>
          <p:spPr>
            <a:xfrm>
              <a:off x="0" y="0"/>
              <a:ext cx="1075314" cy="549393"/>
            </a:xfrm>
            <a:custGeom>
              <a:rect b="b" l="l" r="r" t="t"/>
              <a:pathLst>
                <a:path extrusionOk="0" h="549393" w="1075314">
                  <a:moveTo>
                    <a:pt x="0" y="0"/>
                  </a:moveTo>
                  <a:lnTo>
                    <a:pt x="872114" y="0"/>
                  </a:lnTo>
                  <a:lnTo>
                    <a:pt x="1075314" y="274696"/>
                  </a:lnTo>
                  <a:lnTo>
                    <a:pt x="872114" y="549393"/>
                  </a:lnTo>
                  <a:lnTo>
                    <a:pt x="0" y="549393"/>
                  </a:lnTo>
                  <a:lnTo>
                    <a:pt x="203200" y="274696"/>
                  </a:lnTo>
                  <a:lnTo>
                    <a:pt x="0" y="0"/>
                  </a:lnTo>
                  <a:close/>
                </a:path>
              </a:pathLst>
            </a:custGeom>
            <a:solidFill>
              <a:srgbClr val="FFFFBB"/>
            </a:solidFill>
            <a:ln>
              <a:noFill/>
            </a:ln>
          </p:spPr>
        </p:sp>
        <p:sp>
          <p:nvSpPr>
            <p:cNvPr id="443" name="Google Shape;443;p25"/>
            <p:cNvSpPr txBox="1"/>
            <p:nvPr/>
          </p:nvSpPr>
          <p:spPr>
            <a:xfrm>
              <a:off x="177800" y="0"/>
              <a:ext cx="558800" cy="406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4" name="Google Shape;444;p25"/>
          <p:cNvGrpSpPr/>
          <p:nvPr/>
        </p:nvGrpSpPr>
        <p:grpSpPr>
          <a:xfrm>
            <a:off x="383087" y="5337193"/>
            <a:ext cx="8954817" cy="4575139"/>
            <a:chOff x="0" y="0"/>
            <a:chExt cx="1075314" cy="549393"/>
          </a:xfrm>
        </p:grpSpPr>
        <p:sp>
          <p:nvSpPr>
            <p:cNvPr id="445" name="Google Shape;445;p25"/>
            <p:cNvSpPr/>
            <p:nvPr/>
          </p:nvSpPr>
          <p:spPr>
            <a:xfrm>
              <a:off x="0" y="0"/>
              <a:ext cx="1075314" cy="549393"/>
            </a:xfrm>
            <a:custGeom>
              <a:rect b="b" l="l" r="r" t="t"/>
              <a:pathLst>
                <a:path extrusionOk="0" h="549393" w="1075314">
                  <a:moveTo>
                    <a:pt x="0" y="0"/>
                  </a:moveTo>
                  <a:lnTo>
                    <a:pt x="872114" y="0"/>
                  </a:lnTo>
                  <a:lnTo>
                    <a:pt x="1075314" y="274696"/>
                  </a:lnTo>
                  <a:lnTo>
                    <a:pt x="872114" y="549393"/>
                  </a:lnTo>
                  <a:lnTo>
                    <a:pt x="0" y="549393"/>
                  </a:lnTo>
                  <a:lnTo>
                    <a:pt x="203200" y="274696"/>
                  </a:lnTo>
                  <a:lnTo>
                    <a:pt x="0" y="0"/>
                  </a:lnTo>
                  <a:close/>
                </a:path>
              </a:pathLst>
            </a:custGeom>
            <a:solidFill>
              <a:srgbClr val="599ECB"/>
            </a:solidFill>
            <a:ln>
              <a:noFill/>
            </a:ln>
          </p:spPr>
        </p:sp>
        <p:sp>
          <p:nvSpPr>
            <p:cNvPr id="446" name="Google Shape;446;p25"/>
            <p:cNvSpPr txBox="1"/>
            <p:nvPr/>
          </p:nvSpPr>
          <p:spPr>
            <a:xfrm>
              <a:off x="177800" y="0"/>
              <a:ext cx="558800" cy="406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7" name="Google Shape;447;p25"/>
          <p:cNvGrpSpPr/>
          <p:nvPr/>
        </p:nvGrpSpPr>
        <p:grpSpPr>
          <a:xfrm>
            <a:off x="3960457" y="731459"/>
            <a:ext cx="1493000" cy="1499692"/>
            <a:chOff x="1813" y="0"/>
            <a:chExt cx="809173" cy="812800"/>
          </a:xfrm>
        </p:grpSpPr>
        <p:sp>
          <p:nvSpPr>
            <p:cNvPr id="448" name="Google Shape;448;p2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9D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0" name="Google Shape;450;p25"/>
          <p:cNvGrpSpPr/>
          <p:nvPr/>
        </p:nvGrpSpPr>
        <p:grpSpPr>
          <a:xfrm>
            <a:off x="3960457" y="5704911"/>
            <a:ext cx="1493000" cy="1499692"/>
            <a:chOff x="1813" y="0"/>
            <a:chExt cx="809173" cy="812800"/>
          </a:xfrm>
        </p:grpSpPr>
        <p:sp>
          <p:nvSpPr>
            <p:cNvPr id="451" name="Google Shape;451;p2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7E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3" name="Google Shape;453;p25"/>
          <p:cNvGrpSpPr/>
          <p:nvPr/>
        </p:nvGrpSpPr>
        <p:grpSpPr>
          <a:xfrm>
            <a:off x="12899693" y="731459"/>
            <a:ext cx="1493000" cy="1499692"/>
            <a:chOff x="1813" y="0"/>
            <a:chExt cx="809173" cy="812800"/>
          </a:xfrm>
        </p:grpSpPr>
        <p:sp>
          <p:nvSpPr>
            <p:cNvPr id="454" name="Google Shape;454;p2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99E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6" name="Google Shape;456;p25"/>
          <p:cNvGrpSpPr/>
          <p:nvPr/>
        </p:nvGrpSpPr>
        <p:grpSpPr>
          <a:xfrm>
            <a:off x="12899693" y="5704911"/>
            <a:ext cx="1493000" cy="1499692"/>
            <a:chOff x="1813" y="0"/>
            <a:chExt cx="809173" cy="812800"/>
          </a:xfrm>
        </p:grpSpPr>
        <p:sp>
          <p:nvSpPr>
            <p:cNvPr id="457" name="Google Shape;457;p2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9" name="Google Shape;459;p25"/>
          <p:cNvSpPr txBox="1"/>
          <p:nvPr/>
        </p:nvSpPr>
        <p:spPr>
          <a:xfrm>
            <a:off x="12977014" y="5835632"/>
            <a:ext cx="1338360"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T</a:t>
            </a:r>
            <a:endParaRPr/>
          </a:p>
        </p:txBody>
      </p:sp>
      <p:sp>
        <p:nvSpPr>
          <p:cNvPr id="460" name="Google Shape;460;p25"/>
          <p:cNvSpPr txBox="1"/>
          <p:nvPr/>
        </p:nvSpPr>
        <p:spPr>
          <a:xfrm>
            <a:off x="11246557" y="7989684"/>
            <a:ext cx="4799400" cy="1588500"/>
          </a:xfrm>
          <a:prstGeom prst="rect">
            <a:avLst/>
          </a:prstGeom>
          <a:noFill/>
          <a:ln>
            <a:noFill/>
          </a:ln>
        </p:spPr>
        <p:txBody>
          <a:bodyPr anchorCtr="0" anchor="t" bIns="0" lIns="0" spcFirstLastPara="1" rIns="0" wrap="square" tIns="0">
            <a:spAutoFit/>
          </a:bodyPr>
          <a:lstStyle/>
          <a:p>
            <a:pPr indent="0" lvl="1" marL="0" marR="0" rtl="0" algn="ctr">
              <a:lnSpc>
                <a:spcPct val="110000"/>
              </a:lnSpc>
              <a:spcBef>
                <a:spcPts val="0"/>
              </a:spcBef>
              <a:spcAft>
                <a:spcPts val="0"/>
              </a:spcAft>
              <a:buNone/>
            </a:pPr>
            <a:r>
              <a:rPr b="0" i="0" lang="en-US" sz="2400" u="none" cap="none" strike="noStrike">
                <a:solidFill>
                  <a:srgbClr val="000000"/>
                </a:solidFill>
                <a:latin typeface="Lato"/>
                <a:ea typeface="Lato"/>
                <a:cs typeface="Lato"/>
                <a:sym typeface="Lato"/>
              </a:rPr>
              <a:t>What are the blockers</a:t>
            </a:r>
            <a:endParaRPr/>
          </a:p>
          <a:p>
            <a:pPr indent="0" lvl="1" marL="0" marR="0" rtl="0" algn="ctr">
              <a:lnSpc>
                <a:spcPct val="110000"/>
              </a:lnSpc>
              <a:spcBef>
                <a:spcPts val="0"/>
              </a:spcBef>
              <a:spcAft>
                <a:spcPts val="0"/>
              </a:spcAft>
              <a:buNone/>
            </a:pPr>
            <a:r>
              <a:rPr b="0" i="0" lang="en-US" sz="2400" u="none" cap="none" strike="noStrike">
                <a:solidFill>
                  <a:srgbClr val="000000"/>
                </a:solidFill>
                <a:latin typeface="Lato"/>
                <a:ea typeface="Lato"/>
                <a:cs typeface="Lato"/>
                <a:sym typeface="Lato"/>
              </a:rPr>
              <a:t>you're facing? </a:t>
            </a:r>
            <a:endParaRPr/>
          </a:p>
          <a:p>
            <a:pPr indent="0" lvl="1" marL="0" marR="0" rtl="0" algn="ctr">
              <a:lnSpc>
                <a:spcPct val="110000"/>
              </a:lnSpc>
              <a:spcBef>
                <a:spcPts val="0"/>
              </a:spcBef>
              <a:spcAft>
                <a:spcPts val="0"/>
              </a:spcAft>
              <a:buNone/>
            </a:pPr>
            <a:r>
              <a:rPr b="0" i="0" lang="en-US" sz="2400" u="none" cap="none" strike="noStrike">
                <a:solidFill>
                  <a:srgbClr val="000000"/>
                </a:solidFill>
                <a:latin typeface="Lato"/>
                <a:ea typeface="Lato"/>
                <a:cs typeface="Lato"/>
                <a:sym typeface="Lato"/>
              </a:rPr>
              <a:t>What are factors outside</a:t>
            </a:r>
            <a:endParaRPr/>
          </a:p>
          <a:p>
            <a:pPr indent="0" lvl="1" marL="0" marR="0" rtl="0" algn="ctr">
              <a:lnSpc>
                <a:spcPct val="110000"/>
              </a:lnSpc>
              <a:spcBef>
                <a:spcPts val="0"/>
              </a:spcBef>
              <a:spcAft>
                <a:spcPts val="0"/>
              </a:spcAft>
              <a:buNone/>
            </a:pPr>
            <a:r>
              <a:rPr b="0" i="0" lang="en-US" sz="2400" u="none" cap="none" strike="noStrike">
                <a:solidFill>
                  <a:srgbClr val="000000"/>
                </a:solidFill>
                <a:latin typeface="Lato"/>
                <a:ea typeface="Lato"/>
                <a:cs typeface="Lato"/>
                <a:sym typeface="Lato"/>
              </a:rPr>
              <a:t>of your control?</a:t>
            </a:r>
            <a:endParaRPr/>
          </a:p>
        </p:txBody>
      </p:sp>
      <p:sp>
        <p:nvSpPr>
          <p:cNvPr id="461" name="Google Shape;461;p25"/>
          <p:cNvSpPr txBox="1"/>
          <p:nvPr/>
        </p:nvSpPr>
        <p:spPr>
          <a:xfrm>
            <a:off x="12042836" y="7374901"/>
            <a:ext cx="32067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Threats</a:t>
            </a:r>
            <a:endParaRPr/>
          </a:p>
        </p:txBody>
      </p:sp>
      <p:sp>
        <p:nvSpPr>
          <p:cNvPr id="462" name="Google Shape;462;p25"/>
          <p:cNvSpPr txBox="1"/>
          <p:nvPr/>
        </p:nvSpPr>
        <p:spPr>
          <a:xfrm>
            <a:off x="4245395" y="862180"/>
            <a:ext cx="923125"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S</a:t>
            </a:r>
            <a:endParaRPr/>
          </a:p>
        </p:txBody>
      </p:sp>
      <p:sp>
        <p:nvSpPr>
          <p:cNvPr id="463" name="Google Shape;463;p25"/>
          <p:cNvSpPr txBox="1"/>
          <p:nvPr/>
        </p:nvSpPr>
        <p:spPr>
          <a:xfrm>
            <a:off x="4037778" y="5835632"/>
            <a:ext cx="1338360"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O</a:t>
            </a:r>
            <a:endParaRPr/>
          </a:p>
        </p:txBody>
      </p:sp>
      <p:sp>
        <p:nvSpPr>
          <p:cNvPr id="464" name="Google Shape;464;p25"/>
          <p:cNvSpPr txBox="1"/>
          <p:nvPr/>
        </p:nvSpPr>
        <p:spPr>
          <a:xfrm>
            <a:off x="3103600" y="2401449"/>
            <a:ext cx="32067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Strengths</a:t>
            </a:r>
            <a:endParaRPr/>
          </a:p>
        </p:txBody>
      </p:sp>
      <p:sp>
        <p:nvSpPr>
          <p:cNvPr id="465" name="Google Shape;465;p25"/>
          <p:cNvSpPr txBox="1"/>
          <p:nvPr/>
        </p:nvSpPr>
        <p:spPr>
          <a:xfrm>
            <a:off x="3103600" y="7374901"/>
            <a:ext cx="32067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Opportunities</a:t>
            </a:r>
            <a:endParaRPr/>
          </a:p>
        </p:txBody>
      </p:sp>
      <p:sp>
        <p:nvSpPr>
          <p:cNvPr id="466" name="Google Shape;466;p25"/>
          <p:cNvSpPr txBox="1"/>
          <p:nvPr/>
        </p:nvSpPr>
        <p:spPr>
          <a:xfrm>
            <a:off x="2295408" y="3016232"/>
            <a:ext cx="4823100" cy="1182000"/>
          </a:xfrm>
          <a:prstGeom prst="rect">
            <a:avLst/>
          </a:prstGeom>
          <a:noFill/>
          <a:ln>
            <a:noFill/>
          </a:ln>
        </p:spPr>
        <p:txBody>
          <a:bodyPr anchorCtr="0" anchor="t" bIns="0" lIns="0" spcFirstLastPara="1" rIns="0" wrap="square" tIns="0">
            <a:spAutoFit/>
          </a:bodyPr>
          <a:lstStyle/>
          <a:p>
            <a:pPr indent="0" lvl="1" marL="0" marR="0" rtl="0" algn="ctr">
              <a:lnSpc>
                <a:spcPct val="110000"/>
              </a:lnSpc>
              <a:spcBef>
                <a:spcPts val="0"/>
              </a:spcBef>
              <a:spcAft>
                <a:spcPts val="0"/>
              </a:spcAft>
              <a:buNone/>
            </a:pPr>
            <a:r>
              <a:rPr b="0" i="0" lang="en-US" sz="2400" u="none" cap="none" strike="noStrike">
                <a:solidFill>
                  <a:srgbClr val="000000"/>
                </a:solidFill>
                <a:latin typeface="Lato"/>
                <a:ea typeface="Lato"/>
                <a:cs typeface="Lato"/>
                <a:sym typeface="Lato"/>
              </a:rPr>
              <a:t>What are you doing well? </a:t>
            </a:r>
            <a:endParaRPr/>
          </a:p>
          <a:p>
            <a:pPr indent="0" lvl="1" marL="0" marR="0" rtl="0" algn="ctr">
              <a:lnSpc>
                <a:spcPct val="110000"/>
              </a:lnSpc>
              <a:spcBef>
                <a:spcPts val="0"/>
              </a:spcBef>
              <a:spcAft>
                <a:spcPts val="0"/>
              </a:spcAft>
              <a:buNone/>
            </a:pPr>
            <a:r>
              <a:rPr b="0" i="0" lang="en-US" sz="2400" u="none" cap="none" strike="noStrike">
                <a:solidFill>
                  <a:srgbClr val="000000"/>
                </a:solidFill>
                <a:latin typeface="Lato"/>
                <a:ea typeface="Lato"/>
                <a:cs typeface="Lato"/>
                <a:sym typeface="Lato"/>
              </a:rPr>
              <a:t>What sets you apart?</a:t>
            </a:r>
            <a:endParaRPr/>
          </a:p>
          <a:p>
            <a:pPr indent="0" lvl="1" marL="0" marR="0" rtl="0" algn="ctr">
              <a:lnSpc>
                <a:spcPct val="110000"/>
              </a:lnSpc>
              <a:spcBef>
                <a:spcPts val="0"/>
              </a:spcBef>
              <a:spcAft>
                <a:spcPts val="0"/>
              </a:spcAft>
              <a:buNone/>
            </a:pPr>
            <a:r>
              <a:rPr b="0" i="0" lang="en-US" sz="2400" u="none" cap="none" strike="noStrike">
                <a:solidFill>
                  <a:srgbClr val="000000"/>
                </a:solidFill>
                <a:latin typeface="Lato"/>
                <a:ea typeface="Lato"/>
                <a:cs typeface="Lato"/>
                <a:sym typeface="Lato"/>
              </a:rPr>
              <a:t>What are your good qualities?</a:t>
            </a:r>
            <a:endParaRPr/>
          </a:p>
        </p:txBody>
      </p:sp>
      <p:sp>
        <p:nvSpPr>
          <p:cNvPr id="467" name="Google Shape;467;p25"/>
          <p:cNvSpPr txBox="1"/>
          <p:nvPr/>
        </p:nvSpPr>
        <p:spPr>
          <a:xfrm>
            <a:off x="2295408" y="7989684"/>
            <a:ext cx="4823100" cy="1182000"/>
          </a:xfrm>
          <a:prstGeom prst="rect">
            <a:avLst/>
          </a:prstGeom>
          <a:noFill/>
          <a:ln>
            <a:noFill/>
          </a:ln>
        </p:spPr>
        <p:txBody>
          <a:bodyPr anchorCtr="0" anchor="t" bIns="0" lIns="0" spcFirstLastPara="1" rIns="0" wrap="square" tIns="0">
            <a:spAutoFit/>
          </a:bodyPr>
          <a:lstStyle/>
          <a:p>
            <a:pPr indent="0" lvl="1" marL="0" marR="0" rtl="0" algn="ctr">
              <a:lnSpc>
                <a:spcPct val="110000"/>
              </a:lnSpc>
              <a:spcBef>
                <a:spcPts val="0"/>
              </a:spcBef>
              <a:spcAft>
                <a:spcPts val="0"/>
              </a:spcAft>
              <a:buNone/>
            </a:pPr>
            <a:r>
              <a:rPr b="0" i="0" lang="en-US" sz="2400" u="none" cap="none" strike="noStrike">
                <a:solidFill>
                  <a:srgbClr val="000000"/>
                </a:solidFill>
                <a:latin typeface="Lato"/>
                <a:ea typeface="Lato"/>
                <a:cs typeface="Lato"/>
                <a:sym typeface="Lato"/>
              </a:rPr>
              <a:t>What are your goals? </a:t>
            </a:r>
            <a:endParaRPr/>
          </a:p>
          <a:p>
            <a:pPr indent="0" lvl="1" marL="0" marR="0" rtl="0" algn="ctr">
              <a:lnSpc>
                <a:spcPct val="110000"/>
              </a:lnSpc>
              <a:spcBef>
                <a:spcPts val="0"/>
              </a:spcBef>
              <a:spcAft>
                <a:spcPts val="0"/>
              </a:spcAft>
              <a:buNone/>
            </a:pPr>
            <a:r>
              <a:rPr b="0" i="0" lang="en-US" sz="2400" u="none" cap="none" strike="noStrike">
                <a:solidFill>
                  <a:srgbClr val="000000"/>
                </a:solidFill>
                <a:latin typeface="Lato"/>
                <a:ea typeface="Lato"/>
                <a:cs typeface="Lato"/>
                <a:sym typeface="Lato"/>
              </a:rPr>
              <a:t>Are demands shifting?</a:t>
            </a:r>
            <a:endParaRPr/>
          </a:p>
          <a:p>
            <a:pPr indent="0" lvl="1" marL="0" marR="0" rtl="0" algn="ctr">
              <a:lnSpc>
                <a:spcPct val="110000"/>
              </a:lnSpc>
              <a:spcBef>
                <a:spcPts val="0"/>
              </a:spcBef>
              <a:spcAft>
                <a:spcPts val="0"/>
              </a:spcAft>
              <a:buNone/>
            </a:pPr>
            <a:r>
              <a:rPr b="0" i="0" lang="en-US" sz="2400" u="none" cap="none" strike="noStrike">
                <a:solidFill>
                  <a:srgbClr val="000000"/>
                </a:solidFill>
                <a:latin typeface="Lato"/>
                <a:ea typeface="Lato"/>
                <a:cs typeface="Lato"/>
                <a:sym typeface="Lato"/>
              </a:rPr>
              <a:t>How can it be improved?</a:t>
            </a:r>
            <a:endParaRPr/>
          </a:p>
        </p:txBody>
      </p:sp>
      <p:sp>
        <p:nvSpPr>
          <p:cNvPr id="468" name="Google Shape;468;p25"/>
          <p:cNvSpPr txBox="1"/>
          <p:nvPr/>
        </p:nvSpPr>
        <p:spPr>
          <a:xfrm>
            <a:off x="13100868" y="862180"/>
            <a:ext cx="1090652"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W</a:t>
            </a:r>
            <a:endParaRPr/>
          </a:p>
        </p:txBody>
      </p:sp>
      <p:sp>
        <p:nvSpPr>
          <p:cNvPr id="469" name="Google Shape;469;p25"/>
          <p:cNvSpPr txBox="1"/>
          <p:nvPr/>
        </p:nvSpPr>
        <p:spPr>
          <a:xfrm>
            <a:off x="12270115" y="2401449"/>
            <a:ext cx="2752157"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Weaknesses</a:t>
            </a:r>
            <a:endParaRPr/>
          </a:p>
        </p:txBody>
      </p:sp>
      <p:sp>
        <p:nvSpPr>
          <p:cNvPr id="470" name="Google Shape;470;p25"/>
          <p:cNvSpPr txBox="1"/>
          <p:nvPr/>
        </p:nvSpPr>
        <p:spPr>
          <a:xfrm>
            <a:off x="10698697" y="3016232"/>
            <a:ext cx="5895000" cy="1588500"/>
          </a:xfrm>
          <a:prstGeom prst="rect">
            <a:avLst/>
          </a:prstGeom>
          <a:noFill/>
          <a:ln>
            <a:noFill/>
          </a:ln>
        </p:spPr>
        <p:txBody>
          <a:bodyPr anchorCtr="0" anchor="t" bIns="0" lIns="0" spcFirstLastPara="1" rIns="0" wrap="square" tIns="0">
            <a:spAutoFit/>
          </a:bodyPr>
          <a:lstStyle/>
          <a:p>
            <a:pPr indent="0" lvl="1" marL="0" marR="0" rtl="0" algn="ctr">
              <a:lnSpc>
                <a:spcPct val="110000"/>
              </a:lnSpc>
              <a:spcBef>
                <a:spcPts val="0"/>
              </a:spcBef>
              <a:spcAft>
                <a:spcPts val="0"/>
              </a:spcAft>
              <a:buNone/>
            </a:pPr>
            <a:r>
              <a:rPr b="0" i="0" lang="en-US" sz="2400" u="none" cap="none" strike="noStrike">
                <a:solidFill>
                  <a:srgbClr val="000000"/>
                </a:solidFill>
                <a:latin typeface="Lato"/>
                <a:ea typeface="Lato"/>
                <a:cs typeface="Lato"/>
                <a:sym typeface="Lato"/>
              </a:rPr>
              <a:t>Where do you need to improve? </a:t>
            </a:r>
            <a:endParaRPr/>
          </a:p>
          <a:p>
            <a:pPr indent="0" lvl="1" marL="0" marR="0" rtl="0" algn="ctr">
              <a:lnSpc>
                <a:spcPct val="110000"/>
              </a:lnSpc>
              <a:spcBef>
                <a:spcPts val="0"/>
              </a:spcBef>
              <a:spcAft>
                <a:spcPts val="0"/>
              </a:spcAft>
              <a:buNone/>
            </a:pPr>
            <a:r>
              <a:rPr b="0" i="0" lang="en-US" sz="2400" u="none" cap="none" strike="noStrike">
                <a:solidFill>
                  <a:srgbClr val="000000"/>
                </a:solidFill>
                <a:latin typeface="Lato"/>
                <a:ea typeface="Lato"/>
                <a:cs typeface="Lato"/>
                <a:sym typeface="Lato"/>
              </a:rPr>
              <a:t>Are resources adequate?</a:t>
            </a:r>
            <a:endParaRPr/>
          </a:p>
          <a:p>
            <a:pPr indent="0" lvl="1" marL="0" marR="0" rtl="0" algn="ctr">
              <a:lnSpc>
                <a:spcPct val="110000"/>
              </a:lnSpc>
              <a:spcBef>
                <a:spcPts val="0"/>
              </a:spcBef>
              <a:spcAft>
                <a:spcPts val="0"/>
              </a:spcAft>
              <a:buNone/>
            </a:pPr>
            <a:r>
              <a:rPr b="0" i="0" lang="en-US" sz="2400" u="none" cap="none" strike="noStrike">
                <a:solidFill>
                  <a:srgbClr val="000000"/>
                </a:solidFill>
                <a:latin typeface="Lato"/>
                <a:ea typeface="Lato"/>
                <a:cs typeface="Lato"/>
                <a:sym typeface="Lato"/>
              </a:rPr>
              <a:t>What do others do</a:t>
            </a:r>
            <a:endParaRPr/>
          </a:p>
          <a:p>
            <a:pPr indent="0" lvl="1" marL="0" marR="0" rtl="0" algn="ctr">
              <a:lnSpc>
                <a:spcPct val="110000"/>
              </a:lnSpc>
              <a:spcBef>
                <a:spcPts val="0"/>
              </a:spcBef>
              <a:spcAft>
                <a:spcPts val="0"/>
              </a:spcAft>
              <a:buNone/>
            </a:pPr>
            <a:r>
              <a:rPr b="0" i="0" lang="en-US" sz="2400" u="none" cap="none" strike="noStrike">
                <a:solidFill>
                  <a:srgbClr val="000000"/>
                </a:solidFill>
                <a:latin typeface="Lato"/>
                <a:ea typeface="Lato"/>
                <a:cs typeface="Lato"/>
                <a:sym typeface="Lato"/>
              </a:rPr>
              <a:t>better than you?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BB"/>
        </a:solidFill>
      </p:bgPr>
    </p:bg>
    <p:spTree>
      <p:nvGrpSpPr>
        <p:cNvPr id="474" name="Shape 474"/>
        <p:cNvGrpSpPr/>
        <p:nvPr/>
      </p:nvGrpSpPr>
      <p:grpSpPr>
        <a:xfrm>
          <a:off x="0" y="0"/>
          <a:ext cx="0" cy="0"/>
          <a:chOff x="0" y="0"/>
          <a:chExt cx="0" cy="0"/>
        </a:xfrm>
      </p:grpSpPr>
      <p:grpSp>
        <p:nvGrpSpPr>
          <p:cNvPr id="475" name="Google Shape;475;p26"/>
          <p:cNvGrpSpPr/>
          <p:nvPr/>
        </p:nvGrpSpPr>
        <p:grpSpPr>
          <a:xfrm>
            <a:off x="-1048955" y="7132889"/>
            <a:ext cx="20385911" cy="3086100"/>
            <a:chOff x="0" y="0"/>
            <a:chExt cx="5369129" cy="812800"/>
          </a:xfrm>
        </p:grpSpPr>
        <p:sp>
          <p:nvSpPr>
            <p:cNvPr id="476" name="Google Shape;476;p26"/>
            <p:cNvSpPr/>
            <p:nvPr/>
          </p:nvSpPr>
          <p:spPr>
            <a:xfrm>
              <a:off x="0" y="0"/>
              <a:ext cx="5369129" cy="466825"/>
            </a:xfrm>
            <a:custGeom>
              <a:rect b="b" l="l" r="r" t="t"/>
              <a:pathLst>
                <a:path extrusionOk="0" h="466825" w="5369129">
                  <a:moveTo>
                    <a:pt x="0" y="0"/>
                  </a:moveTo>
                  <a:lnTo>
                    <a:pt x="5369129" y="0"/>
                  </a:lnTo>
                  <a:lnTo>
                    <a:pt x="5369129" y="466825"/>
                  </a:lnTo>
                  <a:lnTo>
                    <a:pt x="0" y="466825"/>
                  </a:lnTo>
                  <a:close/>
                </a:path>
              </a:pathLst>
            </a:custGeom>
            <a:solidFill>
              <a:srgbClr val="599ECB"/>
            </a:solidFill>
            <a:ln>
              <a:noFill/>
            </a:ln>
          </p:spPr>
        </p:sp>
        <p:sp>
          <p:nvSpPr>
            <p:cNvPr id="477" name="Google Shape;477;p26"/>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8" name="Google Shape;478;p26"/>
          <p:cNvGrpSpPr/>
          <p:nvPr/>
        </p:nvGrpSpPr>
        <p:grpSpPr>
          <a:xfrm>
            <a:off x="0" y="0"/>
            <a:ext cx="18287996" cy="4932184"/>
            <a:chOff x="0" y="0"/>
            <a:chExt cx="4816592" cy="1299012"/>
          </a:xfrm>
        </p:grpSpPr>
        <p:sp>
          <p:nvSpPr>
            <p:cNvPr id="479" name="Google Shape;479;p26"/>
            <p:cNvSpPr/>
            <p:nvPr/>
          </p:nvSpPr>
          <p:spPr>
            <a:xfrm>
              <a:off x="0" y="0"/>
              <a:ext cx="4816592" cy="1299012"/>
            </a:xfrm>
            <a:custGeom>
              <a:rect b="b" l="l" r="r" t="t"/>
              <a:pathLst>
                <a:path extrusionOk="0" h="1299012" w="4816592">
                  <a:moveTo>
                    <a:pt x="0" y="0"/>
                  </a:moveTo>
                  <a:lnTo>
                    <a:pt x="4816592" y="0"/>
                  </a:lnTo>
                  <a:lnTo>
                    <a:pt x="4816592" y="1299012"/>
                  </a:lnTo>
                  <a:lnTo>
                    <a:pt x="0" y="1299012"/>
                  </a:lnTo>
                  <a:close/>
                </a:path>
              </a:pathLst>
            </a:custGeom>
            <a:solidFill>
              <a:srgbClr val="599ECB"/>
            </a:solidFill>
            <a:ln>
              <a:noFill/>
            </a:ln>
          </p:spPr>
        </p:sp>
        <p:sp>
          <p:nvSpPr>
            <p:cNvPr id="480" name="Google Shape;480;p26"/>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1" name="Google Shape;481;p26"/>
          <p:cNvGrpSpPr/>
          <p:nvPr/>
        </p:nvGrpSpPr>
        <p:grpSpPr>
          <a:xfrm>
            <a:off x="-1803121" y="-347861"/>
            <a:ext cx="3325638" cy="3234285"/>
            <a:chOff x="-622751" y="-386489"/>
            <a:chExt cx="4434184" cy="4312381"/>
          </a:xfrm>
        </p:grpSpPr>
        <p:grpSp>
          <p:nvGrpSpPr>
            <p:cNvPr id="482" name="Google Shape;482;p26"/>
            <p:cNvGrpSpPr/>
            <p:nvPr/>
          </p:nvGrpSpPr>
          <p:grpSpPr>
            <a:xfrm rot="7194204">
              <a:off x="-465217" y="1345250"/>
              <a:ext cx="2379361" cy="1739857"/>
              <a:chOff x="0" y="0"/>
              <a:chExt cx="833665" cy="609600"/>
            </a:xfrm>
          </p:grpSpPr>
          <p:sp>
            <p:nvSpPr>
              <p:cNvPr id="483" name="Google Shape;483;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484" name="Google Shape;484;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5" name="Google Shape;485;p26"/>
            <p:cNvGrpSpPr/>
            <p:nvPr/>
          </p:nvGrpSpPr>
          <p:grpSpPr>
            <a:xfrm rot="-7167562">
              <a:off x="1044567" y="261197"/>
              <a:ext cx="2598573" cy="1903244"/>
              <a:chOff x="0" y="0"/>
              <a:chExt cx="832310" cy="609600"/>
            </a:xfrm>
          </p:grpSpPr>
          <p:sp>
            <p:nvSpPr>
              <p:cNvPr id="486" name="Google Shape;486;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487" name="Google Shape;487;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8" name="Google Shape;488;p26"/>
            <p:cNvGrpSpPr/>
            <p:nvPr/>
          </p:nvGrpSpPr>
          <p:grpSpPr>
            <a:xfrm>
              <a:off x="1172217" y="2115840"/>
              <a:ext cx="2475355" cy="1810052"/>
              <a:chOff x="0" y="0"/>
              <a:chExt cx="833665" cy="609600"/>
            </a:xfrm>
          </p:grpSpPr>
          <p:sp>
            <p:nvSpPr>
              <p:cNvPr id="489" name="Google Shape;489;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490" name="Google Shape;490;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91" name="Google Shape;491;p26"/>
          <p:cNvGrpSpPr/>
          <p:nvPr/>
        </p:nvGrpSpPr>
        <p:grpSpPr>
          <a:xfrm rot="10800000">
            <a:off x="-1458954" y="1877642"/>
            <a:ext cx="21550075" cy="3507300"/>
            <a:chOff x="-622751" y="-245724"/>
            <a:chExt cx="28733433" cy="4676401"/>
          </a:xfrm>
        </p:grpSpPr>
        <p:grpSp>
          <p:nvGrpSpPr>
            <p:cNvPr id="492" name="Google Shape;492;p26"/>
            <p:cNvGrpSpPr/>
            <p:nvPr/>
          </p:nvGrpSpPr>
          <p:grpSpPr>
            <a:xfrm rot="7194204">
              <a:off x="-465217" y="1850035"/>
              <a:ext cx="2379361" cy="1739857"/>
              <a:chOff x="0" y="0"/>
              <a:chExt cx="833665" cy="609600"/>
            </a:xfrm>
          </p:grpSpPr>
          <p:sp>
            <p:nvSpPr>
              <p:cNvPr id="493" name="Google Shape;493;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494" name="Google Shape;494;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5" name="Google Shape;495;p26"/>
            <p:cNvGrpSpPr/>
            <p:nvPr/>
          </p:nvGrpSpPr>
          <p:grpSpPr>
            <a:xfrm rot="-7167562">
              <a:off x="1044567" y="765982"/>
              <a:ext cx="2598573" cy="1903244"/>
              <a:chOff x="0" y="0"/>
              <a:chExt cx="832310" cy="609600"/>
            </a:xfrm>
          </p:grpSpPr>
          <p:sp>
            <p:nvSpPr>
              <p:cNvPr id="496" name="Google Shape;496;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497" name="Google Shape;497;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8" name="Google Shape;498;p26"/>
            <p:cNvGrpSpPr/>
            <p:nvPr/>
          </p:nvGrpSpPr>
          <p:grpSpPr>
            <a:xfrm>
              <a:off x="1172217" y="2620625"/>
              <a:ext cx="2475355" cy="1810052"/>
              <a:chOff x="0" y="0"/>
              <a:chExt cx="833665" cy="609600"/>
            </a:xfrm>
          </p:grpSpPr>
          <p:sp>
            <p:nvSpPr>
              <p:cNvPr id="499" name="Google Shape;499;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500" name="Google Shape;500;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1" name="Google Shape;501;p26"/>
            <p:cNvGrpSpPr/>
            <p:nvPr/>
          </p:nvGrpSpPr>
          <p:grpSpPr>
            <a:xfrm rot="7194204">
              <a:off x="3578115" y="1850035"/>
              <a:ext cx="2379361" cy="1739857"/>
              <a:chOff x="0" y="0"/>
              <a:chExt cx="833665" cy="609600"/>
            </a:xfrm>
          </p:grpSpPr>
          <p:sp>
            <p:nvSpPr>
              <p:cNvPr id="502" name="Google Shape;502;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503" name="Google Shape;503;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4" name="Google Shape;504;p26"/>
            <p:cNvGrpSpPr/>
            <p:nvPr/>
          </p:nvGrpSpPr>
          <p:grpSpPr>
            <a:xfrm rot="-7167562">
              <a:off x="5087899" y="765982"/>
              <a:ext cx="2598573" cy="1903244"/>
              <a:chOff x="0" y="0"/>
              <a:chExt cx="832310" cy="609600"/>
            </a:xfrm>
          </p:grpSpPr>
          <p:sp>
            <p:nvSpPr>
              <p:cNvPr id="505" name="Google Shape;505;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506" name="Google Shape;506;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7" name="Google Shape;507;p26"/>
            <p:cNvGrpSpPr/>
            <p:nvPr/>
          </p:nvGrpSpPr>
          <p:grpSpPr>
            <a:xfrm>
              <a:off x="5215549" y="2620625"/>
              <a:ext cx="2475355" cy="1810052"/>
              <a:chOff x="0" y="0"/>
              <a:chExt cx="833665" cy="609600"/>
            </a:xfrm>
          </p:grpSpPr>
          <p:sp>
            <p:nvSpPr>
              <p:cNvPr id="508" name="Google Shape;508;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509" name="Google Shape;509;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0" name="Google Shape;510;p26"/>
            <p:cNvGrpSpPr/>
            <p:nvPr/>
          </p:nvGrpSpPr>
          <p:grpSpPr>
            <a:xfrm rot="7194204">
              <a:off x="11679088" y="1850035"/>
              <a:ext cx="2379361" cy="1739857"/>
              <a:chOff x="0" y="0"/>
              <a:chExt cx="833665" cy="609600"/>
            </a:xfrm>
          </p:grpSpPr>
          <p:sp>
            <p:nvSpPr>
              <p:cNvPr id="511" name="Google Shape;51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512" name="Google Shape;51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3" name="Google Shape;513;p26"/>
            <p:cNvGrpSpPr/>
            <p:nvPr/>
          </p:nvGrpSpPr>
          <p:grpSpPr>
            <a:xfrm rot="-7167562">
              <a:off x="13188872" y="765982"/>
              <a:ext cx="2598573" cy="1903244"/>
              <a:chOff x="0" y="0"/>
              <a:chExt cx="832310" cy="609600"/>
            </a:xfrm>
          </p:grpSpPr>
          <p:sp>
            <p:nvSpPr>
              <p:cNvPr id="514" name="Google Shape;514;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515" name="Google Shape;51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6" name="Google Shape;516;p26"/>
            <p:cNvGrpSpPr/>
            <p:nvPr/>
          </p:nvGrpSpPr>
          <p:grpSpPr>
            <a:xfrm>
              <a:off x="13316522" y="2620625"/>
              <a:ext cx="2475355" cy="1810052"/>
              <a:chOff x="0" y="0"/>
              <a:chExt cx="833665" cy="609600"/>
            </a:xfrm>
          </p:grpSpPr>
          <p:sp>
            <p:nvSpPr>
              <p:cNvPr id="517" name="Google Shape;51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518" name="Google Shape;51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9" name="Google Shape;519;p26"/>
            <p:cNvGrpSpPr/>
            <p:nvPr/>
          </p:nvGrpSpPr>
          <p:grpSpPr>
            <a:xfrm rot="7194204">
              <a:off x="23834032" y="1850035"/>
              <a:ext cx="2379361" cy="1739857"/>
              <a:chOff x="0" y="0"/>
              <a:chExt cx="833665" cy="609600"/>
            </a:xfrm>
          </p:grpSpPr>
          <p:sp>
            <p:nvSpPr>
              <p:cNvPr id="520" name="Google Shape;520;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521" name="Google Shape;521;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2" name="Google Shape;522;p26"/>
            <p:cNvGrpSpPr/>
            <p:nvPr/>
          </p:nvGrpSpPr>
          <p:grpSpPr>
            <a:xfrm rot="-7167562">
              <a:off x="25343816" y="765982"/>
              <a:ext cx="2598573" cy="1903244"/>
              <a:chOff x="0" y="0"/>
              <a:chExt cx="832310" cy="609600"/>
            </a:xfrm>
          </p:grpSpPr>
          <p:sp>
            <p:nvSpPr>
              <p:cNvPr id="523" name="Google Shape;523;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524" name="Google Shape;524;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5" name="Google Shape;525;p26"/>
            <p:cNvGrpSpPr/>
            <p:nvPr/>
          </p:nvGrpSpPr>
          <p:grpSpPr>
            <a:xfrm>
              <a:off x="25471466" y="2620625"/>
              <a:ext cx="2475355" cy="1810052"/>
              <a:chOff x="0" y="0"/>
              <a:chExt cx="833665" cy="609600"/>
            </a:xfrm>
          </p:grpSpPr>
          <p:sp>
            <p:nvSpPr>
              <p:cNvPr id="526" name="Google Shape;526;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527" name="Google Shape;527;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8" name="Google Shape;528;p26"/>
            <p:cNvGrpSpPr/>
            <p:nvPr/>
          </p:nvGrpSpPr>
          <p:grpSpPr>
            <a:xfrm rot="7194204">
              <a:off x="7631151" y="1850035"/>
              <a:ext cx="2379361" cy="1739857"/>
              <a:chOff x="0" y="0"/>
              <a:chExt cx="833665" cy="609600"/>
            </a:xfrm>
          </p:grpSpPr>
          <p:sp>
            <p:nvSpPr>
              <p:cNvPr id="529" name="Google Shape;529;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530" name="Google Shape;530;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1" name="Google Shape;531;p26"/>
            <p:cNvGrpSpPr/>
            <p:nvPr/>
          </p:nvGrpSpPr>
          <p:grpSpPr>
            <a:xfrm rot="-7167562">
              <a:off x="9140935" y="765982"/>
              <a:ext cx="2598573" cy="1903244"/>
              <a:chOff x="0" y="0"/>
              <a:chExt cx="832310" cy="609600"/>
            </a:xfrm>
          </p:grpSpPr>
          <p:sp>
            <p:nvSpPr>
              <p:cNvPr id="532" name="Google Shape;532;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533" name="Google Shape;533;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4" name="Google Shape;534;p26"/>
            <p:cNvGrpSpPr/>
            <p:nvPr/>
          </p:nvGrpSpPr>
          <p:grpSpPr>
            <a:xfrm>
              <a:off x="9268585" y="2620625"/>
              <a:ext cx="2475355" cy="1810052"/>
              <a:chOff x="0" y="0"/>
              <a:chExt cx="833665" cy="609600"/>
            </a:xfrm>
          </p:grpSpPr>
          <p:sp>
            <p:nvSpPr>
              <p:cNvPr id="535" name="Google Shape;535;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536" name="Google Shape;536;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7" name="Google Shape;537;p26"/>
            <p:cNvGrpSpPr/>
            <p:nvPr/>
          </p:nvGrpSpPr>
          <p:grpSpPr>
            <a:xfrm rot="7194204">
              <a:off x="19786096" y="1850035"/>
              <a:ext cx="2379361" cy="1739857"/>
              <a:chOff x="0" y="0"/>
              <a:chExt cx="833665" cy="609600"/>
            </a:xfrm>
          </p:grpSpPr>
          <p:sp>
            <p:nvSpPr>
              <p:cNvPr id="538" name="Google Shape;538;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539" name="Google Shape;539;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0" name="Google Shape;540;p26"/>
            <p:cNvGrpSpPr/>
            <p:nvPr/>
          </p:nvGrpSpPr>
          <p:grpSpPr>
            <a:xfrm rot="-7167562">
              <a:off x="21295879" y="765982"/>
              <a:ext cx="2598573" cy="1903244"/>
              <a:chOff x="0" y="0"/>
              <a:chExt cx="832310" cy="609600"/>
            </a:xfrm>
          </p:grpSpPr>
          <p:sp>
            <p:nvSpPr>
              <p:cNvPr id="541" name="Google Shape;541;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542" name="Google Shape;54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3" name="Google Shape;543;p26"/>
            <p:cNvGrpSpPr/>
            <p:nvPr/>
          </p:nvGrpSpPr>
          <p:grpSpPr>
            <a:xfrm>
              <a:off x="21423530" y="2620625"/>
              <a:ext cx="2475355" cy="1810052"/>
              <a:chOff x="0" y="0"/>
              <a:chExt cx="833665" cy="609600"/>
            </a:xfrm>
          </p:grpSpPr>
          <p:sp>
            <p:nvSpPr>
              <p:cNvPr id="544" name="Google Shape;544;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545" name="Google Shape;54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6" name="Google Shape;546;p26"/>
            <p:cNvGrpSpPr/>
            <p:nvPr/>
          </p:nvGrpSpPr>
          <p:grpSpPr>
            <a:xfrm rot="7194204">
              <a:off x="15732124" y="1850035"/>
              <a:ext cx="2379361" cy="1739857"/>
              <a:chOff x="0" y="0"/>
              <a:chExt cx="833665" cy="609600"/>
            </a:xfrm>
          </p:grpSpPr>
          <p:sp>
            <p:nvSpPr>
              <p:cNvPr id="547" name="Google Shape;54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548" name="Google Shape;54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9" name="Google Shape;549;p26"/>
            <p:cNvGrpSpPr/>
            <p:nvPr/>
          </p:nvGrpSpPr>
          <p:grpSpPr>
            <a:xfrm rot="-7167562">
              <a:off x="17241907" y="765982"/>
              <a:ext cx="2598573" cy="1903244"/>
              <a:chOff x="0" y="0"/>
              <a:chExt cx="832310" cy="609600"/>
            </a:xfrm>
          </p:grpSpPr>
          <p:sp>
            <p:nvSpPr>
              <p:cNvPr id="550" name="Google Shape;550;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551" name="Google Shape;551;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2" name="Google Shape;552;p26"/>
            <p:cNvGrpSpPr/>
            <p:nvPr/>
          </p:nvGrpSpPr>
          <p:grpSpPr>
            <a:xfrm>
              <a:off x="17369558" y="2620625"/>
              <a:ext cx="2475355" cy="1810052"/>
              <a:chOff x="0" y="0"/>
              <a:chExt cx="833665" cy="609600"/>
            </a:xfrm>
          </p:grpSpPr>
          <p:sp>
            <p:nvSpPr>
              <p:cNvPr id="553" name="Google Shape;553;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554" name="Google Shape;554;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5" name="Google Shape;555;p26"/>
            <p:cNvGrpSpPr/>
            <p:nvPr/>
          </p:nvGrpSpPr>
          <p:grpSpPr>
            <a:xfrm rot="-3605795">
              <a:off x="3766415" y="595060"/>
              <a:ext cx="2379361" cy="1739857"/>
              <a:chOff x="0" y="0"/>
              <a:chExt cx="833665" cy="609600"/>
            </a:xfrm>
          </p:grpSpPr>
          <p:sp>
            <p:nvSpPr>
              <p:cNvPr id="556" name="Google Shape;556;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557" name="Google Shape;557;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8" name="Google Shape;558;p26"/>
            <p:cNvGrpSpPr/>
            <p:nvPr/>
          </p:nvGrpSpPr>
          <p:grpSpPr>
            <a:xfrm rot="3632437">
              <a:off x="2037419" y="1515725"/>
              <a:ext cx="2598573" cy="1903244"/>
              <a:chOff x="0" y="0"/>
              <a:chExt cx="832310" cy="609600"/>
            </a:xfrm>
          </p:grpSpPr>
          <p:sp>
            <p:nvSpPr>
              <p:cNvPr id="559" name="Google Shape;559;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560" name="Google Shape;560;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1" name="Google Shape;561;p26"/>
            <p:cNvGrpSpPr/>
            <p:nvPr/>
          </p:nvGrpSpPr>
          <p:grpSpPr>
            <a:xfrm rot="10800000">
              <a:off x="2032987" y="-245724"/>
              <a:ext cx="2475355" cy="1810052"/>
              <a:chOff x="0" y="0"/>
              <a:chExt cx="833665" cy="609600"/>
            </a:xfrm>
          </p:grpSpPr>
          <p:sp>
            <p:nvSpPr>
              <p:cNvPr id="562" name="Google Shape;562;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563" name="Google Shape;563;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4" name="Google Shape;564;p26"/>
            <p:cNvGrpSpPr/>
            <p:nvPr/>
          </p:nvGrpSpPr>
          <p:grpSpPr>
            <a:xfrm rot="-3605795">
              <a:off x="11867388" y="595060"/>
              <a:ext cx="2379361" cy="1739857"/>
              <a:chOff x="0" y="0"/>
              <a:chExt cx="833665" cy="609600"/>
            </a:xfrm>
          </p:grpSpPr>
          <p:sp>
            <p:nvSpPr>
              <p:cNvPr id="565" name="Google Shape;565;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566" name="Google Shape;566;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7" name="Google Shape;567;p26"/>
            <p:cNvGrpSpPr/>
            <p:nvPr/>
          </p:nvGrpSpPr>
          <p:grpSpPr>
            <a:xfrm rot="3632437">
              <a:off x="10138391" y="1515725"/>
              <a:ext cx="2598573" cy="1903244"/>
              <a:chOff x="0" y="0"/>
              <a:chExt cx="832310" cy="609600"/>
            </a:xfrm>
          </p:grpSpPr>
          <p:sp>
            <p:nvSpPr>
              <p:cNvPr id="568" name="Google Shape;568;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569" name="Google Shape;569;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0" name="Google Shape;570;p26"/>
            <p:cNvGrpSpPr/>
            <p:nvPr/>
          </p:nvGrpSpPr>
          <p:grpSpPr>
            <a:xfrm rot="10800000">
              <a:off x="10133959" y="-245724"/>
              <a:ext cx="2475355" cy="1810052"/>
              <a:chOff x="0" y="0"/>
              <a:chExt cx="833665" cy="609600"/>
            </a:xfrm>
          </p:grpSpPr>
          <p:sp>
            <p:nvSpPr>
              <p:cNvPr id="571" name="Google Shape;57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572" name="Google Shape;57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3" name="Google Shape;573;p26"/>
            <p:cNvGrpSpPr/>
            <p:nvPr/>
          </p:nvGrpSpPr>
          <p:grpSpPr>
            <a:xfrm rot="-3605795">
              <a:off x="24022332" y="595060"/>
              <a:ext cx="2379361" cy="1739857"/>
              <a:chOff x="0" y="0"/>
              <a:chExt cx="833665" cy="609600"/>
            </a:xfrm>
          </p:grpSpPr>
          <p:sp>
            <p:nvSpPr>
              <p:cNvPr id="574" name="Google Shape;574;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575" name="Google Shape;57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6" name="Google Shape;576;p26"/>
            <p:cNvGrpSpPr/>
            <p:nvPr/>
          </p:nvGrpSpPr>
          <p:grpSpPr>
            <a:xfrm rot="3632437">
              <a:off x="22293335" y="1515725"/>
              <a:ext cx="2598573" cy="1903244"/>
              <a:chOff x="0" y="0"/>
              <a:chExt cx="832310" cy="609600"/>
            </a:xfrm>
          </p:grpSpPr>
          <p:sp>
            <p:nvSpPr>
              <p:cNvPr id="577" name="Google Shape;577;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578" name="Google Shape;57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9" name="Google Shape;579;p26"/>
            <p:cNvGrpSpPr/>
            <p:nvPr/>
          </p:nvGrpSpPr>
          <p:grpSpPr>
            <a:xfrm rot="10800000">
              <a:off x="22288903" y="-245724"/>
              <a:ext cx="2475355" cy="1810052"/>
              <a:chOff x="0" y="0"/>
              <a:chExt cx="833665" cy="609600"/>
            </a:xfrm>
          </p:grpSpPr>
          <p:sp>
            <p:nvSpPr>
              <p:cNvPr id="580" name="Google Shape;580;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581" name="Google Shape;581;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2" name="Google Shape;582;p26"/>
            <p:cNvGrpSpPr/>
            <p:nvPr/>
          </p:nvGrpSpPr>
          <p:grpSpPr>
            <a:xfrm rot="-3605795">
              <a:off x="7819451" y="595060"/>
              <a:ext cx="2379361" cy="1739857"/>
              <a:chOff x="0" y="0"/>
              <a:chExt cx="833665" cy="609600"/>
            </a:xfrm>
          </p:grpSpPr>
          <p:sp>
            <p:nvSpPr>
              <p:cNvPr id="583" name="Google Shape;583;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584" name="Google Shape;584;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5" name="Google Shape;585;p26"/>
            <p:cNvGrpSpPr/>
            <p:nvPr/>
          </p:nvGrpSpPr>
          <p:grpSpPr>
            <a:xfrm rot="3632437">
              <a:off x="6090455" y="1515725"/>
              <a:ext cx="2598573" cy="1903244"/>
              <a:chOff x="0" y="0"/>
              <a:chExt cx="832310" cy="609600"/>
            </a:xfrm>
          </p:grpSpPr>
          <p:sp>
            <p:nvSpPr>
              <p:cNvPr id="586" name="Google Shape;586;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587" name="Google Shape;587;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8" name="Google Shape;588;p26"/>
            <p:cNvGrpSpPr/>
            <p:nvPr/>
          </p:nvGrpSpPr>
          <p:grpSpPr>
            <a:xfrm rot="10800000">
              <a:off x="6086023" y="-245724"/>
              <a:ext cx="2475355" cy="1810052"/>
              <a:chOff x="0" y="0"/>
              <a:chExt cx="833665" cy="609600"/>
            </a:xfrm>
          </p:grpSpPr>
          <p:sp>
            <p:nvSpPr>
              <p:cNvPr id="589" name="Google Shape;589;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590" name="Google Shape;590;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1" name="Google Shape;591;p26"/>
            <p:cNvGrpSpPr/>
            <p:nvPr/>
          </p:nvGrpSpPr>
          <p:grpSpPr>
            <a:xfrm rot="-3605795">
              <a:off x="19974396" y="595060"/>
              <a:ext cx="2379361" cy="1739857"/>
              <a:chOff x="0" y="0"/>
              <a:chExt cx="833665" cy="609600"/>
            </a:xfrm>
          </p:grpSpPr>
          <p:sp>
            <p:nvSpPr>
              <p:cNvPr id="592" name="Google Shape;592;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593" name="Google Shape;593;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4" name="Google Shape;594;p26"/>
            <p:cNvGrpSpPr/>
            <p:nvPr/>
          </p:nvGrpSpPr>
          <p:grpSpPr>
            <a:xfrm rot="3632437">
              <a:off x="18245399" y="1515725"/>
              <a:ext cx="2598573" cy="1903244"/>
              <a:chOff x="0" y="0"/>
              <a:chExt cx="832310" cy="609600"/>
            </a:xfrm>
          </p:grpSpPr>
          <p:sp>
            <p:nvSpPr>
              <p:cNvPr id="595" name="Google Shape;595;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596" name="Google Shape;596;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7" name="Google Shape;597;p26"/>
            <p:cNvGrpSpPr/>
            <p:nvPr/>
          </p:nvGrpSpPr>
          <p:grpSpPr>
            <a:xfrm rot="10800000">
              <a:off x="18240967" y="-245724"/>
              <a:ext cx="2475355" cy="1810052"/>
              <a:chOff x="0" y="0"/>
              <a:chExt cx="833665" cy="609600"/>
            </a:xfrm>
          </p:grpSpPr>
          <p:sp>
            <p:nvSpPr>
              <p:cNvPr id="598" name="Google Shape;598;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599" name="Google Shape;599;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0" name="Google Shape;600;p26"/>
            <p:cNvGrpSpPr/>
            <p:nvPr/>
          </p:nvGrpSpPr>
          <p:grpSpPr>
            <a:xfrm rot="-3605795">
              <a:off x="15920424" y="595060"/>
              <a:ext cx="2379361" cy="1739857"/>
              <a:chOff x="0" y="0"/>
              <a:chExt cx="833665" cy="609600"/>
            </a:xfrm>
          </p:grpSpPr>
          <p:sp>
            <p:nvSpPr>
              <p:cNvPr id="601" name="Google Shape;60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602" name="Google Shape;60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3" name="Google Shape;603;p26"/>
            <p:cNvGrpSpPr/>
            <p:nvPr/>
          </p:nvGrpSpPr>
          <p:grpSpPr>
            <a:xfrm rot="3632437">
              <a:off x="14191427" y="1515725"/>
              <a:ext cx="2598573" cy="1903244"/>
              <a:chOff x="0" y="0"/>
              <a:chExt cx="832310" cy="609600"/>
            </a:xfrm>
          </p:grpSpPr>
          <p:sp>
            <p:nvSpPr>
              <p:cNvPr id="604" name="Google Shape;604;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605" name="Google Shape;60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6" name="Google Shape;606;p26"/>
            <p:cNvGrpSpPr/>
            <p:nvPr/>
          </p:nvGrpSpPr>
          <p:grpSpPr>
            <a:xfrm rot="10800000">
              <a:off x="14186995" y="-245724"/>
              <a:ext cx="2475355" cy="1810052"/>
              <a:chOff x="0" y="0"/>
              <a:chExt cx="833665" cy="609600"/>
            </a:xfrm>
          </p:grpSpPr>
          <p:sp>
            <p:nvSpPr>
              <p:cNvPr id="607" name="Google Shape;60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608" name="Google Shape;60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09" name="Google Shape;609;p26"/>
          <p:cNvGrpSpPr/>
          <p:nvPr/>
        </p:nvGrpSpPr>
        <p:grpSpPr>
          <a:xfrm>
            <a:off x="1229379" y="-347861"/>
            <a:ext cx="3325638" cy="3234285"/>
            <a:chOff x="-622751" y="-386489"/>
            <a:chExt cx="4434184" cy="4312381"/>
          </a:xfrm>
        </p:grpSpPr>
        <p:grpSp>
          <p:nvGrpSpPr>
            <p:cNvPr id="610" name="Google Shape;610;p26"/>
            <p:cNvGrpSpPr/>
            <p:nvPr/>
          </p:nvGrpSpPr>
          <p:grpSpPr>
            <a:xfrm rot="7194204">
              <a:off x="-465217" y="1345250"/>
              <a:ext cx="2379361" cy="1739857"/>
              <a:chOff x="0" y="0"/>
              <a:chExt cx="833665" cy="609600"/>
            </a:xfrm>
          </p:grpSpPr>
          <p:sp>
            <p:nvSpPr>
              <p:cNvPr id="611" name="Google Shape;61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612" name="Google Shape;61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3" name="Google Shape;613;p26"/>
            <p:cNvGrpSpPr/>
            <p:nvPr/>
          </p:nvGrpSpPr>
          <p:grpSpPr>
            <a:xfrm rot="-7167562">
              <a:off x="1044567" y="261197"/>
              <a:ext cx="2598573" cy="1903244"/>
              <a:chOff x="0" y="0"/>
              <a:chExt cx="832310" cy="609600"/>
            </a:xfrm>
          </p:grpSpPr>
          <p:sp>
            <p:nvSpPr>
              <p:cNvPr id="614" name="Google Shape;614;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615" name="Google Shape;61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6" name="Google Shape;616;p26"/>
            <p:cNvGrpSpPr/>
            <p:nvPr/>
          </p:nvGrpSpPr>
          <p:grpSpPr>
            <a:xfrm>
              <a:off x="1172217" y="2115840"/>
              <a:ext cx="2475355" cy="1810052"/>
              <a:chOff x="0" y="0"/>
              <a:chExt cx="833665" cy="609600"/>
            </a:xfrm>
          </p:grpSpPr>
          <p:sp>
            <p:nvSpPr>
              <p:cNvPr id="617" name="Google Shape;61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618" name="Google Shape;61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19" name="Google Shape;619;p26"/>
          <p:cNvGrpSpPr/>
          <p:nvPr/>
        </p:nvGrpSpPr>
        <p:grpSpPr>
          <a:xfrm>
            <a:off x="7305108" y="-347861"/>
            <a:ext cx="3325638" cy="3234285"/>
            <a:chOff x="-622751" y="-386489"/>
            <a:chExt cx="4434184" cy="4312381"/>
          </a:xfrm>
        </p:grpSpPr>
        <p:grpSp>
          <p:nvGrpSpPr>
            <p:cNvPr id="620" name="Google Shape;620;p26"/>
            <p:cNvGrpSpPr/>
            <p:nvPr/>
          </p:nvGrpSpPr>
          <p:grpSpPr>
            <a:xfrm rot="7194204">
              <a:off x="-465217" y="1345250"/>
              <a:ext cx="2379361" cy="1739857"/>
              <a:chOff x="0" y="0"/>
              <a:chExt cx="833665" cy="609600"/>
            </a:xfrm>
          </p:grpSpPr>
          <p:sp>
            <p:nvSpPr>
              <p:cNvPr id="621" name="Google Shape;62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622" name="Google Shape;62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3" name="Google Shape;623;p26"/>
            <p:cNvGrpSpPr/>
            <p:nvPr/>
          </p:nvGrpSpPr>
          <p:grpSpPr>
            <a:xfrm rot="-7167562">
              <a:off x="1044567" y="261197"/>
              <a:ext cx="2598573" cy="1903244"/>
              <a:chOff x="0" y="0"/>
              <a:chExt cx="832310" cy="609600"/>
            </a:xfrm>
          </p:grpSpPr>
          <p:sp>
            <p:nvSpPr>
              <p:cNvPr id="624" name="Google Shape;624;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625" name="Google Shape;62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26" name="Google Shape;626;p26"/>
            <p:cNvGrpSpPr/>
            <p:nvPr/>
          </p:nvGrpSpPr>
          <p:grpSpPr>
            <a:xfrm>
              <a:off x="1172217" y="2115840"/>
              <a:ext cx="2475355" cy="1810052"/>
              <a:chOff x="0" y="0"/>
              <a:chExt cx="833665" cy="609600"/>
            </a:xfrm>
          </p:grpSpPr>
          <p:sp>
            <p:nvSpPr>
              <p:cNvPr id="627" name="Google Shape;62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628" name="Google Shape;62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29" name="Google Shape;629;p26"/>
          <p:cNvGrpSpPr/>
          <p:nvPr/>
        </p:nvGrpSpPr>
        <p:grpSpPr>
          <a:xfrm>
            <a:off x="16421316" y="-347861"/>
            <a:ext cx="3325638" cy="3234285"/>
            <a:chOff x="-622751" y="-386489"/>
            <a:chExt cx="4434184" cy="4312381"/>
          </a:xfrm>
        </p:grpSpPr>
        <p:grpSp>
          <p:nvGrpSpPr>
            <p:cNvPr id="630" name="Google Shape;630;p26"/>
            <p:cNvGrpSpPr/>
            <p:nvPr/>
          </p:nvGrpSpPr>
          <p:grpSpPr>
            <a:xfrm rot="7194204">
              <a:off x="-465217" y="1345250"/>
              <a:ext cx="2379361" cy="1739857"/>
              <a:chOff x="0" y="0"/>
              <a:chExt cx="833665" cy="609600"/>
            </a:xfrm>
          </p:grpSpPr>
          <p:sp>
            <p:nvSpPr>
              <p:cNvPr id="631" name="Google Shape;63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632" name="Google Shape;63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3" name="Google Shape;633;p26"/>
            <p:cNvGrpSpPr/>
            <p:nvPr/>
          </p:nvGrpSpPr>
          <p:grpSpPr>
            <a:xfrm rot="-7167562">
              <a:off x="1044567" y="261197"/>
              <a:ext cx="2598573" cy="1903244"/>
              <a:chOff x="0" y="0"/>
              <a:chExt cx="832310" cy="609600"/>
            </a:xfrm>
          </p:grpSpPr>
          <p:sp>
            <p:nvSpPr>
              <p:cNvPr id="634" name="Google Shape;634;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635" name="Google Shape;63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36" name="Google Shape;636;p26"/>
            <p:cNvGrpSpPr/>
            <p:nvPr/>
          </p:nvGrpSpPr>
          <p:grpSpPr>
            <a:xfrm>
              <a:off x="1172217" y="2115840"/>
              <a:ext cx="2475355" cy="1810052"/>
              <a:chOff x="0" y="0"/>
              <a:chExt cx="833665" cy="609600"/>
            </a:xfrm>
          </p:grpSpPr>
          <p:sp>
            <p:nvSpPr>
              <p:cNvPr id="637" name="Google Shape;63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638" name="Google Shape;63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39" name="Google Shape;639;p26"/>
          <p:cNvGrpSpPr/>
          <p:nvPr/>
        </p:nvGrpSpPr>
        <p:grpSpPr>
          <a:xfrm>
            <a:off x="4269155" y="-347861"/>
            <a:ext cx="3325638" cy="3234285"/>
            <a:chOff x="-622751" y="-386489"/>
            <a:chExt cx="4434184" cy="4312381"/>
          </a:xfrm>
        </p:grpSpPr>
        <p:grpSp>
          <p:nvGrpSpPr>
            <p:cNvPr id="640" name="Google Shape;640;p26"/>
            <p:cNvGrpSpPr/>
            <p:nvPr/>
          </p:nvGrpSpPr>
          <p:grpSpPr>
            <a:xfrm rot="7194204">
              <a:off x="-465217" y="1345250"/>
              <a:ext cx="2379361" cy="1739857"/>
              <a:chOff x="0" y="0"/>
              <a:chExt cx="833665" cy="609600"/>
            </a:xfrm>
          </p:grpSpPr>
          <p:sp>
            <p:nvSpPr>
              <p:cNvPr id="641" name="Google Shape;64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642" name="Google Shape;64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3" name="Google Shape;643;p26"/>
            <p:cNvGrpSpPr/>
            <p:nvPr/>
          </p:nvGrpSpPr>
          <p:grpSpPr>
            <a:xfrm rot="-7167562">
              <a:off x="1044567" y="261197"/>
              <a:ext cx="2598573" cy="1903244"/>
              <a:chOff x="0" y="0"/>
              <a:chExt cx="832310" cy="609600"/>
            </a:xfrm>
          </p:grpSpPr>
          <p:sp>
            <p:nvSpPr>
              <p:cNvPr id="644" name="Google Shape;644;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645" name="Google Shape;64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6" name="Google Shape;646;p26"/>
            <p:cNvGrpSpPr/>
            <p:nvPr/>
          </p:nvGrpSpPr>
          <p:grpSpPr>
            <a:xfrm>
              <a:off x="1172217" y="2115840"/>
              <a:ext cx="2475355" cy="1810052"/>
              <a:chOff x="0" y="0"/>
              <a:chExt cx="833665" cy="609600"/>
            </a:xfrm>
          </p:grpSpPr>
          <p:sp>
            <p:nvSpPr>
              <p:cNvPr id="647" name="Google Shape;64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648" name="Google Shape;64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49" name="Google Shape;649;p26"/>
          <p:cNvGrpSpPr/>
          <p:nvPr/>
        </p:nvGrpSpPr>
        <p:grpSpPr>
          <a:xfrm>
            <a:off x="13385364" y="-347861"/>
            <a:ext cx="3325638" cy="3234285"/>
            <a:chOff x="-622751" y="-386489"/>
            <a:chExt cx="4434184" cy="4312381"/>
          </a:xfrm>
        </p:grpSpPr>
        <p:grpSp>
          <p:nvGrpSpPr>
            <p:cNvPr id="650" name="Google Shape;650;p26"/>
            <p:cNvGrpSpPr/>
            <p:nvPr/>
          </p:nvGrpSpPr>
          <p:grpSpPr>
            <a:xfrm rot="7194204">
              <a:off x="-465217" y="1345250"/>
              <a:ext cx="2379361" cy="1739857"/>
              <a:chOff x="0" y="0"/>
              <a:chExt cx="833665" cy="609600"/>
            </a:xfrm>
          </p:grpSpPr>
          <p:sp>
            <p:nvSpPr>
              <p:cNvPr id="651" name="Google Shape;65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652" name="Google Shape;65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3" name="Google Shape;653;p26"/>
            <p:cNvGrpSpPr/>
            <p:nvPr/>
          </p:nvGrpSpPr>
          <p:grpSpPr>
            <a:xfrm rot="-7167562">
              <a:off x="1044567" y="261197"/>
              <a:ext cx="2598573" cy="1903244"/>
              <a:chOff x="0" y="0"/>
              <a:chExt cx="832310" cy="609600"/>
            </a:xfrm>
          </p:grpSpPr>
          <p:sp>
            <p:nvSpPr>
              <p:cNvPr id="654" name="Google Shape;654;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655" name="Google Shape;65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6" name="Google Shape;656;p26"/>
            <p:cNvGrpSpPr/>
            <p:nvPr/>
          </p:nvGrpSpPr>
          <p:grpSpPr>
            <a:xfrm>
              <a:off x="1172217" y="2115840"/>
              <a:ext cx="2475355" cy="1810052"/>
              <a:chOff x="0" y="0"/>
              <a:chExt cx="833665" cy="609600"/>
            </a:xfrm>
          </p:grpSpPr>
          <p:sp>
            <p:nvSpPr>
              <p:cNvPr id="657" name="Google Shape;65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658" name="Google Shape;65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59" name="Google Shape;659;p26"/>
          <p:cNvGrpSpPr/>
          <p:nvPr/>
        </p:nvGrpSpPr>
        <p:grpSpPr>
          <a:xfrm>
            <a:off x="10344885" y="-347861"/>
            <a:ext cx="3325638" cy="3234285"/>
            <a:chOff x="-622751" y="-386489"/>
            <a:chExt cx="4434184" cy="4312381"/>
          </a:xfrm>
        </p:grpSpPr>
        <p:grpSp>
          <p:nvGrpSpPr>
            <p:cNvPr id="660" name="Google Shape;660;p26"/>
            <p:cNvGrpSpPr/>
            <p:nvPr/>
          </p:nvGrpSpPr>
          <p:grpSpPr>
            <a:xfrm rot="7194204">
              <a:off x="-465217" y="1345250"/>
              <a:ext cx="2379361" cy="1739857"/>
              <a:chOff x="0" y="0"/>
              <a:chExt cx="833665" cy="609600"/>
            </a:xfrm>
          </p:grpSpPr>
          <p:sp>
            <p:nvSpPr>
              <p:cNvPr id="661" name="Google Shape;66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662" name="Google Shape;66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3" name="Google Shape;663;p26"/>
            <p:cNvGrpSpPr/>
            <p:nvPr/>
          </p:nvGrpSpPr>
          <p:grpSpPr>
            <a:xfrm rot="-7167562">
              <a:off x="1044567" y="261197"/>
              <a:ext cx="2598573" cy="1903244"/>
              <a:chOff x="0" y="0"/>
              <a:chExt cx="832310" cy="609600"/>
            </a:xfrm>
          </p:grpSpPr>
          <p:sp>
            <p:nvSpPr>
              <p:cNvPr id="664" name="Google Shape;664;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665" name="Google Shape;66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6" name="Google Shape;666;p26"/>
            <p:cNvGrpSpPr/>
            <p:nvPr/>
          </p:nvGrpSpPr>
          <p:grpSpPr>
            <a:xfrm>
              <a:off x="1172217" y="2115840"/>
              <a:ext cx="2475355" cy="1810052"/>
              <a:chOff x="0" y="0"/>
              <a:chExt cx="833665" cy="609600"/>
            </a:xfrm>
          </p:grpSpPr>
          <p:sp>
            <p:nvSpPr>
              <p:cNvPr id="667" name="Google Shape;66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668" name="Google Shape;66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69" name="Google Shape;669;p26"/>
          <p:cNvGrpSpPr/>
          <p:nvPr/>
        </p:nvGrpSpPr>
        <p:grpSpPr>
          <a:xfrm rot="10800000">
            <a:off x="65786" y="-620877"/>
            <a:ext cx="3325638" cy="3234285"/>
            <a:chOff x="-622751" y="-386489"/>
            <a:chExt cx="4434184" cy="4312381"/>
          </a:xfrm>
        </p:grpSpPr>
        <p:grpSp>
          <p:nvGrpSpPr>
            <p:cNvPr id="670" name="Google Shape;670;p26"/>
            <p:cNvGrpSpPr/>
            <p:nvPr/>
          </p:nvGrpSpPr>
          <p:grpSpPr>
            <a:xfrm rot="7194204">
              <a:off x="-465217" y="1345250"/>
              <a:ext cx="2379361" cy="1739857"/>
              <a:chOff x="0" y="0"/>
              <a:chExt cx="833665" cy="609600"/>
            </a:xfrm>
          </p:grpSpPr>
          <p:sp>
            <p:nvSpPr>
              <p:cNvPr id="671" name="Google Shape;67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672" name="Google Shape;67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3" name="Google Shape;673;p26"/>
            <p:cNvGrpSpPr/>
            <p:nvPr/>
          </p:nvGrpSpPr>
          <p:grpSpPr>
            <a:xfrm rot="-7167562">
              <a:off x="1044567" y="261197"/>
              <a:ext cx="2598573" cy="1903244"/>
              <a:chOff x="0" y="0"/>
              <a:chExt cx="832310" cy="609600"/>
            </a:xfrm>
          </p:grpSpPr>
          <p:sp>
            <p:nvSpPr>
              <p:cNvPr id="674" name="Google Shape;674;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675" name="Google Shape;67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6" name="Google Shape;676;p26"/>
            <p:cNvGrpSpPr/>
            <p:nvPr/>
          </p:nvGrpSpPr>
          <p:grpSpPr>
            <a:xfrm>
              <a:off x="1172217" y="2115840"/>
              <a:ext cx="2475355" cy="1810052"/>
              <a:chOff x="0" y="0"/>
              <a:chExt cx="833665" cy="609600"/>
            </a:xfrm>
          </p:grpSpPr>
          <p:sp>
            <p:nvSpPr>
              <p:cNvPr id="677" name="Google Shape;67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678" name="Google Shape;67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79" name="Google Shape;679;p26"/>
          <p:cNvGrpSpPr/>
          <p:nvPr/>
        </p:nvGrpSpPr>
        <p:grpSpPr>
          <a:xfrm rot="10800000">
            <a:off x="6141515" y="-620877"/>
            <a:ext cx="3325638" cy="3234285"/>
            <a:chOff x="-622751" y="-386489"/>
            <a:chExt cx="4434184" cy="4312381"/>
          </a:xfrm>
        </p:grpSpPr>
        <p:grpSp>
          <p:nvGrpSpPr>
            <p:cNvPr id="680" name="Google Shape;680;p26"/>
            <p:cNvGrpSpPr/>
            <p:nvPr/>
          </p:nvGrpSpPr>
          <p:grpSpPr>
            <a:xfrm rot="7194204">
              <a:off x="-465217" y="1345250"/>
              <a:ext cx="2379361" cy="1739857"/>
              <a:chOff x="0" y="0"/>
              <a:chExt cx="833665" cy="609600"/>
            </a:xfrm>
          </p:grpSpPr>
          <p:sp>
            <p:nvSpPr>
              <p:cNvPr id="681" name="Google Shape;68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682" name="Google Shape;68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3" name="Google Shape;683;p26"/>
            <p:cNvGrpSpPr/>
            <p:nvPr/>
          </p:nvGrpSpPr>
          <p:grpSpPr>
            <a:xfrm rot="-7167562">
              <a:off x="1044567" y="261197"/>
              <a:ext cx="2598573" cy="1903244"/>
              <a:chOff x="0" y="0"/>
              <a:chExt cx="832310" cy="609600"/>
            </a:xfrm>
          </p:grpSpPr>
          <p:sp>
            <p:nvSpPr>
              <p:cNvPr id="684" name="Google Shape;684;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685" name="Google Shape;68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6" name="Google Shape;686;p26"/>
            <p:cNvGrpSpPr/>
            <p:nvPr/>
          </p:nvGrpSpPr>
          <p:grpSpPr>
            <a:xfrm>
              <a:off x="1172217" y="2115840"/>
              <a:ext cx="2475355" cy="1810052"/>
              <a:chOff x="0" y="0"/>
              <a:chExt cx="833665" cy="609600"/>
            </a:xfrm>
          </p:grpSpPr>
          <p:sp>
            <p:nvSpPr>
              <p:cNvPr id="687" name="Google Shape;68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688" name="Google Shape;68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89" name="Google Shape;689;p26"/>
          <p:cNvGrpSpPr/>
          <p:nvPr/>
        </p:nvGrpSpPr>
        <p:grpSpPr>
          <a:xfrm rot="10800000">
            <a:off x="15257724" y="-620877"/>
            <a:ext cx="3325638" cy="3234285"/>
            <a:chOff x="-622751" y="-386489"/>
            <a:chExt cx="4434184" cy="4312381"/>
          </a:xfrm>
        </p:grpSpPr>
        <p:grpSp>
          <p:nvGrpSpPr>
            <p:cNvPr id="690" name="Google Shape;690;p26"/>
            <p:cNvGrpSpPr/>
            <p:nvPr/>
          </p:nvGrpSpPr>
          <p:grpSpPr>
            <a:xfrm rot="7194204">
              <a:off x="-465217" y="1345250"/>
              <a:ext cx="2379361" cy="1739857"/>
              <a:chOff x="0" y="0"/>
              <a:chExt cx="833665" cy="609600"/>
            </a:xfrm>
          </p:grpSpPr>
          <p:sp>
            <p:nvSpPr>
              <p:cNvPr id="691" name="Google Shape;69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692" name="Google Shape;69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3" name="Google Shape;693;p26"/>
            <p:cNvGrpSpPr/>
            <p:nvPr/>
          </p:nvGrpSpPr>
          <p:grpSpPr>
            <a:xfrm rot="-7167562">
              <a:off x="1044567" y="261197"/>
              <a:ext cx="2598573" cy="1903244"/>
              <a:chOff x="0" y="0"/>
              <a:chExt cx="832310" cy="609600"/>
            </a:xfrm>
          </p:grpSpPr>
          <p:sp>
            <p:nvSpPr>
              <p:cNvPr id="694" name="Google Shape;694;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695" name="Google Shape;69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6" name="Google Shape;696;p26"/>
            <p:cNvGrpSpPr/>
            <p:nvPr/>
          </p:nvGrpSpPr>
          <p:grpSpPr>
            <a:xfrm>
              <a:off x="1172217" y="2115840"/>
              <a:ext cx="2475355" cy="1810052"/>
              <a:chOff x="0" y="0"/>
              <a:chExt cx="833665" cy="609600"/>
            </a:xfrm>
          </p:grpSpPr>
          <p:sp>
            <p:nvSpPr>
              <p:cNvPr id="697" name="Google Shape;69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698" name="Google Shape;69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699" name="Google Shape;699;p26"/>
          <p:cNvGrpSpPr/>
          <p:nvPr/>
        </p:nvGrpSpPr>
        <p:grpSpPr>
          <a:xfrm rot="10800000">
            <a:off x="3105563" y="-620877"/>
            <a:ext cx="3325638" cy="3234285"/>
            <a:chOff x="-622751" y="-386489"/>
            <a:chExt cx="4434184" cy="4312381"/>
          </a:xfrm>
        </p:grpSpPr>
        <p:grpSp>
          <p:nvGrpSpPr>
            <p:cNvPr id="700" name="Google Shape;700;p26"/>
            <p:cNvGrpSpPr/>
            <p:nvPr/>
          </p:nvGrpSpPr>
          <p:grpSpPr>
            <a:xfrm rot="7194204">
              <a:off x="-465217" y="1345250"/>
              <a:ext cx="2379361" cy="1739857"/>
              <a:chOff x="0" y="0"/>
              <a:chExt cx="833665" cy="609600"/>
            </a:xfrm>
          </p:grpSpPr>
          <p:sp>
            <p:nvSpPr>
              <p:cNvPr id="701" name="Google Shape;70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702" name="Google Shape;70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3" name="Google Shape;703;p26"/>
            <p:cNvGrpSpPr/>
            <p:nvPr/>
          </p:nvGrpSpPr>
          <p:grpSpPr>
            <a:xfrm rot="-7167562">
              <a:off x="1044567" y="261197"/>
              <a:ext cx="2598573" cy="1903244"/>
              <a:chOff x="0" y="0"/>
              <a:chExt cx="832310" cy="609600"/>
            </a:xfrm>
          </p:grpSpPr>
          <p:sp>
            <p:nvSpPr>
              <p:cNvPr id="704" name="Google Shape;704;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705" name="Google Shape;70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6" name="Google Shape;706;p26"/>
            <p:cNvGrpSpPr/>
            <p:nvPr/>
          </p:nvGrpSpPr>
          <p:grpSpPr>
            <a:xfrm>
              <a:off x="1172217" y="2115840"/>
              <a:ext cx="2475355" cy="1810052"/>
              <a:chOff x="0" y="0"/>
              <a:chExt cx="833665" cy="609600"/>
            </a:xfrm>
          </p:grpSpPr>
          <p:sp>
            <p:nvSpPr>
              <p:cNvPr id="707" name="Google Shape;70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708" name="Google Shape;70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09" name="Google Shape;709;p26"/>
          <p:cNvGrpSpPr/>
          <p:nvPr/>
        </p:nvGrpSpPr>
        <p:grpSpPr>
          <a:xfrm rot="10800000">
            <a:off x="12221771" y="-620877"/>
            <a:ext cx="3325638" cy="3234285"/>
            <a:chOff x="-622751" y="-386489"/>
            <a:chExt cx="4434184" cy="4312381"/>
          </a:xfrm>
        </p:grpSpPr>
        <p:grpSp>
          <p:nvGrpSpPr>
            <p:cNvPr id="710" name="Google Shape;710;p26"/>
            <p:cNvGrpSpPr/>
            <p:nvPr/>
          </p:nvGrpSpPr>
          <p:grpSpPr>
            <a:xfrm rot="7194204">
              <a:off x="-465217" y="1345250"/>
              <a:ext cx="2379361" cy="1739857"/>
              <a:chOff x="0" y="0"/>
              <a:chExt cx="833665" cy="609600"/>
            </a:xfrm>
          </p:grpSpPr>
          <p:sp>
            <p:nvSpPr>
              <p:cNvPr id="711" name="Google Shape;71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712" name="Google Shape;71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3" name="Google Shape;713;p26"/>
            <p:cNvGrpSpPr/>
            <p:nvPr/>
          </p:nvGrpSpPr>
          <p:grpSpPr>
            <a:xfrm rot="-7167562">
              <a:off x="1044567" y="261197"/>
              <a:ext cx="2598573" cy="1903244"/>
              <a:chOff x="0" y="0"/>
              <a:chExt cx="832310" cy="609600"/>
            </a:xfrm>
          </p:grpSpPr>
          <p:sp>
            <p:nvSpPr>
              <p:cNvPr id="714" name="Google Shape;714;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715" name="Google Shape;71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6" name="Google Shape;716;p26"/>
            <p:cNvGrpSpPr/>
            <p:nvPr/>
          </p:nvGrpSpPr>
          <p:grpSpPr>
            <a:xfrm>
              <a:off x="1172217" y="2115840"/>
              <a:ext cx="2475355" cy="1810052"/>
              <a:chOff x="0" y="0"/>
              <a:chExt cx="833665" cy="609600"/>
            </a:xfrm>
          </p:grpSpPr>
          <p:sp>
            <p:nvSpPr>
              <p:cNvPr id="717" name="Google Shape;71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718" name="Google Shape;71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719" name="Google Shape;719;p26"/>
          <p:cNvGrpSpPr/>
          <p:nvPr/>
        </p:nvGrpSpPr>
        <p:grpSpPr>
          <a:xfrm rot="10800000">
            <a:off x="9181292" y="-620877"/>
            <a:ext cx="3325638" cy="3234285"/>
            <a:chOff x="-622751" y="-386489"/>
            <a:chExt cx="4434184" cy="4312381"/>
          </a:xfrm>
        </p:grpSpPr>
        <p:grpSp>
          <p:nvGrpSpPr>
            <p:cNvPr id="720" name="Google Shape;720;p26"/>
            <p:cNvGrpSpPr/>
            <p:nvPr/>
          </p:nvGrpSpPr>
          <p:grpSpPr>
            <a:xfrm rot="7194204">
              <a:off x="-465217" y="1345250"/>
              <a:ext cx="2379361" cy="1739857"/>
              <a:chOff x="0" y="0"/>
              <a:chExt cx="833665" cy="609600"/>
            </a:xfrm>
          </p:grpSpPr>
          <p:sp>
            <p:nvSpPr>
              <p:cNvPr id="721" name="Google Shape;721;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A7E8DB"/>
              </a:solidFill>
              <a:ln>
                <a:noFill/>
              </a:ln>
            </p:spPr>
          </p:sp>
          <p:sp>
            <p:nvSpPr>
              <p:cNvPr id="722" name="Google Shape;722;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3" name="Google Shape;723;p26"/>
            <p:cNvGrpSpPr/>
            <p:nvPr/>
          </p:nvGrpSpPr>
          <p:grpSpPr>
            <a:xfrm rot="-7167562">
              <a:off x="1044567" y="261197"/>
              <a:ext cx="2598573" cy="1903244"/>
              <a:chOff x="0" y="0"/>
              <a:chExt cx="832310" cy="609600"/>
            </a:xfrm>
          </p:grpSpPr>
          <p:sp>
            <p:nvSpPr>
              <p:cNvPr id="724" name="Google Shape;724;p26"/>
              <p:cNvSpPr/>
              <p:nvPr/>
            </p:nvSpPr>
            <p:spPr>
              <a:xfrm>
                <a:off x="0" y="0"/>
                <a:ext cx="832310" cy="357894"/>
              </a:xfrm>
              <a:custGeom>
                <a:rect b="b" l="l" r="r" t="t"/>
                <a:pathLst>
                  <a:path extrusionOk="0" h="357894" w="832310">
                    <a:moveTo>
                      <a:pt x="203200" y="0"/>
                    </a:moveTo>
                    <a:lnTo>
                      <a:pt x="629110" y="0"/>
                    </a:lnTo>
                    <a:lnTo>
                      <a:pt x="832310" y="357894"/>
                    </a:lnTo>
                    <a:lnTo>
                      <a:pt x="0" y="357894"/>
                    </a:lnTo>
                    <a:lnTo>
                      <a:pt x="203200" y="0"/>
                    </a:lnTo>
                    <a:close/>
                  </a:path>
                </a:pathLst>
              </a:custGeom>
              <a:solidFill>
                <a:srgbClr val="FFFFBB"/>
              </a:solidFill>
              <a:ln>
                <a:noFill/>
              </a:ln>
            </p:spPr>
          </p:sp>
          <p:sp>
            <p:nvSpPr>
              <p:cNvPr id="725" name="Google Shape;725;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6" name="Google Shape;726;p26"/>
            <p:cNvGrpSpPr/>
            <p:nvPr/>
          </p:nvGrpSpPr>
          <p:grpSpPr>
            <a:xfrm>
              <a:off x="1172217" y="2115840"/>
              <a:ext cx="2475355" cy="1810052"/>
              <a:chOff x="0" y="0"/>
              <a:chExt cx="833665" cy="609600"/>
            </a:xfrm>
          </p:grpSpPr>
          <p:sp>
            <p:nvSpPr>
              <p:cNvPr id="727" name="Google Shape;727;p26"/>
              <p:cNvSpPr/>
              <p:nvPr/>
            </p:nvSpPr>
            <p:spPr>
              <a:xfrm>
                <a:off x="0" y="0"/>
                <a:ext cx="833665" cy="357894"/>
              </a:xfrm>
              <a:custGeom>
                <a:rect b="b" l="l" r="r" t="t"/>
                <a:pathLst>
                  <a:path extrusionOk="0" h="357894" w="833665">
                    <a:moveTo>
                      <a:pt x="203200" y="0"/>
                    </a:moveTo>
                    <a:lnTo>
                      <a:pt x="630465" y="0"/>
                    </a:lnTo>
                    <a:lnTo>
                      <a:pt x="833665" y="357894"/>
                    </a:lnTo>
                    <a:lnTo>
                      <a:pt x="0" y="357894"/>
                    </a:lnTo>
                    <a:lnTo>
                      <a:pt x="203200" y="0"/>
                    </a:lnTo>
                    <a:close/>
                  </a:path>
                </a:pathLst>
              </a:custGeom>
              <a:solidFill>
                <a:srgbClr val="D9D9D8"/>
              </a:solidFill>
              <a:ln>
                <a:noFill/>
              </a:ln>
            </p:spPr>
          </p:sp>
          <p:sp>
            <p:nvSpPr>
              <p:cNvPr id="728" name="Google Shape;728;p26"/>
              <p:cNvSpPr txBox="1"/>
              <p:nvPr/>
            </p:nvSpPr>
            <p:spPr>
              <a:xfrm>
                <a:off x="127000" y="0"/>
                <a:ext cx="558800" cy="609600"/>
              </a:xfrm>
              <a:prstGeom prst="rect">
                <a:avLst/>
              </a:prstGeom>
              <a:noFill/>
              <a:ln>
                <a:noFill/>
              </a:ln>
            </p:spPr>
            <p:txBody>
              <a:bodyPr anchorCtr="0" anchor="ctr" bIns="50800" lIns="50800" spcFirstLastPara="1" rIns="50800" wrap="square" tIns="50800">
                <a:noAutofit/>
              </a:bodyPr>
              <a:lstStyle/>
              <a:p>
                <a:pPr indent="0" lvl="0" marL="0" marR="0" rtl="0" algn="ctr">
                  <a:lnSpc>
                    <a:spcPct val="1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729" name="Google Shape;729;p26"/>
          <p:cNvSpPr txBox="1"/>
          <p:nvPr/>
        </p:nvSpPr>
        <p:spPr>
          <a:xfrm>
            <a:off x="615028" y="7234238"/>
            <a:ext cx="17058000" cy="1462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9500" u="none" cap="none" strike="noStrike">
                <a:solidFill>
                  <a:srgbClr val="E8E8E8"/>
                </a:solidFill>
                <a:latin typeface="Pridi"/>
                <a:ea typeface="Pridi"/>
                <a:cs typeface="Pridi"/>
                <a:sym typeface="Pridi"/>
              </a:rPr>
              <a:t>Project Timeline</a:t>
            </a:r>
            <a:endParaRPr/>
          </a:p>
        </p:txBody>
      </p:sp>
      <p:sp>
        <p:nvSpPr>
          <p:cNvPr id="730" name="Google Shape;730;p26"/>
          <p:cNvSpPr txBox="1"/>
          <p:nvPr/>
        </p:nvSpPr>
        <p:spPr>
          <a:xfrm>
            <a:off x="7610680" y="4831020"/>
            <a:ext cx="3066639" cy="233528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0" i="0" lang="en-US" sz="15260" u="none" cap="none" strike="noStrike">
                <a:solidFill>
                  <a:srgbClr val="000000"/>
                </a:solidFill>
                <a:latin typeface="Pridi ExtraLight"/>
                <a:ea typeface="Pridi ExtraLight"/>
                <a:cs typeface="Pridi ExtraLight"/>
                <a:sym typeface="Pridi ExtraLight"/>
              </a:rPr>
              <a:t>02</a:t>
            </a:r>
            <a:endParaRPr/>
          </a:p>
        </p:txBody>
      </p:sp>
      <p:sp>
        <p:nvSpPr>
          <p:cNvPr id="731" name="Google Shape;731;p26"/>
          <p:cNvSpPr txBox="1"/>
          <p:nvPr/>
        </p:nvSpPr>
        <p:spPr>
          <a:xfrm>
            <a:off x="2741618" y="9401175"/>
            <a:ext cx="12804764" cy="361950"/>
          </a:xfrm>
          <a:prstGeom prst="rect">
            <a:avLst/>
          </a:prstGeom>
          <a:noFill/>
          <a:ln>
            <a:noFill/>
          </a:ln>
        </p:spPr>
        <p:txBody>
          <a:bodyPr anchorCtr="0" anchor="t" bIns="0" lIns="0" spcFirstLastPara="1" rIns="0" wrap="square" tIns="0">
            <a:spAutoFit/>
          </a:bodyPr>
          <a:lstStyle/>
          <a:p>
            <a:pPr indent="0" lvl="1"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Write a subtitle here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735" name="Shape 735"/>
        <p:cNvGrpSpPr/>
        <p:nvPr/>
      </p:nvGrpSpPr>
      <p:grpSpPr>
        <a:xfrm>
          <a:off x="0" y="0"/>
          <a:ext cx="0" cy="0"/>
          <a:chOff x="0" y="0"/>
          <a:chExt cx="0" cy="0"/>
        </a:xfrm>
      </p:grpSpPr>
      <p:grpSp>
        <p:nvGrpSpPr>
          <p:cNvPr id="736" name="Google Shape;736;p27"/>
          <p:cNvGrpSpPr/>
          <p:nvPr/>
        </p:nvGrpSpPr>
        <p:grpSpPr>
          <a:xfrm>
            <a:off x="-498204" y="2904607"/>
            <a:ext cx="19284408" cy="6353693"/>
            <a:chOff x="0" y="0"/>
            <a:chExt cx="5079021" cy="1673401"/>
          </a:xfrm>
        </p:grpSpPr>
        <p:sp>
          <p:nvSpPr>
            <p:cNvPr id="737" name="Google Shape;737;p27"/>
            <p:cNvSpPr/>
            <p:nvPr/>
          </p:nvSpPr>
          <p:spPr>
            <a:xfrm>
              <a:off x="0" y="0"/>
              <a:ext cx="5079021" cy="1673401"/>
            </a:xfrm>
            <a:custGeom>
              <a:rect b="b" l="l" r="r" t="t"/>
              <a:pathLst>
                <a:path extrusionOk="0" h="1673401" w="5079021">
                  <a:moveTo>
                    <a:pt x="0" y="0"/>
                  </a:moveTo>
                  <a:lnTo>
                    <a:pt x="5079021" y="0"/>
                  </a:lnTo>
                  <a:lnTo>
                    <a:pt x="5079021" y="1673401"/>
                  </a:lnTo>
                  <a:lnTo>
                    <a:pt x="0" y="1673401"/>
                  </a:lnTo>
                  <a:close/>
                </a:path>
              </a:pathLst>
            </a:custGeom>
            <a:solidFill>
              <a:srgbClr val="D9D9D8"/>
            </a:solidFill>
            <a:ln>
              <a:noFill/>
            </a:ln>
          </p:spPr>
        </p:sp>
        <p:sp>
          <p:nvSpPr>
            <p:cNvPr id="738" name="Google Shape;738;p27"/>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39" name="Google Shape;739;p27"/>
          <p:cNvCxnSpPr/>
          <p:nvPr/>
        </p:nvCxnSpPr>
        <p:spPr>
          <a:xfrm>
            <a:off x="12641251" y="6028398"/>
            <a:ext cx="5073674" cy="0"/>
          </a:xfrm>
          <a:prstGeom prst="straightConnector1">
            <a:avLst/>
          </a:prstGeom>
          <a:noFill/>
          <a:ln cap="rnd" cmpd="sng" w="828675">
            <a:solidFill>
              <a:srgbClr val="E8E8E8"/>
            </a:solidFill>
            <a:prstDash val="solid"/>
            <a:round/>
            <a:headEnd len="sm" w="sm" type="none"/>
            <a:tailEnd len="sm" w="sm" type="none"/>
          </a:ln>
        </p:spPr>
      </p:cxnSp>
      <p:cxnSp>
        <p:nvCxnSpPr>
          <p:cNvPr id="740" name="Google Shape;740;p27"/>
          <p:cNvCxnSpPr/>
          <p:nvPr/>
        </p:nvCxnSpPr>
        <p:spPr>
          <a:xfrm>
            <a:off x="8530257" y="6028398"/>
            <a:ext cx="5143841" cy="0"/>
          </a:xfrm>
          <a:prstGeom prst="straightConnector1">
            <a:avLst/>
          </a:prstGeom>
          <a:noFill/>
          <a:ln cap="rnd" cmpd="sng" w="828675">
            <a:solidFill>
              <a:srgbClr val="A7E8DB"/>
            </a:solidFill>
            <a:prstDash val="solid"/>
            <a:round/>
            <a:headEnd len="sm" w="sm" type="none"/>
            <a:tailEnd len="sm" w="sm" type="none"/>
          </a:ln>
        </p:spPr>
      </p:cxnSp>
      <p:cxnSp>
        <p:nvCxnSpPr>
          <p:cNvPr id="741" name="Google Shape;741;p27"/>
          <p:cNvCxnSpPr/>
          <p:nvPr/>
        </p:nvCxnSpPr>
        <p:spPr>
          <a:xfrm>
            <a:off x="4157260" y="6018828"/>
            <a:ext cx="5404377" cy="19140"/>
          </a:xfrm>
          <a:prstGeom prst="straightConnector1">
            <a:avLst/>
          </a:prstGeom>
          <a:noFill/>
          <a:ln cap="rnd" cmpd="sng" w="828675">
            <a:solidFill>
              <a:srgbClr val="FFFFBB"/>
            </a:solidFill>
            <a:prstDash val="solid"/>
            <a:round/>
            <a:headEnd len="sm" w="sm" type="none"/>
            <a:tailEnd len="sm" w="sm" type="none"/>
          </a:ln>
        </p:spPr>
      </p:cxnSp>
      <p:cxnSp>
        <p:nvCxnSpPr>
          <p:cNvPr id="742" name="Google Shape;742;p27"/>
          <p:cNvCxnSpPr/>
          <p:nvPr/>
        </p:nvCxnSpPr>
        <p:spPr>
          <a:xfrm flipH="1" rot="10800000">
            <a:off x="816770" y="6018828"/>
            <a:ext cx="4370054" cy="19140"/>
          </a:xfrm>
          <a:prstGeom prst="straightConnector1">
            <a:avLst/>
          </a:prstGeom>
          <a:noFill/>
          <a:ln cap="rnd" cmpd="sng" w="828675">
            <a:solidFill>
              <a:srgbClr val="599ECB"/>
            </a:solidFill>
            <a:prstDash val="solid"/>
            <a:round/>
            <a:headEnd len="sm" w="sm" type="none"/>
            <a:tailEnd len="sm" w="sm" type="none"/>
          </a:ln>
        </p:spPr>
      </p:cxnSp>
      <p:grpSp>
        <p:nvGrpSpPr>
          <p:cNvPr id="743" name="Google Shape;743;p27"/>
          <p:cNvGrpSpPr/>
          <p:nvPr/>
        </p:nvGrpSpPr>
        <p:grpSpPr>
          <a:xfrm>
            <a:off x="4613902" y="1675740"/>
            <a:ext cx="9060196" cy="3086113"/>
            <a:chOff x="0" y="0"/>
            <a:chExt cx="2386225" cy="812800"/>
          </a:xfrm>
        </p:grpSpPr>
        <p:sp>
          <p:nvSpPr>
            <p:cNvPr id="744" name="Google Shape;744;p27"/>
            <p:cNvSpPr/>
            <p:nvPr/>
          </p:nvSpPr>
          <p:spPr>
            <a:xfrm>
              <a:off x="0" y="0"/>
              <a:ext cx="2386225" cy="105874"/>
            </a:xfrm>
            <a:custGeom>
              <a:rect b="b" l="l" r="r" t="t"/>
              <a:pathLst>
                <a:path extrusionOk="0" h="105874" w="2386225">
                  <a:moveTo>
                    <a:pt x="0" y="0"/>
                  </a:moveTo>
                  <a:lnTo>
                    <a:pt x="2386225" y="0"/>
                  </a:lnTo>
                  <a:lnTo>
                    <a:pt x="2386225" y="105874"/>
                  </a:lnTo>
                  <a:lnTo>
                    <a:pt x="0" y="105874"/>
                  </a:lnTo>
                  <a:close/>
                </a:path>
              </a:pathLst>
            </a:custGeom>
            <a:solidFill>
              <a:srgbClr val="FFFFBB"/>
            </a:solidFill>
            <a:ln>
              <a:noFill/>
            </a:ln>
          </p:spPr>
        </p:sp>
        <p:sp>
          <p:nvSpPr>
            <p:cNvPr id="745" name="Google Shape;745;p27"/>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6" name="Google Shape;746;p27"/>
          <p:cNvSpPr txBox="1"/>
          <p:nvPr/>
        </p:nvSpPr>
        <p:spPr>
          <a:xfrm>
            <a:off x="5188639" y="885825"/>
            <a:ext cx="7910722"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Project Timeline</a:t>
            </a:r>
            <a:endParaRPr/>
          </a:p>
        </p:txBody>
      </p:sp>
      <p:sp>
        <p:nvSpPr>
          <p:cNvPr id="747" name="Google Shape;747;p27"/>
          <p:cNvSpPr txBox="1"/>
          <p:nvPr/>
        </p:nvSpPr>
        <p:spPr>
          <a:xfrm>
            <a:off x="1319335" y="5799797"/>
            <a:ext cx="33648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000" u="none" cap="none" strike="noStrike">
                <a:solidFill>
                  <a:srgbClr val="000000"/>
                </a:solidFill>
                <a:latin typeface="Pridi"/>
                <a:ea typeface="Pridi"/>
                <a:cs typeface="Pridi"/>
                <a:sym typeface="Pridi"/>
              </a:rPr>
              <a:t>Phase 1</a:t>
            </a:r>
            <a:endParaRPr/>
          </a:p>
        </p:txBody>
      </p:sp>
      <p:sp>
        <p:nvSpPr>
          <p:cNvPr id="748" name="Google Shape;748;p27"/>
          <p:cNvSpPr txBox="1"/>
          <p:nvPr/>
        </p:nvSpPr>
        <p:spPr>
          <a:xfrm>
            <a:off x="1319335" y="7118774"/>
            <a:ext cx="33648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Elaborate on what</a:t>
            </a:r>
            <a:endParaRPr/>
          </a:p>
          <a:p>
            <a:pPr indent="0" lvl="1" marL="0" marR="0" rtl="0" algn="ct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you want to discuss. </a:t>
            </a:r>
            <a:endParaRPr/>
          </a:p>
        </p:txBody>
      </p:sp>
      <p:sp>
        <p:nvSpPr>
          <p:cNvPr id="749" name="Google Shape;749;p27"/>
          <p:cNvSpPr txBox="1"/>
          <p:nvPr/>
        </p:nvSpPr>
        <p:spPr>
          <a:xfrm>
            <a:off x="5550021" y="4176022"/>
            <a:ext cx="33648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Elaborate on what</a:t>
            </a:r>
            <a:endParaRPr/>
          </a:p>
          <a:p>
            <a:pPr indent="0" lvl="1" marL="0" marR="0" rtl="0" algn="ct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you want to discuss. </a:t>
            </a:r>
            <a:endParaRPr/>
          </a:p>
        </p:txBody>
      </p:sp>
      <p:sp>
        <p:nvSpPr>
          <p:cNvPr id="750" name="Google Shape;750;p27"/>
          <p:cNvSpPr txBox="1"/>
          <p:nvPr/>
        </p:nvSpPr>
        <p:spPr>
          <a:xfrm>
            <a:off x="9891487" y="7118774"/>
            <a:ext cx="33648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Elaborate on what</a:t>
            </a:r>
            <a:endParaRPr/>
          </a:p>
          <a:p>
            <a:pPr indent="0" lvl="1" marL="0" marR="0" rtl="0" algn="ct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you want to discuss. </a:t>
            </a:r>
            <a:endParaRPr/>
          </a:p>
        </p:txBody>
      </p:sp>
      <p:sp>
        <p:nvSpPr>
          <p:cNvPr id="751" name="Google Shape;751;p27"/>
          <p:cNvSpPr txBox="1"/>
          <p:nvPr/>
        </p:nvSpPr>
        <p:spPr>
          <a:xfrm>
            <a:off x="13894375" y="4176022"/>
            <a:ext cx="33648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Elaborate on what</a:t>
            </a:r>
            <a:endParaRPr/>
          </a:p>
          <a:p>
            <a:pPr indent="0" lvl="1" marL="0" marR="0" rtl="0" algn="ct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you want to discuss. </a:t>
            </a:r>
            <a:endParaRPr/>
          </a:p>
        </p:txBody>
      </p:sp>
      <p:sp>
        <p:nvSpPr>
          <p:cNvPr id="752" name="Google Shape;752;p27"/>
          <p:cNvSpPr txBox="1"/>
          <p:nvPr/>
        </p:nvSpPr>
        <p:spPr>
          <a:xfrm>
            <a:off x="5550021" y="5799797"/>
            <a:ext cx="33648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000" u="none" cap="none" strike="noStrike">
                <a:solidFill>
                  <a:srgbClr val="000000"/>
                </a:solidFill>
                <a:latin typeface="Pridi"/>
                <a:ea typeface="Pridi"/>
                <a:cs typeface="Pridi"/>
                <a:sym typeface="Pridi"/>
              </a:rPr>
              <a:t>Phase 2</a:t>
            </a:r>
            <a:endParaRPr/>
          </a:p>
        </p:txBody>
      </p:sp>
      <p:sp>
        <p:nvSpPr>
          <p:cNvPr id="753" name="Google Shape;753;p27"/>
          <p:cNvSpPr txBox="1"/>
          <p:nvPr/>
        </p:nvSpPr>
        <p:spPr>
          <a:xfrm>
            <a:off x="13894375" y="5799797"/>
            <a:ext cx="33648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000" u="none" cap="none" strike="noStrike">
                <a:solidFill>
                  <a:srgbClr val="000000"/>
                </a:solidFill>
                <a:latin typeface="Pridi"/>
                <a:ea typeface="Pridi"/>
                <a:cs typeface="Pridi"/>
                <a:sym typeface="Pridi"/>
              </a:rPr>
              <a:t>Phase 4</a:t>
            </a:r>
            <a:endParaRPr/>
          </a:p>
        </p:txBody>
      </p:sp>
      <p:sp>
        <p:nvSpPr>
          <p:cNvPr id="754" name="Google Shape;754;p27"/>
          <p:cNvSpPr txBox="1"/>
          <p:nvPr/>
        </p:nvSpPr>
        <p:spPr>
          <a:xfrm>
            <a:off x="9891487" y="5799797"/>
            <a:ext cx="3364800" cy="461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000" u="none" cap="none" strike="noStrike">
                <a:solidFill>
                  <a:srgbClr val="000000"/>
                </a:solidFill>
                <a:latin typeface="Pridi"/>
                <a:ea typeface="Pridi"/>
                <a:cs typeface="Pridi"/>
                <a:sym typeface="Pridi"/>
              </a:rPr>
              <a:t>Phase 3</a:t>
            </a:r>
            <a:endParaRPr/>
          </a:p>
        </p:txBody>
      </p:sp>
      <p:sp>
        <p:nvSpPr>
          <p:cNvPr id="755" name="Google Shape;755;p27"/>
          <p:cNvSpPr txBox="1"/>
          <p:nvPr/>
        </p:nvSpPr>
        <p:spPr>
          <a:xfrm>
            <a:off x="1398440" y="4064370"/>
            <a:ext cx="3206715" cy="3619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400" u="none" cap="none" strike="noStrike">
                <a:solidFill>
                  <a:srgbClr val="000000"/>
                </a:solidFill>
                <a:latin typeface="Lato"/>
                <a:ea typeface="Lato"/>
                <a:cs typeface="Lato"/>
                <a:sym typeface="Lato"/>
              </a:rPr>
              <a:t>MONDAY</a:t>
            </a:r>
            <a:endParaRPr/>
          </a:p>
        </p:txBody>
      </p:sp>
      <p:sp>
        <p:nvSpPr>
          <p:cNvPr id="756" name="Google Shape;756;p27"/>
          <p:cNvSpPr txBox="1"/>
          <p:nvPr/>
        </p:nvSpPr>
        <p:spPr>
          <a:xfrm>
            <a:off x="9970592" y="4064370"/>
            <a:ext cx="3206715" cy="3619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400" u="none" cap="none" strike="noStrike">
                <a:solidFill>
                  <a:srgbClr val="000000"/>
                </a:solidFill>
                <a:latin typeface="Lato"/>
                <a:ea typeface="Lato"/>
                <a:cs typeface="Lato"/>
                <a:sym typeface="Lato"/>
              </a:rPr>
              <a:t>WEDNESDAY</a:t>
            </a:r>
            <a:endParaRPr/>
          </a:p>
        </p:txBody>
      </p:sp>
      <p:sp>
        <p:nvSpPr>
          <p:cNvPr id="757" name="Google Shape;757;p27"/>
          <p:cNvSpPr txBox="1"/>
          <p:nvPr/>
        </p:nvSpPr>
        <p:spPr>
          <a:xfrm>
            <a:off x="5629125" y="6819860"/>
            <a:ext cx="3206715" cy="3619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400" u="none" cap="none" strike="noStrike">
                <a:solidFill>
                  <a:srgbClr val="000000"/>
                </a:solidFill>
                <a:latin typeface="Lato"/>
                <a:ea typeface="Lato"/>
                <a:cs typeface="Lato"/>
                <a:sym typeface="Lato"/>
              </a:rPr>
              <a:t>TUESDAY</a:t>
            </a:r>
            <a:endParaRPr/>
          </a:p>
        </p:txBody>
      </p:sp>
      <p:sp>
        <p:nvSpPr>
          <p:cNvPr id="758" name="Google Shape;758;p27"/>
          <p:cNvSpPr txBox="1"/>
          <p:nvPr/>
        </p:nvSpPr>
        <p:spPr>
          <a:xfrm>
            <a:off x="13973480" y="6819860"/>
            <a:ext cx="3206715" cy="3619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400" u="none" cap="none" strike="noStrike">
                <a:solidFill>
                  <a:srgbClr val="000000"/>
                </a:solidFill>
                <a:latin typeface="Lato"/>
                <a:ea typeface="Lato"/>
                <a:cs typeface="Lato"/>
                <a:sym typeface="Lato"/>
              </a:rPr>
              <a:t>THURSDAY</a:t>
            </a:r>
            <a:endParaRPr/>
          </a:p>
        </p:txBody>
      </p:sp>
      <p:sp>
        <p:nvSpPr>
          <p:cNvPr id="759" name="Google Shape;759;p27"/>
          <p:cNvSpPr txBox="1"/>
          <p:nvPr/>
        </p:nvSpPr>
        <p:spPr>
          <a:xfrm>
            <a:off x="1618529" y="4423516"/>
            <a:ext cx="2766537" cy="100012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0" i="0" lang="en-US" sz="6511" u="none" cap="none" strike="noStrike">
                <a:solidFill>
                  <a:srgbClr val="000000"/>
                </a:solidFill>
                <a:latin typeface="Pridi ExtraLight"/>
                <a:ea typeface="Pridi ExtraLight"/>
                <a:cs typeface="Pridi ExtraLight"/>
                <a:sym typeface="Pridi ExtraLight"/>
              </a:rPr>
              <a:t>23</a:t>
            </a:r>
            <a:endParaRPr/>
          </a:p>
        </p:txBody>
      </p:sp>
      <p:sp>
        <p:nvSpPr>
          <p:cNvPr id="760" name="Google Shape;760;p27"/>
          <p:cNvSpPr txBox="1"/>
          <p:nvPr/>
        </p:nvSpPr>
        <p:spPr>
          <a:xfrm>
            <a:off x="10190681" y="4423516"/>
            <a:ext cx="2766537" cy="100012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0" i="0" lang="en-US" sz="6511" u="none" cap="none" strike="noStrike">
                <a:solidFill>
                  <a:srgbClr val="000000"/>
                </a:solidFill>
                <a:latin typeface="Pridi ExtraLight"/>
                <a:ea typeface="Pridi ExtraLight"/>
                <a:cs typeface="Pridi ExtraLight"/>
                <a:sym typeface="Pridi ExtraLight"/>
              </a:rPr>
              <a:t>25</a:t>
            </a:r>
            <a:endParaRPr/>
          </a:p>
        </p:txBody>
      </p:sp>
      <p:sp>
        <p:nvSpPr>
          <p:cNvPr id="761" name="Google Shape;761;p27"/>
          <p:cNvSpPr txBox="1"/>
          <p:nvPr/>
        </p:nvSpPr>
        <p:spPr>
          <a:xfrm>
            <a:off x="5849214" y="7179006"/>
            <a:ext cx="2766537" cy="100012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0" i="0" lang="en-US" sz="6511" u="none" cap="none" strike="noStrike">
                <a:solidFill>
                  <a:srgbClr val="000000"/>
                </a:solidFill>
                <a:latin typeface="Pridi ExtraLight"/>
                <a:ea typeface="Pridi ExtraLight"/>
                <a:cs typeface="Pridi ExtraLight"/>
                <a:sym typeface="Pridi ExtraLight"/>
              </a:rPr>
              <a:t>24</a:t>
            </a:r>
            <a:endParaRPr/>
          </a:p>
        </p:txBody>
      </p:sp>
      <p:sp>
        <p:nvSpPr>
          <p:cNvPr id="762" name="Google Shape;762;p27"/>
          <p:cNvSpPr txBox="1"/>
          <p:nvPr/>
        </p:nvSpPr>
        <p:spPr>
          <a:xfrm>
            <a:off x="14193569" y="7179006"/>
            <a:ext cx="2766537" cy="1000125"/>
          </a:xfrm>
          <a:prstGeom prst="rect">
            <a:avLst/>
          </a:prstGeom>
          <a:noFill/>
          <a:ln>
            <a:noFill/>
          </a:ln>
        </p:spPr>
        <p:txBody>
          <a:bodyPr anchorCtr="0" anchor="t" bIns="0" lIns="0" spcFirstLastPara="1" rIns="0" wrap="square" tIns="0">
            <a:spAutoFit/>
          </a:bodyPr>
          <a:lstStyle/>
          <a:p>
            <a:pPr indent="0" lvl="0" marL="0" marR="0" rtl="0" algn="ctr">
              <a:lnSpc>
                <a:spcPct val="120012"/>
              </a:lnSpc>
              <a:spcBef>
                <a:spcPts val="0"/>
              </a:spcBef>
              <a:spcAft>
                <a:spcPts val="0"/>
              </a:spcAft>
              <a:buNone/>
            </a:pPr>
            <a:r>
              <a:rPr b="0" i="0" lang="en-US" sz="6511" u="none" cap="none" strike="noStrike">
                <a:solidFill>
                  <a:srgbClr val="000000"/>
                </a:solidFill>
                <a:latin typeface="Pridi ExtraLight"/>
                <a:ea typeface="Pridi ExtraLight"/>
                <a:cs typeface="Pridi ExtraLight"/>
                <a:sym typeface="Pridi ExtraLight"/>
              </a:rPr>
              <a:t>26</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766" name="Shape 766"/>
        <p:cNvGrpSpPr/>
        <p:nvPr/>
      </p:nvGrpSpPr>
      <p:grpSpPr>
        <a:xfrm>
          <a:off x="0" y="0"/>
          <a:ext cx="0" cy="0"/>
          <a:chOff x="0" y="0"/>
          <a:chExt cx="0" cy="0"/>
        </a:xfrm>
      </p:grpSpPr>
      <p:sp>
        <p:nvSpPr>
          <p:cNvPr id="767" name="Google Shape;767;p28"/>
          <p:cNvSpPr/>
          <p:nvPr/>
        </p:nvSpPr>
        <p:spPr>
          <a:xfrm rot="10800000">
            <a:off x="0" y="0"/>
            <a:ext cx="3387530" cy="3387530"/>
          </a:xfrm>
          <a:custGeom>
            <a:rect b="b" l="l" r="r" t="t"/>
            <a:pathLst>
              <a:path extrusionOk="0" h="3387530" w="3387530">
                <a:moveTo>
                  <a:pt x="3387530" y="3387530"/>
                </a:moveTo>
                <a:lnTo>
                  <a:pt x="0" y="3387530"/>
                </a:lnTo>
                <a:lnTo>
                  <a:pt x="0" y="0"/>
                </a:lnTo>
                <a:lnTo>
                  <a:pt x="3387530" y="0"/>
                </a:lnTo>
                <a:lnTo>
                  <a:pt x="3387530" y="3387530"/>
                </a:lnTo>
                <a:close/>
              </a:path>
            </a:pathLst>
          </a:custGeom>
          <a:blipFill rotWithShape="1">
            <a:blip r:embed="rId3">
              <a:alphaModFix/>
            </a:blip>
            <a:stretch>
              <a:fillRect b="0" l="0" r="0" t="0"/>
            </a:stretch>
          </a:blipFill>
          <a:ln>
            <a:noFill/>
          </a:ln>
        </p:spPr>
      </p:sp>
      <p:sp>
        <p:nvSpPr>
          <p:cNvPr id="768" name="Google Shape;768;p28"/>
          <p:cNvSpPr/>
          <p:nvPr/>
        </p:nvSpPr>
        <p:spPr>
          <a:xfrm flipH="1" rot="10800000">
            <a:off x="14900470" y="0"/>
            <a:ext cx="3387530" cy="3387530"/>
          </a:xfrm>
          <a:custGeom>
            <a:rect b="b" l="l" r="r" t="t"/>
            <a:pathLst>
              <a:path extrusionOk="0" h="3387530" w="3387530">
                <a:moveTo>
                  <a:pt x="0" y="3387530"/>
                </a:moveTo>
                <a:lnTo>
                  <a:pt x="3387530" y="3387530"/>
                </a:lnTo>
                <a:lnTo>
                  <a:pt x="3387530" y="0"/>
                </a:lnTo>
                <a:lnTo>
                  <a:pt x="0" y="0"/>
                </a:lnTo>
                <a:lnTo>
                  <a:pt x="0" y="3387530"/>
                </a:lnTo>
                <a:close/>
              </a:path>
            </a:pathLst>
          </a:custGeom>
          <a:blipFill rotWithShape="1">
            <a:blip r:embed="rId4">
              <a:alphaModFix/>
            </a:blip>
            <a:stretch>
              <a:fillRect b="0" l="0" r="0" t="0"/>
            </a:stretch>
          </a:blipFill>
          <a:ln>
            <a:noFill/>
          </a:ln>
        </p:spPr>
      </p:sp>
      <p:graphicFrame>
        <p:nvGraphicFramePr>
          <p:cNvPr id="769" name="Google Shape;769;p28"/>
          <p:cNvGraphicFramePr/>
          <p:nvPr/>
        </p:nvGraphicFramePr>
        <p:xfrm>
          <a:off x="858604" y="3652757"/>
          <a:ext cx="3000000" cy="3000000"/>
        </p:xfrm>
        <a:graphic>
          <a:graphicData uri="http://schemas.openxmlformats.org/drawingml/2006/table">
            <a:tbl>
              <a:tblPr>
                <a:noFill/>
                <a:tableStyleId>{3A70F355-1A56-4237-BC30-1F24D30EFD64}</a:tableStyleId>
              </a:tblPr>
              <a:tblGrid>
                <a:gridCol w="4272225"/>
                <a:gridCol w="2960575"/>
                <a:gridCol w="2960575"/>
                <a:gridCol w="2960575"/>
                <a:gridCol w="2960575"/>
              </a:tblGrid>
              <a:tr h="1069225">
                <a:tc>
                  <a:txBody>
                    <a:bodyPr/>
                    <a:lstStyle/>
                    <a:p>
                      <a:pPr indent="0" lvl="0" marL="0" marR="0" rtl="0" algn="ctr">
                        <a:lnSpc>
                          <a:spcPct val="140012"/>
                        </a:lnSpc>
                        <a:spcBef>
                          <a:spcPts val="0"/>
                        </a:spcBef>
                        <a:spcAft>
                          <a:spcPts val="0"/>
                        </a:spcAft>
                        <a:buNone/>
                      </a:pPr>
                      <a:r>
                        <a:rPr b="1" lang="en-US" sz="3199" u="none" cap="none" strike="noStrike">
                          <a:solidFill>
                            <a:srgbClr val="000000"/>
                          </a:solidFill>
                          <a:latin typeface="Pridi"/>
                          <a:ea typeface="Pridi"/>
                          <a:cs typeface="Pridi"/>
                          <a:sym typeface="Pridi"/>
                        </a:rPr>
                        <a:t>Task</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BB"/>
                    </a:solidFill>
                  </a:tcPr>
                </a:tc>
                <a:tc>
                  <a:txBody>
                    <a:bodyPr/>
                    <a:lstStyle/>
                    <a:p>
                      <a:pPr indent="0" lvl="0" marL="0" marR="0" rtl="0" algn="ctr">
                        <a:lnSpc>
                          <a:spcPct val="140012"/>
                        </a:lnSpc>
                        <a:spcBef>
                          <a:spcPts val="0"/>
                        </a:spcBef>
                        <a:spcAft>
                          <a:spcPts val="0"/>
                        </a:spcAft>
                        <a:buNone/>
                      </a:pPr>
                      <a:r>
                        <a:rPr b="1" lang="en-US" sz="3199" u="none" cap="none" strike="noStrike">
                          <a:solidFill>
                            <a:srgbClr val="000000"/>
                          </a:solidFill>
                          <a:latin typeface="Pridi"/>
                          <a:ea typeface="Pridi"/>
                          <a:cs typeface="Pridi"/>
                          <a:sym typeface="Pridi"/>
                        </a:rPr>
                        <a:t>Plan 1</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7E8DB"/>
                    </a:solidFill>
                  </a:tcPr>
                </a:tc>
                <a:tc>
                  <a:txBody>
                    <a:bodyPr/>
                    <a:lstStyle/>
                    <a:p>
                      <a:pPr indent="0" lvl="0" marL="0" marR="0" rtl="0" algn="ctr">
                        <a:lnSpc>
                          <a:spcPct val="140012"/>
                        </a:lnSpc>
                        <a:spcBef>
                          <a:spcPts val="0"/>
                        </a:spcBef>
                        <a:spcAft>
                          <a:spcPts val="0"/>
                        </a:spcAft>
                        <a:buNone/>
                      </a:pPr>
                      <a:r>
                        <a:rPr b="1" lang="en-US" sz="3199" u="none" cap="none" strike="noStrike">
                          <a:solidFill>
                            <a:srgbClr val="000000"/>
                          </a:solidFill>
                          <a:latin typeface="Pridi"/>
                          <a:ea typeface="Pridi"/>
                          <a:cs typeface="Pridi"/>
                          <a:sym typeface="Pridi"/>
                        </a:rPr>
                        <a:t>Plan 2</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7E8DB"/>
                    </a:solidFill>
                  </a:tcPr>
                </a:tc>
                <a:tc>
                  <a:txBody>
                    <a:bodyPr/>
                    <a:lstStyle/>
                    <a:p>
                      <a:pPr indent="0" lvl="0" marL="0" marR="0" rtl="0" algn="ctr">
                        <a:lnSpc>
                          <a:spcPct val="140012"/>
                        </a:lnSpc>
                        <a:spcBef>
                          <a:spcPts val="0"/>
                        </a:spcBef>
                        <a:spcAft>
                          <a:spcPts val="0"/>
                        </a:spcAft>
                        <a:buNone/>
                      </a:pPr>
                      <a:r>
                        <a:rPr b="1" lang="en-US" sz="3199" u="none" cap="none" strike="noStrike">
                          <a:solidFill>
                            <a:srgbClr val="000000"/>
                          </a:solidFill>
                          <a:latin typeface="Pridi"/>
                          <a:ea typeface="Pridi"/>
                          <a:cs typeface="Pridi"/>
                          <a:sym typeface="Pridi"/>
                        </a:rPr>
                        <a:t>Plan 3</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7E8DB"/>
                    </a:solidFill>
                  </a:tcPr>
                </a:tc>
                <a:tc>
                  <a:txBody>
                    <a:bodyPr/>
                    <a:lstStyle/>
                    <a:p>
                      <a:pPr indent="0" lvl="0" marL="0" marR="0" rtl="0" algn="ctr">
                        <a:lnSpc>
                          <a:spcPct val="140012"/>
                        </a:lnSpc>
                        <a:spcBef>
                          <a:spcPts val="0"/>
                        </a:spcBef>
                        <a:spcAft>
                          <a:spcPts val="0"/>
                        </a:spcAft>
                        <a:buNone/>
                      </a:pPr>
                      <a:r>
                        <a:rPr b="1" lang="en-US" sz="3199" u="none" cap="none" strike="noStrike">
                          <a:solidFill>
                            <a:srgbClr val="000000"/>
                          </a:solidFill>
                          <a:latin typeface="Pridi"/>
                          <a:ea typeface="Pridi"/>
                          <a:cs typeface="Pridi"/>
                          <a:sym typeface="Pridi"/>
                        </a:rPr>
                        <a:t>Plan 4</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7E8DB"/>
                    </a:solidFill>
                  </a:tcPr>
                </a:tc>
              </a:tr>
              <a:tr h="1425375">
                <a:tc>
                  <a:txBody>
                    <a:bodyPr/>
                    <a:lstStyle/>
                    <a:p>
                      <a:pPr indent="0" lvl="0" marL="0" marR="0" rtl="0" algn="ctr">
                        <a:lnSpc>
                          <a:spcPct val="140020"/>
                        </a:lnSpc>
                        <a:spcBef>
                          <a:spcPts val="0"/>
                        </a:spcBef>
                        <a:spcAft>
                          <a:spcPts val="0"/>
                        </a:spcAft>
                        <a:buNone/>
                      </a:pPr>
                      <a:r>
                        <a:rPr lang="en-US" sz="1999" u="none" cap="none" strike="noStrike">
                          <a:solidFill>
                            <a:srgbClr val="000000"/>
                          </a:solidFill>
                          <a:latin typeface="Lato"/>
                          <a:ea typeface="Lato"/>
                          <a:cs typeface="Lato"/>
                          <a:sym typeface="Lato"/>
                        </a:rPr>
                        <a:t>Describe your task 1</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8"/>
                    </a:solidFill>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8"/>
                    </a:solidFill>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8"/>
                    </a:solidFill>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8"/>
                    </a:solidFill>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8"/>
                    </a:solidFill>
                  </a:tcPr>
                </a:tc>
              </a:tr>
              <a:tr h="1425375">
                <a:tc>
                  <a:txBody>
                    <a:bodyPr/>
                    <a:lstStyle/>
                    <a:p>
                      <a:pPr indent="0" lvl="0" marL="0" marR="0" rtl="0" algn="ctr">
                        <a:lnSpc>
                          <a:spcPct val="140020"/>
                        </a:lnSpc>
                        <a:spcBef>
                          <a:spcPts val="0"/>
                        </a:spcBef>
                        <a:spcAft>
                          <a:spcPts val="0"/>
                        </a:spcAft>
                        <a:buNone/>
                      </a:pPr>
                      <a:r>
                        <a:rPr lang="en-US" sz="1999" u="none" cap="none" strike="noStrike">
                          <a:solidFill>
                            <a:srgbClr val="000000"/>
                          </a:solidFill>
                          <a:latin typeface="Lato"/>
                          <a:ea typeface="Lato"/>
                          <a:cs typeface="Lato"/>
                          <a:sym typeface="Lato"/>
                        </a:rPr>
                        <a:t>Describe your task 2</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8"/>
                    </a:solidFill>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8"/>
                    </a:solidFill>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8"/>
                    </a:solidFill>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8"/>
                    </a:solidFill>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D9D9D8"/>
                    </a:solidFill>
                  </a:tcPr>
                </a:tc>
              </a:tr>
              <a:tr h="1425375">
                <a:tc>
                  <a:txBody>
                    <a:bodyPr/>
                    <a:lstStyle/>
                    <a:p>
                      <a:pPr indent="0" lvl="0" marL="0" marR="0" rtl="0" algn="ctr">
                        <a:lnSpc>
                          <a:spcPct val="140020"/>
                        </a:lnSpc>
                        <a:spcBef>
                          <a:spcPts val="0"/>
                        </a:spcBef>
                        <a:spcAft>
                          <a:spcPts val="0"/>
                        </a:spcAft>
                        <a:buNone/>
                      </a:pPr>
                      <a:r>
                        <a:rPr lang="en-US" sz="1999" u="none" cap="none" strike="noStrike">
                          <a:solidFill>
                            <a:srgbClr val="000000"/>
                          </a:solidFill>
                          <a:latin typeface="Lato"/>
                          <a:ea typeface="Lato"/>
                          <a:cs typeface="Lato"/>
                          <a:sym typeface="Lato"/>
                        </a:rPr>
                        <a:t>Describe your task 3</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8"/>
                    </a:solidFill>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8"/>
                    </a:solidFill>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8"/>
                    </a:solidFill>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8"/>
                    </a:solidFill>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9D9D8"/>
                    </a:solidFill>
                  </a:tcPr>
                </a:tc>
              </a:tr>
            </a:tbl>
          </a:graphicData>
        </a:graphic>
      </p:graphicFrame>
      <p:sp>
        <p:nvSpPr>
          <p:cNvPr id="770" name="Google Shape;770;p28"/>
          <p:cNvSpPr/>
          <p:nvPr/>
        </p:nvSpPr>
        <p:spPr>
          <a:xfrm>
            <a:off x="6282745" y="5175737"/>
            <a:ext cx="610765" cy="458074"/>
          </a:xfrm>
          <a:custGeom>
            <a:rect b="b" l="l" r="r" t="t"/>
            <a:pathLst>
              <a:path extrusionOk="0" h="458074" w="610765">
                <a:moveTo>
                  <a:pt x="0" y="0"/>
                </a:moveTo>
                <a:lnTo>
                  <a:pt x="610765" y="0"/>
                </a:lnTo>
                <a:lnTo>
                  <a:pt x="610765" y="458073"/>
                </a:lnTo>
                <a:lnTo>
                  <a:pt x="0" y="458073"/>
                </a:lnTo>
                <a:lnTo>
                  <a:pt x="0" y="0"/>
                </a:lnTo>
                <a:close/>
              </a:path>
            </a:pathLst>
          </a:custGeom>
          <a:blipFill rotWithShape="1">
            <a:blip r:embed="rId5">
              <a:alphaModFix/>
            </a:blip>
            <a:stretch>
              <a:fillRect b="0" l="0" r="0" t="0"/>
            </a:stretch>
          </a:blipFill>
          <a:ln>
            <a:noFill/>
          </a:ln>
        </p:spPr>
      </p:sp>
      <p:sp>
        <p:nvSpPr>
          <p:cNvPr id="771" name="Google Shape;771;p28"/>
          <p:cNvSpPr/>
          <p:nvPr/>
        </p:nvSpPr>
        <p:spPr>
          <a:xfrm>
            <a:off x="12241454" y="8043052"/>
            <a:ext cx="610765" cy="458074"/>
          </a:xfrm>
          <a:custGeom>
            <a:rect b="b" l="l" r="r" t="t"/>
            <a:pathLst>
              <a:path extrusionOk="0" h="458074" w="610765">
                <a:moveTo>
                  <a:pt x="0" y="0"/>
                </a:moveTo>
                <a:lnTo>
                  <a:pt x="610765" y="0"/>
                </a:lnTo>
                <a:lnTo>
                  <a:pt x="610765" y="458074"/>
                </a:lnTo>
                <a:lnTo>
                  <a:pt x="0" y="458074"/>
                </a:lnTo>
                <a:lnTo>
                  <a:pt x="0" y="0"/>
                </a:lnTo>
                <a:close/>
              </a:path>
            </a:pathLst>
          </a:custGeom>
          <a:blipFill rotWithShape="1">
            <a:blip r:embed="rId5">
              <a:alphaModFix/>
            </a:blip>
            <a:stretch>
              <a:fillRect b="0" l="0" r="0" t="0"/>
            </a:stretch>
          </a:blipFill>
          <a:ln>
            <a:noFill/>
          </a:ln>
        </p:spPr>
      </p:sp>
      <p:sp>
        <p:nvSpPr>
          <p:cNvPr id="772" name="Google Shape;772;p28"/>
          <p:cNvSpPr/>
          <p:nvPr/>
        </p:nvSpPr>
        <p:spPr>
          <a:xfrm>
            <a:off x="9144000" y="5175737"/>
            <a:ext cx="610765" cy="458074"/>
          </a:xfrm>
          <a:custGeom>
            <a:rect b="b" l="l" r="r" t="t"/>
            <a:pathLst>
              <a:path extrusionOk="0" h="458074" w="610765">
                <a:moveTo>
                  <a:pt x="0" y="0"/>
                </a:moveTo>
                <a:lnTo>
                  <a:pt x="610765" y="0"/>
                </a:lnTo>
                <a:lnTo>
                  <a:pt x="610765" y="458073"/>
                </a:lnTo>
                <a:lnTo>
                  <a:pt x="0" y="458073"/>
                </a:lnTo>
                <a:lnTo>
                  <a:pt x="0" y="0"/>
                </a:lnTo>
                <a:close/>
              </a:path>
            </a:pathLst>
          </a:custGeom>
          <a:blipFill rotWithShape="1">
            <a:blip r:embed="rId5">
              <a:alphaModFix/>
            </a:blip>
            <a:stretch>
              <a:fillRect b="0" l="0" r="0" t="0"/>
            </a:stretch>
          </a:blipFill>
          <a:ln>
            <a:noFill/>
          </a:ln>
        </p:spPr>
      </p:sp>
      <p:sp>
        <p:nvSpPr>
          <p:cNvPr id="773" name="Google Shape;773;p28"/>
          <p:cNvSpPr/>
          <p:nvPr/>
        </p:nvSpPr>
        <p:spPr>
          <a:xfrm>
            <a:off x="15102709" y="8043052"/>
            <a:ext cx="610765" cy="458074"/>
          </a:xfrm>
          <a:custGeom>
            <a:rect b="b" l="l" r="r" t="t"/>
            <a:pathLst>
              <a:path extrusionOk="0" h="458074" w="610765">
                <a:moveTo>
                  <a:pt x="0" y="0"/>
                </a:moveTo>
                <a:lnTo>
                  <a:pt x="610765" y="0"/>
                </a:lnTo>
                <a:lnTo>
                  <a:pt x="610765" y="458074"/>
                </a:lnTo>
                <a:lnTo>
                  <a:pt x="0" y="458074"/>
                </a:lnTo>
                <a:lnTo>
                  <a:pt x="0" y="0"/>
                </a:lnTo>
                <a:close/>
              </a:path>
            </a:pathLst>
          </a:custGeom>
          <a:blipFill rotWithShape="1">
            <a:blip r:embed="rId5">
              <a:alphaModFix/>
            </a:blip>
            <a:stretch>
              <a:fillRect b="0" l="0" r="0" t="0"/>
            </a:stretch>
          </a:blipFill>
          <a:ln>
            <a:noFill/>
          </a:ln>
        </p:spPr>
      </p:sp>
      <p:sp>
        <p:nvSpPr>
          <p:cNvPr id="774" name="Google Shape;774;p28"/>
          <p:cNvSpPr/>
          <p:nvPr/>
        </p:nvSpPr>
        <p:spPr>
          <a:xfrm>
            <a:off x="6282745" y="8043052"/>
            <a:ext cx="610765" cy="458074"/>
          </a:xfrm>
          <a:custGeom>
            <a:rect b="b" l="l" r="r" t="t"/>
            <a:pathLst>
              <a:path extrusionOk="0" h="458074" w="610765">
                <a:moveTo>
                  <a:pt x="0" y="0"/>
                </a:moveTo>
                <a:lnTo>
                  <a:pt x="610765" y="0"/>
                </a:lnTo>
                <a:lnTo>
                  <a:pt x="610765" y="458074"/>
                </a:lnTo>
                <a:lnTo>
                  <a:pt x="0" y="458074"/>
                </a:lnTo>
                <a:lnTo>
                  <a:pt x="0" y="0"/>
                </a:lnTo>
                <a:close/>
              </a:path>
            </a:pathLst>
          </a:custGeom>
          <a:blipFill rotWithShape="1">
            <a:blip r:embed="rId5">
              <a:alphaModFix/>
            </a:blip>
            <a:stretch>
              <a:fillRect b="0" l="0" r="0" t="0"/>
            </a:stretch>
          </a:blipFill>
          <a:ln>
            <a:noFill/>
          </a:ln>
        </p:spPr>
      </p:sp>
      <p:sp>
        <p:nvSpPr>
          <p:cNvPr id="775" name="Google Shape;775;p28"/>
          <p:cNvSpPr/>
          <p:nvPr/>
        </p:nvSpPr>
        <p:spPr>
          <a:xfrm>
            <a:off x="9144000" y="6636526"/>
            <a:ext cx="610765" cy="458074"/>
          </a:xfrm>
          <a:custGeom>
            <a:rect b="b" l="l" r="r" t="t"/>
            <a:pathLst>
              <a:path extrusionOk="0" h="458074" w="610765">
                <a:moveTo>
                  <a:pt x="0" y="0"/>
                </a:moveTo>
                <a:lnTo>
                  <a:pt x="610765" y="0"/>
                </a:lnTo>
                <a:lnTo>
                  <a:pt x="610765" y="458073"/>
                </a:lnTo>
                <a:lnTo>
                  <a:pt x="0" y="458073"/>
                </a:lnTo>
                <a:lnTo>
                  <a:pt x="0" y="0"/>
                </a:lnTo>
                <a:close/>
              </a:path>
            </a:pathLst>
          </a:custGeom>
          <a:blipFill rotWithShape="1">
            <a:blip r:embed="rId5">
              <a:alphaModFix/>
            </a:blip>
            <a:stretch>
              <a:fillRect b="0" l="0" r="0" t="0"/>
            </a:stretch>
          </a:blipFill>
          <a:ln>
            <a:noFill/>
          </a:ln>
        </p:spPr>
      </p:sp>
      <p:sp>
        <p:nvSpPr>
          <p:cNvPr id="776" name="Google Shape;776;p28"/>
          <p:cNvSpPr/>
          <p:nvPr/>
        </p:nvSpPr>
        <p:spPr>
          <a:xfrm>
            <a:off x="15102709" y="6636526"/>
            <a:ext cx="610765" cy="458074"/>
          </a:xfrm>
          <a:custGeom>
            <a:rect b="b" l="l" r="r" t="t"/>
            <a:pathLst>
              <a:path extrusionOk="0" h="458074" w="610765">
                <a:moveTo>
                  <a:pt x="0" y="0"/>
                </a:moveTo>
                <a:lnTo>
                  <a:pt x="610765" y="0"/>
                </a:lnTo>
                <a:lnTo>
                  <a:pt x="610765" y="458073"/>
                </a:lnTo>
                <a:lnTo>
                  <a:pt x="0" y="458073"/>
                </a:lnTo>
                <a:lnTo>
                  <a:pt x="0" y="0"/>
                </a:lnTo>
                <a:close/>
              </a:path>
            </a:pathLst>
          </a:custGeom>
          <a:blipFill rotWithShape="1">
            <a:blip r:embed="rId5">
              <a:alphaModFix/>
            </a:blip>
            <a:stretch>
              <a:fillRect b="0" l="0" r="0" t="0"/>
            </a:stretch>
          </a:blipFill>
          <a:ln>
            <a:noFill/>
          </a:ln>
        </p:spPr>
      </p:sp>
      <p:sp>
        <p:nvSpPr>
          <p:cNvPr id="777" name="Google Shape;777;p28"/>
          <p:cNvSpPr/>
          <p:nvPr/>
        </p:nvSpPr>
        <p:spPr>
          <a:xfrm>
            <a:off x="12198484" y="5122054"/>
            <a:ext cx="633545" cy="565439"/>
          </a:xfrm>
          <a:custGeom>
            <a:rect b="b" l="l" r="r" t="t"/>
            <a:pathLst>
              <a:path extrusionOk="0" h="565439" w="633545">
                <a:moveTo>
                  <a:pt x="0" y="0"/>
                </a:moveTo>
                <a:lnTo>
                  <a:pt x="633545" y="0"/>
                </a:lnTo>
                <a:lnTo>
                  <a:pt x="633545" y="565439"/>
                </a:lnTo>
                <a:lnTo>
                  <a:pt x="0" y="565439"/>
                </a:lnTo>
                <a:lnTo>
                  <a:pt x="0" y="0"/>
                </a:lnTo>
                <a:close/>
              </a:path>
            </a:pathLst>
          </a:custGeom>
          <a:blipFill rotWithShape="1">
            <a:blip r:embed="rId6">
              <a:alphaModFix/>
            </a:blip>
            <a:stretch>
              <a:fillRect b="0" l="0" r="0" t="0"/>
            </a:stretch>
          </a:blipFill>
          <a:ln>
            <a:noFill/>
          </a:ln>
        </p:spPr>
      </p:sp>
      <p:sp>
        <p:nvSpPr>
          <p:cNvPr id="778" name="Google Shape;778;p28"/>
          <p:cNvSpPr/>
          <p:nvPr/>
        </p:nvSpPr>
        <p:spPr>
          <a:xfrm>
            <a:off x="6282745" y="6582843"/>
            <a:ext cx="633545" cy="565439"/>
          </a:xfrm>
          <a:custGeom>
            <a:rect b="b" l="l" r="r" t="t"/>
            <a:pathLst>
              <a:path extrusionOk="0" h="565439" w="633545">
                <a:moveTo>
                  <a:pt x="0" y="0"/>
                </a:moveTo>
                <a:lnTo>
                  <a:pt x="633545" y="0"/>
                </a:lnTo>
                <a:lnTo>
                  <a:pt x="633545" y="565439"/>
                </a:lnTo>
                <a:lnTo>
                  <a:pt x="0" y="565439"/>
                </a:lnTo>
                <a:lnTo>
                  <a:pt x="0" y="0"/>
                </a:lnTo>
                <a:close/>
              </a:path>
            </a:pathLst>
          </a:custGeom>
          <a:blipFill rotWithShape="1">
            <a:blip r:embed="rId6">
              <a:alphaModFix/>
            </a:blip>
            <a:stretch>
              <a:fillRect b="0" l="0" r="0" t="0"/>
            </a:stretch>
          </a:blipFill>
          <a:ln>
            <a:noFill/>
          </a:ln>
        </p:spPr>
      </p:sp>
      <p:sp>
        <p:nvSpPr>
          <p:cNvPr id="779" name="Google Shape;779;p28"/>
          <p:cNvSpPr/>
          <p:nvPr/>
        </p:nvSpPr>
        <p:spPr>
          <a:xfrm>
            <a:off x="12198484" y="6582843"/>
            <a:ext cx="633545" cy="565439"/>
          </a:xfrm>
          <a:custGeom>
            <a:rect b="b" l="l" r="r" t="t"/>
            <a:pathLst>
              <a:path extrusionOk="0" h="565439" w="633545">
                <a:moveTo>
                  <a:pt x="0" y="0"/>
                </a:moveTo>
                <a:lnTo>
                  <a:pt x="633545" y="0"/>
                </a:lnTo>
                <a:lnTo>
                  <a:pt x="633545" y="565439"/>
                </a:lnTo>
                <a:lnTo>
                  <a:pt x="0" y="565439"/>
                </a:lnTo>
                <a:lnTo>
                  <a:pt x="0" y="0"/>
                </a:lnTo>
                <a:close/>
              </a:path>
            </a:pathLst>
          </a:custGeom>
          <a:blipFill rotWithShape="1">
            <a:blip r:embed="rId6">
              <a:alphaModFix/>
            </a:blip>
            <a:stretch>
              <a:fillRect b="0" l="0" r="0" t="0"/>
            </a:stretch>
          </a:blipFill>
          <a:ln>
            <a:noFill/>
          </a:ln>
        </p:spPr>
      </p:sp>
      <p:sp>
        <p:nvSpPr>
          <p:cNvPr id="780" name="Google Shape;780;p28"/>
          <p:cNvSpPr/>
          <p:nvPr/>
        </p:nvSpPr>
        <p:spPr>
          <a:xfrm>
            <a:off x="9144000" y="7989370"/>
            <a:ext cx="633545" cy="565439"/>
          </a:xfrm>
          <a:custGeom>
            <a:rect b="b" l="l" r="r" t="t"/>
            <a:pathLst>
              <a:path extrusionOk="0" h="565439" w="633545">
                <a:moveTo>
                  <a:pt x="0" y="0"/>
                </a:moveTo>
                <a:lnTo>
                  <a:pt x="633545" y="0"/>
                </a:lnTo>
                <a:lnTo>
                  <a:pt x="633545" y="565438"/>
                </a:lnTo>
                <a:lnTo>
                  <a:pt x="0" y="565438"/>
                </a:lnTo>
                <a:lnTo>
                  <a:pt x="0" y="0"/>
                </a:lnTo>
                <a:close/>
              </a:path>
            </a:pathLst>
          </a:custGeom>
          <a:blipFill rotWithShape="1">
            <a:blip r:embed="rId6">
              <a:alphaModFix/>
            </a:blip>
            <a:stretch>
              <a:fillRect b="0" l="0" r="0" t="0"/>
            </a:stretch>
          </a:blipFill>
          <a:ln>
            <a:noFill/>
          </a:ln>
        </p:spPr>
      </p:sp>
      <p:sp>
        <p:nvSpPr>
          <p:cNvPr id="781" name="Google Shape;781;p28"/>
          <p:cNvSpPr/>
          <p:nvPr/>
        </p:nvSpPr>
        <p:spPr>
          <a:xfrm>
            <a:off x="15079929" y="5122054"/>
            <a:ext cx="633545" cy="565439"/>
          </a:xfrm>
          <a:custGeom>
            <a:rect b="b" l="l" r="r" t="t"/>
            <a:pathLst>
              <a:path extrusionOk="0" h="565439" w="633545">
                <a:moveTo>
                  <a:pt x="0" y="0"/>
                </a:moveTo>
                <a:lnTo>
                  <a:pt x="633545" y="0"/>
                </a:lnTo>
                <a:lnTo>
                  <a:pt x="633545" y="565439"/>
                </a:lnTo>
                <a:lnTo>
                  <a:pt x="0" y="565439"/>
                </a:lnTo>
                <a:lnTo>
                  <a:pt x="0" y="0"/>
                </a:lnTo>
                <a:close/>
              </a:path>
            </a:pathLst>
          </a:custGeom>
          <a:blipFill rotWithShape="1">
            <a:blip r:embed="rId6">
              <a:alphaModFix/>
            </a:blip>
            <a:stretch>
              <a:fillRect b="0" l="0" r="0" t="0"/>
            </a:stretch>
          </a:blipFill>
          <a:ln>
            <a:noFill/>
          </a:ln>
        </p:spPr>
      </p:sp>
      <p:grpSp>
        <p:nvGrpSpPr>
          <p:cNvPr id="782" name="Google Shape;782;p28"/>
          <p:cNvGrpSpPr/>
          <p:nvPr/>
        </p:nvGrpSpPr>
        <p:grpSpPr>
          <a:xfrm>
            <a:off x="4912982" y="1675740"/>
            <a:ext cx="8462037" cy="3086113"/>
            <a:chOff x="0" y="0"/>
            <a:chExt cx="2228685" cy="812800"/>
          </a:xfrm>
        </p:grpSpPr>
        <p:sp>
          <p:nvSpPr>
            <p:cNvPr id="783" name="Google Shape;783;p28"/>
            <p:cNvSpPr/>
            <p:nvPr/>
          </p:nvSpPr>
          <p:spPr>
            <a:xfrm>
              <a:off x="0" y="0"/>
              <a:ext cx="2228685" cy="105874"/>
            </a:xfrm>
            <a:custGeom>
              <a:rect b="b" l="l" r="r" t="t"/>
              <a:pathLst>
                <a:path extrusionOk="0" h="105874" w="2228685">
                  <a:moveTo>
                    <a:pt x="0" y="0"/>
                  </a:moveTo>
                  <a:lnTo>
                    <a:pt x="2228685" y="0"/>
                  </a:lnTo>
                  <a:lnTo>
                    <a:pt x="2228685" y="105874"/>
                  </a:lnTo>
                  <a:lnTo>
                    <a:pt x="0" y="105874"/>
                  </a:lnTo>
                  <a:close/>
                </a:path>
              </a:pathLst>
            </a:custGeom>
            <a:solidFill>
              <a:srgbClr val="FFFFBB"/>
            </a:solidFill>
            <a:ln>
              <a:noFill/>
            </a:ln>
          </p:spPr>
        </p:sp>
        <p:sp>
          <p:nvSpPr>
            <p:cNvPr id="784" name="Google Shape;784;p28"/>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85" name="Google Shape;785;p28"/>
          <p:cNvSpPr txBox="1"/>
          <p:nvPr/>
        </p:nvSpPr>
        <p:spPr>
          <a:xfrm>
            <a:off x="5188639" y="885825"/>
            <a:ext cx="7910722"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Task Checklist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789" name="Shape 789"/>
        <p:cNvGrpSpPr/>
        <p:nvPr/>
      </p:nvGrpSpPr>
      <p:grpSpPr>
        <a:xfrm>
          <a:off x="0" y="0"/>
          <a:ext cx="0" cy="0"/>
          <a:chOff x="0" y="0"/>
          <a:chExt cx="0" cy="0"/>
        </a:xfrm>
      </p:grpSpPr>
      <p:sp>
        <p:nvSpPr>
          <p:cNvPr id="790" name="Google Shape;790;p29"/>
          <p:cNvSpPr/>
          <p:nvPr/>
        </p:nvSpPr>
        <p:spPr>
          <a:xfrm>
            <a:off x="5193971" y="-954311"/>
            <a:ext cx="7900058" cy="3966021"/>
          </a:xfrm>
          <a:custGeom>
            <a:rect b="b" l="l" r="r" t="t"/>
            <a:pathLst>
              <a:path extrusionOk="0" h="3966021" w="7900058">
                <a:moveTo>
                  <a:pt x="0" y="0"/>
                </a:moveTo>
                <a:lnTo>
                  <a:pt x="7900058" y="0"/>
                </a:lnTo>
                <a:lnTo>
                  <a:pt x="7900058" y="3966022"/>
                </a:lnTo>
                <a:lnTo>
                  <a:pt x="0" y="3966022"/>
                </a:lnTo>
                <a:lnTo>
                  <a:pt x="0" y="0"/>
                </a:lnTo>
                <a:close/>
              </a:path>
            </a:pathLst>
          </a:custGeom>
          <a:blipFill rotWithShape="1">
            <a:blip r:embed="rId3">
              <a:alphaModFix/>
            </a:blip>
            <a:stretch>
              <a:fillRect b="0" l="0" r="0" t="0"/>
            </a:stretch>
          </a:blipFill>
          <a:ln>
            <a:noFill/>
          </a:ln>
        </p:spPr>
      </p:sp>
      <p:grpSp>
        <p:nvGrpSpPr>
          <p:cNvPr id="791" name="Google Shape;791;p29"/>
          <p:cNvGrpSpPr/>
          <p:nvPr/>
        </p:nvGrpSpPr>
        <p:grpSpPr>
          <a:xfrm>
            <a:off x="1899948" y="3590610"/>
            <a:ext cx="3898312" cy="3802273"/>
            <a:chOff x="-62725" y="-2035"/>
            <a:chExt cx="2696987" cy="2630544"/>
          </a:xfrm>
        </p:grpSpPr>
        <p:sp>
          <p:nvSpPr>
            <p:cNvPr id="792" name="Google Shape;792;p29"/>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230635"/>
                  </a:lnTo>
                  <a:cubicBezTo>
                    <a:pt x="959559" y="228966"/>
                    <a:pt x="614023" y="427090"/>
                    <a:pt x="426957" y="749986"/>
                  </a:cubicBezTo>
                  <a:cubicBezTo>
                    <a:pt x="239891" y="1072882"/>
                    <a:pt x="239891" y="1471188"/>
                    <a:pt x="426957" y="1794084"/>
                  </a:cubicBezTo>
                  <a:cubicBezTo>
                    <a:pt x="614023" y="2116980"/>
                    <a:pt x="959559" y="2315104"/>
                    <a:pt x="1332725" y="2313435"/>
                  </a:cubicBezTo>
                  <a:cubicBezTo>
                    <a:pt x="1705891" y="2315104"/>
                    <a:pt x="2051427" y="2116980"/>
                    <a:pt x="2238493" y="1794084"/>
                  </a:cubicBezTo>
                  <a:cubicBezTo>
                    <a:pt x="2425559" y="1471188"/>
                    <a:pt x="2425559" y="1072882"/>
                    <a:pt x="2238493" y="749986"/>
                  </a:cubicBezTo>
                  <a:cubicBezTo>
                    <a:pt x="2051427" y="427090"/>
                    <a:pt x="1705891" y="228966"/>
                    <a:pt x="1332725" y="230635"/>
                  </a:cubicBezTo>
                  <a:close/>
                </a:path>
              </a:pathLst>
            </a:custGeom>
            <a:solidFill>
              <a:srgbClr val="D9D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9"/>
            <p:cNvSpPr/>
            <p:nvPr/>
          </p:nvSpPr>
          <p:spPr>
            <a:xfrm>
              <a:off x="571586" y="1994"/>
              <a:ext cx="2062676" cy="2626515"/>
            </a:xfrm>
            <a:custGeom>
              <a:rect b="b" l="l" r="r" t="t"/>
              <a:pathLst>
                <a:path extrusionOk="0" h="2626515" w="2062676">
                  <a:moveTo>
                    <a:pt x="824018" y="4232"/>
                  </a:moveTo>
                  <a:cubicBezTo>
                    <a:pt x="1340922" y="55607"/>
                    <a:pt x="1774433" y="416588"/>
                    <a:pt x="1918554" y="915645"/>
                  </a:cubicBezTo>
                  <a:cubicBezTo>
                    <a:pt x="2062675" y="1414702"/>
                    <a:pt x="1888350" y="1951219"/>
                    <a:pt x="1478416" y="2270252"/>
                  </a:cubicBezTo>
                  <a:cubicBezTo>
                    <a:pt x="1068481" y="2589285"/>
                    <a:pt x="505583" y="2626514"/>
                    <a:pt x="57203" y="2364249"/>
                  </a:cubicBezTo>
                  <a:cubicBezTo>
                    <a:pt x="21757" y="2343728"/>
                    <a:pt x="0" y="2305810"/>
                    <a:pt x="170" y="2264853"/>
                  </a:cubicBezTo>
                  <a:cubicBezTo>
                    <a:pt x="341" y="2223895"/>
                    <a:pt x="22413" y="2186160"/>
                    <a:pt x="58029" y="2165935"/>
                  </a:cubicBezTo>
                  <a:cubicBezTo>
                    <a:pt x="93645" y="2145710"/>
                    <a:pt x="137360" y="2146088"/>
                    <a:pt x="172621" y="2166925"/>
                  </a:cubicBezTo>
                  <a:cubicBezTo>
                    <a:pt x="540293" y="2381983"/>
                    <a:pt x="1001869" y="2351455"/>
                    <a:pt x="1338015" y="2089848"/>
                  </a:cubicBezTo>
                  <a:cubicBezTo>
                    <a:pt x="1674162" y="1828241"/>
                    <a:pt x="1817108" y="1388297"/>
                    <a:pt x="1698929" y="979070"/>
                  </a:cubicBezTo>
                  <a:cubicBezTo>
                    <a:pt x="1580750" y="569844"/>
                    <a:pt x="1225270" y="273839"/>
                    <a:pt x="801410" y="231712"/>
                  </a:cubicBezTo>
                  <a:cubicBezTo>
                    <a:pt x="760635" y="227843"/>
                    <a:pt x="725047" y="202454"/>
                    <a:pt x="708121" y="165157"/>
                  </a:cubicBezTo>
                  <a:cubicBezTo>
                    <a:pt x="691195" y="127861"/>
                    <a:pt x="695519" y="84358"/>
                    <a:pt x="719455" y="51123"/>
                  </a:cubicBezTo>
                  <a:cubicBezTo>
                    <a:pt x="743391" y="17887"/>
                    <a:pt x="783280" y="0"/>
                    <a:pt x="824018" y="4232"/>
                  </a:cubicBezTo>
                  <a:close/>
                </a:path>
              </a:pathLst>
            </a:custGeom>
            <a:solidFill>
              <a:srgbClr val="A7E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29"/>
          <p:cNvGrpSpPr/>
          <p:nvPr/>
        </p:nvGrpSpPr>
        <p:grpSpPr>
          <a:xfrm>
            <a:off x="7187983" y="3590610"/>
            <a:ext cx="3927091" cy="3792119"/>
            <a:chOff x="-83240" y="-2035"/>
            <a:chExt cx="2716897" cy="2623519"/>
          </a:xfrm>
        </p:grpSpPr>
        <p:sp>
          <p:nvSpPr>
            <p:cNvPr id="795" name="Google Shape;795;p29"/>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230635"/>
                  </a:lnTo>
                  <a:cubicBezTo>
                    <a:pt x="959559" y="228966"/>
                    <a:pt x="614023" y="427090"/>
                    <a:pt x="426957" y="749986"/>
                  </a:cubicBezTo>
                  <a:cubicBezTo>
                    <a:pt x="239891" y="1072882"/>
                    <a:pt x="239891" y="1471188"/>
                    <a:pt x="426957" y="1794084"/>
                  </a:cubicBezTo>
                  <a:cubicBezTo>
                    <a:pt x="614023" y="2116980"/>
                    <a:pt x="959559" y="2315104"/>
                    <a:pt x="1332725" y="2313435"/>
                  </a:cubicBezTo>
                  <a:cubicBezTo>
                    <a:pt x="1705891" y="2315104"/>
                    <a:pt x="2051427" y="2116980"/>
                    <a:pt x="2238493" y="1794084"/>
                  </a:cubicBezTo>
                  <a:cubicBezTo>
                    <a:pt x="2425559" y="1471188"/>
                    <a:pt x="2425559" y="1072882"/>
                    <a:pt x="2238493" y="749986"/>
                  </a:cubicBezTo>
                  <a:cubicBezTo>
                    <a:pt x="2051427" y="427090"/>
                    <a:pt x="1705891" y="228966"/>
                    <a:pt x="1332725" y="230635"/>
                  </a:cubicBezTo>
                  <a:close/>
                </a:path>
              </a:pathLst>
            </a:custGeom>
            <a:solidFill>
              <a:srgbClr val="D9D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9"/>
            <p:cNvSpPr/>
            <p:nvPr/>
          </p:nvSpPr>
          <p:spPr>
            <a:xfrm>
              <a:off x="-83240" y="1994"/>
              <a:ext cx="2716897" cy="2619490"/>
            </a:xfrm>
            <a:custGeom>
              <a:rect b="b" l="l" r="r" t="t"/>
              <a:pathLst>
                <a:path extrusionOk="0" h="2619490" w="2716897">
                  <a:moveTo>
                    <a:pt x="1478844" y="4232"/>
                  </a:moveTo>
                  <a:cubicBezTo>
                    <a:pt x="2003367" y="56364"/>
                    <a:pt x="2441166" y="427079"/>
                    <a:pt x="2579031" y="935838"/>
                  </a:cubicBezTo>
                  <a:cubicBezTo>
                    <a:pt x="2716896" y="1444596"/>
                    <a:pt x="2526166" y="1985632"/>
                    <a:pt x="2099727" y="2295458"/>
                  </a:cubicBezTo>
                  <a:cubicBezTo>
                    <a:pt x="1673289" y="2605283"/>
                    <a:pt x="1099794" y="2619489"/>
                    <a:pt x="658539" y="2331157"/>
                  </a:cubicBezTo>
                  <a:cubicBezTo>
                    <a:pt x="217283" y="2042825"/>
                    <a:pt x="0" y="1511896"/>
                    <a:pt x="112506" y="996935"/>
                  </a:cubicBezTo>
                  <a:cubicBezTo>
                    <a:pt x="121069" y="956883"/>
                    <a:pt x="150408" y="924473"/>
                    <a:pt x="189413" y="911979"/>
                  </a:cubicBezTo>
                  <a:cubicBezTo>
                    <a:pt x="228419" y="899485"/>
                    <a:pt x="271128" y="908816"/>
                    <a:pt x="301369" y="936439"/>
                  </a:cubicBezTo>
                  <a:cubicBezTo>
                    <a:pt x="331610" y="964062"/>
                    <a:pt x="344759" y="1005754"/>
                    <a:pt x="335838" y="1045728"/>
                  </a:cubicBezTo>
                  <a:cubicBezTo>
                    <a:pt x="243583" y="1467996"/>
                    <a:pt x="421755" y="1903357"/>
                    <a:pt x="783585" y="2139790"/>
                  </a:cubicBezTo>
                  <a:cubicBezTo>
                    <a:pt x="1145414" y="2376222"/>
                    <a:pt x="1615680" y="2364573"/>
                    <a:pt x="1965360" y="2110516"/>
                  </a:cubicBezTo>
                  <a:cubicBezTo>
                    <a:pt x="2315039" y="1856459"/>
                    <a:pt x="2471438" y="1412810"/>
                    <a:pt x="2358389" y="995628"/>
                  </a:cubicBezTo>
                  <a:cubicBezTo>
                    <a:pt x="2245340" y="578446"/>
                    <a:pt x="1886344" y="274460"/>
                    <a:pt x="1456236" y="231712"/>
                  </a:cubicBezTo>
                  <a:cubicBezTo>
                    <a:pt x="1415461" y="227843"/>
                    <a:pt x="1379873" y="202454"/>
                    <a:pt x="1362947" y="165157"/>
                  </a:cubicBezTo>
                  <a:cubicBezTo>
                    <a:pt x="1346021" y="127861"/>
                    <a:pt x="1350345" y="84358"/>
                    <a:pt x="1374281" y="51123"/>
                  </a:cubicBezTo>
                  <a:cubicBezTo>
                    <a:pt x="1398217" y="17887"/>
                    <a:pt x="1438106" y="0"/>
                    <a:pt x="1478844" y="4232"/>
                  </a:cubicBezTo>
                  <a:close/>
                </a:path>
              </a:pathLst>
            </a:custGeom>
            <a:solidFill>
              <a:srgbClr val="599E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7" name="Google Shape;797;p29"/>
          <p:cNvGrpSpPr/>
          <p:nvPr/>
        </p:nvGrpSpPr>
        <p:grpSpPr>
          <a:xfrm>
            <a:off x="12535325" y="3590610"/>
            <a:ext cx="3852726" cy="3677281"/>
            <a:chOff x="-62725" y="-2035"/>
            <a:chExt cx="2665449" cy="2544070"/>
          </a:xfrm>
        </p:grpSpPr>
        <p:sp>
          <p:nvSpPr>
            <p:cNvPr id="798" name="Google Shape;798;p29"/>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230635"/>
                  </a:lnTo>
                  <a:cubicBezTo>
                    <a:pt x="959559" y="228966"/>
                    <a:pt x="614023" y="427090"/>
                    <a:pt x="426957" y="749986"/>
                  </a:cubicBezTo>
                  <a:cubicBezTo>
                    <a:pt x="239891" y="1072882"/>
                    <a:pt x="239891" y="1471188"/>
                    <a:pt x="426957" y="1794084"/>
                  </a:cubicBezTo>
                  <a:cubicBezTo>
                    <a:pt x="614023" y="2116980"/>
                    <a:pt x="959559" y="2315104"/>
                    <a:pt x="1332725" y="2313435"/>
                  </a:cubicBezTo>
                  <a:cubicBezTo>
                    <a:pt x="1705891" y="2315104"/>
                    <a:pt x="2051427" y="2116980"/>
                    <a:pt x="2238493" y="1794084"/>
                  </a:cubicBezTo>
                  <a:cubicBezTo>
                    <a:pt x="2425559" y="1471188"/>
                    <a:pt x="2425559" y="1072882"/>
                    <a:pt x="2238493" y="749986"/>
                  </a:cubicBezTo>
                  <a:cubicBezTo>
                    <a:pt x="2051427" y="427090"/>
                    <a:pt x="1705891" y="228966"/>
                    <a:pt x="1332725" y="230635"/>
                  </a:cubicBezTo>
                  <a:close/>
                </a:path>
              </a:pathLst>
            </a:custGeom>
            <a:solidFill>
              <a:srgbClr val="D9D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9"/>
            <p:cNvSpPr/>
            <p:nvPr/>
          </p:nvSpPr>
          <p:spPr>
            <a:xfrm>
              <a:off x="1262781" y="1994"/>
              <a:ext cx="1335194" cy="1966421"/>
            </a:xfrm>
            <a:custGeom>
              <a:rect b="b" l="l" r="r" t="t"/>
              <a:pathLst>
                <a:path extrusionOk="0" h="1966421" w="1335194">
                  <a:moveTo>
                    <a:pt x="132823" y="4232"/>
                  </a:moveTo>
                  <a:cubicBezTo>
                    <a:pt x="563304" y="47017"/>
                    <a:pt x="942400" y="305987"/>
                    <a:pt x="1138797" y="691438"/>
                  </a:cubicBezTo>
                  <a:cubicBezTo>
                    <a:pt x="1335194" y="1076889"/>
                    <a:pt x="1321878" y="1535803"/>
                    <a:pt x="1103462" y="1909217"/>
                  </a:cubicBezTo>
                  <a:cubicBezTo>
                    <a:pt x="1082941" y="1944664"/>
                    <a:pt x="1045023" y="1966420"/>
                    <a:pt x="1004066" y="1966250"/>
                  </a:cubicBezTo>
                  <a:cubicBezTo>
                    <a:pt x="963108" y="1966079"/>
                    <a:pt x="925373" y="1944007"/>
                    <a:pt x="905148" y="1908391"/>
                  </a:cubicBezTo>
                  <a:cubicBezTo>
                    <a:pt x="884923" y="1872775"/>
                    <a:pt x="885301" y="1829060"/>
                    <a:pt x="906138" y="1793799"/>
                  </a:cubicBezTo>
                  <a:cubicBezTo>
                    <a:pt x="1085240" y="1487599"/>
                    <a:pt x="1096159" y="1111290"/>
                    <a:pt x="935113" y="795220"/>
                  </a:cubicBezTo>
                  <a:cubicBezTo>
                    <a:pt x="774068" y="479150"/>
                    <a:pt x="463209" y="266795"/>
                    <a:pt x="110215" y="231712"/>
                  </a:cubicBezTo>
                  <a:cubicBezTo>
                    <a:pt x="69440" y="227843"/>
                    <a:pt x="33852" y="202454"/>
                    <a:pt x="16926" y="165157"/>
                  </a:cubicBezTo>
                  <a:cubicBezTo>
                    <a:pt x="0" y="127861"/>
                    <a:pt x="4324" y="84358"/>
                    <a:pt x="28260" y="51123"/>
                  </a:cubicBezTo>
                  <a:cubicBezTo>
                    <a:pt x="52196" y="17887"/>
                    <a:pt x="92085" y="0"/>
                    <a:pt x="132823" y="4232"/>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0" name="Google Shape;800;p29"/>
          <p:cNvSpPr txBox="1"/>
          <p:nvPr/>
        </p:nvSpPr>
        <p:spPr>
          <a:xfrm>
            <a:off x="2458652" y="4725609"/>
            <a:ext cx="2735319"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60%</a:t>
            </a:r>
            <a:endParaRPr/>
          </a:p>
        </p:txBody>
      </p:sp>
      <p:sp>
        <p:nvSpPr>
          <p:cNvPr id="801" name="Google Shape;801;p29"/>
          <p:cNvSpPr txBox="1"/>
          <p:nvPr/>
        </p:nvSpPr>
        <p:spPr>
          <a:xfrm>
            <a:off x="7776341" y="4725609"/>
            <a:ext cx="2735319"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80%</a:t>
            </a:r>
            <a:endParaRPr/>
          </a:p>
        </p:txBody>
      </p:sp>
      <p:sp>
        <p:nvSpPr>
          <p:cNvPr id="802" name="Google Shape;802;p29"/>
          <p:cNvSpPr txBox="1"/>
          <p:nvPr/>
        </p:nvSpPr>
        <p:spPr>
          <a:xfrm>
            <a:off x="13094029" y="4725609"/>
            <a:ext cx="2735319"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35%</a:t>
            </a:r>
            <a:endParaRPr/>
          </a:p>
        </p:txBody>
      </p:sp>
      <p:sp>
        <p:nvSpPr>
          <p:cNvPr id="803" name="Google Shape;803;p29"/>
          <p:cNvSpPr txBox="1"/>
          <p:nvPr/>
        </p:nvSpPr>
        <p:spPr>
          <a:xfrm>
            <a:off x="2143849" y="8387034"/>
            <a:ext cx="3364800" cy="812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400" u="none" cap="none" strike="noStrike">
                <a:solidFill>
                  <a:srgbClr val="000000"/>
                </a:solidFill>
                <a:latin typeface="Lato"/>
                <a:ea typeface="Lato"/>
                <a:cs typeface="Lato"/>
                <a:sym typeface="Lato"/>
              </a:rPr>
              <a:t>Elaborate on what</a:t>
            </a:r>
            <a:endParaRPr/>
          </a:p>
          <a:p>
            <a:pPr indent="0" lvl="1" marL="0" marR="0" rtl="0" algn="ctr">
              <a:lnSpc>
                <a:spcPct val="120000"/>
              </a:lnSpc>
              <a:spcBef>
                <a:spcPts val="0"/>
              </a:spcBef>
              <a:spcAft>
                <a:spcPts val="0"/>
              </a:spcAft>
              <a:buNone/>
            </a:pPr>
            <a:r>
              <a:rPr b="0" i="0" lang="en-US" sz="2400" u="none" cap="none" strike="noStrike">
                <a:solidFill>
                  <a:srgbClr val="000000"/>
                </a:solidFill>
                <a:latin typeface="Lato"/>
                <a:ea typeface="Lato"/>
                <a:cs typeface="Lato"/>
                <a:sym typeface="Lato"/>
              </a:rPr>
              <a:t>you want to discuss. </a:t>
            </a:r>
            <a:endParaRPr/>
          </a:p>
        </p:txBody>
      </p:sp>
      <p:sp>
        <p:nvSpPr>
          <p:cNvPr id="804" name="Google Shape;804;p29"/>
          <p:cNvSpPr txBox="1"/>
          <p:nvPr/>
        </p:nvSpPr>
        <p:spPr>
          <a:xfrm>
            <a:off x="7461538" y="8387034"/>
            <a:ext cx="3364800" cy="812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400" u="none" cap="none" strike="noStrike">
                <a:solidFill>
                  <a:srgbClr val="000000"/>
                </a:solidFill>
                <a:latin typeface="Lato"/>
                <a:ea typeface="Lato"/>
                <a:cs typeface="Lato"/>
                <a:sym typeface="Lato"/>
              </a:rPr>
              <a:t>Elaborate on what</a:t>
            </a:r>
            <a:endParaRPr/>
          </a:p>
          <a:p>
            <a:pPr indent="0" lvl="1" marL="0" marR="0" rtl="0" algn="ctr">
              <a:lnSpc>
                <a:spcPct val="120000"/>
              </a:lnSpc>
              <a:spcBef>
                <a:spcPts val="0"/>
              </a:spcBef>
              <a:spcAft>
                <a:spcPts val="0"/>
              </a:spcAft>
              <a:buNone/>
            </a:pPr>
            <a:r>
              <a:rPr b="0" i="0" lang="en-US" sz="2400" u="none" cap="none" strike="noStrike">
                <a:solidFill>
                  <a:srgbClr val="000000"/>
                </a:solidFill>
                <a:latin typeface="Lato"/>
                <a:ea typeface="Lato"/>
                <a:cs typeface="Lato"/>
                <a:sym typeface="Lato"/>
              </a:rPr>
              <a:t>you want to discuss. </a:t>
            </a:r>
            <a:endParaRPr/>
          </a:p>
        </p:txBody>
      </p:sp>
      <p:sp>
        <p:nvSpPr>
          <p:cNvPr id="805" name="Google Shape;805;p29"/>
          <p:cNvSpPr txBox="1"/>
          <p:nvPr/>
        </p:nvSpPr>
        <p:spPr>
          <a:xfrm>
            <a:off x="12779226" y="8387034"/>
            <a:ext cx="3364800" cy="812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400" u="none" cap="none" strike="noStrike">
                <a:solidFill>
                  <a:srgbClr val="000000"/>
                </a:solidFill>
                <a:latin typeface="Lato"/>
                <a:ea typeface="Lato"/>
                <a:cs typeface="Lato"/>
                <a:sym typeface="Lato"/>
              </a:rPr>
              <a:t>Elaborate on what</a:t>
            </a:r>
            <a:endParaRPr/>
          </a:p>
          <a:p>
            <a:pPr indent="0" lvl="1" marL="0" marR="0" rtl="0" algn="ctr">
              <a:lnSpc>
                <a:spcPct val="120000"/>
              </a:lnSpc>
              <a:spcBef>
                <a:spcPts val="0"/>
              </a:spcBef>
              <a:spcAft>
                <a:spcPts val="0"/>
              </a:spcAft>
              <a:buNone/>
            </a:pPr>
            <a:r>
              <a:rPr b="0" i="0" lang="en-US" sz="2400" u="none" cap="none" strike="noStrike">
                <a:solidFill>
                  <a:srgbClr val="000000"/>
                </a:solidFill>
                <a:latin typeface="Lato"/>
                <a:ea typeface="Lato"/>
                <a:cs typeface="Lato"/>
                <a:sym typeface="Lato"/>
              </a:rPr>
              <a:t>you want to discuss. </a:t>
            </a:r>
            <a:endParaRPr/>
          </a:p>
        </p:txBody>
      </p:sp>
      <p:sp>
        <p:nvSpPr>
          <p:cNvPr id="806" name="Google Shape;806;p29"/>
          <p:cNvSpPr txBox="1"/>
          <p:nvPr/>
        </p:nvSpPr>
        <p:spPr>
          <a:xfrm>
            <a:off x="2222954" y="7586934"/>
            <a:ext cx="32067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Project 1</a:t>
            </a:r>
            <a:endParaRPr/>
          </a:p>
        </p:txBody>
      </p:sp>
      <p:sp>
        <p:nvSpPr>
          <p:cNvPr id="807" name="Google Shape;807;p29"/>
          <p:cNvSpPr txBox="1"/>
          <p:nvPr/>
        </p:nvSpPr>
        <p:spPr>
          <a:xfrm>
            <a:off x="7540642" y="7586934"/>
            <a:ext cx="32067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Project 2</a:t>
            </a:r>
            <a:endParaRPr/>
          </a:p>
        </p:txBody>
      </p:sp>
      <p:sp>
        <p:nvSpPr>
          <p:cNvPr id="808" name="Google Shape;808;p29"/>
          <p:cNvSpPr txBox="1"/>
          <p:nvPr/>
        </p:nvSpPr>
        <p:spPr>
          <a:xfrm>
            <a:off x="12858331" y="7586934"/>
            <a:ext cx="32067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Project 3</a:t>
            </a:r>
            <a:endParaRPr/>
          </a:p>
        </p:txBody>
      </p:sp>
      <p:grpSp>
        <p:nvGrpSpPr>
          <p:cNvPr id="809" name="Google Shape;809;p29"/>
          <p:cNvGrpSpPr/>
          <p:nvPr/>
        </p:nvGrpSpPr>
        <p:grpSpPr>
          <a:xfrm>
            <a:off x="4593587" y="1675740"/>
            <a:ext cx="9100826" cy="3086113"/>
            <a:chOff x="0" y="0"/>
            <a:chExt cx="2396925" cy="812800"/>
          </a:xfrm>
        </p:grpSpPr>
        <p:sp>
          <p:nvSpPr>
            <p:cNvPr id="810" name="Google Shape;810;p29"/>
            <p:cNvSpPr/>
            <p:nvPr/>
          </p:nvSpPr>
          <p:spPr>
            <a:xfrm>
              <a:off x="0" y="0"/>
              <a:ext cx="2396925" cy="105874"/>
            </a:xfrm>
            <a:custGeom>
              <a:rect b="b" l="l" r="r" t="t"/>
              <a:pathLst>
                <a:path extrusionOk="0" h="105874" w="2396925">
                  <a:moveTo>
                    <a:pt x="0" y="0"/>
                  </a:moveTo>
                  <a:lnTo>
                    <a:pt x="2396925" y="0"/>
                  </a:lnTo>
                  <a:lnTo>
                    <a:pt x="2396925" y="105874"/>
                  </a:lnTo>
                  <a:lnTo>
                    <a:pt x="0" y="105874"/>
                  </a:lnTo>
                  <a:close/>
                </a:path>
              </a:pathLst>
            </a:custGeom>
            <a:solidFill>
              <a:srgbClr val="FFFFBB"/>
            </a:solidFill>
            <a:ln>
              <a:noFill/>
            </a:ln>
          </p:spPr>
        </p:sp>
        <p:sp>
          <p:nvSpPr>
            <p:cNvPr id="811" name="Google Shape;811;p29"/>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12" name="Google Shape;812;p29"/>
          <p:cNvSpPr txBox="1"/>
          <p:nvPr/>
        </p:nvSpPr>
        <p:spPr>
          <a:xfrm>
            <a:off x="5188639" y="885825"/>
            <a:ext cx="7910722"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Project Progress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BB"/>
        </a:solidFill>
      </p:bgPr>
    </p:bg>
    <p:spTree>
      <p:nvGrpSpPr>
        <p:cNvPr id="816" name="Shape 816"/>
        <p:cNvGrpSpPr/>
        <p:nvPr/>
      </p:nvGrpSpPr>
      <p:grpSpPr>
        <a:xfrm>
          <a:off x="0" y="0"/>
          <a:ext cx="0" cy="0"/>
          <a:chOff x="0" y="0"/>
          <a:chExt cx="0" cy="0"/>
        </a:xfrm>
      </p:grpSpPr>
      <p:grpSp>
        <p:nvGrpSpPr>
          <p:cNvPr id="817" name="Google Shape;817;p30"/>
          <p:cNvGrpSpPr/>
          <p:nvPr/>
        </p:nvGrpSpPr>
        <p:grpSpPr>
          <a:xfrm>
            <a:off x="-1048955" y="7132889"/>
            <a:ext cx="20385911" cy="3086100"/>
            <a:chOff x="0" y="0"/>
            <a:chExt cx="5369129" cy="812800"/>
          </a:xfrm>
        </p:grpSpPr>
        <p:sp>
          <p:nvSpPr>
            <p:cNvPr id="818" name="Google Shape;818;p30"/>
            <p:cNvSpPr/>
            <p:nvPr/>
          </p:nvSpPr>
          <p:spPr>
            <a:xfrm>
              <a:off x="0" y="0"/>
              <a:ext cx="5369129" cy="466825"/>
            </a:xfrm>
            <a:custGeom>
              <a:rect b="b" l="l" r="r" t="t"/>
              <a:pathLst>
                <a:path extrusionOk="0" h="466825" w="5369129">
                  <a:moveTo>
                    <a:pt x="0" y="0"/>
                  </a:moveTo>
                  <a:lnTo>
                    <a:pt x="5369129" y="0"/>
                  </a:lnTo>
                  <a:lnTo>
                    <a:pt x="5369129" y="466825"/>
                  </a:lnTo>
                  <a:lnTo>
                    <a:pt x="0" y="466825"/>
                  </a:lnTo>
                  <a:close/>
                </a:path>
              </a:pathLst>
            </a:custGeom>
            <a:solidFill>
              <a:srgbClr val="599ECB"/>
            </a:solidFill>
            <a:ln>
              <a:noFill/>
            </a:ln>
          </p:spPr>
        </p:sp>
        <p:sp>
          <p:nvSpPr>
            <p:cNvPr id="819" name="Google Shape;819;p30"/>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0" name="Google Shape;820;p30"/>
          <p:cNvGrpSpPr/>
          <p:nvPr/>
        </p:nvGrpSpPr>
        <p:grpSpPr>
          <a:xfrm>
            <a:off x="0" y="0"/>
            <a:ext cx="18287996" cy="4932184"/>
            <a:chOff x="0" y="0"/>
            <a:chExt cx="4816592" cy="1299012"/>
          </a:xfrm>
        </p:grpSpPr>
        <p:sp>
          <p:nvSpPr>
            <p:cNvPr id="821" name="Google Shape;821;p30"/>
            <p:cNvSpPr/>
            <p:nvPr/>
          </p:nvSpPr>
          <p:spPr>
            <a:xfrm>
              <a:off x="0" y="0"/>
              <a:ext cx="4816592" cy="1299012"/>
            </a:xfrm>
            <a:custGeom>
              <a:rect b="b" l="l" r="r" t="t"/>
              <a:pathLst>
                <a:path extrusionOk="0" h="1299012" w="4816592">
                  <a:moveTo>
                    <a:pt x="0" y="0"/>
                  </a:moveTo>
                  <a:lnTo>
                    <a:pt x="4816592" y="0"/>
                  </a:lnTo>
                  <a:lnTo>
                    <a:pt x="4816592" y="1299012"/>
                  </a:lnTo>
                  <a:lnTo>
                    <a:pt x="0" y="1299012"/>
                  </a:lnTo>
                  <a:close/>
                </a:path>
              </a:pathLst>
            </a:custGeom>
            <a:solidFill>
              <a:srgbClr val="599ECB"/>
            </a:solidFill>
            <a:ln>
              <a:noFill/>
            </a:ln>
          </p:spPr>
        </p:sp>
        <p:sp>
          <p:nvSpPr>
            <p:cNvPr id="822" name="Google Shape;822;p30"/>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3" name="Google Shape;823;p30"/>
          <p:cNvGrpSpPr/>
          <p:nvPr/>
        </p:nvGrpSpPr>
        <p:grpSpPr>
          <a:xfrm>
            <a:off x="10439598" y="1862020"/>
            <a:ext cx="2620476" cy="3281480"/>
            <a:chOff x="0" y="0"/>
            <a:chExt cx="660400" cy="826983"/>
          </a:xfrm>
        </p:grpSpPr>
        <p:sp>
          <p:nvSpPr>
            <p:cNvPr id="824" name="Google Shape;824;p30"/>
            <p:cNvSpPr/>
            <p:nvPr/>
          </p:nvSpPr>
          <p:spPr>
            <a:xfrm>
              <a:off x="0" y="0"/>
              <a:ext cx="660400" cy="826983"/>
            </a:xfrm>
            <a:custGeom>
              <a:rect b="b" l="l" r="r" t="t"/>
              <a:pathLst>
                <a:path extrusionOk="0" h="82698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817"/>
                  </a:cubicBezTo>
                  <a:lnTo>
                    <a:pt x="660400" y="826983"/>
                  </a:lnTo>
                  <a:lnTo>
                    <a:pt x="0" y="826983"/>
                  </a:lnTo>
                  <a:lnTo>
                    <a:pt x="0" y="329187"/>
                  </a:lnTo>
                  <a:cubicBezTo>
                    <a:pt x="1782" y="185660"/>
                    <a:pt x="93019" y="64045"/>
                    <a:pt x="220252" y="19070"/>
                  </a:cubicBezTo>
                  <a:close/>
                </a:path>
              </a:pathLst>
            </a:custGeom>
            <a:solidFill>
              <a:srgbClr val="FFF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6" name="Google Shape;826;p30"/>
          <p:cNvGrpSpPr/>
          <p:nvPr/>
        </p:nvGrpSpPr>
        <p:grpSpPr>
          <a:xfrm>
            <a:off x="15660641" y="1862020"/>
            <a:ext cx="2620476" cy="3281480"/>
            <a:chOff x="0" y="0"/>
            <a:chExt cx="660400" cy="826983"/>
          </a:xfrm>
        </p:grpSpPr>
        <p:sp>
          <p:nvSpPr>
            <p:cNvPr id="827" name="Google Shape;827;p30"/>
            <p:cNvSpPr/>
            <p:nvPr/>
          </p:nvSpPr>
          <p:spPr>
            <a:xfrm>
              <a:off x="0" y="0"/>
              <a:ext cx="660400" cy="826983"/>
            </a:xfrm>
            <a:custGeom>
              <a:rect b="b" l="l" r="r" t="t"/>
              <a:pathLst>
                <a:path extrusionOk="0" h="82698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817"/>
                  </a:cubicBezTo>
                  <a:lnTo>
                    <a:pt x="660400" y="826983"/>
                  </a:lnTo>
                  <a:lnTo>
                    <a:pt x="0" y="826983"/>
                  </a:lnTo>
                  <a:lnTo>
                    <a:pt x="0" y="329187"/>
                  </a:lnTo>
                  <a:cubicBezTo>
                    <a:pt x="1782" y="185660"/>
                    <a:pt x="93019" y="64045"/>
                    <a:pt x="220252" y="19070"/>
                  </a:cubicBez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29" name="Google Shape;829;p30"/>
          <p:cNvGrpSpPr/>
          <p:nvPr/>
        </p:nvGrpSpPr>
        <p:grpSpPr>
          <a:xfrm>
            <a:off x="7829076" y="1862020"/>
            <a:ext cx="2620476" cy="3281480"/>
            <a:chOff x="0" y="0"/>
            <a:chExt cx="660400" cy="826983"/>
          </a:xfrm>
        </p:grpSpPr>
        <p:sp>
          <p:nvSpPr>
            <p:cNvPr id="830" name="Google Shape;830;p30"/>
            <p:cNvSpPr/>
            <p:nvPr/>
          </p:nvSpPr>
          <p:spPr>
            <a:xfrm>
              <a:off x="0" y="0"/>
              <a:ext cx="660400" cy="826983"/>
            </a:xfrm>
            <a:custGeom>
              <a:rect b="b" l="l" r="r" t="t"/>
              <a:pathLst>
                <a:path extrusionOk="0" h="82698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817"/>
                  </a:cubicBezTo>
                  <a:lnTo>
                    <a:pt x="660400" y="826983"/>
                  </a:lnTo>
                  <a:lnTo>
                    <a:pt x="0" y="826983"/>
                  </a:lnTo>
                  <a:lnTo>
                    <a:pt x="0" y="329187"/>
                  </a:lnTo>
                  <a:cubicBezTo>
                    <a:pt x="1782" y="185660"/>
                    <a:pt x="93019" y="64045"/>
                    <a:pt x="220252" y="19070"/>
                  </a:cubicBezTo>
                  <a:close/>
                </a:path>
              </a:pathLst>
            </a:custGeom>
            <a:solidFill>
              <a:srgbClr val="A7E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2" name="Google Shape;832;p30"/>
          <p:cNvGrpSpPr/>
          <p:nvPr/>
        </p:nvGrpSpPr>
        <p:grpSpPr>
          <a:xfrm>
            <a:off x="2610522" y="1862020"/>
            <a:ext cx="2620476" cy="3281480"/>
            <a:chOff x="0" y="0"/>
            <a:chExt cx="660400" cy="826983"/>
          </a:xfrm>
        </p:grpSpPr>
        <p:sp>
          <p:nvSpPr>
            <p:cNvPr id="833" name="Google Shape;833;p30"/>
            <p:cNvSpPr/>
            <p:nvPr/>
          </p:nvSpPr>
          <p:spPr>
            <a:xfrm>
              <a:off x="0" y="0"/>
              <a:ext cx="660400" cy="826983"/>
            </a:xfrm>
            <a:custGeom>
              <a:rect b="b" l="l" r="r" t="t"/>
              <a:pathLst>
                <a:path extrusionOk="0" h="82698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817"/>
                  </a:cubicBezTo>
                  <a:lnTo>
                    <a:pt x="660400" y="826983"/>
                  </a:lnTo>
                  <a:lnTo>
                    <a:pt x="0" y="826983"/>
                  </a:lnTo>
                  <a:lnTo>
                    <a:pt x="0" y="329187"/>
                  </a:lnTo>
                  <a:cubicBezTo>
                    <a:pt x="1782" y="185660"/>
                    <a:pt x="93019" y="64045"/>
                    <a:pt x="220252" y="19070"/>
                  </a:cubicBezTo>
                  <a:close/>
                </a:path>
              </a:pathLst>
            </a:custGeom>
            <a:solidFill>
              <a:srgbClr val="A7E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5" name="Google Shape;835;p30"/>
          <p:cNvGrpSpPr/>
          <p:nvPr/>
        </p:nvGrpSpPr>
        <p:grpSpPr>
          <a:xfrm>
            <a:off x="13050119" y="1862020"/>
            <a:ext cx="2620476" cy="3281480"/>
            <a:chOff x="0" y="0"/>
            <a:chExt cx="660400" cy="826983"/>
          </a:xfrm>
        </p:grpSpPr>
        <p:sp>
          <p:nvSpPr>
            <p:cNvPr id="836" name="Google Shape;836;p30"/>
            <p:cNvSpPr/>
            <p:nvPr/>
          </p:nvSpPr>
          <p:spPr>
            <a:xfrm>
              <a:off x="0" y="0"/>
              <a:ext cx="660400" cy="826983"/>
            </a:xfrm>
            <a:custGeom>
              <a:rect b="b" l="l" r="r" t="t"/>
              <a:pathLst>
                <a:path extrusionOk="0" h="82698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817"/>
                  </a:cubicBezTo>
                  <a:lnTo>
                    <a:pt x="660400" y="826983"/>
                  </a:lnTo>
                  <a:lnTo>
                    <a:pt x="0" y="826983"/>
                  </a:lnTo>
                  <a:lnTo>
                    <a:pt x="0" y="329187"/>
                  </a:lnTo>
                  <a:cubicBezTo>
                    <a:pt x="1782" y="185660"/>
                    <a:pt x="93019" y="64045"/>
                    <a:pt x="220252" y="19070"/>
                  </a:cubicBezTo>
                  <a:close/>
                </a:path>
              </a:pathLst>
            </a:custGeom>
            <a:solidFill>
              <a:srgbClr val="A7E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8" name="Google Shape;838;p30"/>
          <p:cNvGrpSpPr/>
          <p:nvPr/>
        </p:nvGrpSpPr>
        <p:grpSpPr>
          <a:xfrm>
            <a:off x="5218555" y="1862020"/>
            <a:ext cx="2620476" cy="3281480"/>
            <a:chOff x="0" y="0"/>
            <a:chExt cx="660400" cy="826983"/>
          </a:xfrm>
        </p:grpSpPr>
        <p:sp>
          <p:nvSpPr>
            <p:cNvPr id="839" name="Google Shape;839;p30"/>
            <p:cNvSpPr/>
            <p:nvPr/>
          </p:nvSpPr>
          <p:spPr>
            <a:xfrm>
              <a:off x="0" y="0"/>
              <a:ext cx="660400" cy="826983"/>
            </a:xfrm>
            <a:custGeom>
              <a:rect b="b" l="l" r="r" t="t"/>
              <a:pathLst>
                <a:path extrusionOk="0" h="82698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817"/>
                  </a:cubicBezTo>
                  <a:lnTo>
                    <a:pt x="660400" y="826983"/>
                  </a:lnTo>
                  <a:lnTo>
                    <a:pt x="0" y="826983"/>
                  </a:lnTo>
                  <a:lnTo>
                    <a:pt x="0" y="329187"/>
                  </a:lnTo>
                  <a:cubicBezTo>
                    <a:pt x="1782" y="185660"/>
                    <a:pt x="93019" y="64045"/>
                    <a:pt x="220252" y="19070"/>
                  </a:cubicBezTo>
                  <a:close/>
                </a:path>
              </a:pathLst>
            </a:custGeom>
            <a:solidFill>
              <a:srgbClr val="FFF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1" name="Google Shape;841;p30"/>
          <p:cNvGrpSpPr/>
          <p:nvPr/>
        </p:nvGrpSpPr>
        <p:grpSpPr>
          <a:xfrm>
            <a:off x="0" y="1862020"/>
            <a:ext cx="2620476" cy="3281480"/>
            <a:chOff x="0" y="0"/>
            <a:chExt cx="660400" cy="826983"/>
          </a:xfrm>
        </p:grpSpPr>
        <p:sp>
          <p:nvSpPr>
            <p:cNvPr id="842" name="Google Shape;842;p30"/>
            <p:cNvSpPr/>
            <p:nvPr/>
          </p:nvSpPr>
          <p:spPr>
            <a:xfrm>
              <a:off x="0" y="0"/>
              <a:ext cx="660400" cy="826983"/>
            </a:xfrm>
            <a:custGeom>
              <a:rect b="b" l="l" r="r" t="t"/>
              <a:pathLst>
                <a:path extrusionOk="0" h="826983"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817"/>
                  </a:cubicBezTo>
                  <a:lnTo>
                    <a:pt x="660400" y="826983"/>
                  </a:lnTo>
                  <a:lnTo>
                    <a:pt x="0" y="826983"/>
                  </a:lnTo>
                  <a:lnTo>
                    <a:pt x="0" y="329187"/>
                  </a:lnTo>
                  <a:cubicBezTo>
                    <a:pt x="1782" y="185660"/>
                    <a:pt x="93019" y="64045"/>
                    <a:pt x="220252" y="19070"/>
                  </a:cubicBez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4" name="Google Shape;844;p30"/>
          <p:cNvGrpSpPr/>
          <p:nvPr/>
        </p:nvGrpSpPr>
        <p:grpSpPr>
          <a:xfrm rot="10800000">
            <a:off x="0" y="-1363185"/>
            <a:ext cx="2620476" cy="3225205"/>
            <a:chOff x="0" y="0"/>
            <a:chExt cx="660400" cy="812800"/>
          </a:xfrm>
        </p:grpSpPr>
        <p:sp>
          <p:nvSpPr>
            <p:cNvPr id="845" name="Google Shape;845;p30"/>
            <p:cNvSpPr/>
            <p:nvPr/>
          </p:nvSpPr>
          <p:spPr>
            <a:xfrm>
              <a:off x="0" y="0"/>
              <a:ext cx="660400" cy="469258"/>
            </a:xfrm>
            <a:custGeom>
              <a:rect b="b" l="l" r="r" t="t"/>
              <a:pathLst>
                <a:path extrusionOk="0" h="469258"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0871"/>
                  </a:cubicBezTo>
                  <a:lnTo>
                    <a:pt x="660400" y="469258"/>
                  </a:lnTo>
                  <a:lnTo>
                    <a:pt x="0" y="469258"/>
                  </a:lnTo>
                  <a:lnTo>
                    <a:pt x="0" y="320981"/>
                  </a:lnTo>
                  <a:cubicBezTo>
                    <a:pt x="1782" y="185660"/>
                    <a:pt x="93019" y="64045"/>
                    <a:pt x="220252" y="19070"/>
                  </a:cubicBez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47" name="Google Shape;847;p30"/>
          <p:cNvGrpSpPr/>
          <p:nvPr/>
        </p:nvGrpSpPr>
        <p:grpSpPr>
          <a:xfrm>
            <a:off x="18271163" y="1862020"/>
            <a:ext cx="2620476" cy="3225205"/>
            <a:chOff x="0" y="0"/>
            <a:chExt cx="660400" cy="812800"/>
          </a:xfrm>
        </p:grpSpPr>
        <p:sp>
          <p:nvSpPr>
            <p:cNvPr id="848" name="Google Shape;848;p30"/>
            <p:cNvSpPr/>
            <p:nvPr/>
          </p:nvSpPr>
          <p:spPr>
            <a:xfrm>
              <a:off x="0" y="0"/>
              <a:ext cx="660400" cy="469258"/>
            </a:xfrm>
            <a:custGeom>
              <a:rect b="b" l="l" r="r" t="t"/>
              <a:pathLst>
                <a:path extrusionOk="0" h="469258"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0871"/>
                  </a:cubicBezTo>
                  <a:lnTo>
                    <a:pt x="660400" y="469258"/>
                  </a:lnTo>
                  <a:lnTo>
                    <a:pt x="0" y="469258"/>
                  </a:lnTo>
                  <a:lnTo>
                    <a:pt x="0" y="320981"/>
                  </a:lnTo>
                  <a:cubicBezTo>
                    <a:pt x="1782" y="185660"/>
                    <a:pt x="93019" y="64045"/>
                    <a:pt x="220252" y="19070"/>
                  </a:cubicBezTo>
                  <a:close/>
                </a:path>
              </a:pathLst>
            </a:custGeom>
            <a:solidFill>
              <a:srgbClr val="A7E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0" name="Google Shape;850;p30"/>
          <p:cNvGrpSpPr/>
          <p:nvPr/>
        </p:nvGrpSpPr>
        <p:grpSpPr>
          <a:xfrm rot="10800000">
            <a:off x="7831565" y="-1363185"/>
            <a:ext cx="2620476" cy="3225205"/>
            <a:chOff x="0" y="0"/>
            <a:chExt cx="660400" cy="812800"/>
          </a:xfrm>
        </p:grpSpPr>
        <p:sp>
          <p:nvSpPr>
            <p:cNvPr id="851" name="Google Shape;851;p30"/>
            <p:cNvSpPr/>
            <p:nvPr/>
          </p:nvSpPr>
          <p:spPr>
            <a:xfrm>
              <a:off x="0" y="0"/>
              <a:ext cx="660400" cy="469258"/>
            </a:xfrm>
            <a:custGeom>
              <a:rect b="b" l="l" r="r" t="t"/>
              <a:pathLst>
                <a:path extrusionOk="0" h="469258"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0871"/>
                  </a:cubicBezTo>
                  <a:lnTo>
                    <a:pt x="660400" y="469258"/>
                  </a:lnTo>
                  <a:lnTo>
                    <a:pt x="0" y="469258"/>
                  </a:lnTo>
                  <a:lnTo>
                    <a:pt x="0" y="320981"/>
                  </a:lnTo>
                  <a:cubicBezTo>
                    <a:pt x="1782" y="185660"/>
                    <a:pt x="93019" y="64045"/>
                    <a:pt x="220252" y="19070"/>
                  </a:cubicBezTo>
                  <a:close/>
                </a:path>
              </a:pathLst>
            </a:custGeom>
            <a:solidFill>
              <a:srgbClr val="A7E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3" name="Google Shape;853;p30"/>
          <p:cNvGrpSpPr/>
          <p:nvPr/>
        </p:nvGrpSpPr>
        <p:grpSpPr>
          <a:xfrm rot="10800000">
            <a:off x="2610522" y="-1363185"/>
            <a:ext cx="2620476" cy="3225205"/>
            <a:chOff x="0" y="0"/>
            <a:chExt cx="660400" cy="812800"/>
          </a:xfrm>
        </p:grpSpPr>
        <p:sp>
          <p:nvSpPr>
            <p:cNvPr id="854" name="Google Shape;854;p30"/>
            <p:cNvSpPr/>
            <p:nvPr/>
          </p:nvSpPr>
          <p:spPr>
            <a:xfrm>
              <a:off x="0" y="0"/>
              <a:ext cx="660400" cy="469258"/>
            </a:xfrm>
            <a:custGeom>
              <a:rect b="b" l="l" r="r" t="t"/>
              <a:pathLst>
                <a:path extrusionOk="0" h="469258"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0871"/>
                  </a:cubicBezTo>
                  <a:lnTo>
                    <a:pt x="660400" y="469258"/>
                  </a:lnTo>
                  <a:lnTo>
                    <a:pt x="0" y="469258"/>
                  </a:lnTo>
                  <a:lnTo>
                    <a:pt x="0" y="320981"/>
                  </a:lnTo>
                  <a:cubicBezTo>
                    <a:pt x="1782" y="185660"/>
                    <a:pt x="93019" y="64045"/>
                    <a:pt x="220252" y="19070"/>
                  </a:cubicBezTo>
                  <a:close/>
                </a:path>
              </a:pathLst>
            </a:custGeom>
            <a:solidFill>
              <a:srgbClr val="A7E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6" name="Google Shape;856;p30"/>
          <p:cNvGrpSpPr/>
          <p:nvPr/>
        </p:nvGrpSpPr>
        <p:grpSpPr>
          <a:xfrm rot="10800000">
            <a:off x="10442086" y="-1363185"/>
            <a:ext cx="2620476" cy="3225205"/>
            <a:chOff x="0" y="0"/>
            <a:chExt cx="660400" cy="812800"/>
          </a:xfrm>
        </p:grpSpPr>
        <p:sp>
          <p:nvSpPr>
            <p:cNvPr id="857" name="Google Shape;857;p30"/>
            <p:cNvSpPr/>
            <p:nvPr/>
          </p:nvSpPr>
          <p:spPr>
            <a:xfrm>
              <a:off x="0" y="0"/>
              <a:ext cx="660400" cy="469258"/>
            </a:xfrm>
            <a:custGeom>
              <a:rect b="b" l="l" r="r" t="t"/>
              <a:pathLst>
                <a:path extrusionOk="0" h="469258"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0871"/>
                  </a:cubicBezTo>
                  <a:lnTo>
                    <a:pt x="660400" y="469258"/>
                  </a:lnTo>
                  <a:lnTo>
                    <a:pt x="0" y="469258"/>
                  </a:lnTo>
                  <a:lnTo>
                    <a:pt x="0" y="320981"/>
                  </a:lnTo>
                  <a:cubicBezTo>
                    <a:pt x="1782" y="185660"/>
                    <a:pt x="93019" y="64045"/>
                    <a:pt x="220252" y="19070"/>
                  </a:cubicBezTo>
                  <a:close/>
                </a:path>
              </a:pathLst>
            </a:custGeom>
            <a:solidFill>
              <a:srgbClr val="FFF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9" name="Google Shape;859;p30"/>
          <p:cNvGrpSpPr/>
          <p:nvPr/>
        </p:nvGrpSpPr>
        <p:grpSpPr>
          <a:xfrm rot="10800000">
            <a:off x="15660641" y="-1363185"/>
            <a:ext cx="2620476" cy="3225205"/>
            <a:chOff x="0" y="0"/>
            <a:chExt cx="660400" cy="812800"/>
          </a:xfrm>
        </p:grpSpPr>
        <p:sp>
          <p:nvSpPr>
            <p:cNvPr id="860" name="Google Shape;860;p30"/>
            <p:cNvSpPr/>
            <p:nvPr/>
          </p:nvSpPr>
          <p:spPr>
            <a:xfrm>
              <a:off x="0" y="0"/>
              <a:ext cx="660400" cy="469258"/>
            </a:xfrm>
            <a:custGeom>
              <a:rect b="b" l="l" r="r" t="t"/>
              <a:pathLst>
                <a:path extrusionOk="0" h="469258"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0871"/>
                  </a:cubicBezTo>
                  <a:lnTo>
                    <a:pt x="660400" y="469258"/>
                  </a:lnTo>
                  <a:lnTo>
                    <a:pt x="0" y="469258"/>
                  </a:lnTo>
                  <a:lnTo>
                    <a:pt x="0" y="320981"/>
                  </a:lnTo>
                  <a:cubicBezTo>
                    <a:pt x="1782" y="185660"/>
                    <a:pt x="93019" y="64045"/>
                    <a:pt x="220252" y="19070"/>
                  </a:cubicBezTo>
                  <a:close/>
                </a:path>
              </a:pathLst>
            </a:custGeom>
            <a:solidFill>
              <a:srgbClr val="E8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2" name="Google Shape;862;p30"/>
          <p:cNvGrpSpPr/>
          <p:nvPr/>
        </p:nvGrpSpPr>
        <p:grpSpPr>
          <a:xfrm rot="10800000">
            <a:off x="5221043" y="-1363185"/>
            <a:ext cx="2620476" cy="3225205"/>
            <a:chOff x="0" y="0"/>
            <a:chExt cx="660400" cy="812800"/>
          </a:xfrm>
        </p:grpSpPr>
        <p:sp>
          <p:nvSpPr>
            <p:cNvPr id="863" name="Google Shape;863;p30"/>
            <p:cNvSpPr/>
            <p:nvPr/>
          </p:nvSpPr>
          <p:spPr>
            <a:xfrm>
              <a:off x="0" y="0"/>
              <a:ext cx="660400" cy="469258"/>
            </a:xfrm>
            <a:custGeom>
              <a:rect b="b" l="l" r="r" t="t"/>
              <a:pathLst>
                <a:path extrusionOk="0" h="469258"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0871"/>
                  </a:cubicBezTo>
                  <a:lnTo>
                    <a:pt x="660400" y="469258"/>
                  </a:lnTo>
                  <a:lnTo>
                    <a:pt x="0" y="469258"/>
                  </a:lnTo>
                  <a:lnTo>
                    <a:pt x="0" y="320981"/>
                  </a:lnTo>
                  <a:cubicBezTo>
                    <a:pt x="1782" y="185660"/>
                    <a:pt x="93019" y="64045"/>
                    <a:pt x="220252" y="19070"/>
                  </a:cubicBezTo>
                  <a:close/>
                </a:path>
              </a:pathLst>
            </a:custGeom>
            <a:solidFill>
              <a:srgbClr val="FFF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5" name="Google Shape;865;p30"/>
          <p:cNvGrpSpPr/>
          <p:nvPr/>
        </p:nvGrpSpPr>
        <p:grpSpPr>
          <a:xfrm rot="10800000">
            <a:off x="13052608" y="-1363185"/>
            <a:ext cx="2620476" cy="3225205"/>
            <a:chOff x="0" y="0"/>
            <a:chExt cx="660400" cy="812800"/>
          </a:xfrm>
        </p:grpSpPr>
        <p:sp>
          <p:nvSpPr>
            <p:cNvPr id="866" name="Google Shape;866;p30"/>
            <p:cNvSpPr/>
            <p:nvPr/>
          </p:nvSpPr>
          <p:spPr>
            <a:xfrm>
              <a:off x="0" y="0"/>
              <a:ext cx="660400" cy="469258"/>
            </a:xfrm>
            <a:custGeom>
              <a:rect b="b" l="l" r="r" t="t"/>
              <a:pathLst>
                <a:path extrusionOk="0" h="469258"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0871"/>
                  </a:cubicBezTo>
                  <a:lnTo>
                    <a:pt x="660400" y="469258"/>
                  </a:lnTo>
                  <a:lnTo>
                    <a:pt x="0" y="469258"/>
                  </a:lnTo>
                  <a:lnTo>
                    <a:pt x="0" y="320981"/>
                  </a:lnTo>
                  <a:cubicBezTo>
                    <a:pt x="1782" y="185660"/>
                    <a:pt x="93019" y="64045"/>
                    <a:pt x="220252" y="19070"/>
                  </a:cubicBezTo>
                  <a:close/>
                </a:path>
              </a:pathLst>
            </a:custGeom>
            <a:solidFill>
              <a:srgbClr val="A7E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8" name="Google Shape;868;p30"/>
          <p:cNvGrpSpPr/>
          <p:nvPr/>
        </p:nvGrpSpPr>
        <p:grpSpPr>
          <a:xfrm rot="10800000">
            <a:off x="18271163" y="-1363185"/>
            <a:ext cx="2620476" cy="3225205"/>
            <a:chOff x="0" y="0"/>
            <a:chExt cx="660400" cy="812800"/>
          </a:xfrm>
        </p:grpSpPr>
        <p:sp>
          <p:nvSpPr>
            <p:cNvPr id="869" name="Google Shape;869;p30"/>
            <p:cNvSpPr/>
            <p:nvPr/>
          </p:nvSpPr>
          <p:spPr>
            <a:xfrm>
              <a:off x="0" y="0"/>
              <a:ext cx="660400" cy="469258"/>
            </a:xfrm>
            <a:custGeom>
              <a:rect b="b" l="l" r="r" t="t"/>
              <a:pathLst>
                <a:path extrusionOk="0" h="469258"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0871"/>
                  </a:cubicBezTo>
                  <a:lnTo>
                    <a:pt x="660400" y="469258"/>
                  </a:lnTo>
                  <a:lnTo>
                    <a:pt x="0" y="469258"/>
                  </a:lnTo>
                  <a:lnTo>
                    <a:pt x="0" y="320981"/>
                  </a:lnTo>
                  <a:cubicBezTo>
                    <a:pt x="1782" y="185660"/>
                    <a:pt x="93019" y="64045"/>
                    <a:pt x="220252" y="19070"/>
                  </a:cubicBezTo>
                  <a:close/>
                </a:path>
              </a:pathLst>
            </a:custGeom>
            <a:solidFill>
              <a:srgbClr val="A7E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0"/>
            <p:cNvSpPr txBox="1"/>
            <p:nvPr/>
          </p:nvSpPr>
          <p:spPr>
            <a:xfrm>
              <a:off x="0" y="127000"/>
              <a:ext cx="660400" cy="685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1" name="Google Shape;871;p30"/>
          <p:cNvSpPr txBox="1"/>
          <p:nvPr/>
        </p:nvSpPr>
        <p:spPr>
          <a:xfrm>
            <a:off x="615028" y="7234238"/>
            <a:ext cx="17058000" cy="1462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9500" u="none" cap="none" strike="noStrike">
                <a:solidFill>
                  <a:srgbClr val="E8E8E8"/>
                </a:solidFill>
                <a:latin typeface="Pridi"/>
                <a:ea typeface="Pridi"/>
                <a:cs typeface="Pridi"/>
                <a:sym typeface="Pridi"/>
              </a:rPr>
              <a:t>Project Timeline</a:t>
            </a:r>
            <a:endParaRPr/>
          </a:p>
        </p:txBody>
      </p:sp>
      <p:sp>
        <p:nvSpPr>
          <p:cNvPr id="872" name="Google Shape;872;p30"/>
          <p:cNvSpPr txBox="1"/>
          <p:nvPr/>
        </p:nvSpPr>
        <p:spPr>
          <a:xfrm>
            <a:off x="7610680" y="4831020"/>
            <a:ext cx="3066639" cy="233528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0" i="0" lang="en-US" sz="15260" u="none" cap="none" strike="noStrike">
                <a:solidFill>
                  <a:srgbClr val="000000"/>
                </a:solidFill>
                <a:latin typeface="Pridi ExtraLight"/>
                <a:ea typeface="Pridi ExtraLight"/>
                <a:cs typeface="Pridi ExtraLight"/>
                <a:sym typeface="Pridi ExtraLight"/>
              </a:rPr>
              <a:t>03</a:t>
            </a:r>
            <a:endParaRPr/>
          </a:p>
        </p:txBody>
      </p:sp>
      <p:sp>
        <p:nvSpPr>
          <p:cNvPr id="873" name="Google Shape;873;p30"/>
          <p:cNvSpPr txBox="1"/>
          <p:nvPr/>
        </p:nvSpPr>
        <p:spPr>
          <a:xfrm>
            <a:off x="2741618" y="9401175"/>
            <a:ext cx="12804764" cy="361950"/>
          </a:xfrm>
          <a:prstGeom prst="rect">
            <a:avLst/>
          </a:prstGeom>
          <a:noFill/>
          <a:ln>
            <a:noFill/>
          </a:ln>
        </p:spPr>
        <p:txBody>
          <a:bodyPr anchorCtr="0" anchor="t" bIns="0" lIns="0" spcFirstLastPara="1" rIns="0" wrap="square" tIns="0">
            <a:spAutoFit/>
          </a:bodyPr>
          <a:lstStyle/>
          <a:p>
            <a:pPr indent="0" lvl="1"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Write a subtitle here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877" name="Shape 877"/>
        <p:cNvGrpSpPr/>
        <p:nvPr/>
      </p:nvGrpSpPr>
      <p:grpSpPr>
        <a:xfrm>
          <a:off x="0" y="0"/>
          <a:ext cx="0" cy="0"/>
          <a:chOff x="0" y="0"/>
          <a:chExt cx="0" cy="0"/>
        </a:xfrm>
      </p:grpSpPr>
      <p:sp>
        <p:nvSpPr>
          <p:cNvPr id="878" name="Google Shape;878;p31"/>
          <p:cNvSpPr/>
          <p:nvPr/>
        </p:nvSpPr>
        <p:spPr>
          <a:xfrm rot="10800000">
            <a:off x="0" y="0"/>
            <a:ext cx="2872459" cy="10287000"/>
          </a:xfrm>
          <a:custGeom>
            <a:rect b="b" l="l" r="r" t="t"/>
            <a:pathLst>
              <a:path extrusionOk="0" h="10287000" w="2872459">
                <a:moveTo>
                  <a:pt x="0" y="0"/>
                </a:moveTo>
                <a:lnTo>
                  <a:pt x="2872459" y="0"/>
                </a:lnTo>
                <a:lnTo>
                  <a:pt x="2872459" y="10287000"/>
                </a:lnTo>
                <a:lnTo>
                  <a:pt x="0" y="10287000"/>
                </a:lnTo>
                <a:lnTo>
                  <a:pt x="0" y="0"/>
                </a:lnTo>
                <a:close/>
              </a:path>
            </a:pathLst>
          </a:custGeom>
          <a:blipFill rotWithShape="1">
            <a:blip r:embed="rId3">
              <a:alphaModFix/>
            </a:blip>
            <a:stretch>
              <a:fillRect b="0" l="-258114" r="0" t="0"/>
            </a:stretch>
          </a:blipFill>
          <a:ln>
            <a:noFill/>
          </a:ln>
        </p:spPr>
      </p:sp>
      <p:sp>
        <p:nvSpPr>
          <p:cNvPr id="879" name="Google Shape;879;p31"/>
          <p:cNvSpPr/>
          <p:nvPr/>
        </p:nvSpPr>
        <p:spPr>
          <a:xfrm flipH="1" rot="10800000">
            <a:off x="15415541" y="0"/>
            <a:ext cx="2872459" cy="10287000"/>
          </a:xfrm>
          <a:custGeom>
            <a:rect b="b" l="l" r="r" t="t"/>
            <a:pathLst>
              <a:path extrusionOk="0" h="10287000" w="2872459">
                <a:moveTo>
                  <a:pt x="2872459" y="0"/>
                </a:moveTo>
                <a:lnTo>
                  <a:pt x="0" y="0"/>
                </a:lnTo>
                <a:lnTo>
                  <a:pt x="0" y="10287000"/>
                </a:lnTo>
                <a:lnTo>
                  <a:pt x="2872459" y="10287000"/>
                </a:lnTo>
                <a:lnTo>
                  <a:pt x="2872459" y="0"/>
                </a:lnTo>
                <a:close/>
              </a:path>
            </a:pathLst>
          </a:custGeom>
          <a:blipFill rotWithShape="1">
            <a:blip r:embed="rId3">
              <a:alphaModFix/>
            </a:blip>
            <a:stretch>
              <a:fillRect b="0" l="-258114" r="0" t="0"/>
            </a:stretch>
          </a:blipFill>
          <a:ln>
            <a:noFill/>
          </a:ln>
        </p:spPr>
      </p:sp>
      <p:graphicFrame>
        <p:nvGraphicFramePr>
          <p:cNvPr id="880" name="Google Shape;880;p31"/>
          <p:cNvGraphicFramePr/>
          <p:nvPr/>
        </p:nvGraphicFramePr>
        <p:xfrm>
          <a:off x="752863" y="3757532"/>
          <a:ext cx="3000000" cy="3000000"/>
        </p:xfrm>
        <a:graphic>
          <a:graphicData uri="http://schemas.openxmlformats.org/drawingml/2006/table">
            <a:tbl>
              <a:tblPr>
                <a:noFill/>
                <a:tableStyleId>{3A70F355-1A56-4237-BC30-1F24D30EFD64}</a:tableStyleId>
              </a:tblPr>
              <a:tblGrid>
                <a:gridCol w="3940850"/>
                <a:gridCol w="1871750"/>
                <a:gridCol w="5988950"/>
                <a:gridCol w="4980725"/>
              </a:tblGrid>
              <a:tr h="1047600">
                <a:tc>
                  <a:txBody>
                    <a:bodyPr/>
                    <a:lstStyle/>
                    <a:p>
                      <a:pPr indent="0" lvl="0" marL="0" marR="0" rtl="0" algn="ctr">
                        <a:lnSpc>
                          <a:spcPct val="140012"/>
                        </a:lnSpc>
                        <a:spcBef>
                          <a:spcPts val="0"/>
                        </a:spcBef>
                        <a:spcAft>
                          <a:spcPts val="0"/>
                        </a:spcAft>
                        <a:buNone/>
                      </a:pPr>
                      <a:r>
                        <a:rPr b="1" lang="en-US" sz="3199" u="none" cap="none" strike="noStrike">
                          <a:solidFill>
                            <a:srgbClr val="000000"/>
                          </a:solidFill>
                          <a:latin typeface="Pridi"/>
                          <a:ea typeface="Pridi"/>
                          <a:cs typeface="Pridi"/>
                          <a:sym typeface="Pridi"/>
                        </a:rPr>
                        <a:t>Schedule</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407181"/>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407181"/>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20"/>
                        </a:lnSpc>
                        <a:spcBef>
                          <a:spcPts val="0"/>
                        </a:spcBef>
                        <a:spcAft>
                          <a:spcPts val="0"/>
                        </a:spcAft>
                        <a:buNone/>
                      </a:pPr>
                      <a:r>
                        <a:rPr lang="en-US" sz="1999" u="none" cap="none" strike="noStrike">
                          <a:solidFill>
                            <a:srgbClr val="000000"/>
                          </a:solidFill>
                          <a:latin typeface="Lato"/>
                          <a:ea typeface="Lato"/>
                          <a:cs typeface="Lato"/>
                          <a:sym typeface="Lato"/>
                        </a:rPr>
                        <a:t>Describe the status of this category</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000000"/>
                      </a:solidFill>
                      <a:prstDash val="solid"/>
                      <a:round/>
                      <a:headEnd len="sm" w="sm" type="none"/>
                      <a:tailEnd len="sm" w="sm" type="none"/>
                    </a:lnB>
                  </a:tcPr>
                </a:tc>
              </a:tr>
              <a:tr h="1047600">
                <a:tc>
                  <a:txBody>
                    <a:bodyPr/>
                    <a:lstStyle/>
                    <a:p>
                      <a:pPr indent="0" lvl="0" marL="0" marR="0" rtl="0" algn="ctr">
                        <a:lnSpc>
                          <a:spcPct val="140012"/>
                        </a:lnSpc>
                        <a:spcBef>
                          <a:spcPts val="0"/>
                        </a:spcBef>
                        <a:spcAft>
                          <a:spcPts val="0"/>
                        </a:spcAft>
                        <a:buNone/>
                      </a:pPr>
                      <a:r>
                        <a:rPr b="1" lang="en-US" sz="3199" u="none" cap="none" strike="noStrike">
                          <a:solidFill>
                            <a:srgbClr val="000000"/>
                          </a:solidFill>
                          <a:latin typeface="Pridi"/>
                          <a:ea typeface="Pridi"/>
                          <a:cs typeface="Pridi"/>
                          <a:sym typeface="Pridi"/>
                        </a:rPr>
                        <a:t>Resourcing</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20"/>
                        </a:lnSpc>
                        <a:spcBef>
                          <a:spcPts val="0"/>
                        </a:spcBef>
                        <a:spcAft>
                          <a:spcPts val="0"/>
                        </a:spcAft>
                        <a:buNone/>
                      </a:pPr>
                      <a:r>
                        <a:rPr lang="en-US" sz="1999" u="none" cap="none" strike="noStrike">
                          <a:solidFill>
                            <a:srgbClr val="000000"/>
                          </a:solidFill>
                          <a:latin typeface="Lato"/>
                          <a:ea typeface="Lato"/>
                          <a:cs typeface="Lato"/>
                          <a:sym typeface="Lato"/>
                        </a:rPr>
                        <a:t>Describe the status of this category</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47600">
                <a:tc>
                  <a:txBody>
                    <a:bodyPr/>
                    <a:lstStyle/>
                    <a:p>
                      <a:pPr indent="0" lvl="0" marL="0" marR="0" rtl="0" algn="ctr">
                        <a:lnSpc>
                          <a:spcPct val="140012"/>
                        </a:lnSpc>
                        <a:spcBef>
                          <a:spcPts val="0"/>
                        </a:spcBef>
                        <a:spcAft>
                          <a:spcPts val="0"/>
                        </a:spcAft>
                        <a:buNone/>
                      </a:pPr>
                      <a:r>
                        <a:rPr b="1" lang="en-US" sz="3199" u="none" cap="none" strike="noStrike">
                          <a:solidFill>
                            <a:srgbClr val="000000"/>
                          </a:solidFill>
                          <a:latin typeface="Pridi"/>
                          <a:ea typeface="Pridi"/>
                          <a:cs typeface="Pridi"/>
                          <a:sym typeface="Pridi"/>
                        </a:rPr>
                        <a:t>Budget</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20"/>
                        </a:lnSpc>
                        <a:spcBef>
                          <a:spcPts val="0"/>
                        </a:spcBef>
                        <a:spcAft>
                          <a:spcPts val="0"/>
                        </a:spcAft>
                        <a:buNone/>
                      </a:pPr>
                      <a:r>
                        <a:rPr lang="en-US" sz="1999" u="none" cap="none" strike="noStrike">
                          <a:solidFill>
                            <a:srgbClr val="000000"/>
                          </a:solidFill>
                          <a:latin typeface="Lato"/>
                          <a:ea typeface="Lato"/>
                          <a:cs typeface="Lato"/>
                          <a:sym typeface="Lato"/>
                        </a:rPr>
                        <a:t>Describe the status of this category</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47600">
                <a:tc>
                  <a:txBody>
                    <a:bodyPr/>
                    <a:lstStyle/>
                    <a:p>
                      <a:pPr indent="0" lvl="0" marL="0" marR="0" rtl="0" algn="ctr">
                        <a:lnSpc>
                          <a:spcPct val="140012"/>
                        </a:lnSpc>
                        <a:spcBef>
                          <a:spcPts val="0"/>
                        </a:spcBef>
                        <a:spcAft>
                          <a:spcPts val="0"/>
                        </a:spcAft>
                        <a:buNone/>
                      </a:pPr>
                      <a:r>
                        <a:rPr b="1" lang="en-US" sz="3199" u="none" cap="none" strike="noStrike">
                          <a:solidFill>
                            <a:srgbClr val="000000"/>
                          </a:solidFill>
                          <a:latin typeface="Pridi"/>
                          <a:ea typeface="Pridi"/>
                          <a:cs typeface="Pridi"/>
                          <a:sym typeface="Pridi"/>
                        </a:rPr>
                        <a:t>Risks</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ctr">
                        <a:lnSpc>
                          <a:spcPct val="140020"/>
                        </a:lnSpc>
                        <a:spcBef>
                          <a:spcPts val="0"/>
                        </a:spcBef>
                        <a:spcAft>
                          <a:spcPts val="0"/>
                        </a:spcAft>
                        <a:buNone/>
                      </a:pPr>
                      <a:r>
                        <a:rPr lang="en-US" sz="1999" u="none" cap="none" strike="noStrike">
                          <a:solidFill>
                            <a:srgbClr val="000000"/>
                          </a:solidFill>
                          <a:latin typeface="Lato"/>
                          <a:ea typeface="Lato"/>
                          <a:cs typeface="Lato"/>
                          <a:sym typeface="Lato"/>
                        </a:rPr>
                        <a:t>Describe the status of this category</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47600">
                <a:tc>
                  <a:txBody>
                    <a:bodyPr/>
                    <a:lstStyle/>
                    <a:p>
                      <a:pPr indent="0" lvl="0" marL="0" marR="0" rtl="0" algn="ctr">
                        <a:lnSpc>
                          <a:spcPct val="140012"/>
                        </a:lnSpc>
                        <a:spcBef>
                          <a:spcPts val="0"/>
                        </a:spcBef>
                        <a:spcAft>
                          <a:spcPts val="0"/>
                        </a:spcAft>
                        <a:buNone/>
                      </a:pPr>
                      <a:r>
                        <a:rPr b="1" lang="en-US" sz="3199" u="none" cap="none" strike="noStrike">
                          <a:solidFill>
                            <a:srgbClr val="000000"/>
                          </a:solidFill>
                          <a:latin typeface="Pridi"/>
                          <a:ea typeface="Pridi"/>
                          <a:cs typeface="Pridi"/>
                          <a:sym typeface="Pridi"/>
                        </a:rPr>
                        <a:t>Benefit</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229090"/>
                        </a:lnSpc>
                        <a:spcBef>
                          <a:spcPts val="0"/>
                        </a:spcBef>
                        <a:spcAft>
                          <a:spcPts val="0"/>
                        </a:spcAft>
                        <a:buNone/>
                      </a:pPr>
                      <a:r>
                        <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40020"/>
                        </a:lnSpc>
                        <a:spcBef>
                          <a:spcPts val="0"/>
                        </a:spcBef>
                        <a:spcAft>
                          <a:spcPts val="0"/>
                        </a:spcAft>
                        <a:buNone/>
                      </a:pPr>
                      <a:r>
                        <a:rPr lang="en-US" sz="1999" u="none" cap="none" strike="noStrike">
                          <a:solidFill>
                            <a:srgbClr val="000000"/>
                          </a:solidFill>
                          <a:latin typeface="Lato"/>
                          <a:ea typeface="Lato"/>
                          <a:cs typeface="Lato"/>
                          <a:sym typeface="Lato"/>
                        </a:rPr>
                        <a:t>Describe the status of this category</a:t>
                      </a:r>
                      <a:endParaRPr sz="1100" u="none" cap="none" strike="noStrike"/>
                    </a:p>
                  </a:txBody>
                  <a:tcPr marT="47625" marB="47625" marR="47625" marL="476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881" name="Google Shape;881;p31"/>
          <p:cNvGrpSpPr/>
          <p:nvPr/>
        </p:nvGrpSpPr>
        <p:grpSpPr>
          <a:xfrm>
            <a:off x="8082572" y="4117570"/>
            <a:ext cx="2859483" cy="399626"/>
            <a:chOff x="-4250" y="-47625"/>
            <a:chExt cx="3812644" cy="532834"/>
          </a:xfrm>
        </p:grpSpPr>
        <p:sp>
          <p:nvSpPr>
            <p:cNvPr id="882" name="Google Shape;882;p31"/>
            <p:cNvSpPr txBox="1"/>
            <p:nvPr/>
          </p:nvSpPr>
          <p:spPr>
            <a:xfrm>
              <a:off x="3011243" y="-47625"/>
              <a:ext cx="797151" cy="532834"/>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Lato"/>
                  <a:ea typeface="Lato"/>
                  <a:cs typeface="Lato"/>
                  <a:sym typeface="Lato"/>
                </a:rPr>
                <a:t>67%</a:t>
              </a:r>
              <a:endParaRPr/>
            </a:p>
          </p:txBody>
        </p:sp>
        <p:grpSp>
          <p:nvGrpSpPr>
            <p:cNvPr id="883" name="Google Shape;883;p31"/>
            <p:cNvGrpSpPr/>
            <p:nvPr/>
          </p:nvGrpSpPr>
          <p:grpSpPr>
            <a:xfrm>
              <a:off x="-4250" y="156431"/>
              <a:ext cx="2876351" cy="172346"/>
              <a:chOff x="-1882" y="-61"/>
              <a:chExt cx="1273764" cy="76322"/>
            </a:xfrm>
          </p:grpSpPr>
          <p:sp>
            <p:nvSpPr>
              <p:cNvPr id="884" name="Google Shape;884;p31"/>
              <p:cNvSpPr/>
              <p:nvPr/>
            </p:nvSpPr>
            <p:spPr>
              <a:xfrm>
                <a:off x="-1882" y="-61"/>
                <a:ext cx="1273764" cy="76322"/>
              </a:xfrm>
              <a:custGeom>
                <a:rect b="b" l="l" r="r" t="t"/>
                <a:pathLst>
                  <a:path extrusionOk="0" h="76322" w="1273764">
                    <a:moveTo>
                      <a:pt x="39982" y="61"/>
                    </a:moveTo>
                    <a:lnTo>
                      <a:pt x="1233782" y="61"/>
                    </a:lnTo>
                    <a:cubicBezTo>
                      <a:pt x="1247434" y="0"/>
                      <a:pt x="1260076" y="7248"/>
                      <a:pt x="1266920" y="19062"/>
                    </a:cubicBezTo>
                    <a:cubicBezTo>
                      <a:pt x="1273764" y="30875"/>
                      <a:pt x="1273764" y="45447"/>
                      <a:pt x="1266920" y="57260"/>
                    </a:cubicBezTo>
                    <a:cubicBezTo>
                      <a:pt x="1260076" y="69074"/>
                      <a:pt x="1247434" y="76322"/>
                      <a:pt x="12337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D9D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1"/>
              <p:cNvSpPr/>
              <p:nvPr/>
            </p:nvSpPr>
            <p:spPr>
              <a:xfrm>
                <a:off x="-1882" y="-61"/>
                <a:ext cx="854664" cy="76322"/>
              </a:xfrm>
              <a:custGeom>
                <a:rect b="b" l="l" r="r" t="t"/>
                <a:pathLst>
                  <a:path extrusionOk="0" h="76322" w="854664">
                    <a:moveTo>
                      <a:pt x="39982" y="61"/>
                    </a:moveTo>
                    <a:lnTo>
                      <a:pt x="814682" y="61"/>
                    </a:lnTo>
                    <a:cubicBezTo>
                      <a:pt x="828334" y="0"/>
                      <a:pt x="840976" y="7248"/>
                      <a:pt x="847820" y="19062"/>
                    </a:cubicBezTo>
                    <a:cubicBezTo>
                      <a:pt x="854664" y="30875"/>
                      <a:pt x="854664" y="45447"/>
                      <a:pt x="847820" y="57260"/>
                    </a:cubicBezTo>
                    <a:cubicBezTo>
                      <a:pt x="840976" y="69074"/>
                      <a:pt x="828334" y="76322"/>
                      <a:pt x="8146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599E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6" name="Google Shape;886;p31"/>
          <p:cNvGrpSpPr/>
          <p:nvPr/>
        </p:nvGrpSpPr>
        <p:grpSpPr>
          <a:xfrm>
            <a:off x="8082572" y="5174064"/>
            <a:ext cx="2859483" cy="399626"/>
            <a:chOff x="-4250" y="-47625"/>
            <a:chExt cx="3812644" cy="532834"/>
          </a:xfrm>
        </p:grpSpPr>
        <p:sp>
          <p:nvSpPr>
            <p:cNvPr id="887" name="Google Shape;887;p31"/>
            <p:cNvSpPr txBox="1"/>
            <p:nvPr/>
          </p:nvSpPr>
          <p:spPr>
            <a:xfrm>
              <a:off x="3011243" y="-47625"/>
              <a:ext cx="797151" cy="532834"/>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Lato"/>
                  <a:ea typeface="Lato"/>
                  <a:cs typeface="Lato"/>
                  <a:sym typeface="Lato"/>
                </a:rPr>
                <a:t>25%</a:t>
              </a:r>
              <a:endParaRPr/>
            </a:p>
          </p:txBody>
        </p:sp>
        <p:grpSp>
          <p:nvGrpSpPr>
            <p:cNvPr id="888" name="Google Shape;888;p31"/>
            <p:cNvGrpSpPr/>
            <p:nvPr/>
          </p:nvGrpSpPr>
          <p:grpSpPr>
            <a:xfrm>
              <a:off x="-4250" y="156431"/>
              <a:ext cx="2876351" cy="172346"/>
              <a:chOff x="-1882" y="-61"/>
              <a:chExt cx="1273764" cy="76322"/>
            </a:xfrm>
          </p:grpSpPr>
          <p:sp>
            <p:nvSpPr>
              <p:cNvPr id="889" name="Google Shape;889;p31"/>
              <p:cNvSpPr/>
              <p:nvPr/>
            </p:nvSpPr>
            <p:spPr>
              <a:xfrm>
                <a:off x="-1882" y="-61"/>
                <a:ext cx="1273764" cy="76322"/>
              </a:xfrm>
              <a:custGeom>
                <a:rect b="b" l="l" r="r" t="t"/>
                <a:pathLst>
                  <a:path extrusionOk="0" h="76322" w="1273764">
                    <a:moveTo>
                      <a:pt x="39982" y="61"/>
                    </a:moveTo>
                    <a:lnTo>
                      <a:pt x="1233782" y="61"/>
                    </a:lnTo>
                    <a:cubicBezTo>
                      <a:pt x="1247434" y="0"/>
                      <a:pt x="1260076" y="7248"/>
                      <a:pt x="1266920" y="19062"/>
                    </a:cubicBezTo>
                    <a:cubicBezTo>
                      <a:pt x="1273764" y="30875"/>
                      <a:pt x="1273764" y="45447"/>
                      <a:pt x="1266920" y="57260"/>
                    </a:cubicBezTo>
                    <a:cubicBezTo>
                      <a:pt x="1260076" y="69074"/>
                      <a:pt x="1247434" y="76322"/>
                      <a:pt x="12337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D9D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1"/>
              <p:cNvSpPr/>
              <p:nvPr/>
            </p:nvSpPr>
            <p:spPr>
              <a:xfrm>
                <a:off x="-1882" y="-61"/>
                <a:ext cx="321263" cy="76322"/>
              </a:xfrm>
              <a:custGeom>
                <a:rect b="b" l="l" r="r" t="t"/>
                <a:pathLst>
                  <a:path extrusionOk="0" h="76322" w="321263">
                    <a:moveTo>
                      <a:pt x="39982" y="61"/>
                    </a:moveTo>
                    <a:lnTo>
                      <a:pt x="281282" y="61"/>
                    </a:lnTo>
                    <a:cubicBezTo>
                      <a:pt x="294934" y="0"/>
                      <a:pt x="307576" y="7248"/>
                      <a:pt x="314420" y="19062"/>
                    </a:cubicBezTo>
                    <a:cubicBezTo>
                      <a:pt x="321264" y="30875"/>
                      <a:pt x="321264" y="45447"/>
                      <a:pt x="314420" y="57260"/>
                    </a:cubicBezTo>
                    <a:cubicBezTo>
                      <a:pt x="307576" y="69074"/>
                      <a:pt x="294934" y="76322"/>
                      <a:pt x="2812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599E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91" name="Google Shape;891;p31"/>
          <p:cNvGrpSpPr/>
          <p:nvPr/>
        </p:nvGrpSpPr>
        <p:grpSpPr>
          <a:xfrm>
            <a:off x="8082572" y="6158839"/>
            <a:ext cx="2859483" cy="399626"/>
            <a:chOff x="-4250" y="-47625"/>
            <a:chExt cx="3812644" cy="532834"/>
          </a:xfrm>
        </p:grpSpPr>
        <p:sp>
          <p:nvSpPr>
            <p:cNvPr id="892" name="Google Shape;892;p31"/>
            <p:cNvSpPr txBox="1"/>
            <p:nvPr/>
          </p:nvSpPr>
          <p:spPr>
            <a:xfrm>
              <a:off x="3011243" y="-47625"/>
              <a:ext cx="797151" cy="532834"/>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Lato"/>
                  <a:ea typeface="Lato"/>
                  <a:cs typeface="Lato"/>
                  <a:sym typeface="Lato"/>
                </a:rPr>
                <a:t>43%</a:t>
              </a:r>
              <a:endParaRPr/>
            </a:p>
          </p:txBody>
        </p:sp>
        <p:grpSp>
          <p:nvGrpSpPr>
            <p:cNvPr id="893" name="Google Shape;893;p31"/>
            <p:cNvGrpSpPr/>
            <p:nvPr/>
          </p:nvGrpSpPr>
          <p:grpSpPr>
            <a:xfrm>
              <a:off x="-4250" y="156431"/>
              <a:ext cx="2876351" cy="172346"/>
              <a:chOff x="-1882" y="-61"/>
              <a:chExt cx="1273764" cy="76322"/>
            </a:xfrm>
          </p:grpSpPr>
          <p:sp>
            <p:nvSpPr>
              <p:cNvPr id="894" name="Google Shape;894;p31"/>
              <p:cNvSpPr/>
              <p:nvPr/>
            </p:nvSpPr>
            <p:spPr>
              <a:xfrm>
                <a:off x="-1882" y="-61"/>
                <a:ext cx="1273764" cy="76322"/>
              </a:xfrm>
              <a:custGeom>
                <a:rect b="b" l="l" r="r" t="t"/>
                <a:pathLst>
                  <a:path extrusionOk="0" h="76322" w="1273764">
                    <a:moveTo>
                      <a:pt x="39982" y="61"/>
                    </a:moveTo>
                    <a:lnTo>
                      <a:pt x="1233782" y="61"/>
                    </a:lnTo>
                    <a:cubicBezTo>
                      <a:pt x="1247434" y="0"/>
                      <a:pt x="1260076" y="7248"/>
                      <a:pt x="1266920" y="19062"/>
                    </a:cubicBezTo>
                    <a:cubicBezTo>
                      <a:pt x="1273764" y="30875"/>
                      <a:pt x="1273764" y="45447"/>
                      <a:pt x="1266920" y="57260"/>
                    </a:cubicBezTo>
                    <a:cubicBezTo>
                      <a:pt x="1260076" y="69074"/>
                      <a:pt x="1247434" y="76322"/>
                      <a:pt x="12337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D9D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1"/>
              <p:cNvSpPr/>
              <p:nvPr/>
            </p:nvSpPr>
            <p:spPr>
              <a:xfrm>
                <a:off x="-1882" y="-61"/>
                <a:ext cx="549864" cy="76322"/>
              </a:xfrm>
              <a:custGeom>
                <a:rect b="b" l="l" r="r" t="t"/>
                <a:pathLst>
                  <a:path extrusionOk="0" h="76322" w="549864">
                    <a:moveTo>
                      <a:pt x="39982" y="61"/>
                    </a:moveTo>
                    <a:lnTo>
                      <a:pt x="509882" y="61"/>
                    </a:lnTo>
                    <a:cubicBezTo>
                      <a:pt x="523534" y="0"/>
                      <a:pt x="536176" y="7248"/>
                      <a:pt x="543020" y="19062"/>
                    </a:cubicBezTo>
                    <a:cubicBezTo>
                      <a:pt x="549864" y="30875"/>
                      <a:pt x="549864" y="45447"/>
                      <a:pt x="543020" y="57260"/>
                    </a:cubicBezTo>
                    <a:cubicBezTo>
                      <a:pt x="536176" y="69074"/>
                      <a:pt x="523534" y="76322"/>
                      <a:pt x="5098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599E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96" name="Google Shape;896;p31"/>
          <p:cNvGrpSpPr/>
          <p:nvPr/>
        </p:nvGrpSpPr>
        <p:grpSpPr>
          <a:xfrm>
            <a:off x="8082572" y="7211817"/>
            <a:ext cx="2859483" cy="399626"/>
            <a:chOff x="-4250" y="-47625"/>
            <a:chExt cx="3812644" cy="532834"/>
          </a:xfrm>
        </p:grpSpPr>
        <p:sp>
          <p:nvSpPr>
            <p:cNvPr id="897" name="Google Shape;897;p31"/>
            <p:cNvSpPr txBox="1"/>
            <p:nvPr/>
          </p:nvSpPr>
          <p:spPr>
            <a:xfrm>
              <a:off x="3011243" y="-47625"/>
              <a:ext cx="797151" cy="532834"/>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Lato"/>
                  <a:ea typeface="Lato"/>
                  <a:cs typeface="Lato"/>
                  <a:sym typeface="Lato"/>
                </a:rPr>
                <a:t>90%</a:t>
              </a:r>
              <a:endParaRPr/>
            </a:p>
          </p:txBody>
        </p:sp>
        <p:grpSp>
          <p:nvGrpSpPr>
            <p:cNvPr id="898" name="Google Shape;898;p31"/>
            <p:cNvGrpSpPr/>
            <p:nvPr/>
          </p:nvGrpSpPr>
          <p:grpSpPr>
            <a:xfrm>
              <a:off x="-4250" y="156431"/>
              <a:ext cx="2876351" cy="172346"/>
              <a:chOff x="-1882" y="-61"/>
              <a:chExt cx="1273764" cy="76322"/>
            </a:xfrm>
          </p:grpSpPr>
          <p:sp>
            <p:nvSpPr>
              <p:cNvPr id="899" name="Google Shape;899;p31"/>
              <p:cNvSpPr/>
              <p:nvPr/>
            </p:nvSpPr>
            <p:spPr>
              <a:xfrm>
                <a:off x="-1882" y="-61"/>
                <a:ext cx="1273764" cy="76322"/>
              </a:xfrm>
              <a:custGeom>
                <a:rect b="b" l="l" r="r" t="t"/>
                <a:pathLst>
                  <a:path extrusionOk="0" h="76322" w="1273764">
                    <a:moveTo>
                      <a:pt x="39982" y="61"/>
                    </a:moveTo>
                    <a:lnTo>
                      <a:pt x="1233782" y="61"/>
                    </a:lnTo>
                    <a:cubicBezTo>
                      <a:pt x="1247434" y="0"/>
                      <a:pt x="1260076" y="7248"/>
                      <a:pt x="1266920" y="19062"/>
                    </a:cubicBezTo>
                    <a:cubicBezTo>
                      <a:pt x="1273764" y="30875"/>
                      <a:pt x="1273764" y="45447"/>
                      <a:pt x="1266920" y="57260"/>
                    </a:cubicBezTo>
                    <a:cubicBezTo>
                      <a:pt x="1260076" y="69074"/>
                      <a:pt x="1247434" y="76322"/>
                      <a:pt x="12337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D9D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1"/>
              <p:cNvSpPr/>
              <p:nvPr/>
            </p:nvSpPr>
            <p:spPr>
              <a:xfrm>
                <a:off x="-1882" y="-61"/>
                <a:ext cx="1146764" cy="76322"/>
              </a:xfrm>
              <a:custGeom>
                <a:rect b="b" l="l" r="r" t="t"/>
                <a:pathLst>
                  <a:path extrusionOk="0" h="76322" w="1146764">
                    <a:moveTo>
                      <a:pt x="39982" y="61"/>
                    </a:moveTo>
                    <a:lnTo>
                      <a:pt x="1106782" y="61"/>
                    </a:lnTo>
                    <a:cubicBezTo>
                      <a:pt x="1120434" y="0"/>
                      <a:pt x="1133076" y="7248"/>
                      <a:pt x="1139920" y="19062"/>
                    </a:cubicBezTo>
                    <a:cubicBezTo>
                      <a:pt x="1146764" y="30875"/>
                      <a:pt x="1146764" y="45447"/>
                      <a:pt x="1139920" y="57260"/>
                    </a:cubicBezTo>
                    <a:cubicBezTo>
                      <a:pt x="1133076" y="69074"/>
                      <a:pt x="1120434" y="76322"/>
                      <a:pt x="11067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599E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01" name="Google Shape;901;p31"/>
          <p:cNvGrpSpPr/>
          <p:nvPr/>
        </p:nvGrpSpPr>
        <p:grpSpPr>
          <a:xfrm>
            <a:off x="8082572" y="8264795"/>
            <a:ext cx="2859483" cy="399626"/>
            <a:chOff x="-4250" y="-47625"/>
            <a:chExt cx="3812644" cy="532834"/>
          </a:xfrm>
        </p:grpSpPr>
        <p:sp>
          <p:nvSpPr>
            <p:cNvPr id="902" name="Google Shape;902;p31"/>
            <p:cNvSpPr txBox="1"/>
            <p:nvPr/>
          </p:nvSpPr>
          <p:spPr>
            <a:xfrm>
              <a:off x="3011243" y="-47625"/>
              <a:ext cx="797151" cy="532834"/>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399" u="none" cap="none" strike="noStrike">
                  <a:solidFill>
                    <a:srgbClr val="000000"/>
                  </a:solidFill>
                  <a:latin typeface="Lato"/>
                  <a:ea typeface="Lato"/>
                  <a:cs typeface="Lato"/>
                  <a:sym typeface="Lato"/>
                </a:rPr>
                <a:t>10%</a:t>
              </a:r>
              <a:endParaRPr/>
            </a:p>
          </p:txBody>
        </p:sp>
        <p:grpSp>
          <p:nvGrpSpPr>
            <p:cNvPr id="903" name="Google Shape;903;p31"/>
            <p:cNvGrpSpPr/>
            <p:nvPr/>
          </p:nvGrpSpPr>
          <p:grpSpPr>
            <a:xfrm>
              <a:off x="-4250" y="156431"/>
              <a:ext cx="2876351" cy="172346"/>
              <a:chOff x="-1882" y="-61"/>
              <a:chExt cx="1273764" cy="76322"/>
            </a:xfrm>
          </p:grpSpPr>
          <p:sp>
            <p:nvSpPr>
              <p:cNvPr id="904" name="Google Shape;904;p31"/>
              <p:cNvSpPr/>
              <p:nvPr/>
            </p:nvSpPr>
            <p:spPr>
              <a:xfrm>
                <a:off x="-1882" y="-61"/>
                <a:ext cx="1273764" cy="76322"/>
              </a:xfrm>
              <a:custGeom>
                <a:rect b="b" l="l" r="r" t="t"/>
                <a:pathLst>
                  <a:path extrusionOk="0" h="76322" w="1273764">
                    <a:moveTo>
                      <a:pt x="39982" y="61"/>
                    </a:moveTo>
                    <a:lnTo>
                      <a:pt x="1233782" y="61"/>
                    </a:lnTo>
                    <a:cubicBezTo>
                      <a:pt x="1247434" y="0"/>
                      <a:pt x="1260076" y="7248"/>
                      <a:pt x="1266920" y="19062"/>
                    </a:cubicBezTo>
                    <a:cubicBezTo>
                      <a:pt x="1273764" y="30875"/>
                      <a:pt x="1273764" y="45447"/>
                      <a:pt x="1266920" y="57260"/>
                    </a:cubicBezTo>
                    <a:cubicBezTo>
                      <a:pt x="1260076" y="69074"/>
                      <a:pt x="1247434" y="76322"/>
                      <a:pt x="12337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D9D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1"/>
              <p:cNvSpPr/>
              <p:nvPr/>
            </p:nvSpPr>
            <p:spPr>
              <a:xfrm>
                <a:off x="-1882" y="-61"/>
                <a:ext cx="130763" cy="76322"/>
              </a:xfrm>
              <a:custGeom>
                <a:rect b="b" l="l" r="r" t="t"/>
                <a:pathLst>
                  <a:path extrusionOk="0" h="76322" w="130763">
                    <a:moveTo>
                      <a:pt x="39982" y="61"/>
                    </a:moveTo>
                    <a:lnTo>
                      <a:pt x="90782" y="61"/>
                    </a:lnTo>
                    <a:cubicBezTo>
                      <a:pt x="104434" y="0"/>
                      <a:pt x="117076" y="7248"/>
                      <a:pt x="123920" y="19062"/>
                    </a:cubicBezTo>
                    <a:cubicBezTo>
                      <a:pt x="130764" y="30875"/>
                      <a:pt x="130764" y="45447"/>
                      <a:pt x="123920" y="57260"/>
                    </a:cubicBezTo>
                    <a:cubicBezTo>
                      <a:pt x="117076" y="69074"/>
                      <a:pt x="104434" y="76322"/>
                      <a:pt x="90782" y="76261"/>
                    </a:cubicBezTo>
                    <a:lnTo>
                      <a:pt x="39982" y="76261"/>
                    </a:lnTo>
                    <a:cubicBezTo>
                      <a:pt x="26330" y="76322"/>
                      <a:pt x="13688" y="69074"/>
                      <a:pt x="6844" y="57260"/>
                    </a:cubicBezTo>
                    <a:cubicBezTo>
                      <a:pt x="0" y="45447"/>
                      <a:pt x="0" y="30875"/>
                      <a:pt x="6844" y="19062"/>
                    </a:cubicBezTo>
                    <a:cubicBezTo>
                      <a:pt x="13688" y="7248"/>
                      <a:pt x="26330" y="0"/>
                      <a:pt x="39982" y="61"/>
                    </a:cubicBezTo>
                    <a:close/>
                  </a:path>
                </a:pathLst>
              </a:custGeom>
              <a:solidFill>
                <a:srgbClr val="599E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06" name="Google Shape;906;p31"/>
          <p:cNvGrpSpPr/>
          <p:nvPr/>
        </p:nvGrpSpPr>
        <p:grpSpPr>
          <a:xfrm>
            <a:off x="5440776" y="4101144"/>
            <a:ext cx="414195" cy="416052"/>
            <a:chOff x="1813" y="0"/>
            <a:chExt cx="809173" cy="812800"/>
          </a:xfrm>
        </p:grpSpPr>
        <p:sp>
          <p:nvSpPr>
            <p:cNvPr id="907" name="Google Shape;907;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FA6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9" name="Google Shape;909;p31"/>
          <p:cNvGrpSpPr/>
          <p:nvPr/>
        </p:nvGrpSpPr>
        <p:grpSpPr>
          <a:xfrm>
            <a:off x="5440776" y="7221464"/>
            <a:ext cx="414195" cy="416052"/>
            <a:chOff x="1813" y="0"/>
            <a:chExt cx="809173" cy="812800"/>
          </a:xfrm>
        </p:grpSpPr>
        <p:sp>
          <p:nvSpPr>
            <p:cNvPr id="910" name="Google Shape;910;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FA6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2" name="Google Shape;912;p31"/>
          <p:cNvGrpSpPr/>
          <p:nvPr/>
        </p:nvGrpSpPr>
        <p:grpSpPr>
          <a:xfrm>
            <a:off x="5440776" y="8300514"/>
            <a:ext cx="414195" cy="416052"/>
            <a:chOff x="1813" y="0"/>
            <a:chExt cx="809173" cy="812800"/>
          </a:xfrm>
        </p:grpSpPr>
        <p:sp>
          <p:nvSpPr>
            <p:cNvPr id="913" name="Google Shape;913;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52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5" name="Google Shape;915;p31"/>
          <p:cNvGrpSpPr/>
          <p:nvPr/>
        </p:nvGrpSpPr>
        <p:grpSpPr>
          <a:xfrm>
            <a:off x="5440776" y="5157638"/>
            <a:ext cx="414195" cy="416052"/>
            <a:chOff x="1813" y="0"/>
            <a:chExt cx="809173" cy="812800"/>
          </a:xfrm>
        </p:grpSpPr>
        <p:sp>
          <p:nvSpPr>
            <p:cNvPr id="916" name="Google Shape;916;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520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8" name="Google Shape;918;p31"/>
          <p:cNvGrpSpPr/>
          <p:nvPr/>
        </p:nvGrpSpPr>
        <p:grpSpPr>
          <a:xfrm>
            <a:off x="5440776" y="6194558"/>
            <a:ext cx="414195" cy="416052"/>
            <a:chOff x="1813" y="0"/>
            <a:chExt cx="809173" cy="812800"/>
          </a:xfrm>
        </p:grpSpPr>
        <p:sp>
          <p:nvSpPr>
            <p:cNvPr id="919" name="Google Shape;919;p3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8BF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1" name="Google Shape;921;p31"/>
          <p:cNvGrpSpPr/>
          <p:nvPr/>
        </p:nvGrpSpPr>
        <p:grpSpPr>
          <a:xfrm>
            <a:off x="4593587" y="1675740"/>
            <a:ext cx="9100826" cy="3086113"/>
            <a:chOff x="0" y="0"/>
            <a:chExt cx="2396925" cy="812800"/>
          </a:xfrm>
        </p:grpSpPr>
        <p:sp>
          <p:nvSpPr>
            <p:cNvPr id="922" name="Google Shape;922;p31"/>
            <p:cNvSpPr/>
            <p:nvPr/>
          </p:nvSpPr>
          <p:spPr>
            <a:xfrm>
              <a:off x="0" y="0"/>
              <a:ext cx="2396925" cy="105874"/>
            </a:xfrm>
            <a:custGeom>
              <a:rect b="b" l="l" r="r" t="t"/>
              <a:pathLst>
                <a:path extrusionOk="0" h="105874" w="2396925">
                  <a:moveTo>
                    <a:pt x="0" y="0"/>
                  </a:moveTo>
                  <a:lnTo>
                    <a:pt x="2396925" y="0"/>
                  </a:lnTo>
                  <a:lnTo>
                    <a:pt x="2396925" y="105874"/>
                  </a:lnTo>
                  <a:lnTo>
                    <a:pt x="0" y="105874"/>
                  </a:lnTo>
                  <a:close/>
                </a:path>
              </a:pathLst>
            </a:custGeom>
            <a:solidFill>
              <a:srgbClr val="FFFFBB"/>
            </a:solidFill>
            <a:ln>
              <a:noFill/>
            </a:ln>
          </p:spPr>
        </p:sp>
        <p:sp>
          <p:nvSpPr>
            <p:cNvPr id="923" name="Google Shape;923;p31"/>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4" name="Google Shape;924;p31"/>
          <p:cNvSpPr txBox="1"/>
          <p:nvPr/>
        </p:nvSpPr>
        <p:spPr>
          <a:xfrm>
            <a:off x="5188639" y="885825"/>
            <a:ext cx="7910722"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Status Report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105" name="Shape 105"/>
        <p:cNvGrpSpPr/>
        <p:nvPr/>
      </p:nvGrpSpPr>
      <p:grpSpPr>
        <a:xfrm>
          <a:off x="0" y="0"/>
          <a:ext cx="0" cy="0"/>
          <a:chOff x="0" y="0"/>
          <a:chExt cx="0" cy="0"/>
        </a:xfrm>
      </p:grpSpPr>
      <p:sp>
        <p:nvSpPr>
          <p:cNvPr id="106" name="Google Shape;106;p14"/>
          <p:cNvSpPr/>
          <p:nvPr/>
        </p:nvSpPr>
        <p:spPr>
          <a:xfrm rot="-5400000">
            <a:off x="-1839100" y="-2356330"/>
            <a:ext cx="7386306" cy="3708105"/>
          </a:xfrm>
          <a:custGeom>
            <a:rect b="b" l="l" r="r" t="t"/>
            <a:pathLst>
              <a:path extrusionOk="0" h="3708105" w="7386306">
                <a:moveTo>
                  <a:pt x="7386305" y="3708105"/>
                </a:moveTo>
                <a:lnTo>
                  <a:pt x="0" y="3708105"/>
                </a:lnTo>
                <a:lnTo>
                  <a:pt x="0" y="0"/>
                </a:lnTo>
                <a:lnTo>
                  <a:pt x="7386305" y="0"/>
                </a:lnTo>
                <a:lnTo>
                  <a:pt x="7386305" y="3708105"/>
                </a:lnTo>
                <a:close/>
              </a:path>
            </a:pathLst>
          </a:custGeom>
          <a:blipFill rotWithShape="1">
            <a:blip r:embed="rId3">
              <a:alphaModFix/>
            </a:blip>
            <a:stretch>
              <a:fillRect b="0" l="0" r="0" t="0"/>
            </a:stretch>
          </a:blipFill>
          <a:ln>
            <a:noFill/>
          </a:ln>
        </p:spPr>
      </p:sp>
      <p:sp>
        <p:nvSpPr>
          <p:cNvPr id="107" name="Google Shape;107;p14"/>
          <p:cNvSpPr/>
          <p:nvPr/>
        </p:nvSpPr>
        <p:spPr>
          <a:xfrm>
            <a:off x="7637058" y="3619500"/>
            <a:ext cx="4076138" cy="627058"/>
          </a:xfrm>
          <a:custGeom>
            <a:rect b="b" l="l" r="r" t="t"/>
            <a:pathLst>
              <a:path extrusionOk="0" h="165124" w="1073374">
                <a:moveTo>
                  <a:pt x="0" y="0"/>
                </a:moveTo>
                <a:lnTo>
                  <a:pt x="1073374" y="0"/>
                </a:lnTo>
                <a:lnTo>
                  <a:pt x="1073374" y="165124"/>
                </a:lnTo>
                <a:lnTo>
                  <a:pt x="0" y="165124"/>
                </a:lnTo>
                <a:close/>
              </a:path>
            </a:pathLst>
          </a:custGeom>
          <a:solidFill>
            <a:srgbClr val="A7E8DB"/>
          </a:solidFill>
          <a:ln>
            <a:noFill/>
          </a:ln>
        </p:spPr>
      </p:sp>
      <p:sp>
        <p:nvSpPr>
          <p:cNvPr id="108" name="Google Shape;108;p14"/>
          <p:cNvSpPr/>
          <p:nvPr/>
        </p:nvSpPr>
        <p:spPr>
          <a:xfrm>
            <a:off x="1633405" y="1894815"/>
            <a:ext cx="15021288" cy="401993"/>
          </a:xfrm>
          <a:custGeom>
            <a:rect b="b" l="l" r="r" t="t"/>
            <a:pathLst>
              <a:path extrusionOk="0" h="105874" w="3956198">
                <a:moveTo>
                  <a:pt x="0" y="0"/>
                </a:moveTo>
                <a:lnTo>
                  <a:pt x="3956198" y="0"/>
                </a:lnTo>
                <a:lnTo>
                  <a:pt x="3956198" y="105874"/>
                </a:lnTo>
                <a:lnTo>
                  <a:pt x="0" y="105874"/>
                </a:lnTo>
                <a:close/>
              </a:path>
            </a:pathLst>
          </a:custGeom>
          <a:solidFill>
            <a:srgbClr val="FFFFBB"/>
          </a:solidFill>
          <a:ln>
            <a:noFill/>
          </a:ln>
        </p:spPr>
      </p:sp>
      <p:sp>
        <p:nvSpPr>
          <p:cNvPr id="109" name="Google Shape;109;p14"/>
          <p:cNvSpPr/>
          <p:nvPr/>
        </p:nvSpPr>
        <p:spPr>
          <a:xfrm>
            <a:off x="12867133" y="3619500"/>
            <a:ext cx="4076138" cy="627058"/>
          </a:xfrm>
          <a:custGeom>
            <a:rect b="b" l="l" r="r" t="t"/>
            <a:pathLst>
              <a:path extrusionOk="0" h="165124" w="1073374">
                <a:moveTo>
                  <a:pt x="0" y="0"/>
                </a:moveTo>
                <a:lnTo>
                  <a:pt x="1073374" y="0"/>
                </a:lnTo>
                <a:lnTo>
                  <a:pt x="1073374" y="165124"/>
                </a:lnTo>
                <a:lnTo>
                  <a:pt x="0" y="165124"/>
                </a:lnTo>
                <a:close/>
              </a:path>
            </a:pathLst>
          </a:custGeom>
          <a:solidFill>
            <a:srgbClr val="FFFFBB"/>
          </a:solidFill>
          <a:ln>
            <a:noFill/>
          </a:ln>
        </p:spPr>
      </p:sp>
      <p:sp>
        <p:nvSpPr>
          <p:cNvPr id="110" name="Google Shape;110;p14"/>
          <p:cNvSpPr/>
          <p:nvPr/>
        </p:nvSpPr>
        <p:spPr>
          <a:xfrm>
            <a:off x="1713274" y="3619500"/>
            <a:ext cx="4076138" cy="627058"/>
          </a:xfrm>
          <a:custGeom>
            <a:rect b="b" l="l" r="r" t="t"/>
            <a:pathLst>
              <a:path extrusionOk="0" h="165124" w="1073374">
                <a:moveTo>
                  <a:pt x="0" y="0"/>
                </a:moveTo>
                <a:lnTo>
                  <a:pt x="1073374" y="0"/>
                </a:lnTo>
                <a:lnTo>
                  <a:pt x="1073374" y="165124"/>
                </a:lnTo>
                <a:lnTo>
                  <a:pt x="0" y="165124"/>
                </a:lnTo>
                <a:close/>
              </a:path>
            </a:pathLst>
          </a:custGeom>
          <a:solidFill>
            <a:srgbClr val="599ECB"/>
          </a:solidFill>
          <a:ln>
            <a:noFill/>
          </a:ln>
        </p:spPr>
      </p:sp>
      <p:sp>
        <p:nvSpPr>
          <p:cNvPr id="111" name="Google Shape;111;p14"/>
          <p:cNvSpPr txBox="1"/>
          <p:nvPr/>
        </p:nvSpPr>
        <p:spPr>
          <a:xfrm>
            <a:off x="1327894" y="1090612"/>
            <a:ext cx="15632213" cy="1247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200" u="none" cap="none" strike="noStrike">
                <a:solidFill>
                  <a:srgbClr val="000000"/>
                </a:solidFill>
                <a:latin typeface="Pridi ExtraLight"/>
                <a:ea typeface="Pridi ExtraLight"/>
                <a:cs typeface="Pridi ExtraLight"/>
                <a:sym typeface="Pridi ExtraLight"/>
              </a:rPr>
              <a:t>How to Use This Presentation</a:t>
            </a:r>
            <a:endParaRPr/>
          </a:p>
        </p:txBody>
      </p:sp>
      <p:sp>
        <p:nvSpPr>
          <p:cNvPr id="112" name="Google Shape;112;p14"/>
          <p:cNvSpPr txBox="1"/>
          <p:nvPr/>
        </p:nvSpPr>
        <p:spPr>
          <a:xfrm>
            <a:off x="7344786" y="4732231"/>
            <a:ext cx="4660011" cy="42875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00000"/>
                </a:solidFill>
                <a:latin typeface="Lato"/>
                <a:ea typeface="Lato"/>
                <a:cs typeface="Lato"/>
                <a:sym typeface="Lato"/>
              </a:rPr>
              <a:t>Click on the "PowerPoint" button below this presentation preview. Start editing your presentation.</a:t>
            </a:r>
            <a:endParaRPr/>
          </a:p>
          <a:p>
            <a:pPr indent="0" lvl="0" marL="0" marR="0" rtl="0" algn="ctr">
              <a:lnSpc>
                <a:spcPct val="140000"/>
              </a:lnSpc>
              <a:spcBef>
                <a:spcPts val="0"/>
              </a:spcBef>
              <a:spcAft>
                <a:spcPts val="0"/>
              </a:spcAft>
              <a:buNone/>
            </a:pPr>
            <a:r>
              <a:t/>
            </a:r>
            <a:endParaRPr b="0" i="0" sz="2200" u="none" cap="none" strike="noStrike">
              <a:solidFill>
                <a:srgbClr val="000000"/>
              </a:solidFill>
              <a:latin typeface="Lato"/>
              <a:ea typeface="Lato"/>
              <a:cs typeface="Lato"/>
              <a:sym typeface="Lato"/>
            </a:endParaRPr>
          </a:p>
          <a:p>
            <a:pPr indent="0" lvl="0" marL="0" marR="0" rtl="0" algn="ctr">
              <a:lnSpc>
                <a:spcPct val="140000"/>
              </a:lnSpc>
              <a:spcBef>
                <a:spcPts val="0"/>
              </a:spcBef>
              <a:spcAft>
                <a:spcPts val="0"/>
              </a:spcAft>
              <a:buNone/>
            </a:pPr>
            <a:r>
              <a:rPr b="1" i="0" lang="en-US" sz="2200" u="sng" cap="none" strike="noStrike">
                <a:solidFill>
                  <a:srgbClr val="000000"/>
                </a:solidFill>
                <a:latin typeface="Lato"/>
                <a:ea typeface="Lato"/>
                <a:cs typeface="Lato"/>
                <a:sym typeface="Lato"/>
              </a:rPr>
              <a:t>Alternative:</a:t>
            </a:r>
            <a:r>
              <a:rPr b="0" i="0" lang="en-US" sz="2200" u="none" cap="none" strike="noStrike">
                <a:solidFill>
                  <a:srgbClr val="000000"/>
                </a:solidFill>
                <a:latin typeface="Lato"/>
                <a:ea typeface="Lato"/>
                <a:cs typeface="Lato"/>
                <a:sym typeface="Lato"/>
              </a:rPr>
              <a:t> From Canva template file, Click on the "Share" button on the top right corner in Canva and click on "More" at the bottom of the menu. Enter "PowerPoint" in the search bar and click on the PowerPoint icon to download.</a:t>
            </a:r>
            <a:endParaRPr/>
          </a:p>
        </p:txBody>
      </p:sp>
      <p:sp>
        <p:nvSpPr>
          <p:cNvPr id="113" name="Google Shape;113;p14"/>
          <p:cNvSpPr txBox="1"/>
          <p:nvPr/>
        </p:nvSpPr>
        <p:spPr>
          <a:xfrm>
            <a:off x="1180358" y="3692100"/>
            <a:ext cx="5141301"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000000"/>
                </a:solidFill>
                <a:latin typeface="Lato"/>
                <a:ea typeface="Lato"/>
                <a:cs typeface="Lato"/>
                <a:sym typeface="Lato"/>
              </a:rPr>
              <a:t>Google Slides</a:t>
            </a:r>
            <a:endParaRPr/>
          </a:p>
        </p:txBody>
      </p:sp>
      <p:sp>
        <p:nvSpPr>
          <p:cNvPr id="114" name="Google Shape;114;p14"/>
          <p:cNvSpPr txBox="1"/>
          <p:nvPr/>
        </p:nvSpPr>
        <p:spPr>
          <a:xfrm>
            <a:off x="8328099" y="3692100"/>
            <a:ext cx="2693386"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000000"/>
                </a:solidFill>
                <a:latin typeface="Lato"/>
                <a:ea typeface="Lato"/>
                <a:cs typeface="Lato"/>
                <a:sym typeface="Lato"/>
              </a:rPr>
              <a:t>PowerPoint</a:t>
            </a:r>
            <a:endParaRPr/>
          </a:p>
        </p:txBody>
      </p:sp>
      <p:sp>
        <p:nvSpPr>
          <p:cNvPr id="115" name="Google Shape;115;p14"/>
          <p:cNvSpPr txBox="1"/>
          <p:nvPr/>
        </p:nvSpPr>
        <p:spPr>
          <a:xfrm>
            <a:off x="12334217" y="3692100"/>
            <a:ext cx="5141301" cy="504825"/>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1" i="0" lang="en-US" sz="2999" u="none" cap="none" strike="noStrike">
                <a:solidFill>
                  <a:srgbClr val="000000"/>
                </a:solidFill>
                <a:latin typeface="Lato"/>
                <a:ea typeface="Lato"/>
                <a:cs typeface="Lato"/>
                <a:sym typeface="Lato"/>
              </a:rPr>
              <a:t>Canva</a:t>
            </a:r>
            <a:endParaRPr/>
          </a:p>
        </p:txBody>
      </p:sp>
      <p:sp>
        <p:nvSpPr>
          <p:cNvPr id="116" name="Google Shape;116;p14"/>
          <p:cNvSpPr txBox="1"/>
          <p:nvPr/>
        </p:nvSpPr>
        <p:spPr>
          <a:xfrm>
            <a:off x="966855" y="4738746"/>
            <a:ext cx="5568306" cy="42875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00000"/>
                </a:solidFill>
                <a:latin typeface="Lato"/>
                <a:ea typeface="Lato"/>
                <a:cs typeface="Lato"/>
                <a:sym typeface="Lato"/>
              </a:rPr>
              <a:t>Click on the "Google Slides" button below this presentation preview. Make sure to sign in to your Google account. Click on "Make a copy." Start editing your presentation.</a:t>
            </a:r>
            <a:endParaRPr/>
          </a:p>
          <a:p>
            <a:pPr indent="0" lvl="0" marL="0" marR="0" rtl="0" algn="ctr">
              <a:lnSpc>
                <a:spcPct val="140000"/>
              </a:lnSpc>
              <a:spcBef>
                <a:spcPts val="0"/>
              </a:spcBef>
              <a:spcAft>
                <a:spcPts val="0"/>
              </a:spcAft>
              <a:buNone/>
            </a:pPr>
            <a:r>
              <a:t/>
            </a:r>
            <a:endParaRPr b="0" i="0" sz="2200" u="none" cap="none" strike="noStrike">
              <a:solidFill>
                <a:srgbClr val="000000"/>
              </a:solidFill>
              <a:latin typeface="Lato"/>
              <a:ea typeface="Lato"/>
              <a:cs typeface="Lato"/>
              <a:sym typeface="Lato"/>
            </a:endParaRPr>
          </a:p>
          <a:p>
            <a:pPr indent="0" lvl="0" marL="0" marR="0" rtl="0" algn="ctr">
              <a:lnSpc>
                <a:spcPct val="140000"/>
              </a:lnSpc>
              <a:spcBef>
                <a:spcPts val="0"/>
              </a:spcBef>
              <a:spcAft>
                <a:spcPts val="0"/>
              </a:spcAft>
              <a:buNone/>
            </a:pPr>
            <a:r>
              <a:rPr b="1" i="0" lang="en-US" sz="2200" u="sng" cap="none" strike="noStrike">
                <a:solidFill>
                  <a:srgbClr val="000000"/>
                </a:solidFill>
                <a:latin typeface="Lato"/>
                <a:ea typeface="Lato"/>
                <a:cs typeface="Lato"/>
                <a:sym typeface="Lato"/>
              </a:rPr>
              <a:t>Alternative:</a:t>
            </a:r>
            <a:r>
              <a:rPr b="0" i="0" lang="en-US" sz="2200" u="none" cap="none" strike="noStrike">
                <a:solidFill>
                  <a:srgbClr val="000000"/>
                </a:solidFill>
                <a:latin typeface="Lato"/>
                <a:ea typeface="Lato"/>
                <a:cs typeface="Lato"/>
                <a:sym typeface="Lato"/>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17" name="Google Shape;117;p14"/>
          <p:cNvSpPr txBox="1"/>
          <p:nvPr/>
        </p:nvSpPr>
        <p:spPr>
          <a:xfrm>
            <a:off x="12818074" y="4732231"/>
            <a:ext cx="4173587" cy="19443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200" u="none" cap="none" strike="noStrike">
                <a:solidFill>
                  <a:srgbClr val="000000"/>
                </a:solidFill>
                <a:latin typeface="Lato"/>
                <a:ea typeface="Lato"/>
                <a:cs typeface="Lato"/>
                <a:sym typeface="Lato"/>
              </a:rPr>
              <a:t>Click on the "Canva" button under this presentation preview. Start editing your presentation. You need to sign in to your Canva account.</a:t>
            </a:r>
            <a:endParaRPr/>
          </a:p>
        </p:txBody>
      </p:sp>
      <p:pic>
        <p:nvPicPr>
          <p:cNvPr id="118" name="Google Shape;118;p14"/>
          <p:cNvPicPr preferRelativeResize="0"/>
          <p:nvPr/>
        </p:nvPicPr>
        <p:blipFill rotWithShape="1">
          <a:blip r:embed="rId4">
            <a:alphaModFix/>
          </a:blip>
          <a:srcRect b="0" l="80118" r="0" t="64655"/>
          <a:stretch/>
        </p:blipFill>
        <p:spPr>
          <a:xfrm>
            <a:off x="14652100" y="6651100"/>
            <a:ext cx="3635899" cy="36359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BB"/>
        </a:solidFill>
      </p:bgPr>
    </p:bg>
    <p:spTree>
      <p:nvGrpSpPr>
        <p:cNvPr id="928" name="Shape 928"/>
        <p:cNvGrpSpPr/>
        <p:nvPr/>
      </p:nvGrpSpPr>
      <p:grpSpPr>
        <a:xfrm>
          <a:off x="0" y="0"/>
          <a:ext cx="0" cy="0"/>
          <a:chOff x="0" y="0"/>
          <a:chExt cx="0" cy="0"/>
        </a:xfrm>
      </p:grpSpPr>
      <p:grpSp>
        <p:nvGrpSpPr>
          <p:cNvPr id="929" name="Google Shape;929;p32"/>
          <p:cNvGrpSpPr/>
          <p:nvPr/>
        </p:nvGrpSpPr>
        <p:grpSpPr>
          <a:xfrm>
            <a:off x="-1048955" y="7132889"/>
            <a:ext cx="20385911" cy="3086100"/>
            <a:chOff x="0" y="0"/>
            <a:chExt cx="5369129" cy="812800"/>
          </a:xfrm>
        </p:grpSpPr>
        <p:sp>
          <p:nvSpPr>
            <p:cNvPr id="930" name="Google Shape;930;p32"/>
            <p:cNvSpPr/>
            <p:nvPr/>
          </p:nvSpPr>
          <p:spPr>
            <a:xfrm>
              <a:off x="0" y="0"/>
              <a:ext cx="5369129" cy="466825"/>
            </a:xfrm>
            <a:custGeom>
              <a:rect b="b" l="l" r="r" t="t"/>
              <a:pathLst>
                <a:path extrusionOk="0" h="466825" w="5369129">
                  <a:moveTo>
                    <a:pt x="0" y="0"/>
                  </a:moveTo>
                  <a:lnTo>
                    <a:pt x="5369129" y="0"/>
                  </a:lnTo>
                  <a:lnTo>
                    <a:pt x="5369129" y="466825"/>
                  </a:lnTo>
                  <a:lnTo>
                    <a:pt x="0" y="466825"/>
                  </a:lnTo>
                  <a:close/>
                </a:path>
              </a:pathLst>
            </a:custGeom>
            <a:solidFill>
              <a:srgbClr val="599ECB"/>
            </a:solidFill>
            <a:ln>
              <a:noFill/>
            </a:ln>
          </p:spPr>
        </p:sp>
        <p:sp>
          <p:nvSpPr>
            <p:cNvPr id="931" name="Google Shape;931;p3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32" name="Google Shape;932;p32"/>
          <p:cNvGrpSpPr/>
          <p:nvPr/>
        </p:nvGrpSpPr>
        <p:grpSpPr>
          <a:xfrm>
            <a:off x="0" y="0"/>
            <a:ext cx="18287996" cy="4932184"/>
            <a:chOff x="0" y="0"/>
            <a:chExt cx="4816592" cy="1299012"/>
          </a:xfrm>
        </p:grpSpPr>
        <p:sp>
          <p:nvSpPr>
            <p:cNvPr id="933" name="Google Shape;933;p32"/>
            <p:cNvSpPr/>
            <p:nvPr/>
          </p:nvSpPr>
          <p:spPr>
            <a:xfrm>
              <a:off x="0" y="0"/>
              <a:ext cx="4816592" cy="1299012"/>
            </a:xfrm>
            <a:custGeom>
              <a:rect b="b" l="l" r="r" t="t"/>
              <a:pathLst>
                <a:path extrusionOk="0" h="1299012" w="4816592">
                  <a:moveTo>
                    <a:pt x="0" y="0"/>
                  </a:moveTo>
                  <a:lnTo>
                    <a:pt x="4816592" y="0"/>
                  </a:lnTo>
                  <a:lnTo>
                    <a:pt x="4816592" y="1299012"/>
                  </a:lnTo>
                  <a:lnTo>
                    <a:pt x="0" y="1299012"/>
                  </a:lnTo>
                  <a:close/>
                </a:path>
              </a:pathLst>
            </a:custGeom>
            <a:solidFill>
              <a:srgbClr val="599ECB"/>
            </a:solidFill>
            <a:ln>
              <a:noFill/>
            </a:ln>
          </p:spPr>
        </p:sp>
        <p:sp>
          <p:nvSpPr>
            <p:cNvPr id="934" name="Google Shape;934;p32"/>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5" name="Google Shape;935;p32"/>
          <p:cNvSpPr txBox="1"/>
          <p:nvPr/>
        </p:nvSpPr>
        <p:spPr>
          <a:xfrm>
            <a:off x="7610680" y="4831020"/>
            <a:ext cx="3066639" cy="2335285"/>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0" i="0" lang="en-US" sz="15260" u="none" cap="none" strike="noStrike">
                <a:solidFill>
                  <a:srgbClr val="000000"/>
                </a:solidFill>
                <a:latin typeface="Pridi ExtraLight"/>
                <a:ea typeface="Pridi ExtraLight"/>
                <a:cs typeface="Pridi ExtraLight"/>
                <a:sym typeface="Pridi ExtraLight"/>
              </a:rPr>
              <a:t>04</a:t>
            </a:r>
            <a:endParaRPr/>
          </a:p>
        </p:txBody>
      </p:sp>
      <p:sp>
        <p:nvSpPr>
          <p:cNvPr id="936" name="Google Shape;936;p32"/>
          <p:cNvSpPr/>
          <p:nvPr/>
        </p:nvSpPr>
        <p:spPr>
          <a:xfrm>
            <a:off x="-720376" y="0"/>
            <a:ext cx="2466094" cy="2466094"/>
          </a:xfrm>
          <a:custGeom>
            <a:rect b="b" l="l" r="r" t="t"/>
            <a:pathLst>
              <a:path extrusionOk="0" h="2466094" w="2466094">
                <a:moveTo>
                  <a:pt x="0" y="0"/>
                </a:moveTo>
                <a:lnTo>
                  <a:pt x="2466094" y="0"/>
                </a:lnTo>
                <a:lnTo>
                  <a:pt x="2466094" y="2466094"/>
                </a:lnTo>
                <a:lnTo>
                  <a:pt x="0" y="2466094"/>
                </a:lnTo>
                <a:lnTo>
                  <a:pt x="0" y="0"/>
                </a:lnTo>
                <a:close/>
              </a:path>
            </a:pathLst>
          </a:custGeom>
          <a:blipFill rotWithShape="1">
            <a:blip r:embed="rId3">
              <a:alphaModFix/>
            </a:blip>
            <a:stretch>
              <a:fillRect b="0" l="0" r="0" t="0"/>
            </a:stretch>
          </a:blipFill>
          <a:ln>
            <a:noFill/>
          </a:ln>
        </p:spPr>
      </p:sp>
      <p:sp>
        <p:nvSpPr>
          <p:cNvPr id="937" name="Google Shape;937;p32"/>
          <p:cNvSpPr/>
          <p:nvPr/>
        </p:nvSpPr>
        <p:spPr>
          <a:xfrm>
            <a:off x="4211812" y="0"/>
            <a:ext cx="2466094" cy="2466094"/>
          </a:xfrm>
          <a:custGeom>
            <a:rect b="b" l="l" r="r" t="t"/>
            <a:pathLst>
              <a:path extrusionOk="0" h="2466094" w="2466094">
                <a:moveTo>
                  <a:pt x="0" y="0"/>
                </a:moveTo>
                <a:lnTo>
                  <a:pt x="2466094" y="0"/>
                </a:lnTo>
                <a:lnTo>
                  <a:pt x="2466094" y="2466094"/>
                </a:lnTo>
                <a:lnTo>
                  <a:pt x="0" y="2466094"/>
                </a:lnTo>
                <a:lnTo>
                  <a:pt x="0" y="0"/>
                </a:lnTo>
                <a:close/>
              </a:path>
            </a:pathLst>
          </a:custGeom>
          <a:blipFill rotWithShape="1">
            <a:blip r:embed="rId3">
              <a:alphaModFix/>
            </a:blip>
            <a:stretch>
              <a:fillRect b="0" l="0" r="0" t="0"/>
            </a:stretch>
          </a:blipFill>
          <a:ln>
            <a:noFill/>
          </a:ln>
        </p:spPr>
      </p:sp>
      <p:sp>
        <p:nvSpPr>
          <p:cNvPr id="938" name="Google Shape;938;p32"/>
          <p:cNvSpPr/>
          <p:nvPr/>
        </p:nvSpPr>
        <p:spPr>
          <a:xfrm>
            <a:off x="9144000" y="0"/>
            <a:ext cx="2466094" cy="2466094"/>
          </a:xfrm>
          <a:custGeom>
            <a:rect b="b" l="l" r="r" t="t"/>
            <a:pathLst>
              <a:path extrusionOk="0" h="2466094" w="2466094">
                <a:moveTo>
                  <a:pt x="0" y="0"/>
                </a:moveTo>
                <a:lnTo>
                  <a:pt x="2466094" y="0"/>
                </a:lnTo>
                <a:lnTo>
                  <a:pt x="2466094" y="2466094"/>
                </a:lnTo>
                <a:lnTo>
                  <a:pt x="0" y="2466094"/>
                </a:lnTo>
                <a:lnTo>
                  <a:pt x="0" y="0"/>
                </a:lnTo>
                <a:close/>
              </a:path>
            </a:pathLst>
          </a:custGeom>
          <a:blipFill rotWithShape="1">
            <a:blip r:embed="rId3">
              <a:alphaModFix/>
            </a:blip>
            <a:stretch>
              <a:fillRect b="0" l="0" r="0" t="0"/>
            </a:stretch>
          </a:blipFill>
          <a:ln>
            <a:noFill/>
          </a:ln>
        </p:spPr>
      </p:sp>
      <p:sp>
        <p:nvSpPr>
          <p:cNvPr id="939" name="Google Shape;939;p32"/>
          <p:cNvSpPr/>
          <p:nvPr/>
        </p:nvSpPr>
        <p:spPr>
          <a:xfrm>
            <a:off x="14076188" y="0"/>
            <a:ext cx="2466094" cy="2466094"/>
          </a:xfrm>
          <a:custGeom>
            <a:rect b="b" l="l" r="r" t="t"/>
            <a:pathLst>
              <a:path extrusionOk="0" h="2466094" w="2466094">
                <a:moveTo>
                  <a:pt x="0" y="0"/>
                </a:moveTo>
                <a:lnTo>
                  <a:pt x="2466094" y="0"/>
                </a:lnTo>
                <a:lnTo>
                  <a:pt x="2466094" y="2466094"/>
                </a:lnTo>
                <a:lnTo>
                  <a:pt x="0" y="2466094"/>
                </a:lnTo>
                <a:lnTo>
                  <a:pt x="0" y="0"/>
                </a:lnTo>
                <a:close/>
              </a:path>
            </a:pathLst>
          </a:custGeom>
          <a:blipFill rotWithShape="1">
            <a:blip r:embed="rId3">
              <a:alphaModFix/>
            </a:blip>
            <a:stretch>
              <a:fillRect b="0" l="0" r="0" t="0"/>
            </a:stretch>
          </a:blipFill>
          <a:ln>
            <a:noFill/>
          </a:ln>
        </p:spPr>
      </p:sp>
      <p:sp>
        <p:nvSpPr>
          <p:cNvPr id="940" name="Google Shape;940;p32"/>
          <p:cNvSpPr/>
          <p:nvPr/>
        </p:nvSpPr>
        <p:spPr>
          <a:xfrm rot="10800000">
            <a:off x="1745718" y="2466094"/>
            <a:ext cx="2466094" cy="2466094"/>
          </a:xfrm>
          <a:custGeom>
            <a:rect b="b" l="l" r="r" t="t"/>
            <a:pathLst>
              <a:path extrusionOk="0" h="2466094" w="2466094">
                <a:moveTo>
                  <a:pt x="2466094" y="2466094"/>
                </a:moveTo>
                <a:lnTo>
                  <a:pt x="0" y="2466094"/>
                </a:lnTo>
                <a:lnTo>
                  <a:pt x="0" y="0"/>
                </a:lnTo>
                <a:lnTo>
                  <a:pt x="2466094" y="0"/>
                </a:lnTo>
                <a:lnTo>
                  <a:pt x="2466094" y="2466094"/>
                </a:lnTo>
                <a:close/>
              </a:path>
            </a:pathLst>
          </a:custGeom>
          <a:blipFill rotWithShape="1">
            <a:blip r:embed="rId3">
              <a:alphaModFix/>
            </a:blip>
            <a:stretch>
              <a:fillRect b="0" l="0" r="0" t="0"/>
            </a:stretch>
          </a:blipFill>
          <a:ln>
            <a:noFill/>
          </a:ln>
        </p:spPr>
      </p:sp>
      <p:sp>
        <p:nvSpPr>
          <p:cNvPr id="941" name="Google Shape;941;p32"/>
          <p:cNvSpPr/>
          <p:nvPr/>
        </p:nvSpPr>
        <p:spPr>
          <a:xfrm rot="10800000">
            <a:off x="6677906" y="2466094"/>
            <a:ext cx="2466094" cy="2466094"/>
          </a:xfrm>
          <a:custGeom>
            <a:rect b="b" l="l" r="r" t="t"/>
            <a:pathLst>
              <a:path extrusionOk="0" h="2466094" w="2466094">
                <a:moveTo>
                  <a:pt x="2466094" y="2466094"/>
                </a:moveTo>
                <a:lnTo>
                  <a:pt x="0" y="2466094"/>
                </a:lnTo>
                <a:lnTo>
                  <a:pt x="0" y="0"/>
                </a:lnTo>
                <a:lnTo>
                  <a:pt x="2466094" y="0"/>
                </a:lnTo>
                <a:lnTo>
                  <a:pt x="2466094" y="2466094"/>
                </a:lnTo>
                <a:close/>
              </a:path>
            </a:pathLst>
          </a:custGeom>
          <a:blipFill rotWithShape="1">
            <a:blip r:embed="rId3">
              <a:alphaModFix/>
            </a:blip>
            <a:stretch>
              <a:fillRect b="0" l="0" r="0" t="0"/>
            </a:stretch>
          </a:blipFill>
          <a:ln>
            <a:noFill/>
          </a:ln>
        </p:spPr>
      </p:sp>
      <p:sp>
        <p:nvSpPr>
          <p:cNvPr id="942" name="Google Shape;942;p32"/>
          <p:cNvSpPr/>
          <p:nvPr/>
        </p:nvSpPr>
        <p:spPr>
          <a:xfrm rot="10800000">
            <a:off x="11610094" y="2466094"/>
            <a:ext cx="2466094" cy="2466094"/>
          </a:xfrm>
          <a:custGeom>
            <a:rect b="b" l="l" r="r" t="t"/>
            <a:pathLst>
              <a:path extrusionOk="0" h="2466094" w="2466094">
                <a:moveTo>
                  <a:pt x="2466094" y="2466094"/>
                </a:moveTo>
                <a:lnTo>
                  <a:pt x="0" y="2466094"/>
                </a:lnTo>
                <a:lnTo>
                  <a:pt x="0" y="0"/>
                </a:lnTo>
                <a:lnTo>
                  <a:pt x="2466094" y="0"/>
                </a:lnTo>
                <a:lnTo>
                  <a:pt x="2466094" y="2466094"/>
                </a:lnTo>
                <a:close/>
              </a:path>
            </a:pathLst>
          </a:custGeom>
          <a:blipFill rotWithShape="1">
            <a:blip r:embed="rId3">
              <a:alphaModFix/>
            </a:blip>
            <a:stretch>
              <a:fillRect b="0" l="0" r="0" t="0"/>
            </a:stretch>
          </a:blipFill>
          <a:ln>
            <a:noFill/>
          </a:ln>
        </p:spPr>
      </p:sp>
      <p:sp>
        <p:nvSpPr>
          <p:cNvPr id="943" name="Google Shape;943;p32"/>
          <p:cNvSpPr/>
          <p:nvPr/>
        </p:nvSpPr>
        <p:spPr>
          <a:xfrm rot="10800000">
            <a:off x="16542282" y="2466094"/>
            <a:ext cx="2466094" cy="2466094"/>
          </a:xfrm>
          <a:custGeom>
            <a:rect b="b" l="l" r="r" t="t"/>
            <a:pathLst>
              <a:path extrusionOk="0" h="2466094" w="2466094">
                <a:moveTo>
                  <a:pt x="2466094" y="2466094"/>
                </a:moveTo>
                <a:lnTo>
                  <a:pt x="0" y="2466094"/>
                </a:lnTo>
                <a:lnTo>
                  <a:pt x="0" y="0"/>
                </a:lnTo>
                <a:lnTo>
                  <a:pt x="2466094" y="0"/>
                </a:lnTo>
                <a:lnTo>
                  <a:pt x="2466094" y="2466094"/>
                </a:lnTo>
                <a:close/>
              </a:path>
            </a:pathLst>
          </a:custGeom>
          <a:blipFill rotWithShape="1">
            <a:blip r:embed="rId3">
              <a:alphaModFix/>
            </a:blip>
            <a:stretch>
              <a:fillRect b="0" l="0" r="0" t="0"/>
            </a:stretch>
          </a:blipFill>
          <a:ln>
            <a:noFill/>
          </a:ln>
        </p:spPr>
      </p:sp>
      <p:sp>
        <p:nvSpPr>
          <p:cNvPr id="944" name="Google Shape;944;p32"/>
          <p:cNvSpPr txBox="1"/>
          <p:nvPr/>
        </p:nvSpPr>
        <p:spPr>
          <a:xfrm>
            <a:off x="615028" y="7234238"/>
            <a:ext cx="17058000" cy="1462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9500" u="none" cap="none" strike="noStrike">
                <a:solidFill>
                  <a:srgbClr val="E8E8E8"/>
                </a:solidFill>
                <a:latin typeface="Pridi"/>
                <a:ea typeface="Pridi"/>
                <a:cs typeface="Pridi"/>
                <a:sym typeface="Pridi"/>
              </a:rPr>
              <a:t>Upcoming Report</a:t>
            </a:r>
            <a:endParaRPr/>
          </a:p>
        </p:txBody>
      </p:sp>
      <p:sp>
        <p:nvSpPr>
          <p:cNvPr id="945" name="Google Shape;945;p32"/>
          <p:cNvSpPr txBox="1"/>
          <p:nvPr/>
        </p:nvSpPr>
        <p:spPr>
          <a:xfrm>
            <a:off x="2741618" y="9401175"/>
            <a:ext cx="12804764" cy="361950"/>
          </a:xfrm>
          <a:prstGeom prst="rect">
            <a:avLst/>
          </a:prstGeom>
          <a:noFill/>
          <a:ln>
            <a:noFill/>
          </a:ln>
        </p:spPr>
        <p:txBody>
          <a:bodyPr anchorCtr="0" anchor="t" bIns="0" lIns="0" spcFirstLastPara="1" rIns="0" wrap="square" tIns="0">
            <a:spAutoFit/>
          </a:bodyPr>
          <a:lstStyle/>
          <a:p>
            <a:pPr indent="0" lvl="1"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Write a subtitle here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949" name="Shape 949"/>
        <p:cNvGrpSpPr/>
        <p:nvPr/>
      </p:nvGrpSpPr>
      <p:grpSpPr>
        <a:xfrm>
          <a:off x="0" y="0"/>
          <a:ext cx="0" cy="0"/>
          <a:chOff x="0" y="0"/>
          <a:chExt cx="0" cy="0"/>
        </a:xfrm>
      </p:grpSpPr>
      <p:sp>
        <p:nvSpPr>
          <p:cNvPr id="950" name="Google Shape;950;p33"/>
          <p:cNvSpPr/>
          <p:nvPr/>
        </p:nvSpPr>
        <p:spPr>
          <a:xfrm rot="10800000">
            <a:off x="2224777" y="3102622"/>
            <a:ext cx="3206715" cy="1609849"/>
          </a:xfrm>
          <a:custGeom>
            <a:rect b="b" l="l" r="r" t="t"/>
            <a:pathLst>
              <a:path extrusionOk="0" h="1609849" w="3206715">
                <a:moveTo>
                  <a:pt x="0" y="0"/>
                </a:moveTo>
                <a:lnTo>
                  <a:pt x="3206715" y="0"/>
                </a:lnTo>
                <a:lnTo>
                  <a:pt x="3206715" y="1609849"/>
                </a:lnTo>
                <a:lnTo>
                  <a:pt x="0" y="1609849"/>
                </a:lnTo>
                <a:lnTo>
                  <a:pt x="0" y="0"/>
                </a:lnTo>
                <a:close/>
              </a:path>
            </a:pathLst>
          </a:custGeom>
          <a:blipFill rotWithShape="1">
            <a:blip r:embed="rId3">
              <a:alphaModFix/>
            </a:blip>
            <a:stretch>
              <a:fillRect b="0" l="0" r="0" t="0"/>
            </a:stretch>
          </a:blipFill>
          <a:ln>
            <a:noFill/>
          </a:ln>
        </p:spPr>
      </p:sp>
      <p:sp>
        <p:nvSpPr>
          <p:cNvPr id="951" name="Google Shape;951;p33"/>
          <p:cNvSpPr txBox="1"/>
          <p:nvPr/>
        </p:nvSpPr>
        <p:spPr>
          <a:xfrm>
            <a:off x="2145672" y="8589975"/>
            <a:ext cx="3364925" cy="7239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Elaborate on what</a:t>
            </a:r>
            <a:endParaRPr/>
          </a:p>
          <a:p>
            <a:pPr indent="0" lvl="1"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you want to discuss. </a:t>
            </a:r>
            <a:endParaRPr/>
          </a:p>
        </p:txBody>
      </p:sp>
      <p:sp>
        <p:nvSpPr>
          <p:cNvPr id="952" name="Google Shape;952;p33"/>
          <p:cNvSpPr/>
          <p:nvPr/>
        </p:nvSpPr>
        <p:spPr>
          <a:xfrm rot="10800000">
            <a:off x="2224777" y="4988363"/>
            <a:ext cx="3206715" cy="3206715"/>
          </a:xfrm>
          <a:custGeom>
            <a:rect b="b" l="l" r="r" t="t"/>
            <a:pathLst>
              <a:path extrusionOk="0" h="3206715" w="3206715">
                <a:moveTo>
                  <a:pt x="0" y="0"/>
                </a:moveTo>
                <a:lnTo>
                  <a:pt x="3206715" y="0"/>
                </a:lnTo>
                <a:lnTo>
                  <a:pt x="3206715" y="3206715"/>
                </a:lnTo>
                <a:lnTo>
                  <a:pt x="0" y="3206715"/>
                </a:lnTo>
                <a:lnTo>
                  <a:pt x="0" y="0"/>
                </a:lnTo>
                <a:close/>
              </a:path>
            </a:pathLst>
          </a:custGeom>
          <a:blipFill rotWithShape="1">
            <a:blip r:embed="rId4">
              <a:alphaModFix/>
            </a:blip>
            <a:stretch>
              <a:fillRect b="0" l="0" r="0" t="0"/>
            </a:stretch>
          </a:blipFill>
          <a:ln>
            <a:noFill/>
          </a:ln>
        </p:spPr>
      </p:sp>
      <p:sp>
        <p:nvSpPr>
          <p:cNvPr id="953" name="Google Shape;953;p33"/>
          <p:cNvSpPr txBox="1"/>
          <p:nvPr/>
        </p:nvSpPr>
        <p:spPr>
          <a:xfrm>
            <a:off x="2933238" y="6102091"/>
            <a:ext cx="1789793"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Pridi ExtraLight"/>
                <a:ea typeface="Pridi ExtraLight"/>
                <a:cs typeface="Pridi ExtraLight"/>
                <a:sym typeface="Pridi ExtraLight"/>
              </a:rPr>
              <a:t>Aug 3</a:t>
            </a:r>
            <a:endParaRPr/>
          </a:p>
        </p:txBody>
      </p:sp>
      <p:sp>
        <p:nvSpPr>
          <p:cNvPr id="954" name="Google Shape;954;p33"/>
          <p:cNvSpPr txBox="1"/>
          <p:nvPr/>
        </p:nvSpPr>
        <p:spPr>
          <a:xfrm>
            <a:off x="2224777" y="3708615"/>
            <a:ext cx="32067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Event 1</a:t>
            </a:r>
            <a:endParaRPr/>
          </a:p>
        </p:txBody>
      </p:sp>
      <p:sp>
        <p:nvSpPr>
          <p:cNvPr id="955" name="Google Shape;955;p33"/>
          <p:cNvSpPr/>
          <p:nvPr/>
        </p:nvSpPr>
        <p:spPr>
          <a:xfrm rot="10800000">
            <a:off x="12856508" y="3102622"/>
            <a:ext cx="3206715" cy="1609849"/>
          </a:xfrm>
          <a:custGeom>
            <a:rect b="b" l="l" r="r" t="t"/>
            <a:pathLst>
              <a:path extrusionOk="0" h="1609849" w="3206715">
                <a:moveTo>
                  <a:pt x="0" y="0"/>
                </a:moveTo>
                <a:lnTo>
                  <a:pt x="3206715" y="0"/>
                </a:lnTo>
                <a:lnTo>
                  <a:pt x="3206715" y="1609849"/>
                </a:lnTo>
                <a:lnTo>
                  <a:pt x="0" y="1609849"/>
                </a:lnTo>
                <a:lnTo>
                  <a:pt x="0" y="0"/>
                </a:lnTo>
                <a:close/>
              </a:path>
            </a:pathLst>
          </a:custGeom>
          <a:blipFill rotWithShape="1">
            <a:blip r:embed="rId5">
              <a:alphaModFix/>
            </a:blip>
            <a:stretch>
              <a:fillRect b="0" l="0" r="0" t="0"/>
            </a:stretch>
          </a:blipFill>
          <a:ln>
            <a:noFill/>
          </a:ln>
        </p:spPr>
      </p:sp>
      <p:sp>
        <p:nvSpPr>
          <p:cNvPr id="956" name="Google Shape;956;p33"/>
          <p:cNvSpPr txBox="1"/>
          <p:nvPr/>
        </p:nvSpPr>
        <p:spPr>
          <a:xfrm>
            <a:off x="12777403" y="8589975"/>
            <a:ext cx="3364925" cy="7239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Elaborate on what</a:t>
            </a:r>
            <a:endParaRPr/>
          </a:p>
          <a:p>
            <a:pPr indent="0" lvl="1"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you want to discuss. </a:t>
            </a:r>
            <a:endParaRPr/>
          </a:p>
        </p:txBody>
      </p:sp>
      <p:sp>
        <p:nvSpPr>
          <p:cNvPr id="957" name="Google Shape;957;p33"/>
          <p:cNvSpPr/>
          <p:nvPr/>
        </p:nvSpPr>
        <p:spPr>
          <a:xfrm rot="10800000">
            <a:off x="12856508" y="4988363"/>
            <a:ext cx="3206715" cy="3206715"/>
          </a:xfrm>
          <a:custGeom>
            <a:rect b="b" l="l" r="r" t="t"/>
            <a:pathLst>
              <a:path extrusionOk="0" h="3206715" w="3206715">
                <a:moveTo>
                  <a:pt x="0" y="0"/>
                </a:moveTo>
                <a:lnTo>
                  <a:pt x="3206715" y="0"/>
                </a:lnTo>
                <a:lnTo>
                  <a:pt x="3206715" y="3206715"/>
                </a:lnTo>
                <a:lnTo>
                  <a:pt x="0" y="3206715"/>
                </a:lnTo>
                <a:lnTo>
                  <a:pt x="0" y="0"/>
                </a:lnTo>
                <a:close/>
              </a:path>
            </a:pathLst>
          </a:custGeom>
          <a:blipFill rotWithShape="1">
            <a:blip r:embed="rId6">
              <a:alphaModFix/>
            </a:blip>
            <a:stretch>
              <a:fillRect b="0" l="0" r="0" t="0"/>
            </a:stretch>
          </a:blipFill>
          <a:ln>
            <a:noFill/>
          </a:ln>
        </p:spPr>
      </p:sp>
      <p:sp>
        <p:nvSpPr>
          <p:cNvPr id="958" name="Google Shape;958;p33"/>
          <p:cNvSpPr txBox="1"/>
          <p:nvPr/>
        </p:nvSpPr>
        <p:spPr>
          <a:xfrm>
            <a:off x="13564969" y="6102091"/>
            <a:ext cx="1789793"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Pridi ExtraLight"/>
                <a:ea typeface="Pridi ExtraLight"/>
                <a:cs typeface="Pridi ExtraLight"/>
                <a:sym typeface="Pridi ExtraLight"/>
              </a:rPr>
              <a:t>Dec 2</a:t>
            </a:r>
            <a:endParaRPr/>
          </a:p>
        </p:txBody>
      </p:sp>
      <p:sp>
        <p:nvSpPr>
          <p:cNvPr id="959" name="Google Shape;959;p33"/>
          <p:cNvSpPr txBox="1"/>
          <p:nvPr/>
        </p:nvSpPr>
        <p:spPr>
          <a:xfrm>
            <a:off x="12856508" y="3708615"/>
            <a:ext cx="32067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Event 3</a:t>
            </a:r>
            <a:endParaRPr/>
          </a:p>
        </p:txBody>
      </p:sp>
      <p:sp>
        <p:nvSpPr>
          <p:cNvPr id="960" name="Google Shape;960;p33"/>
          <p:cNvSpPr/>
          <p:nvPr/>
        </p:nvSpPr>
        <p:spPr>
          <a:xfrm rot="10800000">
            <a:off x="7540642" y="3102622"/>
            <a:ext cx="3206715" cy="1609849"/>
          </a:xfrm>
          <a:custGeom>
            <a:rect b="b" l="l" r="r" t="t"/>
            <a:pathLst>
              <a:path extrusionOk="0" h="1609849" w="3206715">
                <a:moveTo>
                  <a:pt x="0" y="0"/>
                </a:moveTo>
                <a:lnTo>
                  <a:pt x="3206716" y="0"/>
                </a:lnTo>
                <a:lnTo>
                  <a:pt x="3206716" y="1609849"/>
                </a:lnTo>
                <a:lnTo>
                  <a:pt x="0" y="1609849"/>
                </a:lnTo>
                <a:lnTo>
                  <a:pt x="0" y="0"/>
                </a:lnTo>
                <a:close/>
              </a:path>
            </a:pathLst>
          </a:custGeom>
          <a:blipFill rotWithShape="1">
            <a:blip r:embed="rId7">
              <a:alphaModFix/>
            </a:blip>
            <a:stretch>
              <a:fillRect b="0" l="0" r="0" t="0"/>
            </a:stretch>
          </a:blipFill>
          <a:ln>
            <a:noFill/>
          </a:ln>
        </p:spPr>
      </p:sp>
      <p:sp>
        <p:nvSpPr>
          <p:cNvPr id="961" name="Google Shape;961;p33"/>
          <p:cNvSpPr txBox="1"/>
          <p:nvPr/>
        </p:nvSpPr>
        <p:spPr>
          <a:xfrm>
            <a:off x="7461538" y="8589975"/>
            <a:ext cx="3364925" cy="723900"/>
          </a:xfrm>
          <a:prstGeom prst="rect">
            <a:avLst/>
          </a:prstGeom>
          <a:noFill/>
          <a:ln>
            <a:noFill/>
          </a:ln>
        </p:spPr>
        <p:txBody>
          <a:bodyPr anchorCtr="0" anchor="t" bIns="0" lIns="0" spcFirstLastPara="1" rIns="0" wrap="square" tIns="0">
            <a:spAutoFit/>
          </a:bodyPr>
          <a:lstStyle/>
          <a:p>
            <a:pPr indent="0" lvl="0"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Elaborate on what</a:t>
            </a:r>
            <a:endParaRPr/>
          </a:p>
          <a:p>
            <a:pPr indent="0" lvl="1"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you want to discuss. </a:t>
            </a:r>
            <a:endParaRPr/>
          </a:p>
        </p:txBody>
      </p:sp>
      <p:sp>
        <p:nvSpPr>
          <p:cNvPr id="962" name="Google Shape;962;p33"/>
          <p:cNvSpPr/>
          <p:nvPr/>
        </p:nvSpPr>
        <p:spPr>
          <a:xfrm rot="10800000">
            <a:off x="7540642" y="4988363"/>
            <a:ext cx="3206715" cy="3206715"/>
          </a:xfrm>
          <a:custGeom>
            <a:rect b="b" l="l" r="r" t="t"/>
            <a:pathLst>
              <a:path extrusionOk="0" h="3206715" w="3206715">
                <a:moveTo>
                  <a:pt x="0" y="0"/>
                </a:moveTo>
                <a:lnTo>
                  <a:pt x="3206716" y="0"/>
                </a:lnTo>
                <a:lnTo>
                  <a:pt x="3206716" y="3206715"/>
                </a:lnTo>
                <a:lnTo>
                  <a:pt x="0" y="3206715"/>
                </a:lnTo>
                <a:lnTo>
                  <a:pt x="0" y="0"/>
                </a:lnTo>
                <a:close/>
              </a:path>
            </a:pathLst>
          </a:custGeom>
          <a:blipFill rotWithShape="1">
            <a:blip r:embed="rId8">
              <a:alphaModFix/>
            </a:blip>
            <a:stretch>
              <a:fillRect b="0" l="0" r="0" t="0"/>
            </a:stretch>
          </a:blipFill>
          <a:ln>
            <a:noFill/>
          </a:ln>
        </p:spPr>
      </p:sp>
      <p:sp>
        <p:nvSpPr>
          <p:cNvPr id="963" name="Google Shape;963;p33"/>
          <p:cNvSpPr txBox="1"/>
          <p:nvPr/>
        </p:nvSpPr>
        <p:spPr>
          <a:xfrm>
            <a:off x="8249104" y="6102091"/>
            <a:ext cx="1789793"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Pridi ExtraLight"/>
                <a:ea typeface="Pridi ExtraLight"/>
                <a:cs typeface="Pridi ExtraLight"/>
                <a:sym typeface="Pridi ExtraLight"/>
              </a:rPr>
              <a:t>Sep 12</a:t>
            </a:r>
            <a:endParaRPr/>
          </a:p>
        </p:txBody>
      </p:sp>
      <p:sp>
        <p:nvSpPr>
          <p:cNvPr id="964" name="Google Shape;964;p33"/>
          <p:cNvSpPr txBox="1"/>
          <p:nvPr/>
        </p:nvSpPr>
        <p:spPr>
          <a:xfrm>
            <a:off x="7540642" y="3708615"/>
            <a:ext cx="320671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Event 2</a:t>
            </a:r>
            <a:endParaRPr/>
          </a:p>
        </p:txBody>
      </p:sp>
      <p:grpSp>
        <p:nvGrpSpPr>
          <p:cNvPr id="965" name="Google Shape;965;p33"/>
          <p:cNvGrpSpPr/>
          <p:nvPr/>
        </p:nvGrpSpPr>
        <p:grpSpPr>
          <a:xfrm>
            <a:off x="4103236" y="1675740"/>
            <a:ext cx="10081529" cy="3086113"/>
            <a:chOff x="0" y="0"/>
            <a:chExt cx="2655217" cy="812800"/>
          </a:xfrm>
        </p:grpSpPr>
        <p:sp>
          <p:nvSpPr>
            <p:cNvPr id="966" name="Google Shape;966;p33"/>
            <p:cNvSpPr/>
            <p:nvPr/>
          </p:nvSpPr>
          <p:spPr>
            <a:xfrm>
              <a:off x="0" y="0"/>
              <a:ext cx="2655217" cy="105874"/>
            </a:xfrm>
            <a:custGeom>
              <a:rect b="b" l="l" r="r" t="t"/>
              <a:pathLst>
                <a:path extrusionOk="0" h="105874" w="2655217">
                  <a:moveTo>
                    <a:pt x="0" y="0"/>
                  </a:moveTo>
                  <a:lnTo>
                    <a:pt x="2655217" y="0"/>
                  </a:lnTo>
                  <a:lnTo>
                    <a:pt x="2655217" y="105874"/>
                  </a:lnTo>
                  <a:lnTo>
                    <a:pt x="0" y="105874"/>
                  </a:lnTo>
                  <a:close/>
                </a:path>
              </a:pathLst>
            </a:custGeom>
            <a:solidFill>
              <a:srgbClr val="FFFFBB"/>
            </a:solidFill>
            <a:ln>
              <a:noFill/>
            </a:ln>
          </p:spPr>
        </p:sp>
        <p:sp>
          <p:nvSpPr>
            <p:cNvPr id="967" name="Google Shape;967;p33"/>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68" name="Google Shape;968;p33"/>
          <p:cNvSpPr txBox="1"/>
          <p:nvPr/>
        </p:nvSpPr>
        <p:spPr>
          <a:xfrm>
            <a:off x="4103236" y="885825"/>
            <a:ext cx="10081529"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Upcoming Events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972" name="Shape 972"/>
        <p:cNvGrpSpPr/>
        <p:nvPr/>
      </p:nvGrpSpPr>
      <p:grpSpPr>
        <a:xfrm>
          <a:off x="0" y="0"/>
          <a:ext cx="0" cy="0"/>
          <a:chOff x="0" y="0"/>
          <a:chExt cx="0" cy="0"/>
        </a:xfrm>
      </p:grpSpPr>
      <p:sp>
        <p:nvSpPr>
          <p:cNvPr id="973" name="Google Shape;973;p34"/>
          <p:cNvSpPr txBox="1"/>
          <p:nvPr/>
        </p:nvSpPr>
        <p:spPr>
          <a:xfrm>
            <a:off x="1963021" y="4349443"/>
            <a:ext cx="7211767" cy="1535868"/>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10077" u="none" cap="none" strike="noStrike">
                <a:solidFill>
                  <a:srgbClr val="000000"/>
                </a:solidFill>
                <a:latin typeface="Pridi ExtraLight"/>
                <a:ea typeface="Pridi ExtraLight"/>
                <a:cs typeface="Pridi ExtraLight"/>
                <a:sym typeface="Pridi ExtraLight"/>
              </a:rPr>
              <a:t>Thank you!</a:t>
            </a:r>
            <a:endParaRPr/>
          </a:p>
        </p:txBody>
      </p:sp>
      <p:sp>
        <p:nvSpPr>
          <p:cNvPr id="974" name="Google Shape;974;p34"/>
          <p:cNvSpPr/>
          <p:nvPr/>
        </p:nvSpPr>
        <p:spPr>
          <a:xfrm rot="10800000">
            <a:off x="1843371" y="8941306"/>
            <a:ext cx="1714446" cy="1714446"/>
          </a:xfrm>
          <a:custGeom>
            <a:rect b="b" l="l" r="r" t="t"/>
            <a:pathLst>
              <a:path extrusionOk="0" h="1714446" w="1714446">
                <a:moveTo>
                  <a:pt x="0" y="0"/>
                </a:moveTo>
                <a:lnTo>
                  <a:pt x="1714447" y="0"/>
                </a:lnTo>
                <a:lnTo>
                  <a:pt x="1714447" y="1714446"/>
                </a:lnTo>
                <a:lnTo>
                  <a:pt x="0" y="1714446"/>
                </a:lnTo>
                <a:lnTo>
                  <a:pt x="0" y="0"/>
                </a:lnTo>
                <a:close/>
              </a:path>
            </a:pathLst>
          </a:custGeom>
          <a:blipFill rotWithShape="1">
            <a:blip r:embed="rId3">
              <a:alphaModFix/>
            </a:blip>
            <a:stretch>
              <a:fillRect b="0" l="0" r="0" t="0"/>
            </a:stretch>
          </a:blipFill>
          <a:ln>
            <a:noFill/>
          </a:ln>
        </p:spPr>
      </p:sp>
      <p:sp>
        <p:nvSpPr>
          <p:cNvPr id="975" name="Google Shape;975;p34"/>
          <p:cNvSpPr/>
          <p:nvPr/>
        </p:nvSpPr>
        <p:spPr>
          <a:xfrm rot="10800000">
            <a:off x="1843371" y="1538979"/>
            <a:ext cx="1714446" cy="1714446"/>
          </a:xfrm>
          <a:custGeom>
            <a:rect b="b" l="l" r="r" t="t"/>
            <a:pathLst>
              <a:path extrusionOk="0" h="1714446" w="1714446">
                <a:moveTo>
                  <a:pt x="0" y="0"/>
                </a:moveTo>
                <a:lnTo>
                  <a:pt x="1714447" y="0"/>
                </a:lnTo>
                <a:lnTo>
                  <a:pt x="1714447" y="1714447"/>
                </a:lnTo>
                <a:lnTo>
                  <a:pt x="0" y="1714447"/>
                </a:lnTo>
                <a:lnTo>
                  <a:pt x="0" y="0"/>
                </a:lnTo>
                <a:close/>
              </a:path>
            </a:pathLst>
          </a:custGeom>
          <a:blipFill rotWithShape="1">
            <a:blip r:embed="rId3">
              <a:alphaModFix/>
            </a:blip>
            <a:stretch>
              <a:fillRect b="0" l="0" r="0" t="0"/>
            </a:stretch>
          </a:blipFill>
          <a:ln>
            <a:noFill/>
          </a:ln>
        </p:spPr>
      </p:sp>
      <p:sp>
        <p:nvSpPr>
          <p:cNvPr id="976" name="Google Shape;976;p34"/>
          <p:cNvSpPr/>
          <p:nvPr/>
        </p:nvSpPr>
        <p:spPr>
          <a:xfrm rot="10800000">
            <a:off x="9208463" y="8941306"/>
            <a:ext cx="1714446" cy="1714446"/>
          </a:xfrm>
          <a:custGeom>
            <a:rect b="b" l="l" r="r" t="t"/>
            <a:pathLst>
              <a:path extrusionOk="0" h="1714446" w="1714446">
                <a:moveTo>
                  <a:pt x="0" y="0"/>
                </a:moveTo>
                <a:lnTo>
                  <a:pt x="1714446" y="0"/>
                </a:lnTo>
                <a:lnTo>
                  <a:pt x="1714446" y="1714446"/>
                </a:lnTo>
                <a:lnTo>
                  <a:pt x="0" y="1714446"/>
                </a:lnTo>
                <a:lnTo>
                  <a:pt x="0" y="0"/>
                </a:lnTo>
                <a:close/>
              </a:path>
            </a:pathLst>
          </a:custGeom>
          <a:blipFill rotWithShape="1">
            <a:blip r:embed="rId3">
              <a:alphaModFix/>
            </a:blip>
            <a:stretch>
              <a:fillRect b="0" l="0" r="0" t="0"/>
            </a:stretch>
          </a:blipFill>
          <a:ln>
            <a:noFill/>
          </a:ln>
        </p:spPr>
      </p:sp>
      <p:sp>
        <p:nvSpPr>
          <p:cNvPr id="977" name="Google Shape;977;p34"/>
          <p:cNvSpPr/>
          <p:nvPr/>
        </p:nvSpPr>
        <p:spPr>
          <a:xfrm rot="10800000">
            <a:off x="9208463" y="1538979"/>
            <a:ext cx="1714446" cy="1714446"/>
          </a:xfrm>
          <a:custGeom>
            <a:rect b="b" l="l" r="r" t="t"/>
            <a:pathLst>
              <a:path extrusionOk="0" h="1714446" w="1714446">
                <a:moveTo>
                  <a:pt x="0" y="0"/>
                </a:moveTo>
                <a:lnTo>
                  <a:pt x="1714446" y="0"/>
                </a:lnTo>
                <a:lnTo>
                  <a:pt x="1714446" y="1714447"/>
                </a:lnTo>
                <a:lnTo>
                  <a:pt x="0" y="1714447"/>
                </a:lnTo>
                <a:lnTo>
                  <a:pt x="0" y="0"/>
                </a:lnTo>
                <a:close/>
              </a:path>
            </a:pathLst>
          </a:custGeom>
          <a:blipFill rotWithShape="1">
            <a:blip r:embed="rId3">
              <a:alphaModFix/>
            </a:blip>
            <a:stretch>
              <a:fillRect b="0" l="0" r="0" t="0"/>
            </a:stretch>
          </a:blipFill>
          <a:ln>
            <a:noFill/>
          </a:ln>
        </p:spPr>
      </p:sp>
      <p:sp>
        <p:nvSpPr>
          <p:cNvPr id="978" name="Google Shape;978;p34"/>
          <p:cNvSpPr/>
          <p:nvPr/>
        </p:nvSpPr>
        <p:spPr>
          <a:xfrm rot="10800000">
            <a:off x="5525917" y="8941306"/>
            <a:ext cx="1714446" cy="1714446"/>
          </a:xfrm>
          <a:custGeom>
            <a:rect b="b" l="l" r="r" t="t"/>
            <a:pathLst>
              <a:path extrusionOk="0" h="1714446" w="1714446">
                <a:moveTo>
                  <a:pt x="0" y="0"/>
                </a:moveTo>
                <a:lnTo>
                  <a:pt x="1714446" y="0"/>
                </a:lnTo>
                <a:lnTo>
                  <a:pt x="1714446" y="1714446"/>
                </a:lnTo>
                <a:lnTo>
                  <a:pt x="0" y="1714446"/>
                </a:lnTo>
                <a:lnTo>
                  <a:pt x="0" y="0"/>
                </a:lnTo>
                <a:close/>
              </a:path>
            </a:pathLst>
          </a:custGeom>
          <a:blipFill rotWithShape="1">
            <a:blip r:embed="rId3">
              <a:alphaModFix/>
            </a:blip>
            <a:stretch>
              <a:fillRect b="0" l="0" r="0" t="0"/>
            </a:stretch>
          </a:blipFill>
          <a:ln>
            <a:noFill/>
          </a:ln>
        </p:spPr>
      </p:sp>
      <p:sp>
        <p:nvSpPr>
          <p:cNvPr id="979" name="Google Shape;979;p34"/>
          <p:cNvSpPr/>
          <p:nvPr/>
        </p:nvSpPr>
        <p:spPr>
          <a:xfrm rot="10800000">
            <a:off x="5525917" y="1538979"/>
            <a:ext cx="1714446" cy="1714446"/>
          </a:xfrm>
          <a:custGeom>
            <a:rect b="b" l="l" r="r" t="t"/>
            <a:pathLst>
              <a:path extrusionOk="0" h="1714446" w="1714446">
                <a:moveTo>
                  <a:pt x="0" y="0"/>
                </a:moveTo>
                <a:lnTo>
                  <a:pt x="1714446" y="0"/>
                </a:lnTo>
                <a:lnTo>
                  <a:pt x="1714446" y="1714447"/>
                </a:lnTo>
                <a:lnTo>
                  <a:pt x="0" y="1714447"/>
                </a:lnTo>
                <a:lnTo>
                  <a:pt x="0" y="0"/>
                </a:lnTo>
                <a:close/>
              </a:path>
            </a:pathLst>
          </a:custGeom>
          <a:blipFill rotWithShape="1">
            <a:blip r:embed="rId3">
              <a:alphaModFix/>
            </a:blip>
            <a:stretch>
              <a:fillRect b="0" l="0" r="0" t="0"/>
            </a:stretch>
          </a:blipFill>
          <a:ln>
            <a:noFill/>
          </a:ln>
        </p:spPr>
      </p:sp>
      <p:sp>
        <p:nvSpPr>
          <p:cNvPr id="980" name="Google Shape;980;p34"/>
          <p:cNvSpPr/>
          <p:nvPr/>
        </p:nvSpPr>
        <p:spPr>
          <a:xfrm rot="10800000">
            <a:off x="12891008" y="8941306"/>
            <a:ext cx="1714446" cy="1714446"/>
          </a:xfrm>
          <a:custGeom>
            <a:rect b="b" l="l" r="r" t="t"/>
            <a:pathLst>
              <a:path extrusionOk="0" h="1714446" w="1714446">
                <a:moveTo>
                  <a:pt x="0" y="0"/>
                </a:moveTo>
                <a:lnTo>
                  <a:pt x="1714446" y="0"/>
                </a:lnTo>
                <a:lnTo>
                  <a:pt x="1714446" y="1714446"/>
                </a:lnTo>
                <a:lnTo>
                  <a:pt x="0" y="1714446"/>
                </a:lnTo>
                <a:lnTo>
                  <a:pt x="0" y="0"/>
                </a:lnTo>
                <a:close/>
              </a:path>
            </a:pathLst>
          </a:custGeom>
          <a:blipFill rotWithShape="1">
            <a:blip r:embed="rId3">
              <a:alphaModFix/>
            </a:blip>
            <a:stretch>
              <a:fillRect b="0" l="0" r="0" t="0"/>
            </a:stretch>
          </a:blipFill>
          <a:ln>
            <a:noFill/>
          </a:ln>
        </p:spPr>
      </p:sp>
      <p:sp>
        <p:nvSpPr>
          <p:cNvPr id="981" name="Google Shape;981;p34"/>
          <p:cNvSpPr/>
          <p:nvPr/>
        </p:nvSpPr>
        <p:spPr>
          <a:xfrm rot="10800000">
            <a:off x="12891008" y="1538979"/>
            <a:ext cx="1714446" cy="1714446"/>
          </a:xfrm>
          <a:custGeom>
            <a:rect b="b" l="l" r="r" t="t"/>
            <a:pathLst>
              <a:path extrusionOk="0" h="1714446" w="1714446">
                <a:moveTo>
                  <a:pt x="0" y="0"/>
                </a:moveTo>
                <a:lnTo>
                  <a:pt x="1714446" y="0"/>
                </a:lnTo>
                <a:lnTo>
                  <a:pt x="1714446" y="1714447"/>
                </a:lnTo>
                <a:lnTo>
                  <a:pt x="0" y="1714447"/>
                </a:lnTo>
                <a:lnTo>
                  <a:pt x="0" y="0"/>
                </a:lnTo>
                <a:close/>
              </a:path>
            </a:pathLst>
          </a:custGeom>
          <a:blipFill rotWithShape="1">
            <a:blip r:embed="rId3">
              <a:alphaModFix/>
            </a:blip>
            <a:stretch>
              <a:fillRect b="0" l="0" r="0" t="0"/>
            </a:stretch>
          </a:blipFill>
          <a:ln>
            <a:noFill/>
          </a:ln>
        </p:spPr>
      </p:sp>
      <p:sp>
        <p:nvSpPr>
          <p:cNvPr id="982" name="Google Shape;982;p34"/>
          <p:cNvSpPr/>
          <p:nvPr/>
        </p:nvSpPr>
        <p:spPr>
          <a:xfrm rot="10800000">
            <a:off x="16573554" y="8941306"/>
            <a:ext cx="1714446" cy="1714446"/>
          </a:xfrm>
          <a:custGeom>
            <a:rect b="b" l="l" r="r" t="t"/>
            <a:pathLst>
              <a:path extrusionOk="0" h="1714446" w="1714446">
                <a:moveTo>
                  <a:pt x="0" y="0"/>
                </a:moveTo>
                <a:lnTo>
                  <a:pt x="1714446" y="0"/>
                </a:lnTo>
                <a:lnTo>
                  <a:pt x="1714446" y="1714446"/>
                </a:lnTo>
                <a:lnTo>
                  <a:pt x="0" y="1714446"/>
                </a:lnTo>
                <a:lnTo>
                  <a:pt x="0" y="0"/>
                </a:lnTo>
                <a:close/>
              </a:path>
            </a:pathLst>
          </a:custGeom>
          <a:blipFill rotWithShape="1">
            <a:blip r:embed="rId3">
              <a:alphaModFix/>
            </a:blip>
            <a:stretch>
              <a:fillRect b="0" l="0" r="0" t="0"/>
            </a:stretch>
          </a:blipFill>
          <a:ln>
            <a:noFill/>
          </a:ln>
        </p:spPr>
      </p:sp>
      <p:sp>
        <p:nvSpPr>
          <p:cNvPr id="983" name="Google Shape;983;p34"/>
          <p:cNvSpPr/>
          <p:nvPr/>
        </p:nvSpPr>
        <p:spPr>
          <a:xfrm rot="10800000">
            <a:off x="16573554" y="1538979"/>
            <a:ext cx="1714446" cy="1714446"/>
          </a:xfrm>
          <a:custGeom>
            <a:rect b="b" l="l" r="r" t="t"/>
            <a:pathLst>
              <a:path extrusionOk="0" h="1714446" w="1714446">
                <a:moveTo>
                  <a:pt x="0" y="0"/>
                </a:moveTo>
                <a:lnTo>
                  <a:pt x="1714446" y="0"/>
                </a:lnTo>
                <a:lnTo>
                  <a:pt x="1714446" y="1714447"/>
                </a:lnTo>
                <a:lnTo>
                  <a:pt x="0" y="1714447"/>
                </a:lnTo>
                <a:lnTo>
                  <a:pt x="0" y="0"/>
                </a:lnTo>
                <a:close/>
              </a:path>
            </a:pathLst>
          </a:custGeom>
          <a:blipFill rotWithShape="1">
            <a:blip r:embed="rId3">
              <a:alphaModFix/>
            </a:blip>
            <a:stretch>
              <a:fillRect b="0" l="0" r="0" t="0"/>
            </a:stretch>
          </a:blipFill>
          <a:ln>
            <a:noFill/>
          </a:ln>
        </p:spPr>
      </p:sp>
      <p:sp>
        <p:nvSpPr>
          <p:cNvPr id="984" name="Google Shape;984;p34"/>
          <p:cNvSpPr/>
          <p:nvPr/>
        </p:nvSpPr>
        <p:spPr>
          <a:xfrm rot="10800000">
            <a:off x="16573554" y="5234572"/>
            <a:ext cx="1714446" cy="1714446"/>
          </a:xfrm>
          <a:custGeom>
            <a:rect b="b" l="l" r="r" t="t"/>
            <a:pathLst>
              <a:path extrusionOk="0" h="1714446" w="1714446">
                <a:moveTo>
                  <a:pt x="0" y="0"/>
                </a:moveTo>
                <a:lnTo>
                  <a:pt x="1714446" y="0"/>
                </a:lnTo>
                <a:lnTo>
                  <a:pt x="1714446" y="1714446"/>
                </a:lnTo>
                <a:lnTo>
                  <a:pt x="0" y="1714446"/>
                </a:lnTo>
                <a:lnTo>
                  <a:pt x="0" y="0"/>
                </a:lnTo>
                <a:close/>
              </a:path>
            </a:pathLst>
          </a:custGeom>
          <a:blipFill rotWithShape="1">
            <a:blip r:embed="rId3">
              <a:alphaModFix/>
            </a:blip>
            <a:stretch>
              <a:fillRect b="0" l="0" r="0" t="0"/>
            </a:stretch>
          </a:blipFill>
          <a:ln>
            <a:noFill/>
          </a:ln>
        </p:spPr>
      </p:sp>
      <p:sp>
        <p:nvSpPr>
          <p:cNvPr id="985" name="Google Shape;985;p34"/>
          <p:cNvSpPr/>
          <p:nvPr/>
        </p:nvSpPr>
        <p:spPr>
          <a:xfrm flipH="1" rot="10800000">
            <a:off x="0" y="8941306"/>
            <a:ext cx="1714446" cy="1714446"/>
          </a:xfrm>
          <a:custGeom>
            <a:rect b="b" l="l" r="r" t="t"/>
            <a:pathLst>
              <a:path extrusionOk="0" h="1714446" w="1714446">
                <a:moveTo>
                  <a:pt x="1714446" y="0"/>
                </a:moveTo>
                <a:lnTo>
                  <a:pt x="0" y="0"/>
                </a:lnTo>
                <a:lnTo>
                  <a:pt x="0" y="1714446"/>
                </a:lnTo>
                <a:lnTo>
                  <a:pt x="1714446" y="1714446"/>
                </a:lnTo>
                <a:lnTo>
                  <a:pt x="1714446" y="0"/>
                </a:lnTo>
                <a:close/>
              </a:path>
            </a:pathLst>
          </a:custGeom>
          <a:blipFill rotWithShape="1">
            <a:blip r:embed="rId4">
              <a:alphaModFix/>
            </a:blip>
            <a:stretch>
              <a:fillRect b="0" l="0" r="0" t="0"/>
            </a:stretch>
          </a:blipFill>
          <a:ln>
            <a:noFill/>
          </a:ln>
        </p:spPr>
      </p:sp>
      <p:sp>
        <p:nvSpPr>
          <p:cNvPr id="986" name="Google Shape;986;p34"/>
          <p:cNvSpPr/>
          <p:nvPr/>
        </p:nvSpPr>
        <p:spPr>
          <a:xfrm flipH="1" rot="10800000">
            <a:off x="0" y="1538979"/>
            <a:ext cx="1714446" cy="1714446"/>
          </a:xfrm>
          <a:custGeom>
            <a:rect b="b" l="l" r="r" t="t"/>
            <a:pathLst>
              <a:path extrusionOk="0" h="1714446" w="1714446">
                <a:moveTo>
                  <a:pt x="1714446" y="0"/>
                </a:moveTo>
                <a:lnTo>
                  <a:pt x="0" y="0"/>
                </a:lnTo>
                <a:lnTo>
                  <a:pt x="0" y="1714447"/>
                </a:lnTo>
                <a:lnTo>
                  <a:pt x="1714446" y="1714447"/>
                </a:lnTo>
                <a:lnTo>
                  <a:pt x="1714446" y="0"/>
                </a:lnTo>
                <a:close/>
              </a:path>
            </a:pathLst>
          </a:custGeom>
          <a:blipFill rotWithShape="1">
            <a:blip r:embed="rId4">
              <a:alphaModFix/>
            </a:blip>
            <a:stretch>
              <a:fillRect b="0" l="0" r="0" t="0"/>
            </a:stretch>
          </a:blipFill>
          <a:ln>
            <a:noFill/>
          </a:ln>
        </p:spPr>
      </p:sp>
      <p:sp>
        <p:nvSpPr>
          <p:cNvPr id="987" name="Google Shape;987;p34"/>
          <p:cNvSpPr/>
          <p:nvPr/>
        </p:nvSpPr>
        <p:spPr>
          <a:xfrm flipH="1" rot="10800000">
            <a:off x="0" y="5240143"/>
            <a:ext cx="1714446" cy="1714446"/>
          </a:xfrm>
          <a:custGeom>
            <a:rect b="b" l="l" r="r" t="t"/>
            <a:pathLst>
              <a:path extrusionOk="0" h="1714446" w="1714446">
                <a:moveTo>
                  <a:pt x="1714446" y="0"/>
                </a:moveTo>
                <a:lnTo>
                  <a:pt x="0" y="0"/>
                </a:lnTo>
                <a:lnTo>
                  <a:pt x="0" y="1714446"/>
                </a:lnTo>
                <a:lnTo>
                  <a:pt x="1714446" y="1714446"/>
                </a:lnTo>
                <a:lnTo>
                  <a:pt x="1714446" y="0"/>
                </a:lnTo>
                <a:close/>
              </a:path>
            </a:pathLst>
          </a:custGeom>
          <a:blipFill rotWithShape="1">
            <a:blip r:embed="rId4">
              <a:alphaModFix/>
            </a:blip>
            <a:stretch>
              <a:fillRect b="0" l="0" r="0" t="0"/>
            </a:stretch>
          </a:blipFill>
          <a:ln>
            <a:noFill/>
          </a:ln>
        </p:spPr>
      </p:sp>
      <p:sp>
        <p:nvSpPr>
          <p:cNvPr id="988" name="Google Shape;988;p34"/>
          <p:cNvSpPr/>
          <p:nvPr/>
        </p:nvSpPr>
        <p:spPr>
          <a:xfrm flipH="1" rot="10800000">
            <a:off x="7365091" y="8941306"/>
            <a:ext cx="1714446" cy="1714446"/>
          </a:xfrm>
          <a:custGeom>
            <a:rect b="b" l="l" r="r" t="t"/>
            <a:pathLst>
              <a:path extrusionOk="0" h="1714446" w="1714446">
                <a:moveTo>
                  <a:pt x="1714446" y="0"/>
                </a:moveTo>
                <a:lnTo>
                  <a:pt x="0" y="0"/>
                </a:lnTo>
                <a:lnTo>
                  <a:pt x="0" y="1714446"/>
                </a:lnTo>
                <a:lnTo>
                  <a:pt x="1714446" y="1714446"/>
                </a:lnTo>
                <a:lnTo>
                  <a:pt x="1714446" y="0"/>
                </a:lnTo>
                <a:close/>
              </a:path>
            </a:pathLst>
          </a:custGeom>
          <a:blipFill rotWithShape="1">
            <a:blip r:embed="rId4">
              <a:alphaModFix/>
            </a:blip>
            <a:stretch>
              <a:fillRect b="0" l="0" r="0" t="0"/>
            </a:stretch>
          </a:blipFill>
          <a:ln>
            <a:noFill/>
          </a:ln>
        </p:spPr>
      </p:sp>
      <p:sp>
        <p:nvSpPr>
          <p:cNvPr id="989" name="Google Shape;989;p34"/>
          <p:cNvSpPr/>
          <p:nvPr/>
        </p:nvSpPr>
        <p:spPr>
          <a:xfrm flipH="1" rot="10800000">
            <a:off x="7365091" y="1538979"/>
            <a:ext cx="1714446" cy="1714446"/>
          </a:xfrm>
          <a:custGeom>
            <a:rect b="b" l="l" r="r" t="t"/>
            <a:pathLst>
              <a:path extrusionOk="0" h="1714446" w="1714446">
                <a:moveTo>
                  <a:pt x="1714446" y="0"/>
                </a:moveTo>
                <a:lnTo>
                  <a:pt x="0" y="0"/>
                </a:lnTo>
                <a:lnTo>
                  <a:pt x="0" y="1714447"/>
                </a:lnTo>
                <a:lnTo>
                  <a:pt x="1714446" y="1714447"/>
                </a:lnTo>
                <a:lnTo>
                  <a:pt x="1714446" y="0"/>
                </a:lnTo>
                <a:close/>
              </a:path>
            </a:pathLst>
          </a:custGeom>
          <a:blipFill rotWithShape="1">
            <a:blip r:embed="rId4">
              <a:alphaModFix/>
            </a:blip>
            <a:stretch>
              <a:fillRect b="0" l="0" r="0" t="0"/>
            </a:stretch>
          </a:blipFill>
          <a:ln>
            <a:noFill/>
          </a:ln>
        </p:spPr>
      </p:sp>
      <p:sp>
        <p:nvSpPr>
          <p:cNvPr id="990" name="Google Shape;990;p34"/>
          <p:cNvSpPr/>
          <p:nvPr/>
        </p:nvSpPr>
        <p:spPr>
          <a:xfrm flipH="1" rot="10800000">
            <a:off x="3682546" y="8941306"/>
            <a:ext cx="1714446" cy="1714446"/>
          </a:xfrm>
          <a:custGeom>
            <a:rect b="b" l="l" r="r" t="t"/>
            <a:pathLst>
              <a:path extrusionOk="0" h="1714446" w="1714446">
                <a:moveTo>
                  <a:pt x="1714446" y="0"/>
                </a:moveTo>
                <a:lnTo>
                  <a:pt x="0" y="0"/>
                </a:lnTo>
                <a:lnTo>
                  <a:pt x="0" y="1714446"/>
                </a:lnTo>
                <a:lnTo>
                  <a:pt x="1714446" y="1714446"/>
                </a:lnTo>
                <a:lnTo>
                  <a:pt x="1714446" y="0"/>
                </a:lnTo>
                <a:close/>
              </a:path>
            </a:pathLst>
          </a:custGeom>
          <a:blipFill rotWithShape="1">
            <a:blip r:embed="rId4">
              <a:alphaModFix/>
            </a:blip>
            <a:stretch>
              <a:fillRect b="0" l="0" r="0" t="0"/>
            </a:stretch>
          </a:blipFill>
          <a:ln>
            <a:noFill/>
          </a:ln>
        </p:spPr>
      </p:sp>
      <p:sp>
        <p:nvSpPr>
          <p:cNvPr id="991" name="Google Shape;991;p34"/>
          <p:cNvSpPr/>
          <p:nvPr/>
        </p:nvSpPr>
        <p:spPr>
          <a:xfrm flipH="1" rot="10800000">
            <a:off x="3682546" y="1538979"/>
            <a:ext cx="1714446" cy="1714446"/>
          </a:xfrm>
          <a:custGeom>
            <a:rect b="b" l="l" r="r" t="t"/>
            <a:pathLst>
              <a:path extrusionOk="0" h="1714446" w="1714446">
                <a:moveTo>
                  <a:pt x="1714446" y="0"/>
                </a:moveTo>
                <a:lnTo>
                  <a:pt x="0" y="0"/>
                </a:lnTo>
                <a:lnTo>
                  <a:pt x="0" y="1714447"/>
                </a:lnTo>
                <a:lnTo>
                  <a:pt x="1714446" y="1714447"/>
                </a:lnTo>
                <a:lnTo>
                  <a:pt x="1714446" y="0"/>
                </a:lnTo>
                <a:close/>
              </a:path>
            </a:pathLst>
          </a:custGeom>
          <a:blipFill rotWithShape="1">
            <a:blip r:embed="rId4">
              <a:alphaModFix/>
            </a:blip>
            <a:stretch>
              <a:fillRect b="0" l="0" r="0" t="0"/>
            </a:stretch>
          </a:blipFill>
          <a:ln>
            <a:noFill/>
          </a:ln>
        </p:spPr>
      </p:sp>
      <p:sp>
        <p:nvSpPr>
          <p:cNvPr id="992" name="Google Shape;992;p34"/>
          <p:cNvSpPr/>
          <p:nvPr/>
        </p:nvSpPr>
        <p:spPr>
          <a:xfrm flipH="1" rot="10800000">
            <a:off x="11047637" y="8941306"/>
            <a:ext cx="1714446" cy="1714446"/>
          </a:xfrm>
          <a:custGeom>
            <a:rect b="b" l="l" r="r" t="t"/>
            <a:pathLst>
              <a:path extrusionOk="0" h="1714446" w="1714446">
                <a:moveTo>
                  <a:pt x="1714446" y="0"/>
                </a:moveTo>
                <a:lnTo>
                  <a:pt x="0" y="0"/>
                </a:lnTo>
                <a:lnTo>
                  <a:pt x="0" y="1714446"/>
                </a:lnTo>
                <a:lnTo>
                  <a:pt x="1714446" y="1714446"/>
                </a:lnTo>
                <a:lnTo>
                  <a:pt x="1714446" y="0"/>
                </a:lnTo>
                <a:close/>
              </a:path>
            </a:pathLst>
          </a:custGeom>
          <a:blipFill rotWithShape="1">
            <a:blip r:embed="rId4">
              <a:alphaModFix/>
            </a:blip>
            <a:stretch>
              <a:fillRect b="0" l="0" r="0" t="0"/>
            </a:stretch>
          </a:blipFill>
          <a:ln>
            <a:noFill/>
          </a:ln>
        </p:spPr>
      </p:sp>
      <p:sp>
        <p:nvSpPr>
          <p:cNvPr id="993" name="Google Shape;993;p34"/>
          <p:cNvSpPr/>
          <p:nvPr/>
        </p:nvSpPr>
        <p:spPr>
          <a:xfrm flipH="1" rot="10800000">
            <a:off x="11047637" y="1538979"/>
            <a:ext cx="1714446" cy="1714446"/>
          </a:xfrm>
          <a:custGeom>
            <a:rect b="b" l="l" r="r" t="t"/>
            <a:pathLst>
              <a:path extrusionOk="0" h="1714446" w="1714446">
                <a:moveTo>
                  <a:pt x="1714446" y="0"/>
                </a:moveTo>
                <a:lnTo>
                  <a:pt x="0" y="0"/>
                </a:lnTo>
                <a:lnTo>
                  <a:pt x="0" y="1714447"/>
                </a:lnTo>
                <a:lnTo>
                  <a:pt x="1714446" y="1714447"/>
                </a:lnTo>
                <a:lnTo>
                  <a:pt x="1714446" y="0"/>
                </a:lnTo>
                <a:close/>
              </a:path>
            </a:pathLst>
          </a:custGeom>
          <a:blipFill rotWithShape="1">
            <a:blip r:embed="rId4">
              <a:alphaModFix/>
            </a:blip>
            <a:stretch>
              <a:fillRect b="0" l="0" r="0" t="0"/>
            </a:stretch>
          </a:blipFill>
          <a:ln>
            <a:noFill/>
          </a:ln>
        </p:spPr>
      </p:sp>
      <p:sp>
        <p:nvSpPr>
          <p:cNvPr id="994" name="Google Shape;994;p34"/>
          <p:cNvSpPr/>
          <p:nvPr/>
        </p:nvSpPr>
        <p:spPr>
          <a:xfrm flipH="1" rot="10800000">
            <a:off x="14730182" y="8941306"/>
            <a:ext cx="1714446" cy="1714446"/>
          </a:xfrm>
          <a:custGeom>
            <a:rect b="b" l="l" r="r" t="t"/>
            <a:pathLst>
              <a:path extrusionOk="0" h="1714446" w="1714446">
                <a:moveTo>
                  <a:pt x="1714447" y="0"/>
                </a:moveTo>
                <a:lnTo>
                  <a:pt x="0" y="0"/>
                </a:lnTo>
                <a:lnTo>
                  <a:pt x="0" y="1714446"/>
                </a:lnTo>
                <a:lnTo>
                  <a:pt x="1714447" y="1714446"/>
                </a:lnTo>
                <a:lnTo>
                  <a:pt x="1714447" y="0"/>
                </a:lnTo>
                <a:close/>
              </a:path>
            </a:pathLst>
          </a:custGeom>
          <a:blipFill rotWithShape="1">
            <a:blip r:embed="rId4">
              <a:alphaModFix/>
            </a:blip>
            <a:stretch>
              <a:fillRect b="0" l="0" r="0" t="0"/>
            </a:stretch>
          </a:blipFill>
          <a:ln>
            <a:noFill/>
          </a:ln>
        </p:spPr>
      </p:sp>
      <p:sp>
        <p:nvSpPr>
          <p:cNvPr id="995" name="Google Shape;995;p34"/>
          <p:cNvSpPr/>
          <p:nvPr/>
        </p:nvSpPr>
        <p:spPr>
          <a:xfrm flipH="1" rot="10800000">
            <a:off x="14730182" y="1538979"/>
            <a:ext cx="1714446" cy="1714446"/>
          </a:xfrm>
          <a:custGeom>
            <a:rect b="b" l="l" r="r" t="t"/>
            <a:pathLst>
              <a:path extrusionOk="0" h="1714446" w="1714446">
                <a:moveTo>
                  <a:pt x="1714447" y="0"/>
                </a:moveTo>
                <a:lnTo>
                  <a:pt x="0" y="0"/>
                </a:lnTo>
                <a:lnTo>
                  <a:pt x="0" y="1714447"/>
                </a:lnTo>
                <a:lnTo>
                  <a:pt x="1714447" y="1714447"/>
                </a:lnTo>
                <a:lnTo>
                  <a:pt x="1714447" y="0"/>
                </a:lnTo>
                <a:close/>
              </a:path>
            </a:pathLst>
          </a:custGeom>
          <a:blipFill rotWithShape="1">
            <a:blip r:embed="rId4">
              <a:alphaModFix/>
            </a:blip>
            <a:stretch>
              <a:fillRect b="0" l="0" r="0" t="0"/>
            </a:stretch>
          </a:blipFill>
          <a:ln>
            <a:noFill/>
          </a:ln>
        </p:spPr>
      </p:sp>
      <p:sp>
        <p:nvSpPr>
          <p:cNvPr id="996" name="Google Shape;996;p34"/>
          <p:cNvSpPr/>
          <p:nvPr/>
        </p:nvSpPr>
        <p:spPr>
          <a:xfrm>
            <a:off x="0" y="7090724"/>
            <a:ext cx="1714446" cy="1714446"/>
          </a:xfrm>
          <a:custGeom>
            <a:rect b="b" l="l" r="r" t="t"/>
            <a:pathLst>
              <a:path extrusionOk="0" h="1714446" w="1714446">
                <a:moveTo>
                  <a:pt x="0" y="0"/>
                </a:moveTo>
                <a:lnTo>
                  <a:pt x="1714446" y="0"/>
                </a:lnTo>
                <a:lnTo>
                  <a:pt x="1714446" y="1714447"/>
                </a:lnTo>
                <a:lnTo>
                  <a:pt x="0" y="1714447"/>
                </a:lnTo>
                <a:lnTo>
                  <a:pt x="0" y="0"/>
                </a:lnTo>
                <a:close/>
              </a:path>
            </a:pathLst>
          </a:custGeom>
          <a:blipFill rotWithShape="1">
            <a:blip r:embed="rId3">
              <a:alphaModFix/>
            </a:blip>
            <a:stretch>
              <a:fillRect b="0" l="0" r="0" t="0"/>
            </a:stretch>
          </a:blipFill>
          <a:ln>
            <a:noFill/>
          </a:ln>
        </p:spPr>
      </p:sp>
      <p:sp>
        <p:nvSpPr>
          <p:cNvPr id="997" name="Google Shape;997;p34"/>
          <p:cNvSpPr/>
          <p:nvPr/>
        </p:nvSpPr>
        <p:spPr>
          <a:xfrm>
            <a:off x="0" y="-311602"/>
            <a:ext cx="1714446" cy="1714446"/>
          </a:xfrm>
          <a:custGeom>
            <a:rect b="b" l="l" r="r" t="t"/>
            <a:pathLst>
              <a:path extrusionOk="0" h="1714446" w="1714446">
                <a:moveTo>
                  <a:pt x="0" y="0"/>
                </a:moveTo>
                <a:lnTo>
                  <a:pt x="1714446" y="0"/>
                </a:lnTo>
                <a:lnTo>
                  <a:pt x="1714446" y="1714446"/>
                </a:lnTo>
                <a:lnTo>
                  <a:pt x="0" y="1714446"/>
                </a:lnTo>
                <a:lnTo>
                  <a:pt x="0" y="0"/>
                </a:lnTo>
                <a:close/>
              </a:path>
            </a:pathLst>
          </a:custGeom>
          <a:blipFill rotWithShape="1">
            <a:blip r:embed="rId3">
              <a:alphaModFix/>
            </a:blip>
            <a:stretch>
              <a:fillRect b="0" l="0" r="0" t="0"/>
            </a:stretch>
          </a:blipFill>
          <a:ln>
            <a:noFill/>
          </a:ln>
        </p:spPr>
      </p:sp>
      <p:sp>
        <p:nvSpPr>
          <p:cNvPr id="998" name="Google Shape;998;p34"/>
          <p:cNvSpPr/>
          <p:nvPr/>
        </p:nvSpPr>
        <p:spPr>
          <a:xfrm>
            <a:off x="0" y="3389561"/>
            <a:ext cx="1714446" cy="1714446"/>
          </a:xfrm>
          <a:custGeom>
            <a:rect b="b" l="l" r="r" t="t"/>
            <a:pathLst>
              <a:path extrusionOk="0" h="1714446" w="1714446">
                <a:moveTo>
                  <a:pt x="0" y="0"/>
                </a:moveTo>
                <a:lnTo>
                  <a:pt x="1714446" y="0"/>
                </a:lnTo>
                <a:lnTo>
                  <a:pt x="1714446" y="1714446"/>
                </a:lnTo>
                <a:lnTo>
                  <a:pt x="0" y="1714446"/>
                </a:lnTo>
                <a:lnTo>
                  <a:pt x="0" y="0"/>
                </a:lnTo>
                <a:close/>
              </a:path>
            </a:pathLst>
          </a:custGeom>
          <a:blipFill rotWithShape="1">
            <a:blip r:embed="rId3">
              <a:alphaModFix/>
            </a:blip>
            <a:stretch>
              <a:fillRect b="0" l="0" r="0" t="0"/>
            </a:stretch>
          </a:blipFill>
          <a:ln>
            <a:noFill/>
          </a:ln>
        </p:spPr>
      </p:sp>
      <p:sp>
        <p:nvSpPr>
          <p:cNvPr id="999" name="Google Shape;999;p34"/>
          <p:cNvSpPr/>
          <p:nvPr/>
        </p:nvSpPr>
        <p:spPr>
          <a:xfrm>
            <a:off x="7365091" y="7090724"/>
            <a:ext cx="1714446" cy="1714446"/>
          </a:xfrm>
          <a:custGeom>
            <a:rect b="b" l="l" r="r" t="t"/>
            <a:pathLst>
              <a:path extrusionOk="0" h="1714446" w="1714446">
                <a:moveTo>
                  <a:pt x="0" y="0"/>
                </a:moveTo>
                <a:lnTo>
                  <a:pt x="1714446" y="0"/>
                </a:lnTo>
                <a:lnTo>
                  <a:pt x="1714446" y="1714447"/>
                </a:lnTo>
                <a:lnTo>
                  <a:pt x="0" y="1714447"/>
                </a:lnTo>
                <a:lnTo>
                  <a:pt x="0" y="0"/>
                </a:lnTo>
                <a:close/>
              </a:path>
            </a:pathLst>
          </a:custGeom>
          <a:blipFill rotWithShape="1">
            <a:blip r:embed="rId3">
              <a:alphaModFix/>
            </a:blip>
            <a:stretch>
              <a:fillRect b="0" l="0" r="0" t="0"/>
            </a:stretch>
          </a:blipFill>
          <a:ln>
            <a:noFill/>
          </a:ln>
        </p:spPr>
      </p:sp>
      <p:sp>
        <p:nvSpPr>
          <p:cNvPr id="1000" name="Google Shape;1000;p34"/>
          <p:cNvSpPr/>
          <p:nvPr/>
        </p:nvSpPr>
        <p:spPr>
          <a:xfrm>
            <a:off x="7365091" y="-311602"/>
            <a:ext cx="1714446" cy="1714446"/>
          </a:xfrm>
          <a:custGeom>
            <a:rect b="b" l="l" r="r" t="t"/>
            <a:pathLst>
              <a:path extrusionOk="0" h="1714446" w="1714446">
                <a:moveTo>
                  <a:pt x="0" y="0"/>
                </a:moveTo>
                <a:lnTo>
                  <a:pt x="1714446" y="0"/>
                </a:lnTo>
                <a:lnTo>
                  <a:pt x="1714446" y="1714446"/>
                </a:lnTo>
                <a:lnTo>
                  <a:pt x="0" y="1714446"/>
                </a:lnTo>
                <a:lnTo>
                  <a:pt x="0" y="0"/>
                </a:lnTo>
                <a:close/>
              </a:path>
            </a:pathLst>
          </a:custGeom>
          <a:blipFill rotWithShape="1">
            <a:blip r:embed="rId3">
              <a:alphaModFix/>
            </a:blip>
            <a:stretch>
              <a:fillRect b="0" l="0" r="0" t="0"/>
            </a:stretch>
          </a:blipFill>
          <a:ln>
            <a:noFill/>
          </a:ln>
        </p:spPr>
      </p:sp>
      <p:sp>
        <p:nvSpPr>
          <p:cNvPr id="1001" name="Google Shape;1001;p34"/>
          <p:cNvSpPr/>
          <p:nvPr/>
        </p:nvSpPr>
        <p:spPr>
          <a:xfrm>
            <a:off x="3682546" y="7090724"/>
            <a:ext cx="1714446" cy="1714446"/>
          </a:xfrm>
          <a:custGeom>
            <a:rect b="b" l="l" r="r" t="t"/>
            <a:pathLst>
              <a:path extrusionOk="0" h="1714446" w="1714446">
                <a:moveTo>
                  <a:pt x="0" y="0"/>
                </a:moveTo>
                <a:lnTo>
                  <a:pt x="1714446" y="0"/>
                </a:lnTo>
                <a:lnTo>
                  <a:pt x="1714446" y="1714447"/>
                </a:lnTo>
                <a:lnTo>
                  <a:pt x="0" y="1714447"/>
                </a:lnTo>
                <a:lnTo>
                  <a:pt x="0" y="0"/>
                </a:lnTo>
                <a:close/>
              </a:path>
            </a:pathLst>
          </a:custGeom>
          <a:blipFill rotWithShape="1">
            <a:blip r:embed="rId3">
              <a:alphaModFix/>
            </a:blip>
            <a:stretch>
              <a:fillRect b="0" l="0" r="0" t="0"/>
            </a:stretch>
          </a:blipFill>
          <a:ln>
            <a:noFill/>
          </a:ln>
        </p:spPr>
      </p:sp>
      <p:sp>
        <p:nvSpPr>
          <p:cNvPr id="1002" name="Google Shape;1002;p34"/>
          <p:cNvSpPr/>
          <p:nvPr/>
        </p:nvSpPr>
        <p:spPr>
          <a:xfrm>
            <a:off x="3682546" y="-311602"/>
            <a:ext cx="1714446" cy="1714446"/>
          </a:xfrm>
          <a:custGeom>
            <a:rect b="b" l="l" r="r" t="t"/>
            <a:pathLst>
              <a:path extrusionOk="0" h="1714446" w="1714446">
                <a:moveTo>
                  <a:pt x="0" y="0"/>
                </a:moveTo>
                <a:lnTo>
                  <a:pt x="1714446" y="0"/>
                </a:lnTo>
                <a:lnTo>
                  <a:pt x="1714446" y="1714446"/>
                </a:lnTo>
                <a:lnTo>
                  <a:pt x="0" y="1714446"/>
                </a:lnTo>
                <a:lnTo>
                  <a:pt x="0" y="0"/>
                </a:lnTo>
                <a:close/>
              </a:path>
            </a:pathLst>
          </a:custGeom>
          <a:blipFill rotWithShape="1">
            <a:blip r:embed="rId3">
              <a:alphaModFix/>
            </a:blip>
            <a:stretch>
              <a:fillRect b="0" l="0" r="0" t="0"/>
            </a:stretch>
          </a:blipFill>
          <a:ln>
            <a:noFill/>
          </a:ln>
        </p:spPr>
      </p:sp>
      <p:sp>
        <p:nvSpPr>
          <p:cNvPr id="1003" name="Google Shape;1003;p34"/>
          <p:cNvSpPr/>
          <p:nvPr/>
        </p:nvSpPr>
        <p:spPr>
          <a:xfrm>
            <a:off x="11047637" y="7090724"/>
            <a:ext cx="1714446" cy="1714446"/>
          </a:xfrm>
          <a:custGeom>
            <a:rect b="b" l="l" r="r" t="t"/>
            <a:pathLst>
              <a:path extrusionOk="0" h="1714446" w="1714446">
                <a:moveTo>
                  <a:pt x="0" y="0"/>
                </a:moveTo>
                <a:lnTo>
                  <a:pt x="1714446" y="0"/>
                </a:lnTo>
                <a:lnTo>
                  <a:pt x="1714446" y="1714447"/>
                </a:lnTo>
                <a:lnTo>
                  <a:pt x="0" y="1714447"/>
                </a:lnTo>
                <a:lnTo>
                  <a:pt x="0" y="0"/>
                </a:lnTo>
                <a:close/>
              </a:path>
            </a:pathLst>
          </a:custGeom>
          <a:blipFill rotWithShape="1">
            <a:blip r:embed="rId3">
              <a:alphaModFix/>
            </a:blip>
            <a:stretch>
              <a:fillRect b="0" l="0" r="0" t="0"/>
            </a:stretch>
          </a:blipFill>
          <a:ln>
            <a:noFill/>
          </a:ln>
        </p:spPr>
      </p:sp>
      <p:sp>
        <p:nvSpPr>
          <p:cNvPr id="1004" name="Google Shape;1004;p34"/>
          <p:cNvSpPr/>
          <p:nvPr/>
        </p:nvSpPr>
        <p:spPr>
          <a:xfrm>
            <a:off x="11047637" y="-311602"/>
            <a:ext cx="1714446" cy="1714446"/>
          </a:xfrm>
          <a:custGeom>
            <a:rect b="b" l="l" r="r" t="t"/>
            <a:pathLst>
              <a:path extrusionOk="0" h="1714446" w="1714446">
                <a:moveTo>
                  <a:pt x="0" y="0"/>
                </a:moveTo>
                <a:lnTo>
                  <a:pt x="1714446" y="0"/>
                </a:lnTo>
                <a:lnTo>
                  <a:pt x="1714446" y="1714446"/>
                </a:lnTo>
                <a:lnTo>
                  <a:pt x="0" y="1714446"/>
                </a:lnTo>
                <a:lnTo>
                  <a:pt x="0" y="0"/>
                </a:lnTo>
                <a:close/>
              </a:path>
            </a:pathLst>
          </a:custGeom>
          <a:blipFill rotWithShape="1">
            <a:blip r:embed="rId3">
              <a:alphaModFix/>
            </a:blip>
            <a:stretch>
              <a:fillRect b="0" l="0" r="0" t="0"/>
            </a:stretch>
          </a:blipFill>
          <a:ln>
            <a:noFill/>
          </a:ln>
        </p:spPr>
      </p:sp>
      <p:sp>
        <p:nvSpPr>
          <p:cNvPr id="1005" name="Google Shape;1005;p34"/>
          <p:cNvSpPr/>
          <p:nvPr/>
        </p:nvSpPr>
        <p:spPr>
          <a:xfrm>
            <a:off x="14730182" y="7090724"/>
            <a:ext cx="1714446" cy="1714446"/>
          </a:xfrm>
          <a:custGeom>
            <a:rect b="b" l="l" r="r" t="t"/>
            <a:pathLst>
              <a:path extrusionOk="0" h="1714446" w="1714446">
                <a:moveTo>
                  <a:pt x="0" y="0"/>
                </a:moveTo>
                <a:lnTo>
                  <a:pt x="1714447" y="0"/>
                </a:lnTo>
                <a:lnTo>
                  <a:pt x="1714447" y="1714447"/>
                </a:lnTo>
                <a:lnTo>
                  <a:pt x="0" y="1714447"/>
                </a:lnTo>
                <a:lnTo>
                  <a:pt x="0" y="0"/>
                </a:lnTo>
                <a:close/>
              </a:path>
            </a:pathLst>
          </a:custGeom>
          <a:blipFill rotWithShape="1">
            <a:blip r:embed="rId3">
              <a:alphaModFix/>
            </a:blip>
            <a:stretch>
              <a:fillRect b="0" l="0" r="0" t="0"/>
            </a:stretch>
          </a:blipFill>
          <a:ln>
            <a:noFill/>
          </a:ln>
        </p:spPr>
      </p:sp>
      <p:sp>
        <p:nvSpPr>
          <p:cNvPr id="1006" name="Google Shape;1006;p34"/>
          <p:cNvSpPr/>
          <p:nvPr/>
        </p:nvSpPr>
        <p:spPr>
          <a:xfrm>
            <a:off x="14730182" y="-311602"/>
            <a:ext cx="1714446" cy="1714446"/>
          </a:xfrm>
          <a:custGeom>
            <a:rect b="b" l="l" r="r" t="t"/>
            <a:pathLst>
              <a:path extrusionOk="0" h="1714446" w="1714446">
                <a:moveTo>
                  <a:pt x="0" y="0"/>
                </a:moveTo>
                <a:lnTo>
                  <a:pt x="1714447" y="0"/>
                </a:lnTo>
                <a:lnTo>
                  <a:pt x="1714447" y="1714446"/>
                </a:lnTo>
                <a:lnTo>
                  <a:pt x="0" y="1714446"/>
                </a:lnTo>
                <a:lnTo>
                  <a:pt x="0" y="0"/>
                </a:lnTo>
                <a:close/>
              </a:path>
            </a:pathLst>
          </a:custGeom>
          <a:blipFill rotWithShape="1">
            <a:blip r:embed="rId3">
              <a:alphaModFix/>
            </a:blip>
            <a:stretch>
              <a:fillRect b="0" l="0" r="0" t="0"/>
            </a:stretch>
          </a:blipFill>
          <a:ln>
            <a:noFill/>
          </a:ln>
        </p:spPr>
      </p:sp>
      <p:sp>
        <p:nvSpPr>
          <p:cNvPr id="1007" name="Google Shape;1007;p34"/>
          <p:cNvSpPr/>
          <p:nvPr/>
        </p:nvSpPr>
        <p:spPr>
          <a:xfrm flipH="1">
            <a:off x="1843371" y="7090724"/>
            <a:ext cx="1714446" cy="1714446"/>
          </a:xfrm>
          <a:custGeom>
            <a:rect b="b" l="l" r="r" t="t"/>
            <a:pathLst>
              <a:path extrusionOk="0" h="1714446" w="1714446">
                <a:moveTo>
                  <a:pt x="1714447" y="0"/>
                </a:moveTo>
                <a:lnTo>
                  <a:pt x="0" y="0"/>
                </a:lnTo>
                <a:lnTo>
                  <a:pt x="0" y="1714447"/>
                </a:lnTo>
                <a:lnTo>
                  <a:pt x="1714447" y="1714447"/>
                </a:lnTo>
                <a:lnTo>
                  <a:pt x="1714447" y="0"/>
                </a:lnTo>
                <a:close/>
              </a:path>
            </a:pathLst>
          </a:custGeom>
          <a:blipFill rotWithShape="1">
            <a:blip r:embed="rId4">
              <a:alphaModFix/>
            </a:blip>
            <a:stretch>
              <a:fillRect b="0" l="0" r="0" t="0"/>
            </a:stretch>
          </a:blipFill>
          <a:ln>
            <a:noFill/>
          </a:ln>
        </p:spPr>
      </p:sp>
      <p:sp>
        <p:nvSpPr>
          <p:cNvPr id="1008" name="Google Shape;1008;p34"/>
          <p:cNvSpPr/>
          <p:nvPr/>
        </p:nvSpPr>
        <p:spPr>
          <a:xfrm flipH="1">
            <a:off x="1843371" y="-311602"/>
            <a:ext cx="1714446" cy="1714446"/>
          </a:xfrm>
          <a:custGeom>
            <a:rect b="b" l="l" r="r" t="t"/>
            <a:pathLst>
              <a:path extrusionOk="0" h="1714446" w="1714446">
                <a:moveTo>
                  <a:pt x="1714447" y="0"/>
                </a:moveTo>
                <a:lnTo>
                  <a:pt x="0" y="0"/>
                </a:lnTo>
                <a:lnTo>
                  <a:pt x="0" y="1714446"/>
                </a:lnTo>
                <a:lnTo>
                  <a:pt x="1714447" y="1714446"/>
                </a:lnTo>
                <a:lnTo>
                  <a:pt x="1714447" y="0"/>
                </a:lnTo>
                <a:close/>
              </a:path>
            </a:pathLst>
          </a:custGeom>
          <a:blipFill rotWithShape="1">
            <a:blip r:embed="rId4">
              <a:alphaModFix/>
            </a:blip>
            <a:stretch>
              <a:fillRect b="0" l="0" r="0" t="0"/>
            </a:stretch>
          </a:blipFill>
          <a:ln>
            <a:noFill/>
          </a:ln>
        </p:spPr>
      </p:sp>
      <p:sp>
        <p:nvSpPr>
          <p:cNvPr id="1009" name="Google Shape;1009;p34"/>
          <p:cNvSpPr/>
          <p:nvPr/>
        </p:nvSpPr>
        <p:spPr>
          <a:xfrm flipH="1">
            <a:off x="9208463" y="7090724"/>
            <a:ext cx="1714446" cy="1714446"/>
          </a:xfrm>
          <a:custGeom>
            <a:rect b="b" l="l" r="r" t="t"/>
            <a:pathLst>
              <a:path extrusionOk="0" h="1714446" w="1714446">
                <a:moveTo>
                  <a:pt x="1714446" y="0"/>
                </a:moveTo>
                <a:lnTo>
                  <a:pt x="0" y="0"/>
                </a:lnTo>
                <a:lnTo>
                  <a:pt x="0" y="1714447"/>
                </a:lnTo>
                <a:lnTo>
                  <a:pt x="1714446" y="1714447"/>
                </a:lnTo>
                <a:lnTo>
                  <a:pt x="1714446" y="0"/>
                </a:lnTo>
                <a:close/>
              </a:path>
            </a:pathLst>
          </a:custGeom>
          <a:blipFill rotWithShape="1">
            <a:blip r:embed="rId4">
              <a:alphaModFix/>
            </a:blip>
            <a:stretch>
              <a:fillRect b="0" l="0" r="0" t="0"/>
            </a:stretch>
          </a:blipFill>
          <a:ln>
            <a:noFill/>
          </a:ln>
        </p:spPr>
      </p:sp>
      <p:sp>
        <p:nvSpPr>
          <p:cNvPr id="1010" name="Google Shape;1010;p34"/>
          <p:cNvSpPr/>
          <p:nvPr/>
        </p:nvSpPr>
        <p:spPr>
          <a:xfrm flipH="1">
            <a:off x="9208463" y="-311602"/>
            <a:ext cx="1714446" cy="1714446"/>
          </a:xfrm>
          <a:custGeom>
            <a:rect b="b" l="l" r="r" t="t"/>
            <a:pathLst>
              <a:path extrusionOk="0" h="1714446" w="1714446">
                <a:moveTo>
                  <a:pt x="1714446" y="0"/>
                </a:moveTo>
                <a:lnTo>
                  <a:pt x="0" y="0"/>
                </a:lnTo>
                <a:lnTo>
                  <a:pt x="0" y="1714446"/>
                </a:lnTo>
                <a:lnTo>
                  <a:pt x="1714446" y="1714446"/>
                </a:lnTo>
                <a:lnTo>
                  <a:pt x="1714446" y="0"/>
                </a:lnTo>
                <a:close/>
              </a:path>
            </a:pathLst>
          </a:custGeom>
          <a:blipFill rotWithShape="1">
            <a:blip r:embed="rId4">
              <a:alphaModFix/>
            </a:blip>
            <a:stretch>
              <a:fillRect b="0" l="0" r="0" t="0"/>
            </a:stretch>
          </a:blipFill>
          <a:ln>
            <a:noFill/>
          </a:ln>
        </p:spPr>
      </p:sp>
      <p:sp>
        <p:nvSpPr>
          <p:cNvPr id="1011" name="Google Shape;1011;p34"/>
          <p:cNvSpPr/>
          <p:nvPr/>
        </p:nvSpPr>
        <p:spPr>
          <a:xfrm flipH="1">
            <a:off x="5525917" y="7090724"/>
            <a:ext cx="1714446" cy="1714446"/>
          </a:xfrm>
          <a:custGeom>
            <a:rect b="b" l="l" r="r" t="t"/>
            <a:pathLst>
              <a:path extrusionOk="0" h="1714446" w="1714446">
                <a:moveTo>
                  <a:pt x="1714446" y="0"/>
                </a:moveTo>
                <a:lnTo>
                  <a:pt x="0" y="0"/>
                </a:lnTo>
                <a:lnTo>
                  <a:pt x="0" y="1714447"/>
                </a:lnTo>
                <a:lnTo>
                  <a:pt x="1714446" y="1714447"/>
                </a:lnTo>
                <a:lnTo>
                  <a:pt x="1714446" y="0"/>
                </a:lnTo>
                <a:close/>
              </a:path>
            </a:pathLst>
          </a:custGeom>
          <a:blipFill rotWithShape="1">
            <a:blip r:embed="rId4">
              <a:alphaModFix/>
            </a:blip>
            <a:stretch>
              <a:fillRect b="0" l="0" r="0" t="0"/>
            </a:stretch>
          </a:blipFill>
          <a:ln>
            <a:noFill/>
          </a:ln>
        </p:spPr>
      </p:sp>
      <p:sp>
        <p:nvSpPr>
          <p:cNvPr id="1012" name="Google Shape;1012;p34"/>
          <p:cNvSpPr/>
          <p:nvPr/>
        </p:nvSpPr>
        <p:spPr>
          <a:xfrm flipH="1">
            <a:off x="5525917" y="-311602"/>
            <a:ext cx="1714446" cy="1714446"/>
          </a:xfrm>
          <a:custGeom>
            <a:rect b="b" l="l" r="r" t="t"/>
            <a:pathLst>
              <a:path extrusionOk="0" h="1714446" w="1714446">
                <a:moveTo>
                  <a:pt x="1714446" y="0"/>
                </a:moveTo>
                <a:lnTo>
                  <a:pt x="0" y="0"/>
                </a:lnTo>
                <a:lnTo>
                  <a:pt x="0" y="1714446"/>
                </a:lnTo>
                <a:lnTo>
                  <a:pt x="1714446" y="1714446"/>
                </a:lnTo>
                <a:lnTo>
                  <a:pt x="1714446" y="0"/>
                </a:lnTo>
                <a:close/>
              </a:path>
            </a:pathLst>
          </a:custGeom>
          <a:blipFill rotWithShape="1">
            <a:blip r:embed="rId4">
              <a:alphaModFix/>
            </a:blip>
            <a:stretch>
              <a:fillRect b="0" l="0" r="0" t="0"/>
            </a:stretch>
          </a:blipFill>
          <a:ln>
            <a:noFill/>
          </a:ln>
        </p:spPr>
      </p:sp>
      <p:sp>
        <p:nvSpPr>
          <p:cNvPr id="1013" name="Google Shape;1013;p34"/>
          <p:cNvSpPr/>
          <p:nvPr/>
        </p:nvSpPr>
        <p:spPr>
          <a:xfrm flipH="1">
            <a:off x="12891008" y="7090724"/>
            <a:ext cx="1714446" cy="1714446"/>
          </a:xfrm>
          <a:custGeom>
            <a:rect b="b" l="l" r="r" t="t"/>
            <a:pathLst>
              <a:path extrusionOk="0" h="1714446" w="1714446">
                <a:moveTo>
                  <a:pt x="1714446" y="0"/>
                </a:moveTo>
                <a:lnTo>
                  <a:pt x="0" y="0"/>
                </a:lnTo>
                <a:lnTo>
                  <a:pt x="0" y="1714447"/>
                </a:lnTo>
                <a:lnTo>
                  <a:pt x="1714446" y="1714447"/>
                </a:lnTo>
                <a:lnTo>
                  <a:pt x="1714446" y="0"/>
                </a:lnTo>
                <a:close/>
              </a:path>
            </a:pathLst>
          </a:custGeom>
          <a:blipFill rotWithShape="1">
            <a:blip r:embed="rId4">
              <a:alphaModFix/>
            </a:blip>
            <a:stretch>
              <a:fillRect b="0" l="0" r="0" t="0"/>
            </a:stretch>
          </a:blipFill>
          <a:ln>
            <a:noFill/>
          </a:ln>
        </p:spPr>
      </p:sp>
      <p:sp>
        <p:nvSpPr>
          <p:cNvPr id="1014" name="Google Shape;1014;p34"/>
          <p:cNvSpPr/>
          <p:nvPr/>
        </p:nvSpPr>
        <p:spPr>
          <a:xfrm flipH="1">
            <a:off x="12891008" y="-311602"/>
            <a:ext cx="1714446" cy="1714446"/>
          </a:xfrm>
          <a:custGeom>
            <a:rect b="b" l="l" r="r" t="t"/>
            <a:pathLst>
              <a:path extrusionOk="0" h="1714446" w="1714446">
                <a:moveTo>
                  <a:pt x="1714446" y="0"/>
                </a:moveTo>
                <a:lnTo>
                  <a:pt x="0" y="0"/>
                </a:lnTo>
                <a:lnTo>
                  <a:pt x="0" y="1714446"/>
                </a:lnTo>
                <a:lnTo>
                  <a:pt x="1714446" y="1714446"/>
                </a:lnTo>
                <a:lnTo>
                  <a:pt x="1714446" y="0"/>
                </a:lnTo>
                <a:close/>
              </a:path>
            </a:pathLst>
          </a:custGeom>
          <a:blipFill rotWithShape="1">
            <a:blip r:embed="rId4">
              <a:alphaModFix/>
            </a:blip>
            <a:stretch>
              <a:fillRect b="0" l="0" r="0" t="0"/>
            </a:stretch>
          </a:blipFill>
          <a:ln>
            <a:noFill/>
          </a:ln>
        </p:spPr>
      </p:sp>
      <p:sp>
        <p:nvSpPr>
          <p:cNvPr id="1015" name="Google Shape;1015;p34"/>
          <p:cNvSpPr/>
          <p:nvPr/>
        </p:nvSpPr>
        <p:spPr>
          <a:xfrm flipH="1">
            <a:off x="16573554" y="7090724"/>
            <a:ext cx="1714446" cy="1714446"/>
          </a:xfrm>
          <a:custGeom>
            <a:rect b="b" l="l" r="r" t="t"/>
            <a:pathLst>
              <a:path extrusionOk="0" h="1714446" w="1714446">
                <a:moveTo>
                  <a:pt x="1714446" y="0"/>
                </a:moveTo>
                <a:lnTo>
                  <a:pt x="0" y="0"/>
                </a:lnTo>
                <a:lnTo>
                  <a:pt x="0" y="1714447"/>
                </a:lnTo>
                <a:lnTo>
                  <a:pt x="1714446" y="1714447"/>
                </a:lnTo>
                <a:lnTo>
                  <a:pt x="1714446" y="0"/>
                </a:lnTo>
                <a:close/>
              </a:path>
            </a:pathLst>
          </a:custGeom>
          <a:blipFill rotWithShape="1">
            <a:blip r:embed="rId4">
              <a:alphaModFix/>
            </a:blip>
            <a:stretch>
              <a:fillRect b="0" l="0" r="0" t="0"/>
            </a:stretch>
          </a:blipFill>
          <a:ln>
            <a:noFill/>
          </a:ln>
        </p:spPr>
      </p:sp>
      <p:sp>
        <p:nvSpPr>
          <p:cNvPr id="1016" name="Google Shape;1016;p34"/>
          <p:cNvSpPr/>
          <p:nvPr/>
        </p:nvSpPr>
        <p:spPr>
          <a:xfrm flipH="1">
            <a:off x="16573554" y="-311602"/>
            <a:ext cx="1714446" cy="1714446"/>
          </a:xfrm>
          <a:custGeom>
            <a:rect b="b" l="l" r="r" t="t"/>
            <a:pathLst>
              <a:path extrusionOk="0" h="1714446" w="1714446">
                <a:moveTo>
                  <a:pt x="1714446" y="0"/>
                </a:moveTo>
                <a:lnTo>
                  <a:pt x="0" y="0"/>
                </a:lnTo>
                <a:lnTo>
                  <a:pt x="0" y="1714446"/>
                </a:lnTo>
                <a:lnTo>
                  <a:pt x="1714446" y="1714446"/>
                </a:lnTo>
                <a:lnTo>
                  <a:pt x="1714446" y="0"/>
                </a:lnTo>
                <a:close/>
              </a:path>
            </a:pathLst>
          </a:custGeom>
          <a:blipFill rotWithShape="1">
            <a:blip r:embed="rId4">
              <a:alphaModFix/>
            </a:blip>
            <a:stretch>
              <a:fillRect b="0" l="0" r="0" t="0"/>
            </a:stretch>
          </a:blipFill>
          <a:ln>
            <a:noFill/>
          </a:ln>
        </p:spPr>
      </p:sp>
      <p:sp>
        <p:nvSpPr>
          <p:cNvPr id="1017" name="Google Shape;1017;p34"/>
          <p:cNvSpPr/>
          <p:nvPr/>
        </p:nvSpPr>
        <p:spPr>
          <a:xfrm flipH="1">
            <a:off x="16573554" y="3386776"/>
            <a:ext cx="1714446" cy="1714446"/>
          </a:xfrm>
          <a:custGeom>
            <a:rect b="b" l="l" r="r" t="t"/>
            <a:pathLst>
              <a:path extrusionOk="0" h="1714446" w="1714446">
                <a:moveTo>
                  <a:pt x="1714446" y="0"/>
                </a:moveTo>
                <a:lnTo>
                  <a:pt x="0" y="0"/>
                </a:lnTo>
                <a:lnTo>
                  <a:pt x="0" y="1714446"/>
                </a:lnTo>
                <a:lnTo>
                  <a:pt x="1714446" y="1714446"/>
                </a:lnTo>
                <a:lnTo>
                  <a:pt x="1714446" y="0"/>
                </a:lnTo>
                <a:close/>
              </a:path>
            </a:pathLst>
          </a:custGeom>
          <a:blipFill rotWithShape="1">
            <a:blip r:embed="rId4">
              <a:alphaModFix/>
            </a:blip>
            <a:stretch>
              <a:fillRect b="0" l="0" r="0" t="0"/>
            </a:stretch>
          </a:blipFill>
          <a:ln>
            <a:noFill/>
          </a:ln>
        </p:spPr>
      </p:sp>
      <p:sp>
        <p:nvSpPr>
          <p:cNvPr id="1018" name="Google Shape;1018;p34"/>
          <p:cNvSpPr txBox="1"/>
          <p:nvPr/>
        </p:nvSpPr>
        <p:spPr>
          <a:xfrm>
            <a:off x="9410140" y="5014913"/>
            <a:ext cx="6714086" cy="342900"/>
          </a:xfrm>
          <a:prstGeom prst="rect">
            <a:avLst/>
          </a:prstGeom>
          <a:noFill/>
          <a:ln>
            <a:noFill/>
          </a:ln>
        </p:spPr>
        <p:txBody>
          <a:bodyPr anchorCtr="0" anchor="t" bIns="0" lIns="0" spcFirstLastPara="1" rIns="0" wrap="square" tIns="0">
            <a:spAutoFit/>
          </a:bodyPr>
          <a:lstStyle/>
          <a:p>
            <a:pPr indent="0" lvl="1" marL="0" marR="0" rtl="0" algn="ct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Write a closing statement or call-to-action here.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1022" name="Shape 1022"/>
        <p:cNvGrpSpPr/>
        <p:nvPr/>
      </p:nvGrpSpPr>
      <p:grpSpPr>
        <a:xfrm>
          <a:off x="0" y="0"/>
          <a:ext cx="0" cy="0"/>
          <a:chOff x="0" y="0"/>
          <a:chExt cx="0" cy="0"/>
        </a:xfrm>
      </p:grpSpPr>
      <p:sp>
        <p:nvSpPr>
          <p:cNvPr id="1023" name="Google Shape;1023;p35"/>
          <p:cNvSpPr txBox="1"/>
          <p:nvPr/>
        </p:nvSpPr>
        <p:spPr>
          <a:xfrm>
            <a:off x="1028700" y="689551"/>
            <a:ext cx="5059131" cy="2447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Resource </a:t>
            </a:r>
            <a:endParaRPr/>
          </a:p>
          <a:p>
            <a:pPr indent="0" lvl="0" marL="0" marR="0" rtl="0" algn="l">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Page</a:t>
            </a:r>
            <a:endParaRPr/>
          </a:p>
        </p:txBody>
      </p:sp>
      <p:sp>
        <p:nvSpPr>
          <p:cNvPr id="1024" name="Google Shape;1024;p35"/>
          <p:cNvSpPr txBox="1"/>
          <p:nvPr/>
        </p:nvSpPr>
        <p:spPr>
          <a:xfrm>
            <a:off x="1028700" y="4867162"/>
            <a:ext cx="4085336" cy="4343400"/>
          </a:xfrm>
          <a:prstGeom prst="rect">
            <a:avLst/>
          </a:prstGeom>
          <a:noFill/>
          <a:ln>
            <a:noFill/>
          </a:ln>
        </p:spPr>
        <p:txBody>
          <a:bodyPr anchorCtr="0" anchor="t" bIns="0" lIns="0" spcFirstLastPara="1" rIns="0" wrap="square" tIns="0">
            <a:spAutoFit/>
          </a:bodyPr>
          <a:lstStyle/>
          <a:p>
            <a:pPr indent="0" lvl="1" marL="0" marR="0" rtl="0" algn="l">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This presentation template uses the following free fonts:</a:t>
            </a:r>
            <a:endParaRPr/>
          </a:p>
          <a:p>
            <a:pPr indent="0" lvl="1" marL="0" marR="0" rtl="0" algn="l">
              <a:lnSpc>
                <a:spcPct val="119958"/>
              </a:lnSpc>
              <a:spcBef>
                <a:spcPts val="0"/>
              </a:spcBef>
              <a:spcAft>
                <a:spcPts val="0"/>
              </a:spcAft>
              <a:buNone/>
            </a:pPr>
            <a:r>
              <a:t/>
            </a:r>
            <a:endParaRPr b="0" i="0" sz="2400" u="none" cap="none" strike="noStrike">
              <a:solidFill>
                <a:srgbClr val="000000"/>
              </a:solidFill>
              <a:latin typeface="Lato"/>
              <a:ea typeface="Lato"/>
              <a:cs typeface="Lato"/>
              <a:sym typeface="Lato"/>
            </a:endParaRPr>
          </a:p>
          <a:p>
            <a:pPr indent="0" lvl="1" marL="0" marR="0" rtl="0" algn="l">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Titles: Pridi Extra Light</a:t>
            </a:r>
            <a:endParaRPr/>
          </a:p>
          <a:p>
            <a:pPr indent="0" lvl="1" marL="0" marR="0" rtl="0" algn="l">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Headers: Lato Bold</a:t>
            </a:r>
            <a:endParaRPr/>
          </a:p>
          <a:p>
            <a:pPr indent="0" lvl="1" marL="0" marR="0" rtl="0" algn="l">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Body Copy: Lato</a:t>
            </a:r>
            <a:endParaRPr/>
          </a:p>
          <a:p>
            <a:pPr indent="0" lvl="1" marL="0" marR="0" rtl="0" algn="l">
              <a:lnSpc>
                <a:spcPct val="119958"/>
              </a:lnSpc>
              <a:spcBef>
                <a:spcPts val="0"/>
              </a:spcBef>
              <a:spcAft>
                <a:spcPts val="0"/>
              </a:spcAft>
              <a:buNone/>
            </a:pPr>
            <a:r>
              <a:t/>
            </a:r>
            <a:endParaRPr b="0" i="0" sz="2400" u="none" cap="none" strike="noStrike">
              <a:solidFill>
                <a:srgbClr val="000000"/>
              </a:solidFill>
              <a:latin typeface="Lato"/>
              <a:ea typeface="Lato"/>
              <a:cs typeface="Lato"/>
              <a:sym typeface="Lato"/>
            </a:endParaRPr>
          </a:p>
          <a:p>
            <a:pPr indent="0" lvl="1" marL="0" marR="0" rtl="0" algn="l">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You can find these fonts online too. Happy designing! </a:t>
            </a:r>
            <a:endParaRPr/>
          </a:p>
          <a:p>
            <a:pPr indent="0" lvl="1" marL="0" marR="0" rtl="0" algn="l">
              <a:lnSpc>
                <a:spcPct val="119958"/>
              </a:lnSpc>
              <a:spcBef>
                <a:spcPts val="0"/>
              </a:spcBef>
              <a:spcAft>
                <a:spcPts val="0"/>
              </a:spcAft>
              <a:buNone/>
            </a:pPr>
            <a:r>
              <a:t/>
            </a:r>
            <a:endParaRPr b="0" i="0" sz="2400" u="none" cap="none" strike="noStrike">
              <a:solidFill>
                <a:srgbClr val="000000"/>
              </a:solidFill>
              <a:latin typeface="Lato"/>
              <a:ea typeface="Lato"/>
              <a:cs typeface="Lato"/>
              <a:sym typeface="Lato"/>
            </a:endParaRPr>
          </a:p>
          <a:p>
            <a:pPr indent="0" lvl="1" marL="0" marR="0" rtl="0" algn="l">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Don't forget to delete this page before presenting. </a:t>
            </a:r>
            <a:endParaRPr/>
          </a:p>
        </p:txBody>
      </p:sp>
      <p:sp>
        <p:nvSpPr>
          <p:cNvPr id="1025" name="Google Shape;1025;p35"/>
          <p:cNvSpPr txBox="1"/>
          <p:nvPr/>
        </p:nvSpPr>
        <p:spPr>
          <a:xfrm>
            <a:off x="1028700" y="3758932"/>
            <a:ext cx="3500463" cy="804799"/>
          </a:xfrm>
          <a:prstGeom prst="rect">
            <a:avLst/>
          </a:prstGeom>
          <a:noFill/>
          <a:ln>
            <a:noFill/>
          </a:ln>
        </p:spPr>
        <p:txBody>
          <a:bodyPr anchorCtr="0" anchor="t" bIns="0" lIns="0" spcFirstLastPara="1" rIns="0" wrap="square" tIns="0">
            <a:spAutoFit/>
          </a:bodyPr>
          <a:lstStyle/>
          <a:p>
            <a:pPr indent="0" lvl="1" marL="0" marR="0" rtl="0" algn="l">
              <a:lnSpc>
                <a:spcPct val="149000"/>
              </a:lnSpc>
              <a:spcBef>
                <a:spcPts val="0"/>
              </a:spcBef>
              <a:spcAft>
                <a:spcPts val="0"/>
              </a:spcAft>
              <a:buNone/>
            </a:pPr>
            <a:r>
              <a:rPr b="1" i="0" lang="en-US" sz="2200" u="none" cap="none" strike="noStrike">
                <a:solidFill>
                  <a:srgbClr val="000000"/>
                </a:solidFill>
                <a:latin typeface="Lato"/>
                <a:ea typeface="Lato"/>
                <a:cs typeface="Lato"/>
                <a:sym typeface="Lato"/>
              </a:rPr>
              <a:t>Use these design resources in your Canva Presentation.</a:t>
            </a:r>
            <a:endParaRPr/>
          </a:p>
        </p:txBody>
      </p:sp>
      <p:grpSp>
        <p:nvGrpSpPr>
          <p:cNvPr id="1026" name="Google Shape;1026;p35"/>
          <p:cNvGrpSpPr/>
          <p:nvPr/>
        </p:nvGrpSpPr>
        <p:grpSpPr>
          <a:xfrm>
            <a:off x="6087831" y="0"/>
            <a:ext cx="12393231" cy="10287000"/>
            <a:chOff x="0" y="0"/>
            <a:chExt cx="3264061" cy="2709333"/>
          </a:xfrm>
        </p:grpSpPr>
        <p:sp>
          <p:nvSpPr>
            <p:cNvPr id="1027" name="Google Shape;1027;p35"/>
            <p:cNvSpPr/>
            <p:nvPr/>
          </p:nvSpPr>
          <p:spPr>
            <a:xfrm>
              <a:off x="0" y="0"/>
              <a:ext cx="3264061" cy="2709333"/>
            </a:xfrm>
            <a:custGeom>
              <a:rect b="b" l="l" r="r" t="t"/>
              <a:pathLst>
                <a:path extrusionOk="0" h="2709333" w="3264061">
                  <a:moveTo>
                    <a:pt x="0" y="0"/>
                  </a:moveTo>
                  <a:lnTo>
                    <a:pt x="3264061" y="0"/>
                  </a:lnTo>
                  <a:lnTo>
                    <a:pt x="3264061" y="2709333"/>
                  </a:lnTo>
                  <a:lnTo>
                    <a:pt x="0" y="2709333"/>
                  </a:lnTo>
                  <a:close/>
                </a:path>
              </a:pathLst>
            </a:custGeom>
            <a:solidFill>
              <a:srgbClr val="D9D9D8"/>
            </a:solidFill>
            <a:ln>
              <a:noFill/>
            </a:ln>
          </p:spPr>
        </p:sp>
        <p:sp>
          <p:nvSpPr>
            <p:cNvPr id="1028" name="Google Shape;1028;p35"/>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29" name="Google Shape;1029;p35"/>
          <p:cNvSpPr/>
          <p:nvPr/>
        </p:nvSpPr>
        <p:spPr>
          <a:xfrm flipH="1" rot="10800000">
            <a:off x="16548021" y="5785446"/>
            <a:ext cx="970320" cy="970320"/>
          </a:xfrm>
          <a:custGeom>
            <a:rect b="b" l="l" r="r" t="t"/>
            <a:pathLst>
              <a:path extrusionOk="0" h="970320" w="970320">
                <a:moveTo>
                  <a:pt x="970320" y="0"/>
                </a:moveTo>
                <a:lnTo>
                  <a:pt x="0" y="0"/>
                </a:lnTo>
                <a:lnTo>
                  <a:pt x="0" y="970320"/>
                </a:lnTo>
                <a:lnTo>
                  <a:pt x="970320" y="970320"/>
                </a:lnTo>
                <a:lnTo>
                  <a:pt x="970320" y="0"/>
                </a:lnTo>
                <a:close/>
              </a:path>
            </a:pathLst>
          </a:custGeom>
          <a:blipFill rotWithShape="1">
            <a:blip r:embed="rId3">
              <a:alphaModFix/>
            </a:blip>
            <a:stretch>
              <a:fillRect b="0" l="0" r="0" t="0"/>
            </a:stretch>
          </a:blipFill>
          <a:ln>
            <a:noFill/>
          </a:ln>
        </p:spPr>
      </p:sp>
      <p:sp>
        <p:nvSpPr>
          <p:cNvPr id="1030" name="Google Shape;1030;p35"/>
          <p:cNvSpPr/>
          <p:nvPr/>
        </p:nvSpPr>
        <p:spPr>
          <a:xfrm>
            <a:off x="10028864" y="1755455"/>
            <a:ext cx="1189788" cy="598097"/>
          </a:xfrm>
          <a:custGeom>
            <a:rect b="b" l="l" r="r" t="t"/>
            <a:pathLst>
              <a:path extrusionOk="0" h="598097" w="1189788">
                <a:moveTo>
                  <a:pt x="0" y="0"/>
                </a:moveTo>
                <a:lnTo>
                  <a:pt x="1189788" y="0"/>
                </a:lnTo>
                <a:lnTo>
                  <a:pt x="1189788" y="598097"/>
                </a:lnTo>
                <a:lnTo>
                  <a:pt x="0" y="598097"/>
                </a:lnTo>
                <a:lnTo>
                  <a:pt x="0" y="0"/>
                </a:lnTo>
                <a:close/>
              </a:path>
            </a:pathLst>
          </a:custGeom>
          <a:blipFill rotWithShape="1">
            <a:blip r:embed="rId4">
              <a:alphaModFix/>
            </a:blip>
            <a:stretch>
              <a:fillRect b="0" l="0" r="0" t="0"/>
            </a:stretch>
          </a:blipFill>
          <a:ln>
            <a:noFill/>
          </a:ln>
        </p:spPr>
      </p:sp>
      <p:sp>
        <p:nvSpPr>
          <p:cNvPr id="1031" name="Google Shape;1031;p35"/>
          <p:cNvSpPr/>
          <p:nvPr/>
        </p:nvSpPr>
        <p:spPr>
          <a:xfrm>
            <a:off x="12573698" y="5787862"/>
            <a:ext cx="965487" cy="965487"/>
          </a:xfrm>
          <a:custGeom>
            <a:rect b="b" l="l" r="r" t="t"/>
            <a:pathLst>
              <a:path extrusionOk="0" h="965487" w="965487">
                <a:moveTo>
                  <a:pt x="0" y="0"/>
                </a:moveTo>
                <a:lnTo>
                  <a:pt x="965486" y="0"/>
                </a:lnTo>
                <a:lnTo>
                  <a:pt x="965486" y="965487"/>
                </a:lnTo>
                <a:lnTo>
                  <a:pt x="0" y="965487"/>
                </a:lnTo>
                <a:lnTo>
                  <a:pt x="0" y="0"/>
                </a:lnTo>
                <a:close/>
              </a:path>
            </a:pathLst>
          </a:custGeom>
          <a:blipFill rotWithShape="1">
            <a:blip r:embed="rId5">
              <a:alphaModFix/>
            </a:blip>
            <a:stretch>
              <a:fillRect b="0" l="0" r="0" t="0"/>
            </a:stretch>
          </a:blipFill>
          <a:ln>
            <a:noFill/>
          </a:ln>
        </p:spPr>
      </p:sp>
      <p:sp>
        <p:nvSpPr>
          <p:cNvPr id="1032" name="Google Shape;1032;p35"/>
          <p:cNvSpPr/>
          <p:nvPr/>
        </p:nvSpPr>
        <p:spPr>
          <a:xfrm>
            <a:off x="6887915" y="1693896"/>
            <a:ext cx="1865340" cy="721214"/>
          </a:xfrm>
          <a:custGeom>
            <a:rect b="b" l="l" r="r" t="t"/>
            <a:pathLst>
              <a:path extrusionOk="0" h="721214" w="1865340">
                <a:moveTo>
                  <a:pt x="0" y="0"/>
                </a:moveTo>
                <a:lnTo>
                  <a:pt x="1865340" y="0"/>
                </a:lnTo>
                <a:lnTo>
                  <a:pt x="1865340" y="721215"/>
                </a:lnTo>
                <a:lnTo>
                  <a:pt x="0" y="721215"/>
                </a:lnTo>
                <a:lnTo>
                  <a:pt x="0" y="0"/>
                </a:lnTo>
                <a:close/>
              </a:path>
            </a:pathLst>
          </a:custGeom>
          <a:blipFill rotWithShape="1">
            <a:blip r:embed="rId6">
              <a:alphaModFix/>
            </a:blip>
            <a:stretch>
              <a:fillRect b="0" l="0" r="0" t="0"/>
            </a:stretch>
          </a:blipFill>
          <a:ln>
            <a:noFill/>
          </a:ln>
        </p:spPr>
      </p:sp>
      <p:sp>
        <p:nvSpPr>
          <p:cNvPr id="1033" name="Google Shape;1033;p35"/>
          <p:cNvSpPr/>
          <p:nvPr/>
        </p:nvSpPr>
        <p:spPr>
          <a:xfrm>
            <a:off x="9967051" y="5926506"/>
            <a:ext cx="1376399" cy="688200"/>
          </a:xfrm>
          <a:custGeom>
            <a:rect b="b" l="l" r="r" t="t"/>
            <a:pathLst>
              <a:path extrusionOk="0" h="688200" w="1376399">
                <a:moveTo>
                  <a:pt x="0" y="0"/>
                </a:moveTo>
                <a:lnTo>
                  <a:pt x="1376400" y="0"/>
                </a:lnTo>
                <a:lnTo>
                  <a:pt x="1376400" y="688200"/>
                </a:lnTo>
                <a:lnTo>
                  <a:pt x="0" y="688200"/>
                </a:lnTo>
                <a:lnTo>
                  <a:pt x="0" y="0"/>
                </a:lnTo>
                <a:close/>
              </a:path>
            </a:pathLst>
          </a:custGeom>
          <a:blipFill rotWithShape="1">
            <a:blip r:embed="rId7">
              <a:alphaModFix/>
            </a:blip>
            <a:stretch>
              <a:fillRect b="0" l="0" r="0" t="0"/>
            </a:stretch>
          </a:blipFill>
          <a:ln>
            <a:noFill/>
          </a:ln>
        </p:spPr>
      </p:sp>
      <p:sp>
        <p:nvSpPr>
          <p:cNvPr id="1034" name="Google Shape;1034;p35"/>
          <p:cNvSpPr/>
          <p:nvPr/>
        </p:nvSpPr>
        <p:spPr>
          <a:xfrm>
            <a:off x="13771292" y="3386159"/>
            <a:ext cx="1401853" cy="1475634"/>
          </a:xfrm>
          <a:custGeom>
            <a:rect b="b" l="l" r="r" t="t"/>
            <a:pathLst>
              <a:path extrusionOk="0" h="1475634" w="1401853">
                <a:moveTo>
                  <a:pt x="0" y="0"/>
                </a:moveTo>
                <a:lnTo>
                  <a:pt x="1401853" y="0"/>
                </a:lnTo>
                <a:lnTo>
                  <a:pt x="1401853" y="1475635"/>
                </a:lnTo>
                <a:lnTo>
                  <a:pt x="0" y="1475635"/>
                </a:lnTo>
                <a:lnTo>
                  <a:pt x="0" y="0"/>
                </a:lnTo>
                <a:close/>
              </a:path>
            </a:pathLst>
          </a:custGeom>
          <a:blipFill rotWithShape="1">
            <a:blip r:embed="rId8">
              <a:alphaModFix/>
            </a:blip>
            <a:stretch>
              <a:fillRect b="0" l="0" r="0" t="0"/>
            </a:stretch>
          </a:blipFill>
          <a:ln>
            <a:noFill/>
          </a:ln>
        </p:spPr>
      </p:sp>
      <p:sp>
        <p:nvSpPr>
          <p:cNvPr id="1035" name="Google Shape;1035;p35"/>
          <p:cNvSpPr/>
          <p:nvPr/>
        </p:nvSpPr>
        <p:spPr>
          <a:xfrm>
            <a:off x="16588580" y="1589623"/>
            <a:ext cx="929762" cy="929762"/>
          </a:xfrm>
          <a:custGeom>
            <a:rect b="b" l="l" r="r" t="t"/>
            <a:pathLst>
              <a:path extrusionOk="0" h="929762" w="929762">
                <a:moveTo>
                  <a:pt x="0" y="0"/>
                </a:moveTo>
                <a:lnTo>
                  <a:pt x="929761" y="0"/>
                </a:lnTo>
                <a:lnTo>
                  <a:pt x="929761" y="929761"/>
                </a:lnTo>
                <a:lnTo>
                  <a:pt x="0" y="929761"/>
                </a:lnTo>
                <a:lnTo>
                  <a:pt x="0" y="0"/>
                </a:lnTo>
                <a:close/>
              </a:path>
            </a:pathLst>
          </a:custGeom>
          <a:blipFill rotWithShape="1">
            <a:blip r:embed="rId9">
              <a:alphaModFix/>
            </a:blip>
            <a:stretch>
              <a:fillRect b="0" l="0" r="0" t="0"/>
            </a:stretch>
          </a:blipFill>
          <a:ln>
            <a:noFill/>
          </a:ln>
        </p:spPr>
      </p:sp>
      <p:sp>
        <p:nvSpPr>
          <p:cNvPr id="1036" name="Google Shape;1036;p35"/>
          <p:cNvSpPr/>
          <p:nvPr/>
        </p:nvSpPr>
        <p:spPr>
          <a:xfrm rot="10800000">
            <a:off x="16185283" y="3457447"/>
            <a:ext cx="1333058" cy="1333058"/>
          </a:xfrm>
          <a:custGeom>
            <a:rect b="b" l="l" r="r" t="t"/>
            <a:pathLst>
              <a:path extrusionOk="0" h="1333058" w="1333058">
                <a:moveTo>
                  <a:pt x="1333058" y="1333059"/>
                </a:moveTo>
                <a:lnTo>
                  <a:pt x="0" y="1333059"/>
                </a:lnTo>
                <a:lnTo>
                  <a:pt x="0" y="0"/>
                </a:lnTo>
                <a:lnTo>
                  <a:pt x="1333058" y="0"/>
                </a:lnTo>
                <a:lnTo>
                  <a:pt x="1333058" y="1333059"/>
                </a:lnTo>
                <a:close/>
              </a:path>
            </a:pathLst>
          </a:custGeom>
          <a:blipFill rotWithShape="1">
            <a:blip r:embed="rId10">
              <a:alphaModFix/>
            </a:blip>
            <a:stretch>
              <a:fillRect b="0" l="0" r="0" t="0"/>
            </a:stretch>
          </a:blipFill>
          <a:ln>
            <a:noFill/>
          </a:ln>
        </p:spPr>
      </p:sp>
      <p:sp>
        <p:nvSpPr>
          <p:cNvPr id="1037" name="Google Shape;1037;p35"/>
          <p:cNvSpPr/>
          <p:nvPr/>
        </p:nvSpPr>
        <p:spPr>
          <a:xfrm rot="-5400000">
            <a:off x="14497471" y="5996434"/>
            <a:ext cx="1092264" cy="548343"/>
          </a:xfrm>
          <a:custGeom>
            <a:rect b="b" l="l" r="r" t="t"/>
            <a:pathLst>
              <a:path extrusionOk="0" h="548343" w="1092264">
                <a:moveTo>
                  <a:pt x="1092264" y="548343"/>
                </a:moveTo>
                <a:lnTo>
                  <a:pt x="0" y="548343"/>
                </a:lnTo>
                <a:lnTo>
                  <a:pt x="0" y="0"/>
                </a:lnTo>
                <a:lnTo>
                  <a:pt x="1092264" y="0"/>
                </a:lnTo>
                <a:lnTo>
                  <a:pt x="1092264" y="548343"/>
                </a:lnTo>
                <a:close/>
              </a:path>
            </a:pathLst>
          </a:custGeom>
          <a:blipFill rotWithShape="1">
            <a:blip r:embed="rId11">
              <a:alphaModFix/>
            </a:blip>
            <a:stretch>
              <a:fillRect b="0" l="0" r="0" t="0"/>
            </a:stretch>
          </a:blipFill>
          <a:ln>
            <a:noFill/>
          </a:ln>
        </p:spPr>
      </p:sp>
      <p:sp>
        <p:nvSpPr>
          <p:cNvPr id="1038" name="Google Shape;1038;p35"/>
          <p:cNvSpPr/>
          <p:nvPr/>
        </p:nvSpPr>
        <p:spPr>
          <a:xfrm>
            <a:off x="11632125" y="3504730"/>
            <a:ext cx="1127029" cy="1238493"/>
          </a:xfrm>
          <a:custGeom>
            <a:rect b="b" l="l" r="r" t="t"/>
            <a:pathLst>
              <a:path extrusionOk="0" h="1238493" w="1127029">
                <a:moveTo>
                  <a:pt x="0" y="0"/>
                </a:moveTo>
                <a:lnTo>
                  <a:pt x="1127029" y="0"/>
                </a:lnTo>
                <a:lnTo>
                  <a:pt x="1127029" y="1238493"/>
                </a:lnTo>
                <a:lnTo>
                  <a:pt x="0" y="1238493"/>
                </a:lnTo>
                <a:lnTo>
                  <a:pt x="0" y="0"/>
                </a:lnTo>
                <a:close/>
              </a:path>
            </a:pathLst>
          </a:custGeom>
          <a:blipFill rotWithShape="1">
            <a:blip r:embed="rId12">
              <a:alphaModFix/>
            </a:blip>
            <a:stretch>
              <a:fillRect b="0" l="0" r="0" t="0"/>
            </a:stretch>
          </a:blipFill>
          <a:ln>
            <a:noFill/>
          </a:ln>
        </p:spPr>
      </p:sp>
      <p:sp>
        <p:nvSpPr>
          <p:cNvPr id="1039" name="Google Shape;1039;p35"/>
          <p:cNvSpPr/>
          <p:nvPr/>
        </p:nvSpPr>
        <p:spPr>
          <a:xfrm>
            <a:off x="6887915" y="3860095"/>
            <a:ext cx="1481440" cy="527763"/>
          </a:xfrm>
          <a:custGeom>
            <a:rect b="b" l="l" r="r" t="t"/>
            <a:pathLst>
              <a:path extrusionOk="0" h="527763" w="1481440">
                <a:moveTo>
                  <a:pt x="0" y="0"/>
                </a:moveTo>
                <a:lnTo>
                  <a:pt x="1481440" y="0"/>
                </a:lnTo>
                <a:lnTo>
                  <a:pt x="1481440" y="527763"/>
                </a:lnTo>
                <a:lnTo>
                  <a:pt x="0" y="527763"/>
                </a:lnTo>
                <a:lnTo>
                  <a:pt x="0" y="0"/>
                </a:lnTo>
                <a:close/>
              </a:path>
            </a:pathLst>
          </a:custGeom>
          <a:blipFill rotWithShape="1">
            <a:blip r:embed="rId13">
              <a:alphaModFix/>
            </a:blip>
            <a:stretch>
              <a:fillRect b="0" l="0" r="0" t="0"/>
            </a:stretch>
          </a:blipFill>
          <a:ln>
            <a:noFill/>
          </a:ln>
        </p:spPr>
      </p:sp>
      <p:sp>
        <p:nvSpPr>
          <p:cNvPr id="1040" name="Google Shape;1040;p35"/>
          <p:cNvSpPr/>
          <p:nvPr/>
        </p:nvSpPr>
        <p:spPr>
          <a:xfrm>
            <a:off x="9381493" y="3504730"/>
            <a:ext cx="1238493" cy="1238493"/>
          </a:xfrm>
          <a:custGeom>
            <a:rect b="b" l="l" r="r" t="t"/>
            <a:pathLst>
              <a:path extrusionOk="0" h="1238493" w="1238493">
                <a:moveTo>
                  <a:pt x="0" y="0"/>
                </a:moveTo>
                <a:lnTo>
                  <a:pt x="1238493" y="0"/>
                </a:lnTo>
                <a:lnTo>
                  <a:pt x="1238493" y="1238493"/>
                </a:lnTo>
                <a:lnTo>
                  <a:pt x="0" y="1238493"/>
                </a:lnTo>
                <a:lnTo>
                  <a:pt x="0" y="0"/>
                </a:lnTo>
                <a:close/>
              </a:path>
            </a:pathLst>
          </a:custGeom>
          <a:blipFill rotWithShape="1">
            <a:blip r:embed="rId14">
              <a:alphaModFix/>
            </a:blip>
            <a:stretch>
              <a:fillRect b="0" l="0" r="0" t="0"/>
            </a:stretch>
          </a:blipFill>
          <a:ln>
            <a:noFill/>
          </a:ln>
        </p:spPr>
      </p:sp>
      <p:sp>
        <p:nvSpPr>
          <p:cNvPr id="1041" name="Google Shape;1041;p35"/>
          <p:cNvSpPr/>
          <p:nvPr/>
        </p:nvSpPr>
        <p:spPr>
          <a:xfrm>
            <a:off x="14910251" y="7888310"/>
            <a:ext cx="938713" cy="1018328"/>
          </a:xfrm>
          <a:custGeom>
            <a:rect b="b" l="l" r="r" t="t"/>
            <a:pathLst>
              <a:path extrusionOk="0" h="1018328" w="938713">
                <a:moveTo>
                  <a:pt x="0" y="0"/>
                </a:moveTo>
                <a:lnTo>
                  <a:pt x="938713" y="0"/>
                </a:lnTo>
                <a:lnTo>
                  <a:pt x="938713" y="1018328"/>
                </a:lnTo>
                <a:lnTo>
                  <a:pt x="0" y="1018328"/>
                </a:lnTo>
                <a:lnTo>
                  <a:pt x="0" y="0"/>
                </a:lnTo>
                <a:close/>
              </a:path>
            </a:pathLst>
          </a:custGeom>
          <a:blipFill rotWithShape="1">
            <a:blip r:embed="rId15">
              <a:alphaModFix/>
            </a:blip>
            <a:stretch>
              <a:fillRect b="0" l="0" r="0" t="0"/>
            </a:stretch>
          </a:blipFill>
          <a:ln>
            <a:noFill/>
          </a:ln>
        </p:spPr>
      </p:sp>
      <p:sp>
        <p:nvSpPr>
          <p:cNvPr id="1042" name="Google Shape;1042;p35"/>
          <p:cNvSpPr/>
          <p:nvPr/>
        </p:nvSpPr>
        <p:spPr>
          <a:xfrm>
            <a:off x="16394181" y="7940656"/>
            <a:ext cx="1124160" cy="913636"/>
          </a:xfrm>
          <a:custGeom>
            <a:rect b="b" l="l" r="r" t="t"/>
            <a:pathLst>
              <a:path extrusionOk="0" h="913636" w="1124160">
                <a:moveTo>
                  <a:pt x="0" y="0"/>
                </a:moveTo>
                <a:lnTo>
                  <a:pt x="1124160" y="0"/>
                </a:lnTo>
                <a:lnTo>
                  <a:pt x="1124160" y="913636"/>
                </a:lnTo>
                <a:lnTo>
                  <a:pt x="0" y="913636"/>
                </a:lnTo>
                <a:lnTo>
                  <a:pt x="0" y="0"/>
                </a:lnTo>
                <a:close/>
              </a:path>
            </a:pathLst>
          </a:custGeom>
          <a:blipFill rotWithShape="1">
            <a:blip r:embed="rId16">
              <a:alphaModFix/>
            </a:blip>
            <a:stretch>
              <a:fillRect b="0" l="0" r="0" t="0"/>
            </a:stretch>
          </a:blipFill>
          <a:ln>
            <a:noFill/>
          </a:ln>
        </p:spPr>
      </p:sp>
      <p:sp>
        <p:nvSpPr>
          <p:cNvPr id="1043" name="Google Shape;1043;p35"/>
          <p:cNvSpPr/>
          <p:nvPr/>
        </p:nvSpPr>
        <p:spPr>
          <a:xfrm>
            <a:off x="13732134" y="7940656"/>
            <a:ext cx="632900" cy="913636"/>
          </a:xfrm>
          <a:custGeom>
            <a:rect b="b" l="l" r="r" t="t"/>
            <a:pathLst>
              <a:path extrusionOk="0" h="913636" w="632900">
                <a:moveTo>
                  <a:pt x="0" y="0"/>
                </a:moveTo>
                <a:lnTo>
                  <a:pt x="632900" y="0"/>
                </a:lnTo>
                <a:lnTo>
                  <a:pt x="632900" y="913636"/>
                </a:lnTo>
                <a:lnTo>
                  <a:pt x="0" y="913636"/>
                </a:lnTo>
                <a:lnTo>
                  <a:pt x="0" y="0"/>
                </a:lnTo>
                <a:close/>
              </a:path>
            </a:pathLst>
          </a:custGeom>
          <a:blipFill rotWithShape="1">
            <a:blip r:embed="rId17">
              <a:alphaModFix/>
            </a:blip>
            <a:stretch>
              <a:fillRect b="0" l="0" r="0" t="0"/>
            </a:stretch>
          </a:blipFill>
          <a:ln>
            <a:noFill/>
          </a:ln>
        </p:spPr>
      </p:sp>
      <p:sp>
        <p:nvSpPr>
          <p:cNvPr id="1044" name="Google Shape;1044;p35"/>
          <p:cNvSpPr/>
          <p:nvPr/>
        </p:nvSpPr>
        <p:spPr>
          <a:xfrm rot="5400000">
            <a:off x="7347649" y="5346161"/>
            <a:ext cx="929422" cy="1848890"/>
          </a:xfrm>
          <a:custGeom>
            <a:rect b="b" l="l" r="r" t="t"/>
            <a:pathLst>
              <a:path extrusionOk="0" h="1848890" w="929422">
                <a:moveTo>
                  <a:pt x="0" y="0"/>
                </a:moveTo>
                <a:lnTo>
                  <a:pt x="929422" y="0"/>
                </a:lnTo>
                <a:lnTo>
                  <a:pt x="929422" y="1848890"/>
                </a:lnTo>
                <a:lnTo>
                  <a:pt x="0" y="1848890"/>
                </a:lnTo>
                <a:lnTo>
                  <a:pt x="0" y="0"/>
                </a:lnTo>
                <a:close/>
              </a:path>
            </a:pathLst>
          </a:custGeom>
          <a:blipFill rotWithShape="1">
            <a:blip r:embed="rId18">
              <a:alphaModFix/>
            </a:blip>
            <a:stretch>
              <a:fillRect b="0" l="0" r="0" t="0"/>
            </a:stretch>
          </a:blipFill>
          <a:ln>
            <a:noFill/>
          </a:ln>
        </p:spPr>
      </p:sp>
      <p:sp>
        <p:nvSpPr>
          <p:cNvPr id="1045" name="Google Shape;1045;p35"/>
          <p:cNvSpPr/>
          <p:nvPr/>
        </p:nvSpPr>
        <p:spPr>
          <a:xfrm>
            <a:off x="12027355" y="7801438"/>
            <a:ext cx="1159562" cy="1192073"/>
          </a:xfrm>
          <a:custGeom>
            <a:rect b="b" l="l" r="r" t="t"/>
            <a:pathLst>
              <a:path extrusionOk="0" h="1192073" w="1159562">
                <a:moveTo>
                  <a:pt x="0" y="0"/>
                </a:moveTo>
                <a:lnTo>
                  <a:pt x="1159562" y="0"/>
                </a:lnTo>
                <a:lnTo>
                  <a:pt x="1159562" y="1192073"/>
                </a:lnTo>
                <a:lnTo>
                  <a:pt x="0" y="1192073"/>
                </a:lnTo>
                <a:lnTo>
                  <a:pt x="0" y="0"/>
                </a:lnTo>
                <a:close/>
              </a:path>
            </a:pathLst>
          </a:custGeom>
          <a:blipFill rotWithShape="1">
            <a:blip r:embed="rId19">
              <a:alphaModFix/>
            </a:blip>
            <a:stretch>
              <a:fillRect b="0" l="0" r="0" t="0"/>
            </a:stretch>
          </a:blipFill>
          <a:ln>
            <a:noFill/>
          </a:ln>
        </p:spPr>
      </p:sp>
      <p:sp>
        <p:nvSpPr>
          <p:cNvPr id="1046" name="Google Shape;1046;p35"/>
          <p:cNvSpPr/>
          <p:nvPr/>
        </p:nvSpPr>
        <p:spPr>
          <a:xfrm>
            <a:off x="8721314" y="7718664"/>
            <a:ext cx="1357620" cy="1357620"/>
          </a:xfrm>
          <a:custGeom>
            <a:rect b="b" l="l" r="r" t="t"/>
            <a:pathLst>
              <a:path extrusionOk="0" h="1357620" w="1357620">
                <a:moveTo>
                  <a:pt x="0" y="0"/>
                </a:moveTo>
                <a:lnTo>
                  <a:pt x="1357619" y="0"/>
                </a:lnTo>
                <a:lnTo>
                  <a:pt x="1357619" y="1357620"/>
                </a:lnTo>
                <a:lnTo>
                  <a:pt x="0" y="1357620"/>
                </a:lnTo>
                <a:lnTo>
                  <a:pt x="0" y="0"/>
                </a:lnTo>
                <a:close/>
              </a:path>
            </a:pathLst>
          </a:custGeom>
          <a:blipFill rotWithShape="1">
            <a:blip r:embed="rId20">
              <a:alphaModFix/>
            </a:blip>
            <a:stretch>
              <a:fillRect b="0" l="0" r="0" t="0"/>
            </a:stretch>
          </a:blipFill>
          <a:ln>
            <a:noFill/>
          </a:ln>
        </p:spPr>
      </p:sp>
      <p:sp>
        <p:nvSpPr>
          <p:cNvPr id="1047" name="Google Shape;1047;p35"/>
          <p:cNvSpPr/>
          <p:nvPr/>
        </p:nvSpPr>
        <p:spPr>
          <a:xfrm>
            <a:off x="10624150" y="7914966"/>
            <a:ext cx="857987" cy="965017"/>
          </a:xfrm>
          <a:custGeom>
            <a:rect b="b" l="l" r="r" t="t"/>
            <a:pathLst>
              <a:path extrusionOk="0" h="965017" w="857987">
                <a:moveTo>
                  <a:pt x="0" y="0"/>
                </a:moveTo>
                <a:lnTo>
                  <a:pt x="857988" y="0"/>
                </a:lnTo>
                <a:lnTo>
                  <a:pt x="857988" y="965017"/>
                </a:lnTo>
                <a:lnTo>
                  <a:pt x="0" y="965017"/>
                </a:lnTo>
                <a:lnTo>
                  <a:pt x="0" y="0"/>
                </a:lnTo>
                <a:close/>
              </a:path>
            </a:pathLst>
          </a:custGeom>
          <a:blipFill rotWithShape="1">
            <a:blip r:embed="rId21">
              <a:alphaModFix/>
            </a:blip>
            <a:stretch>
              <a:fillRect b="0" l="0" r="0" t="0"/>
            </a:stretch>
          </a:blipFill>
          <a:ln>
            <a:noFill/>
          </a:ln>
        </p:spPr>
      </p:sp>
      <p:sp>
        <p:nvSpPr>
          <p:cNvPr id="1048" name="Google Shape;1048;p35"/>
          <p:cNvSpPr/>
          <p:nvPr/>
        </p:nvSpPr>
        <p:spPr>
          <a:xfrm>
            <a:off x="12494261" y="1770469"/>
            <a:ext cx="757425" cy="568069"/>
          </a:xfrm>
          <a:custGeom>
            <a:rect b="b" l="l" r="r" t="t"/>
            <a:pathLst>
              <a:path extrusionOk="0" h="568069" w="757425">
                <a:moveTo>
                  <a:pt x="0" y="0"/>
                </a:moveTo>
                <a:lnTo>
                  <a:pt x="757425" y="0"/>
                </a:lnTo>
                <a:lnTo>
                  <a:pt x="757425" y="568069"/>
                </a:lnTo>
                <a:lnTo>
                  <a:pt x="0" y="568069"/>
                </a:lnTo>
                <a:lnTo>
                  <a:pt x="0" y="0"/>
                </a:lnTo>
                <a:close/>
              </a:path>
            </a:pathLst>
          </a:custGeom>
          <a:blipFill rotWithShape="1">
            <a:blip r:embed="rId22">
              <a:alphaModFix/>
            </a:blip>
            <a:stretch>
              <a:fillRect b="0" l="0" r="0" t="0"/>
            </a:stretch>
          </a:blipFill>
          <a:ln>
            <a:noFill/>
          </a:ln>
        </p:spPr>
      </p:sp>
      <p:sp>
        <p:nvSpPr>
          <p:cNvPr id="1049" name="Google Shape;1049;p35"/>
          <p:cNvSpPr/>
          <p:nvPr/>
        </p:nvSpPr>
        <p:spPr>
          <a:xfrm>
            <a:off x="14527296" y="1703896"/>
            <a:ext cx="785675" cy="701215"/>
          </a:xfrm>
          <a:custGeom>
            <a:rect b="b" l="l" r="r" t="t"/>
            <a:pathLst>
              <a:path extrusionOk="0" h="701215" w="785675">
                <a:moveTo>
                  <a:pt x="0" y="0"/>
                </a:moveTo>
                <a:lnTo>
                  <a:pt x="785675" y="0"/>
                </a:lnTo>
                <a:lnTo>
                  <a:pt x="785675" y="701215"/>
                </a:lnTo>
                <a:lnTo>
                  <a:pt x="0" y="701215"/>
                </a:lnTo>
                <a:lnTo>
                  <a:pt x="0" y="0"/>
                </a:lnTo>
                <a:close/>
              </a:path>
            </a:pathLst>
          </a:custGeom>
          <a:blipFill rotWithShape="1">
            <a:blip r:embed="rId23">
              <a:alphaModFix/>
            </a:blip>
            <a:stretch>
              <a:fillRect b="0" l="0" r="0" t="0"/>
            </a:stretch>
          </a:blipFill>
          <a:ln>
            <a:noFill/>
          </a:ln>
        </p:spPr>
      </p:sp>
      <p:sp>
        <p:nvSpPr>
          <p:cNvPr id="1050" name="Google Shape;1050;p35"/>
          <p:cNvSpPr/>
          <p:nvPr/>
        </p:nvSpPr>
        <p:spPr>
          <a:xfrm rot="10800000">
            <a:off x="6887915" y="7753384"/>
            <a:ext cx="1288181" cy="1288181"/>
          </a:xfrm>
          <a:custGeom>
            <a:rect b="b" l="l" r="r" t="t"/>
            <a:pathLst>
              <a:path extrusionOk="0" h="1288181" w="1288181">
                <a:moveTo>
                  <a:pt x="0" y="0"/>
                </a:moveTo>
                <a:lnTo>
                  <a:pt x="1288181" y="0"/>
                </a:lnTo>
                <a:lnTo>
                  <a:pt x="1288181" y="1288181"/>
                </a:lnTo>
                <a:lnTo>
                  <a:pt x="0" y="1288181"/>
                </a:lnTo>
                <a:lnTo>
                  <a:pt x="0" y="0"/>
                </a:lnTo>
                <a:close/>
              </a:path>
            </a:pathLst>
          </a:custGeom>
          <a:blipFill rotWithShape="1">
            <a:blip r:embed="rId24">
              <a:alphaModFix/>
            </a:blip>
            <a:stretch>
              <a:fillRect b="0" l="0" r="0" t="0"/>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1054" name="Shape 1054"/>
        <p:cNvGrpSpPr/>
        <p:nvPr/>
      </p:nvGrpSpPr>
      <p:grpSpPr>
        <a:xfrm>
          <a:off x="0" y="0"/>
          <a:ext cx="0" cy="0"/>
          <a:chOff x="0" y="0"/>
          <a:chExt cx="0" cy="0"/>
        </a:xfrm>
      </p:grpSpPr>
      <p:sp>
        <p:nvSpPr>
          <p:cNvPr id="1055" name="Google Shape;1055;p36"/>
          <p:cNvSpPr/>
          <p:nvPr/>
        </p:nvSpPr>
        <p:spPr>
          <a:xfrm rot="-5400000">
            <a:off x="-2561338" y="2561338"/>
            <a:ext cx="10287000" cy="5164324"/>
          </a:xfrm>
          <a:custGeom>
            <a:rect b="b" l="l" r="r" t="t"/>
            <a:pathLst>
              <a:path extrusionOk="0" h="5164324" w="10287000">
                <a:moveTo>
                  <a:pt x="0" y="0"/>
                </a:moveTo>
                <a:lnTo>
                  <a:pt x="10287000" y="0"/>
                </a:lnTo>
                <a:lnTo>
                  <a:pt x="10287000" y="5164324"/>
                </a:lnTo>
                <a:lnTo>
                  <a:pt x="0" y="5164324"/>
                </a:lnTo>
                <a:lnTo>
                  <a:pt x="0" y="0"/>
                </a:lnTo>
                <a:close/>
              </a:path>
            </a:pathLst>
          </a:custGeom>
          <a:blipFill rotWithShape="1">
            <a:blip r:embed="rId3">
              <a:alphaModFix/>
            </a:blip>
            <a:stretch>
              <a:fillRect b="0" l="0" r="0" t="0"/>
            </a:stretch>
          </a:blipFill>
          <a:ln>
            <a:noFill/>
          </a:ln>
        </p:spPr>
      </p:sp>
      <p:sp>
        <p:nvSpPr>
          <p:cNvPr id="1056" name="Google Shape;1056;p36"/>
          <p:cNvSpPr/>
          <p:nvPr/>
        </p:nvSpPr>
        <p:spPr>
          <a:xfrm rot="5400000">
            <a:off x="10562338" y="2561338"/>
            <a:ext cx="10287000" cy="5164324"/>
          </a:xfrm>
          <a:custGeom>
            <a:rect b="b" l="l" r="r" t="t"/>
            <a:pathLst>
              <a:path extrusionOk="0" h="5164324" w="10287000">
                <a:moveTo>
                  <a:pt x="10287000" y="5164324"/>
                </a:moveTo>
                <a:lnTo>
                  <a:pt x="0" y="5164324"/>
                </a:lnTo>
                <a:lnTo>
                  <a:pt x="0" y="0"/>
                </a:lnTo>
                <a:lnTo>
                  <a:pt x="10287000" y="0"/>
                </a:lnTo>
                <a:lnTo>
                  <a:pt x="10287000" y="5164324"/>
                </a:lnTo>
                <a:close/>
              </a:path>
            </a:pathLst>
          </a:custGeom>
          <a:blipFill rotWithShape="1">
            <a:blip r:embed="rId4">
              <a:alphaModFix/>
            </a:blip>
            <a:stretch>
              <a:fillRect b="0" l="0" r="0" t="0"/>
            </a:stretch>
          </a:blipFill>
          <a:ln>
            <a:noFill/>
          </a:ln>
        </p:spPr>
      </p:sp>
      <p:sp>
        <p:nvSpPr>
          <p:cNvPr id="1057" name="Google Shape;1057;p36"/>
          <p:cNvSpPr txBox="1"/>
          <p:nvPr/>
        </p:nvSpPr>
        <p:spPr>
          <a:xfrm>
            <a:off x="5526397" y="5169625"/>
            <a:ext cx="7044982" cy="1266826"/>
          </a:xfrm>
          <a:prstGeom prst="rect">
            <a:avLst/>
          </a:prstGeom>
          <a:noFill/>
          <a:ln>
            <a:noFill/>
          </a:ln>
        </p:spPr>
        <p:txBody>
          <a:bodyPr anchorCtr="0" anchor="t" bIns="0" lIns="0" spcFirstLastPara="1" rIns="0" wrap="square" tIns="0">
            <a:spAutoFit/>
          </a:bodyPr>
          <a:lstStyle/>
          <a:p>
            <a:pPr indent="0" lvl="1" marL="0" marR="0" rtl="0" algn="ctr">
              <a:lnSpc>
                <a:spcPct val="175025"/>
              </a:lnSpc>
              <a:spcBef>
                <a:spcPts val="0"/>
              </a:spcBef>
              <a:spcAft>
                <a:spcPts val="0"/>
              </a:spcAft>
              <a:buNone/>
            </a:pPr>
            <a:r>
              <a:rPr b="1" i="0" lang="en-US" sz="2999" u="none" cap="none" strike="noStrike">
                <a:solidFill>
                  <a:srgbClr val="000000"/>
                </a:solidFill>
                <a:latin typeface="Lato"/>
                <a:ea typeface="Lato"/>
                <a:cs typeface="Lato"/>
                <a:sym typeface="Lato"/>
              </a:rPr>
              <a:t>This presentation template is free for everyone to use thanks to the following:</a:t>
            </a:r>
            <a:endParaRPr/>
          </a:p>
        </p:txBody>
      </p:sp>
      <p:sp>
        <p:nvSpPr>
          <p:cNvPr id="1058" name="Google Shape;1058;p36"/>
          <p:cNvSpPr txBox="1"/>
          <p:nvPr/>
        </p:nvSpPr>
        <p:spPr>
          <a:xfrm>
            <a:off x="5164324" y="6963469"/>
            <a:ext cx="7959352" cy="1482725"/>
          </a:xfrm>
          <a:prstGeom prst="rect">
            <a:avLst/>
          </a:prstGeom>
          <a:noFill/>
          <a:ln>
            <a:noFill/>
          </a:ln>
        </p:spPr>
        <p:txBody>
          <a:bodyPr anchorCtr="0" anchor="t" bIns="0" lIns="0" spcFirstLastPara="1" rIns="0" wrap="square" tIns="0">
            <a:spAutoFit/>
          </a:bodyPr>
          <a:lstStyle/>
          <a:p>
            <a:pPr indent="0" lvl="0" marL="0" marR="0" rtl="0" algn="ctr">
              <a:lnSpc>
                <a:spcPct val="250060"/>
              </a:lnSpc>
              <a:spcBef>
                <a:spcPts val="0"/>
              </a:spcBef>
              <a:spcAft>
                <a:spcPts val="0"/>
              </a:spcAft>
              <a:buNone/>
            </a:pPr>
            <a:r>
              <a:rPr b="0" i="0" lang="en-US" sz="2499" u="sng" cap="none" strike="noStrike">
                <a:solidFill>
                  <a:srgbClr val="000000"/>
                </a:solidFill>
                <a:latin typeface="Arial"/>
                <a:ea typeface="Arial"/>
                <a:cs typeface="Arial"/>
                <a:sym typeface="Arial"/>
              </a:rPr>
              <a:t>SlidesCarnival for the presentation template</a:t>
            </a:r>
            <a:endParaRPr/>
          </a:p>
          <a:p>
            <a:pPr indent="0" lvl="0" marL="0" marR="0" rtl="0" algn="ctr">
              <a:lnSpc>
                <a:spcPct val="250000"/>
              </a:lnSpc>
              <a:spcBef>
                <a:spcPts val="0"/>
              </a:spcBef>
              <a:spcAft>
                <a:spcPts val="0"/>
              </a:spcAft>
              <a:buNone/>
            </a:pPr>
            <a:r>
              <a:rPr b="0" i="0" lang="en-US" sz="2500" u="sng" cap="none" strike="noStrike">
                <a:solidFill>
                  <a:srgbClr val="000000"/>
                </a:solidFill>
                <a:latin typeface="Arial"/>
                <a:ea typeface="Arial"/>
                <a:cs typeface="Arial"/>
                <a:sym typeface="Arial"/>
              </a:rPr>
              <a:t>Pexels for the photos</a:t>
            </a:r>
            <a:endParaRPr/>
          </a:p>
        </p:txBody>
      </p:sp>
      <p:sp>
        <p:nvSpPr>
          <p:cNvPr id="1059" name="Google Shape;1059;p36"/>
          <p:cNvSpPr txBox="1"/>
          <p:nvPr/>
        </p:nvSpPr>
        <p:spPr>
          <a:xfrm rot="-5400000">
            <a:off x="-3125336" y="4494664"/>
            <a:ext cx="8298546"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FFFFFF"/>
                </a:solidFill>
                <a:latin typeface="Pridi ExtraLight"/>
                <a:ea typeface="Pridi ExtraLight"/>
                <a:cs typeface="Pridi ExtraLight"/>
                <a:sym typeface="Pridi ExtraLight"/>
              </a:rPr>
              <a:t>Happy designing! </a:t>
            </a:r>
            <a:endParaRPr/>
          </a:p>
        </p:txBody>
      </p:sp>
      <p:sp>
        <p:nvSpPr>
          <p:cNvPr id="1060" name="Google Shape;1060;p36"/>
          <p:cNvSpPr txBox="1"/>
          <p:nvPr/>
        </p:nvSpPr>
        <p:spPr>
          <a:xfrm rot="5400000">
            <a:off x="13114790" y="4494664"/>
            <a:ext cx="8298546"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D9D9D8"/>
                </a:solidFill>
                <a:latin typeface="Pridi ExtraLight"/>
                <a:ea typeface="Pridi ExtraLight"/>
                <a:cs typeface="Pridi ExtraLight"/>
                <a:sym typeface="Pridi ExtraLight"/>
              </a:rPr>
              <a:t>Happy designing! </a:t>
            </a:r>
            <a:endParaRPr/>
          </a:p>
        </p:txBody>
      </p:sp>
      <p:grpSp>
        <p:nvGrpSpPr>
          <p:cNvPr id="1061" name="Google Shape;1061;p36"/>
          <p:cNvGrpSpPr/>
          <p:nvPr/>
        </p:nvGrpSpPr>
        <p:grpSpPr>
          <a:xfrm>
            <a:off x="6830853" y="3965985"/>
            <a:ext cx="4626294" cy="3086113"/>
            <a:chOff x="0" y="0"/>
            <a:chExt cx="1218448" cy="812800"/>
          </a:xfrm>
        </p:grpSpPr>
        <p:sp>
          <p:nvSpPr>
            <p:cNvPr id="1062" name="Google Shape;1062;p36"/>
            <p:cNvSpPr/>
            <p:nvPr/>
          </p:nvSpPr>
          <p:spPr>
            <a:xfrm>
              <a:off x="0" y="0"/>
              <a:ext cx="1218448" cy="105874"/>
            </a:xfrm>
            <a:custGeom>
              <a:rect b="b" l="l" r="r" t="t"/>
              <a:pathLst>
                <a:path extrusionOk="0" h="105874" w="1218448">
                  <a:moveTo>
                    <a:pt x="0" y="0"/>
                  </a:moveTo>
                  <a:lnTo>
                    <a:pt x="1218448" y="0"/>
                  </a:lnTo>
                  <a:lnTo>
                    <a:pt x="1218448" y="105874"/>
                  </a:lnTo>
                  <a:lnTo>
                    <a:pt x="0" y="105874"/>
                  </a:lnTo>
                  <a:close/>
                </a:path>
              </a:pathLst>
            </a:custGeom>
            <a:solidFill>
              <a:srgbClr val="FFFFBB"/>
            </a:solidFill>
            <a:ln>
              <a:noFill/>
            </a:ln>
          </p:spPr>
        </p:sp>
        <p:sp>
          <p:nvSpPr>
            <p:cNvPr id="1063" name="Google Shape;1063;p36"/>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64" name="Google Shape;1064;p36"/>
          <p:cNvSpPr txBox="1"/>
          <p:nvPr/>
        </p:nvSpPr>
        <p:spPr>
          <a:xfrm>
            <a:off x="7331895" y="3176070"/>
            <a:ext cx="3624209"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Credits</a:t>
            </a:r>
            <a:endParaRPr/>
          </a:p>
        </p:txBody>
      </p:sp>
      <p:pic>
        <p:nvPicPr>
          <p:cNvPr id="1065" name="Google Shape;1065;p36"/>
          <p:cNvPicPr preferRelativeResize="0"/>
          <p:nvPr/>
        </p:nvPicPr>
        <p:blipFill rotWithShape="1">
          <a:blip r:embed="rId5">
            <a:alphaModFix/>
          </a:blip>
          <a:srcRect b="56043" l="39178" r="39180" t="33333"/>
          <a:stretch/>
        </p:blipFill>
        <p:spPr>
          <a:xfrm>
            <a:off x="6849937" y="869362"/>
            <a:ext cx="4588123" cy="1266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122" name="Shape 122"/>
        <p:cNvGrpSpPr/>
        <p:nvPr/>
      </p:nvGrpSpPr>
      <p:grpSpPr>
        <a:xfrm>
          <a:off x="0" y="0"/>
          <a:ext cx="0" cy="0"/>
          <a:chOff x="0" y="0"/>
          <a:chExt cx="0" cy="0"/>
        </a:xfrm>
      </p:grpSpPr>
      <p:pic>
        <p:nvPicPr>
          <p:cNvPr id="123" name="Google Shape;123;p15"/>
          <p:cNvPicPr preferRelativeResize="0"/>
          <p:nvPr/>
        </p:nvPicPr>
        <p:blipFill rotWithShape="1">
          <a:blip r:embed="rId3">
            <a:alphaModFix/>
          </a:blip>
          <a:srcRect b="27134" l="4999" r="78255" t="63332"/>
          <a:stretch/>
        </p:blipFill>
        <p:spPr>
          <a:xfrm>
            <a:off x="5392650" y="6515100"/>
            <a:ext cx="3062275" cy="980651"/>
          </a:xfrm>
          <a:prstGeom prst="rect">
            <a:avLst/>
          </a:prstGeom>
          <a:noFill/>
          <a:ln>
            <a:noFill/>
          </a:ln>
        </p:spPr>
      </p:pic>
      <p:pic>
        <p:nvPicPr>
          <p:cNvPr id="124" name="Google Shape;124;p15"/>
          <p:cNvPicPr preferRelativeResize="0"/>
          <p:nvPr/>
        </p:nvPicPr>
        <p:blipFill rotWithShape="1">
          <a:blip r:embed="rId3">
            <a:alphaModFix/>
          </a:blip>
          <a:srcRect b="27134" l="4999" r="78255" t="63332"/>
          <a:stretch/>
        </p:blipFill>
        <p:spPr>
          <a:xfrm>
            <a:off x="9890163" y="6515100"/>
            <a:ext cx="3062275" cy="980651"/>
          </a:xfrm>
          <a:prstGeom prst="rect">
            <a:avLst/>
          </a:prstGeom>
          <a:noFill/>
          <a:ln>
            <a:noFill/>
          </a:ln>
        </p:spPr>
      </p:pic>
      <p:pic>
        <p:nvPicPr>
          <p:cNvPr id="125" name="Google Shape;125;p15"/>
          <p:cNvPicPr preferRelativeResize="0"/>
          <p:nvPr/>
        </p:nvPicPr>
        <p:blipFill rotWithShape="1">
          <a:blip r:embed="rId3">
            <a:alphaModFix/>
          </a:blip>
          <a:srcRect b="27134" l="4999" r="78255" t="63332"/>
          <a:stretch/>
        </p:blipFill>
        <p:spPr>
          <a:xfrm>
            <a:off x="14273713" y="6515100"/>
            <a:ext cx="3062275" cy="980651"/>
          </a:xfrm>
          <a:prstGeom prst="rect">
            <a:avLst/>
          </a:prstGeom>
          <a:noFill/>
          <a:ln>
            <a:noFill/>
          </a:ln>
        </p:spPr>
      </p:pic>
      <p:pic>
        <p:nvPicPr>
          <p:cNvPr id="126" name="Google Shape;126;p15"/>
          <p:cNvPicPr preferRelativeResize="0"/>
          <p:nvPr/>
        </p:nvPicPr>
        <p:blipFill rotWithShape="1">
          <a:blip r:embed="rId3">
            <a:alphaModFix/>
          </a:blip>
          <a:srcRect b="27134" l="4999" r="78255" t="63332"/>
          <a:stretch/>
        </p:blipFill>
        <p:spPr>
          <a:xfrm>
            <a:off x="914400" y="6515100"/>
            <a:ext cx="3062275" cy="980651"/>
          </a:xfrm>
          <a:prstGeom prst="rect">
            <a:avLst/>
          </a:prstGeom>
          <a:noFill/>
          <a:ln>
            <a:noFill/>
          </a:ln>
        </p:spPr>
      </p:pic>
      <p:grpSp>
        <p:nvGrpSpPr>
          <p:cNvPr id="127" name="Google Shape;127;p15"/>
          <p:cNvGrpSpPr/>
          <p:nvPr/>
        </p:nvGrpSpPr>
        <p:grpSpPr>
          <a:xfrm>
            <a:off x="1341646" y="3877957"/>
            <a:ext cx="2283183" cy="2293417"/>
            <a:chOff x="1813" y="0"/>
            <a:chExt cx="809173" cy="812800"/>
          </a:xfrm>
        </p:grpSpPr>
        <p:sp>
          <p:nvSpPr>
            <p:cNvPr id="128" name="Google Shape;128;p1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9D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5"/>
            <p:cNvSpPr txBox="1"/>
            <p:nvPr/>
          </p:nvSpPr>
          <p:spPr>
            <a:xfrm>
              <a:off x="76200" y="28575"/>
              <a:ext cx="660400" cy="708025"/>
            </a:xfrm>
            <a:prstGeom prst="rect">
              <a:avLst/>
            </a:prstGeom>
            <a:noFill/>
            <a:ln>
              <a:noFill/>
            </a:ln>
          </p:spPr>
          <p:txBody>
            <a:bodyPr anchorCtr="0" anchor="ctr" bIns="35200" lIns="35200" spcFirstLastPara="1" rIns="35200" wrap="square" tIns="35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15"/>
          <p:cNvSpPr/>
          <p:nvPr/>
        </p:nvSpPr>
        <p:spPr>
          <a:xfrm>
            <a:off x="1336530" y="3877957"/>
            <a:ext cx="1146709" cy="1146709"/>
          </a:xfrm>
          <a:custGeom>
            <a:rect b="b" l="l" r="r" t="t"/>
            <a:pathLst>
              <a:path extrusionOk="0" h="1146709" w="1146709">
                <a:moveTo>
                  <a:pt x="0" y="0"/>
                </a:moveTo>
                <a:lnTo>
                  <a:pt x="1146708" y="0"/>
                </a:lnTo>
                <a:lnTo>
                  <a:pt x="1146708" y="1146708"/>
                </a:lnTo>
                <a:lnTo>
                  <a:pt x="0" y="1146708"/>
                </a:lnTo>
                <a:lnTo>
                  <a:pt x="0" y="0"/>
                </a:lnTo>
                <a:close/>
              </a:path>
            </a:pathLst>
          </a:custGeom>
          <a:blipFill rotWithShape="1">
            <a:blip r:embed="rId4">
              <a:alphaModFix/>
            </a:blip>
            <a:stretch>
              <a:fillRect b="0" l="0" r="0" t="0"/>
            </a:stretch>
          </a:blipFill>
          <a:ln>
            <a:noFill/>
          </a:ln>
        </p:spPr>
      </p:sp>
      <p:sp>
        <p:nvSpPr>
          <p:cNvPr id="131" name="Google Shape;131;p15"/>
          <p:cNvSpPr/>
          <p:nvPr/>
        </p:nvSpPr>
        <p:spPr>
          <a:xfrm rot="10800000">
            <a:off x="2483443" y="5024069"/>
            <a:ext cx="1146709" cy="1146709"/>
          </a:xfrm>
          <a:custGeom>
            <a:rect b="b" l="l" r="r" t="t"/>
            <a:pathLst>
              <a:path extrusionOk="0" h="1146709" w="1146709">
                <a:moveTo>
                  <a:pt x="0" y="0"/>
                </a:moveTo>
                <a:lnTo>
                  <a:pt x="1146708" y="0"/>
                </a:lnTo>
                <a:lnTo>
                  <a:pt x="1146708" y="1146708"/>
                </a:lnTo>
                <a:lnTo>
                  <a:pt x="0" y="1146708"/>
                </a:lnTo>
                <a:lnTo>
                  <a:pt x="0" y="0"/>
                </a:lnTo>
                <a:close/>
              </a:path>
            </a:pathLst>
          </a:custGeom>
          <a:blipFill rotWithShape="1">
            <a:blip r:embed="rId4">
              <a:alphaModFix/>
            </a:blip>
            <a:stretch>
              <a:fillRect b="0" l="0" r="0" t="0"/>
            </a:stretch>
          </a:blipFill>
          <a:ln>
            <a:noFill/>
          </a:ln>
        </p:spPr>
      </p:sp>
      <p:grpSp>
        <p:nvGrpSpPr>
          <p:cNvPr id="132" name="Google Shape;132;p15"/>
          <p:cNvGrpSpPr/>
          <p:nvPr/>
        </p:nvGrpSpPr>
        <p:grpSpPr>
          <a:xfrm>
            <a:off x="5782085" y="3877957"/>
            <a:ext cx="2283183" cy="2293417"/>
            <a:chOff x="1813" y="0"/>
            <a:chExt cx="809173" cy="812800"/>
          </a:xfrm>
        </p:grpSpPr>
        <p:sp>
          <p:nvSpPr>
            <p:cNvPr id="133" name="Google Shape;133;p1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9D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txBox="1"/>
            <p:nvPr/>
          </p:nvSpPr>
          <p:spPr>
            <a:xfrm>
              <a:off x="76200" y="28575"/>
              <a:ext cx="660400" cy="708025"/>
            </a:xfrm>
            <a:prstGeom prst="rect">
              <a:avLst/>
            </a:prstGeom>
            <a:noFill/>
            <a:ln>
              <a:noFill/>
            </a:ln>
          </p:spPr>
          <p:txBody>
            <a:bodyPr anchorCtr="0" anchor="ctr" bIns="35200" lIns="35200" spcFirstLastPara="1" rIns="35200" wrap="square" tIns="35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15"/>
          <p:cNvSpPr/>
          <p:nvPr/>
        </p:nvSpPr>
        <p:spPr>
          <a:xfrm>
            <a:off x="5776969" y="3877957"/>
            <a:ext cx="1146709" cy="1146709"/>
          </a:xfrm>
          <a:custGeom>
            <a:rect b="b" l="l" r="r" t="t"/>
            <a:pathLst>
              <a:path extrusionOk="0" h="1146709" w="1146709">
                <a:moveTo>
                  <a:pt x="0" y="0"/>
                </a:moveTo>
                <a:lnTo>
                  <a:pt x="1146709" y="0"/>
                </a:lnTo>
                <a:lnTo>
                  <a:pt x="1146709" y="1146708"/>
                </a:lnTo>
                <a:lnTo>
                  <a:pt x="0" y="1146708"/>
                </a:lnTo>
                <a:lnTo>
                  <a:pt x="0" y="0"/>
                </a:lnTo>
                <a:close/>
              </a:path>
            </a:pathLst>
          </a:custGeom>
          <a:blipFill rotWithShape="1">
            <a:blip r:embed="rId4">
              <a:alphaModFix/>
            </a:blip>
            <a:stretch>
              <a:fillRect b="0" l="0" r="0" t="0"/>
            </a:stretch>
          </a:blipFill>
          <a:ln>
            <a:noFill/>
          </a:ln>
        </p:spPr>
      </p:sp>
      <p:sp>
        <p:nvSpPr>
          <p:cNvPr id="136" name="Google Shape;136;p15"/>
          <p:cNvSpPr/>
          <p:nvPr/>
        </p:nvSpPr>
        <p:spPr>
          <a:xfrm rot="10800000">
            <a:off x="6923882" y="5024069"/>
            <a:ext cx="1146709" cy="1146709"/>
          </a:xfrm>
          <a:custGeom>
            <a:rect b="b" l="l" r="r" t="t"/>
            <a:pathLst>
              <a:path extrusionOk="0" h="1146709" w="1146709">
                <a:moveTo>
                  <a:pt x="0" y="0"/>
                </a:moveTo>
                <a:lnTo>
                  <a:pt x="1146709" y="0"/>
                </a:lnTo>
                <a:lnTo>
                  <a:pt x="1146709" y="1146708"/>
                </a:lnTo>
                <a:lnTo>
                  <a:pt x="0" y="1146708"/>
                </a:lnTo>
                <a:lnTo>
                  <a:pt x="0" y="0"/>
                </a:lnTo>
                <a:close/>
              </a:path>
            </a:pathLst>
          </a:custGeom>
          <a:blipFill rotWithShape="1">
            <a:blip r:embed="rId4">
              <a:alphaModFix/>
            </a:blip>
            <a:stretch>
              <a:fillRect b="0" l="0" r="0" t="0"/>
            </a:stretch>
          </a:blipFill>
          <a:ln>
            <a:noFill/>
          </a:ln>
        </p:spPr>
      </p:sp>
      <p:grpSp>
        <p:nvGrpSpPr>
          <p:cNvPr id="137" name="Google Shape;137;p15"/>
          <p:cNvGrpSpPr/>
          <p:nvPr/>
        </p:nvGrpSpPr>
        <p:grpSpPr>
          <a:xfrm>
            <a:off x="10222525" y="3877957"/>
            <a:ext cx="2283183" cy="2293417"/>
            <a:chOff x="1813" y="0"/>
            <a:chExt cx="809173" cy="812800"/>
          </a:xfrm>
        </p:grpSpPr>
        <p:sp>
          <p:nvSpPr>
            <p:cNvPr id="138" name="Google Shape;138;p1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9D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txBox="1"/>
            <p:nvPr/>
          </p:nvSpPr>
          <p:spPr>
            <a:xfrm>
              <a:off x="76200" y="28575"/>
              <a:ext cx="660400" cy="708025"/>
            </a:xfrm>
            <a:prstGeom prst="rect">
              <a:avLst/>
            </a:prstGeom>
            <a:noFill/>
            <a:ln>
              <a:noFill/>
            </a:ln>
          </p:spPr>
          <p:txBody>
            <a:bodyPr anchorCtr="0" anchor="ctr" bIns="35200" lIns="35200" spcFirstLastPara="1" rIns="35200" wrap="square" tIns="35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0" name="Google Shape;140;p15"/>
          <p:cNvSpPr/>
          <p:nvPr/>
        </p:nvSpPr>
        <p:spPr>
          <a:xfrm>
            <a:off x="10217409" y="3877957"/>
            <a:ext cx="1146709" cy="1146709"/>
          </a:xfrm>
          <a:custGeom>
            <a:rect b="b" l="l" r="r" t="t"/>
            <a:pathLst>
              <a:path extrusionOk="0" h="1146709" w="1146709">
                <a:moveTo>
                  <a:pt x="0" y="0"/>
                </a:moveTo>
                <a:lnTo>
                  <a:pt x="1146709" y="0"/>
                </a:lnTo>
                <a:lnTo>
                  <a:pt x="1146709" y="1146708"/>
                </a:lnTo>
                <a:lnTo>
                  <a:pt x="0" y="1146708"/>
                </a:lnTo>
                <a:lnTo>
                  <a:pt x="0" y="0"/>
                </a:lnTo>
                <a:close/>
              </a:path>
            </a:pathLst>
          </a:custGeom>
          <a:blipFill rotWithShape="1">
            <a:blip r:embed="rId4">
              <a:alphaModFix/>
            </a:blip>
            <a:stretch>
              <a:fillRect b="0" l="0" r="0" t="0"/>
            </a:stretch>
          </a:blipFill>
          <a:ln>
            <a:noFill/>
          </a:ln>
        </p:spPr>
      </p:sp>
      <p:sp>
        <p:nvSpPr>
          <p:cNvPr id="141" name="Google Shape;141;p15"/>
          <p:cNvSpPr/>
          <p:nvPr/>
        </p:nvSpPr>
        <p:spPr>
          <a:xfrm rot="10800000">
            <a:off x="11364322" y="5024069"/>
            <a:ext cx="1146709" cy="1146709"/>
          </a:xfrm>
          <a:custGeom>
            <a:rect b="b" l="l" r="r" t="t"/>
            <a:pathLst>
              <a:path extrusionOk="0" h="1146709" w="1146709">
                <a:moveTo>
                  <a:pt x="0" y="0"/>
                </a:moveTo>
                <a:lnTo>
                  <a:pt x="1146709" y="0"/>
                </a:lnTo>
                <a:lnTo>
                  <a:pt x="1146709" y="1146708"/>
                </a:lnTo>
                <a:lnTo>
                  <a:pt x="0" y="1146708"/>
                </a:lnTo>
                <a:lnTo>
                  <a:pt x="0" y="0"/>
                </a:lnTo>
                <a:close/>
              </a:path>
            </a:pathLst>
          </a:custGeom>
          <a:blipFill rotWithShape="1">
            <a:blip r:embed="rId4">
              <a:alphaModFix/>
            </a:blip>
            <a:stretch>
              <a:fillRect b="0" l="0" r="0" t="0"/>
            </a:stretch>
          </a:blipFill>
          <a:ln>
            <a:noFill/>
          </a:ln>
        </p:spPr>
      </p:sp>
      <p:grpSp>
        <p:nvGrpSpPr>
          <p:cNvPr id="142" name="Google Shape;142;p15"/>
          <p:cNvGrpSpPr/>
          <p:nvPr/>
        </p:nvGrpSpPr>
        <p:grpSpPr>
          <a:xfrm>
            <a:off x="14662965" y="3877957"/>
            <a:ext cx="2283183" cy="2293417"/>
            <a:chOff x="1813" y="0"/>
            <a:chExt cx="809173" cy="812800"/>
          </a:xfrm>
        </p:grpSpPr>
        <p:sp>
          <p:nvSpPr>
            <p:cNvPr id="143" name="Google Shape;143;p1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9D9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txBox="1"/>
            <p:nvPr/>
          </p:nvSpPr>
          <p:spPr>
            <a:xfrm>
              <a:off x="76200" y="28575"/>
              <a:ext cx="660400" cy="708025"/>
            </a:xfrm>
            <a:prstGeom prst="rect">
              <a:avLst/>
            </a:prstGeom>
            <a:noFill/>
            <a:ln>
              <a:noFill/>
            </a:ln>
          </p:spPr>
          <p:txBody>
            <a:bodyPr anchorCtr="0" anchor="ctr" bIns="35200" lIns="35200" spcFirstLastPara="1" rIns="35200" wrap="square" tIns="35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5" name="Google Shape;145;p15"/>
          <p:cNvSpPr/>
          <p:nvPr/>
        </p:nvSpPr>
        <p:spPr>
          <a:xfrm>
            <a:off x="14657849" y="3877957"/>
            <a:ext cx="1146709" cy="1146709"/>
          </a:xfrm>
          <a:custGeom>
            <a:rect b="b" l="l" r="r" t="t"/>
            <a:pathLst>
              <a:path extrusionOk="0" h="1146709" w="1146709">
                <a:moveTo>
                  <a:pt x="0" y="0"/>
                </a:moveTo>
                <a:lnTo>
                  <a:pt x="1146708" y="0"/>
                </a:lnTo>
                <a:lnTo>
                  <a:pt x="1146708" y="1146708"/>
                </a:lnTo>
                <a:lnTo>
                  <a:pt x="0" y="1146708"/>
                </a:lnTo>
                <a:lnTo>
                  <a:pt x="0" y="0"/>
                </a:lnTo>
                <a:close/>
              </a:path>
            </a:pathLst>
          </a:custGeom>
          <a:blipFill rotWithShape="1">
            <a:blip r:embed="rId4">
              <a:alphaModFix/>
            </a:blip>
            <a:stretch>
              <a:fillRect b="0" l="0" r="0" t="0"/>
            </a:stretch>
          </a:blipFill>
          <a:ln>
            <a:noFill/>
          </a:ln>
        </p:spPr>
      </p:sp>
      <p:sp>
        <p:nvSpPr>
          <p:cNvPr id="146" name="Google Shape;146;p15"/>
          <p:cNvSpPr/>
          <p:nvPr/>
        </p:nvSpPr>
        <p:spPr>
          <a:xfrm rot="10800000">
            <a:off x="15804762" y="5024069"/>
            <a:ext cx="1146709" cy="1146709"/>
          </a:xfrm>
          <a:custGeom>
            <a:rect b="b" l="l" r="r" t="t"/>
            <a:pathLst>
              <a:path extrusionOk="0" h="1146709" w="1146709">
                <a:moveTo>
                  <a:pt x="0" y="0"/>
                </a:moveTo>
                <a:lnTo>
                  <a:pt x="1146708" y="0"/>
                </a:lnTo>
                <a:lnTo>
                  <a:pt x="1146708" y="1146708"/>
                </a:lnTo>
                <a:lnTo>
                  <a:pt x="0" y="1146708"/>
                </a:lnTo>
                <a:lnTo>
                  <a:pt x="0" y="0"/>
                </a:lnTo>
                <a:close/>
              </a:path>
            </a:pathLst>
          </a:custGeom>
          <a:blipFill rotWithShape="1">
            <a:blip r:embed="rId4">
              <a:alphaModFix/>
            </a:blip>
            <a:stretch>
              <a:fillRect b="0" l="0" r="0" t="0"/>
            </a:stretch>
          </a:blipFill>
          <a:ln>
            <a:noFill/>
          </a:ln>
        </p:spPr>
      </p:sp>
      <p:grpSp>
        <p:nvGrpSpPr>
          <p:cNvPr id="147" name="Google Shape;147;p15"/>
          <p:cNvGrpSpPr/>
          <p:nvPr/>
        </p:nvGrpSpPr>
        <p:grpSpPr>
          <a:xfrm>
            <a:off x="3427722" y="1894815"/>
            <a:ext cx="11432560" cy="3086113"/>
            <a:chOff x="0" y="0"/>
            <a:chExt cx="3011044" cy="812800"/>
          </a:xfrm>
        </p:grpSpPr>
        <p:sp>
          <p:nvSpPr>
            <p:cNvPr id="148" name="Google Shape;148;p15"/>
            <p:cNvSpPr/>
            <p:nvPr/>
          </p:nvSpPr>
          <p:spPr>
            <a:xfrm>
              <a:off x="0" y="0"/>
              <a:ext cx="3011044" cy="105874"/>
            </a:xfrm>
            <a:custGeom>
              <a:rect b="b" l="l" r="r" t="t"/>
              <a:pathLst>
                <a:path extrusionOk="0" h="105874" w="3011044">
                  <a:moveTo>
                    <a:pt x="0" y="0"/>
                  </a:moveTo>
                  <a:lnTo>
                    <a:pt x="3011044" y="0"/>
                  </a:lnTo>
                  <a:lnTo>
                    <a:pt x="3011044" y="105874"/>
                  </a:lnTo>
                  <a:lnTo>
                    <a:pt x="0" y="105874"/>
                  </a:lnTo>
                  <a:close/>
                </a:path>
              </a:pathLst>
            </a:custGeom>
            <a:solidFill>
              <a:srgbClr val="FFFFBB"/>
            </a:solidFill>
            <a:ln>
              <a:noFill/>
            </a:ln>
          </p:spPr>
        </p:sp>
        <p:sp>
          <p:nvSpPr>
            <p:cNvPr id="149" name="Google Shape;149;p15"/>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0" name="Google Shape;150;p15"/>
          <p:cNvSpPr txBox="1"/>
          <p:nvPr/>
        </p:nvSpPr>
        <p:spPr>
          <a:xfrm>
            <a:off x="-187965" y="7495744"/>
            <a:ext cx="5342406" cy="4095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625" u="none" cap="none" strike="noStrike">
                <a:solidFill>
                  <a:srgbClr val="000000"/>
                </a:solidFill>
                <a:latin typeface="Lato"/>
                <a:ea typeface="Lato"/>
                <a:cs typeface="Lato"/>
                <a:sym typeface="Lato"/>
              </a:rPr>
              <a:t>Write an agenda here.</a:t>
            </a:r>
            <a:endParaRPr/>
          </a:p>
        </p:txBody>
      </p:sp>
      <p:sp>
        <p:nvSpPr>
          <p:cNvPr id="151" name="Google Shape;151;p15"/>
          <p:cNvSpPr txBox="1"/>
          <p:nvPr/>
        </p:nvSpPr>
        <p:spPr>
          <a:xfrm>
            <a:off x="4366637" y="7495744"/>
            <a:ext cx="5342406" cy="4095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625" u="none" cap="none" strike="noStrike">
                <a:solidFill>
                  <a:srgbClr val="000000"/>
                </a:solidFill>
                <a:latin typeface="Lato"/>
                <a:ea typeface="Lato"/>
                <a:cs typeface="Lato"/>
                <a:sym typeface="Lato"/>
              </a:rPr>
              <a:t>Write an agenda here.</a:t>
            </a:r>
            <a:endParaRPr/>
          </a:p>
        </p:txBody>
      </p:sp>
      <p:sp>
        <p:nvSpPr>
          <p:cNvPr id="152" name="Google Shape;152;p15"/>
          <p:cNvSpPr txBox="1"/>
          <p:nvPr/>
        </p:nvSpPr>
        <p:spPr>
          <a:xfrm>
            <a:off x="8693119" y="7495744"/>
            <a:ext cx="5342406" cy="4095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625" u="none" cap="none" strike="noStrike">
                <a:solidFill>
                  <a:srgbClr val="000000"/>
                </a:solidFill>
                <a:latin typeface="Lato"/>
                <a:ea typeface="Lato"/>
                <a:cs typeface="Lato"/>
                <a:sym typeface="Lato"/>
              </a:rPr>
              <a:t>Write an agenda here.</a:t>
            </a:r>
            <a:endParaRPr/>
          </a:p>
        </p:txBody>
      </p:sp>
      <p:sp>
        <p:nvSpPr>
          <p:cNvPr id="153" name="Google Shape;153;p15"/>
          <p:cNvSpPr txBox="1"/>
          <p:nvPr/>
        </p:nvSpPr>
        <p:spPr>
          <a:xfrm>
            <a:off x="13133559" y="7495744"/>
            <a:ext cx="5342406" cy="4095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625" u="none" cap="none" strike="noStrike">
                <a:solidFill>
                  <a:srgbClr val="000000"/>
                </a:solidFill>
                <a:latin typeface="Lato"/>
                <a:ea typeface="Lato"/>
                <a:cs typeface="Lato"/>
                <a:sym typeface="Lato"/>
              </a:rPr>
              <a:t>Write an agenda here.</a:t>
            </a:r>
            <a:endParaRPr/>
          </a:p>
        </p:txBody>
      </p:sp>
      <p:sp>
        <p:nvSpPr>
          <p:cNvPr id="154" name="Google Shape;154;p15"/>
          <p:cNvSpPr txBox="1"/>
          <p:nvPr/>
        </p:nvSpPr>
        <p:spPr>
          <a:xfrm>
            <a:off x="1681308" y="4235019"/>
            <a:ext cx="1555473" cy="1588818"/>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10487" u="none" cap="none" strike="noStrike">
                <a:solidFill>
                  <a:srgbClr val="000000"/>
                </a:solidFill>
                <a:latin typeface="Pridi ExtraLight"/>
                <a:ea typeface="Pridi ExtraLight"/>
                <a:cs typeface="Pridi ExtraLight"/>
                <a:sym typeface="Pridi ExtraLight"/>
              </a:rPr>
              <a:t>01</a:t>
            </a:r>
            <a:endParaRPr/>
          </a:p>
        </p:txBody>
      </p:sp>
      <p:sp>
        <p:nvSpPr>
          <p:cNvPr id="155" name="Google Shape;155;p15"/>
          <p:cNvSpPr txBox="1"/>
          <p:nvPr/>
        </p:nvSpPr>
        <p:spPr>
          <a:xfrm>
            <a:off x="6121748" y="4235019"/>
            <a:ext cx="1555473" cy="1588818"/>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10487" u="none" cap="none" strike="noStrike">
                <a:solidFill>
                  <a:srgbClr val="000000"/>
                </a:solidFill>
                <a:latin typeface="Pridi ExtraLight"/>
                <a:ea typeface="Pridi ExtraLight"/>
                <a:cs typeface="Pridi ExtraLight"/>
                <a:sym typeface="Pridi ExtraLight"/>
              </a:rPr>
              <a:t>02</a:t>
            </a:r>
            <a:endParaRPr/>
          </a:p>
        </p:txBody>
      </p:sp>
      <p:sp>
        <p:nvSpPr>
          <p:cNvPr id="156" name="Google Shape;156;p15"/>
          <p:cNvSpPr txBox="1"/>
          <p:nvPr/>
        </p:nvSpPr>
        <p:spPr>
          <a:xfrm>
            <a:off x="10562187" y="4235019"/>
            <a:ext cx="1555473" cy="1588818"/>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10487" u="none" cap="none" strike="noStrike">
                <a:solidFill>
                  <a:srgbClr val="000000"/>
                </a:solidFill>
                <a:latin typeface="Pridi ExtraLight"/>
                <a:ea typeface="Pridi ExtraLight"/>
                <a:cs typeface="Pridi ExtraLight"/>
                <a:sym typeface="Pridi ExtraLight"/>
              </a:rPr>
              <a:t>03</a:t>
            </a:r>
            <a:endParaRPr/>
          </a:p>
        </p:txBody>
      </p:sp>
      <p:sp>
        <p:nvSpPr>
          <p:cNvPr id="157" name="Google Shape;157;p15"/>
          <p:cNvSpPr txBox="1"/>
          <p:nvPr/>
        </p:nvSpPr>
        <p:spPr>
          <a:xfrm>
            <a:off x="14855241" y="4235019"/>
            <a:ext cx="1850244" cy="1588818"/>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10487" u="none" cap="none" strike="noStrike">
                <a:solidFill>
                  <a:srgbClr val="000000"/>
                </a:solidFill>
                <a:latin typeface="Pridi ExtraLight"/>
                <a:ea typeface="Pridi ExtraLight"/>
                <a:cs typeface="Pridi ExtraLight"/>
                <a:sym typeface="Pridi ExtraLight"/>
              </a:rPr>
              <a:t>04</a:t>
            </a:r>
            <a:endParaRPr/>
          </a:p>
        </p:txBody>
      </p:sp>
      <p:sp>
        <p:nvSpPr>
          <p:cNvPr id="158" name="Google Shape;158;p15"/>
          <p:cNvSpPr txBox="1"/>
          <p:nvPr/>
        </p:nvSpPr>
        <p:spPr>
          <a:xfrm>
            <a:off x="781747" y="6790720"/>
            <a:ext cx="3402983" cy="4095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625" u="none" cap="none" strike="noStrike">
                <a:solidFill>
                  <a:srgbClr val="000000"/>
                </a:solidFill>
                <a:latin typeface="Lato"/>
                <a:ea typeface="Lato"/>
                <a:cs typeface="Lato"/>
                <a:sym typeface="Lato"/>
              </a:rPr>
              <a:t>Project Schedule</a:t>
            </a:r>
            <a:endParaRPr/>
          </a:p>
        </p:txBody>
      </p:sp>
      <p:sp>
        <p:nvSpPr>
          <p:cNvPr id="159" name="Google Shape;159;p15"/>
          <p:cNvSpPr txBox="1"/>
          <p:nvPr/>
        </p:nvSpPr>
        <p:spPr>
          <a:xfrm>
            <a:off x="5336349" y="6790720"/>
            <a:ext cx="3402900" cy="409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625" u="none" cap="none" strike="noStrike">
                <a:solidFill>
                  <a:srgbClr val="000000"/>
                </a:solidFill>
                <a:latin typeface="Lato"/>
                <a:ea typeface="Lato"/>
                <a:cs typeface="Lato"/>
                <a:sym typeface="Lato"/>
              </a:rPr>
              <a:t>Project Timeline</a:t>
            </a:r>
            <a:endParaRPr/>
          </a:p>
        </p:txBody>
      </p:sp>
      <p:sp>
        <p:nvSpPr>
          <p:cNvPr id="160" name="Google Shape;160;p15"/>
          <p:cNvSpPr txBox="1"/>
          <p:nvPr/>
        </p:nvSpPr>
        <p:spPr>
          <a:xfrm>
            <a:off x="9662831" y="6790720"/>
            <a:ext cx="3402983" cy="4095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625" u="none" cap="none" strike="noStrike">
                <a:solidFill>
                  <a:srgbClr val="000000"/>
                </a:solidFill>
                <a:latin typeface="Lato"/>
                <a:ea typeface="Lato"/>
                <a:cs typeface="Lato"/>
                <a:sym typeface="Lato"/>
              </a:rPr>
              <a:t>Status Report</a:t>
            </a:r>
            <a:endParaRPr/>
          </a:p>
        </p:txBody>
      </p:sp>
      <p:sp>
        <p:nvSpPr>
          <p:cNvPr id="161" name="Google Shape;161;p15"/>
          <p:cNvSpPr txBox="1"/>
          <p:nvPr/>
        </p:nvSpPr>
        <p:spPr>
          <a:xfrm>
            <a:off x="14103271" y="6790720"/>
            <a:ext cx="3402983" cy="4095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2625" u="none" cap="none" strike="noStrike">
                <a:solidFill>
                  <a:srgbClr val="000000"/>
                </a:solidFill>
                <a:latin typeface="Lato"/>
                <a:ea typeface="Lato"/>
                <a:cs typeface="Lato"/>
                <a:sym typeface="Lato"/>
              </a:rPr>
              <a:t>Upcoming Report</a:t>
            </a:r>
            <a:endParaRPr/>
          </a:p>
        </p:txBody>
      </p:sp>
      <p:sp>
        <p:nvSpPr>
          <p:cNvPr id="162" name="Google Shape;162;p15"/>
          <p:cNvSpPr txBox="1"/>
          <p:nvPr/>
        </p:nvSpPr>
        <p:spPr>
          <a:xfrm>
            <a:off x="3801241" y="1049032"/>
            <a:ext cx="10685519" cy="1247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200" u="none" cap="none" strike="noStrike">
                <a:solidFill>
                  <a:srgbClr val="000000"/>
                </a:solidFill>
                <a:latin typeface="Pridi ExtraLight"/>
                <a:ea typeface="Pridi ExtraLight"/>
                <a:cs typeface="Pridi ExtraLight"/>
                <a:sym typeface="Pridi ExtraLight"/>
              </a:rPr>
              <a:t>Add an Agenda Page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166" name="Shape 166"/>
        <p:cNvGrpSpPr/>
        <p:nvPr/>
      </p:nvGrpSpPr>
      <p:grpSpPr>
        <a:xfrm>
          <a:off x="0" y="0"/>
          <a:ext cx="0" cy="0"/>
          <a:chOff x="0" y="0"/>
          <a:chExt cx="0" cy="0"/>
        </a:xfrm>
      </p:grpSpPr>
      <p:sp>
        <p:nvSpPr>
          <p:cNvPr id="167" name="Google Shape;167;p16"/>
          <p:cNvSpPr/>
          <p:nvPr/>
        </p:nvSpPr>
        <p:spPr>
          <a:xfrm>
            <a:off x="1583062" y="3159626"/>
            <a:ext cx="3475401" cy="3658317"/>
          </a:xfrm>
          <a:custGeom>
            <a:rect b="b" l="l" r="r" t="t"/>
            <a:pathLst>
              <a:path extrusionOk="0" h="3658317" w="3475401">
                <a:moveTo>
                  <a:pt x="0" y="0"/>
                </a:moveTo>
                <a:lnTo>
                  <a:pt x="3475401" y="0"/>
                </a:lnTo>
                <a:lnTo>
                  <a:pt x="3475401" y="3658317"/>
                </a:lnTo>
                <a:lnTo>
                  <a:pt x="0" y="3658317"/>
                </a:lnTo>
                <a:lnTo>
                  <a:pt x="0" y="0"/>
                </a:lnTo>
                <a:close/>
              </a:path>
            </a:pathLst>
          </a:custGeom>
          <a:blipFill rotWithShape="1">
            <a:blip r:embed="rId3">
              <a:alphaModFix/>
            </a:blip>
            <a:stretch>
              <a:fillRect b="0" l="0" r="0" t="0"/>
            </a:stretch>
          </a:blipFill>
          <a:ln>
            <a:noFill/>
          </a:ln>
        </p:spPr>
      </p:sp>
      <p:sp>
        <p:nvSpPr>
          <p:cNvPr id="168" name="Google Shape;168;p16"/>
          <p:cNvSpPr/>
          <p:nvPr/>
        </p:nvSpPr>
        <p:spPr>
          <a:xfrm>
            <a:off x="3427722" y="1894815"/>
            <a:ext cx="11432633" cy="401993"/>
          </a:xfrm>
          <a:custGeom>
            <a:rect b="b" l="l" r="r" t="t"/>
            <a:pathLst>
              <a:path extrusionOk="0" h="105874" w="3011044">
                <a:moveTo>
                  <a:pt x="0" y="0"/>
                </a:moveTo>
                <a:lnTo>
                  <a:pt x="3011044" y="0"/>
                </a:lnTo>
                <a:lnTo>
                  <a:pt x="3011044" y="105874"/>
                </a:lnTo>
                <a:lnTo>
                  <a:pt x="0" y="105874"/>
                </a:lnTo>
                <a:close/>
              </a:path>
            </a:pathLst>
          </a:custGeom>
          <a:solidFill>
            <a:srgbClr val="FFFFBB"/>
          </a:solidFill>
          <a:ln>
            <a:noFill/>
          </a:ln>
        </p:spPr>
      </p:sp>
      <p:pic>
        <p:nvPicPr>
          <p:cNvPr id="169" name="Google Shape;169;p16"/>
          <p:cNvPicPr preferRelativeResize="0"/>
          <p:nvPr/>
        </p:nvPicPr>
        <p:blipFill rotWithShape="1">
          <a:blip r:embed="rId4">
            <a:alphaModFix/>
          </a:blip>
          <a:srcRect b="44073" l="13541" r="77708" t="38703"/>
          <a:stretch/>
        </p:blipFill>
        <p:spPr>
          <a:xfrm>
            <a:off x="2476500" y="3981450"/>
            <a:ext cx="1600200" cy="1771651"/>
          </a:xfrm>
          <a:prstGeom prst="rect">
            <a:avLst/>
          </a:prstGeom>
          <a:noFill/>
          <a:ln>
            <a:noFill/>
          </a:ln>
        </p:spPr>
      </p:pic>
      <p:sp>
        <p:nvSpPr>
          <p:cNvPr id="170" name="Google Shape;170;p16"/>
          <p:cNvSpPr/>
          <p:nvPr/>
        </p:nvSpPr>
        <p:spPr>
          <a:xfrm>
            <a:off x="7406299" y="3159626"/>
            <a:ext cx="3475401" cy="3658317"/>
          </a:xfrm>
          <a:custGeom>
            <a:rect b="b" l="l" r="r" t="t"/>
            <a:pathLst>
              <a:path extrusionOk="0" h="3658317" w="3475401">
                <a:moveTo>
                  <a:pt x="0" y="0"/>
                </a:moveTo>
                <a:lnTo>
                  <a:pt x="3475402" y="0"/>
                </a:lnTo>
                <a:lnTo>
                  <a:pt x="3475402" y="3658317"/>
                </a:lnTo>
                <a:lnTo>
                  <a:pt x="0" y="3658317"/>
                </a:lnTo>
                <a:lnTo>
                  <a:pt x="0" y="0"/>
                </a:lnTo>
                <a:close/>
              </a:path>
            </a:pathLst>
          </a:custGeom>
          <a:blipFill rotWithShape="1">
            <a:blip r:embed="rId5">
              <a:alphaModFix/>
            </a:blip>
            <a:stretch>
              <a:fillRect b="0" l="0" r="0" t="0"/>
            </a:stretch>
          </a:blipFill>
          <a:ln>
            <a:noFill/>
          </a:ln>
        </p:spPr>
      </p:sp>
      <p:sp>
        <p:nvSpPr>
          <p:cNvPr id="171" name="Google Shape;171;p16"/>
          <p:cNvSpPr/>
          <p:nvPr/>
        </p:nvSpPr>
        <p:spPr>
          <a:xfrm>
            <a:off x="13229537" y="3159626"/>
            <a:ext cx="3475401" cy="3658317"/>
          </a:xfrm>
          <a:custGeom>
            <a:rect b="b" l="l" r="r" t="t"/>
            <a:pathLst>
              <a:path extrusionOk="0" h="3658317" w="3475401">
                <a:moveTo>
                  <a:pt x="0" y="0"/>
                </a:moveTo>
                <a:lnTo>
                  <a:pt x="3475401" y="0"/>
                </a:lnTo>
                <a:lnTo>
                  <a:pt x="3475401" y="3658317"/>
                </a:lnTo>
                <a:lnTo>
                  <a:pt x="0" y="3658317"/>
                </a:lnTo>
                <a:lnTo>
                  <a:pt x="0" y="0"/>
                </a:lnTo>
                <a:close/>
              </a:path>
            </a:pathLst>
          </a:custGeom>
          <a:blipFill rotWithShape="1">
            <a:blip r:embed="rId6">
              <a:alphaModFix/>
            </a:blip>
            <a:stretch>
              <a:fillRect b="0" l="0" r="0" t="0"/>
            </a:stretch>
          </a:blipFill>
          <a:ln>
            <a:noFill/>
          </a:ln>
        </p:spPr>
      </p:sp>
      <p:sp>
        <p:nvSpPr>
          <p:cNvPr id="172" name="Google Shape;172;p16"/>
          <p:cNvSpPr txBox="1"/>
          <p:nvPr/>
        </p:nvSpPr>
        <p:spPr>
          <a:xfrm>
            <a:off x="1028700" y="7220461"/>
            <a:ext cx="458412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Add a main point</a:t>
            </a:r>
            <a:endParaRPr/>
          </a:p>
        </p:txBody>
      </p:sp>
      <p:sp>
        <p:nvSpPr>
          <p:cNvPr id="173" name="Google Shape;173;p16"/>
          <p:cNvSpPr txBox="1"/>
          <p:nvPr/>
        </p:nvSpPr>
        <p:spPr>
          <a:xfrm>
            <a:off x="6851938" y="7220461"/>
            <a:ext cx="458412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Add a main point</a:t>
            </a:r>
            <a:endParaRPr/>
          </a:p>
        </p:txBody>
      </p:sp>
      <p:sp>
        <p:nvSpPr>
          <p:cNvPr id="174" name="Google Shape;174;p16"/>
          <p:cNvSpPr txBox="1"/>
          <p:nvPr/>
        </p:nvSpPr>
        <p:spPr>
          <a:xfrm>
            <a:off x="12675175" y="7220461"/>
            <a:ext cx="4584125"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Add a main point</a:t>
            </a:r>
            <a:endParaRPr/>
          </a:p>
        </p:txBody>
      </p:sp>
      <p:sp>
        <p:nvSpPr>
          <p:cNvPr id="175" name="Google Shape;175;p16"/>
          <p:cNvSpPr txBox="1"/>
          <p:nvPr/>
        </p:nvSpPr>
        <p:spPr>
          <a:xfrm>
            <a:off x="1028700" y="7900165"/>
            <a:ext cx="4584000" cy="849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Lato"/>
                <a:ea typeface="Lato"/>
                <a:cs typeface="Lato"/>
                <a:sym typeface="Lato"/>
              </a:rPr>
              <a:t>Briefly elaborate on</a:t>
            </a:r>
            <a:endParaRPr/>
          </a:p>
          <a:p>
            <a:pPr indent="0" lvl="1" marL="0" marR="0" rtl="0" algn="ctr">
              <a:lnSpc>
                <a:spcPct val="130000"/>
              </a:lnSpc>
              <a:spcBef>
                <a:spcPts val="0"/>
              </a:spcBef>
              <a:spcAft>
                <a:spcPts val="0"/>
              </a:spcAft>
              <a:buNone/>
            </a:pPr>
            <a:r>
              <a:rPr b="0" i="0" lang="en-US" sz="2400" u="none" cap="none" strike="noStrike">
                <a:solidFill>
                  <a:srgbClr val="000000"/>
                </a:solidFill>
                <a:latin typeface="Lato"/>
                <a:ea typeface="Lato"/>
                <a:cs typeface="Lato"/>
                <a:sym typeface="Lato"/>
              </a:rPr>
              <a:t>what you want to discuss.</a:t>
            </a:r>
            <a:endParaRPr/>
          </a:p>
        </p:txBody>
      </p:sp>
      <p:sp>
        <p:nvSpPr>
          <p:cNvPr id="176" name="Google Shape;176;p16"/>
          <p:cNvSpPr txBox="1"/>
          <p:nvPr/>
        </p:nvSpPr>
        <p:spPr>
          <a:xfrm>
            <a:off x="6851938" y="7900165"/>
            <a:ext cx="4584000" cy="849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Lato"/>
                <a:ea typeface="Lato"/>
                <a:cs typeface="Lato"/>
                <a:sym typeface="Lato"/>
              </a:rPr>
              <a:t>Briefly elaborate on</a:t>
            </a:r>
            <a:endParaRPr/>
          </a:p>
          <a:p>
            <a:pPr indent="0" lvl="1" marL="0" marR="0" rtl="0" algn="ctr">
              <a:lnSpc>
                <a:spcPct val="130000"/>
              </a:lnSpc>
              <a:spcBef>
                <a:spcPts val="0"/>
              </a:spcBef>
              <a:spcAft>
                <a:spcPts val="0"/>
              </a:spcAft>
              <a:buNone/>
            </a:pPr>
            <a:r>
              <a:rPr b="0" i="0" lang="en-US" sz="2400" u="none" cap="none" strike="noStrike">
                <a:solidFill>
                  <a:srgbClr val="000000"/>
                </a:solidFill>
                <a:latin typeface="Lato"/>
                <a:ea typeface="Lato"/>
                <a:cs typeface="Lato"/>
                <a:sym typeface="Lato"/>
              </a:rPr>
              <a:t>what you want to discuss.</a:t>
            </a:r>
            <a:endParaRPr/>
          </a:p>
        </p:txBody>
      </p:sp>
      <p:sp>
        <p:nvSpPr>
          <p:cNvPr id="177" name="Google Shape;177;p16"/>
          <p:cNvSpPr txBox="1"/>
          <p:nvPr/>
        </p:nvSpPr>
        <p:spPr>
          <a:xfrm>
            <a:off x="12674312" y="7900165"/>
            <a:ext cx="4584000" cy="849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400" u="none" cap="none" strike="noStrike">
                <a:solidFill>
                  <a:srgbClr val="000000"/>
                </a:solidFill>
                <a:latin typeface="Lato"/>
                <a:ea typeface="Lato"/>
                <a:cs typeface="Lato"/>
                <a:sym typeface="Lato"/>
              </a:rPr>
              <a:t>Briefly elaborate on</a:t>
            </a:r>
            <a:endParaRPr/>
          </a:p>
          <a:p>
            <a:pPr indent="0" lvl="1" marL="0" marR="0" rtl="0" algn="ctr">
              <a:lnSpc>
                <a:spcPct val="130000"/>
              </a:lnSpc>
              <a:spcBef>
                <a:spcPts val="0"/>
              </a:spcBef>
              <a:spcAft>
                <a:spcPts val="0"/>
              </a:spcAft>
              <a:buNone/>
            </a:pPr>
            <a:r>
              <a:rPr b="0" i="0" lang="en-US" sz="2400" u="none" cap="none" strike="noStrike">
                <a:solidFill>
                  <a:srgbClr val="000000"/>
                </a:solidFill>
                <a:latin typeface="Lato"/>
                <a:ea typeface="Lato"/>
                <a:cs typeface="Lato"/>
                <a:sym typeface="Lato"/>
              </a:rPr>
              <a:t>what you want to discuss.</a:t>
            </a:r>
            <a:endParaRPr/>
          </a:p>
        </p:txBody>
      </p:sp>
      <p:sp>
        <p:nvSpPr>
          <p:cNvPr id="178" name="Google Shape;178;p16"/>
          <p:cNvSpPr txBox="1"/>
          <p:nvPr/>
        </p:nvSpPr>
        <p:spPr>
          <a:xfrm>
            <a:off x="3801241" y="1049032"/>
            <a:ext cx="10685519" cy="12477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200" u="none" cap="none" strike="noStrike">
                <a:solidFill>
                  <a:srgbClr val="000000"/>
                </a:solidFill>
                <a:latin typeface="Pridi ExtraLight"/>
                <a:ea typeface="Pridi ExtraLight"/>
                <a:cs typeface="Pridi ExtraLight"/>
                <a:sym typeface="Pridi ExtraLight"/>
              </a:rPr>
              <a:t>Meeting Objectives</a:t>
            </a:r>
            <a:endParaRPr/>
          </a:p>
        </p:txBody>
      </p:sp>
      <p:pic>
        <p:nvPicPr>
          <p:cNvPr id="179" name="Google Shape;179;p16"/>
          <p:cNvPicPr preferRelativeResize="0"/>
          <p:nvPr/>
        </p:nvPicPr>
        <p:blipFill rotWithShape="1">
          <a:blip r:embed="rId4">
            <a:alphaModFix/>
          </a:blip>
          <a:srcRect b="44073" l="45625" r="45624" t="38703"/>
          <a:stretch/>
        </p:blipFill>
        <p:spPr>
          <a:xfrm>
            <a:off x="8343900" y="3981450"/>
            <a:ext cx="1600200" cy="1771651"/>
          </a:xfrm>
          <a:prstGeom prst="rect">
            <a:avLst/>
          </a:prstGeom>
          <a:noFill/>
          <a:ln>
            <a:noFill/>
          </a:ln>
        </p:spPr>
      </p:pic>
      <p:pic>
        <p:nvPicPr>
          <p:cNvPr id="180" name="Google Shape;180;p16"/>
          <p:cNvPicPr preferRelativeResize="0"/>
          <p:nvPr/>
        </p:nvPicPr>
        <p:blipFill rotWithShape="1">
          <a:blip r:embed="rId4">
            <a:alphaModFix/>
          </a:blip>
          <a:srcRect b="44073" l="77709" r="13540" t="38703"/>
          <a:stretch/>
        </p:blipFill>
        <p:spPr>
          <a:xfrm>
            <a:off x="14211300" y="3981450"/>
            <a:ext cx="1600200" cy="17716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184" name="Shape 184"/>
        <p:cNvGrpSpPr/>
        <p:nvPr/>
      </p:nvGrpSpPr>
      <p:grpSpPr>
        <a:xfrm>
          <a:off x="0" y="0"/>
          <a:ext cx="0" cy="0"/>
          <a:chOff x="0" y="0"/>
          <a:chExt cx="0" cy="0"/>
        </a:xfrm>
      </p:grpSpPr>
      <p:pic>
        <p:nvPicPr>
          <p:cNvPr id="185" name="Google Shape;185;p17"/>
          <p:cNvPicPr preferRelativeResize="0"/>
          <p:nvPr/>
        </p:nvPicPr>
        <p:blipFill rotWithShape="1">
          <a:blip r:embed="rId3">
            <a:alphaModFix/>
          </a:blip>
          <a:srcRect b="-3063" l="72680" r="3538" t="57879"/>
          <a:stretch/>
        </p:blipFill>
        <p:spPr>
          <a:xfrm>
            <a:off x="13272425" y="5943600"/>
            <a:ext cx="4348824" cy="4648201"/>
          </a:xfrm>
          <a:prstGeom prst="rect">
            <a:avLst/>
          </a:prstGeom>
          <a:noFill/>
          <a:ln>
            <a:noFill/>
          </a:ln>
        </p:spPr>
      </p:pic>
      <p:pic>
        <p:nvPicPr>
          <p:cNvPr id="186" name="Google Shape;186;p17"/>
          <p:cNvPicPr preferRelativeResize="0"/>
          <p:nvPr/>
        </p:nvPicPr>
        <p:blipFill rotWithShape="1">
          <a:blip r:embed="rId3">
            <a:alphaModFix/>
          </a:blip>
          <a:srcRect b="47223" l="0" r="37390" t="7591"/>
          <a:stretch/>
        </p:blipFill>
        <p:spPr>
          <a:xfrm>
            <a:off x="25" y="781050"/>
            <a:ext cx="11449800" cy="4648201"/>
          </a:xfrm>
          <a:prstGeom prst="rect">
            <a:avLst/>
          </a:prstGeom>
          <a:noFill/>
          <a:ln>
            <a:noFill/>
          </a:ln>
        </p:spPr>
      </p:pic>
      <p:grpSp>
        <p:nvGrpSpPr>
          <p:cNvPr id="187" name="Google Shape;187;p17"/>
          <p:cNvGrpSpPr/>
          <p:nvPr/>
        </p:nvGrpSpPr>
        <p:grpSpPr>
          <a:xfrm>
            <a:off x="-628155" y="1098794"/>
            <a:ext cx="3086120" cy="4207056"/>
            <a:chOff x="0" y="0"/>
            <a:chExt cx="812800" cy="1108024"/>
          </a:xfrm>
        </p:grpSpPr>
        <p:sp>
          <p:nvSpPr>
            <p:cNvPr id="188" name="Google Shape;188;p17"/>
            <p:cNvSpPr/>
            <p:nvPr/>
          </p:nvSpPr>
          <p:spPr>
            <a:xfrm>
              <a:off x="0" y="0"/>
              <a:ext cx="812800" cy="1108024"/>
            </a:xfrm>
            <a:custGeom>
              <a:rect b="b" l="l" r="r" t="t"/>
              <a:pathLst>
                <a:path extrusionOk="0" h="1108024" w="812800">
                  <a:moveTo>
                    <a:pt x="0" y="0"/>
                  </a:moveTo>
                  <a:lnTo>
                    <a:pt x="812800" y="0"/>
                  </a:lnTo>
                  <a:lnTo>
                    <a:pt x="812800" y="1108024"/>
                  </a:lnTo>
                  <a:lnTo>
                    <a:pt x="0" y="1108024"/>
                  </a:lnTo>
                  <a:close/>
                </a:path>
              </a:pathLst>
            </a:custGeom>
            <a:solidFill>
              <a:srgbClr val="599ECB"/>
            </a:solidFill>
            <a:ln>
              <a:noFill/>
            </a:ln>
          </p:spPr>
        </p:sp>
        <p:sp>
          <p:nvSpPr>
            <p:cNvPr id="189" name="Google Shape;189;p17"/>
            <p:cNvSpPr txBox="1"/>
            <p:nvPr/>
          </p:nvSpPr>
          <p:spPr>
            <a:xfrm>
              <a:off x="0" y="0"/>
              <a:ext cx="812700" cy="8127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0" name="Google Shape;190;p17"/>
          <p:cNvGrpSpPr/>
          <p:nvPr/>
        </p:nvGrpSpPr>
        <p:grpSpPr>
          <a:xfrm rot="10800000">
            <a:off x="13281816" y="1100102"/>
            <a:ext cx="4185653" cy="4204415"/>
            <a:chOff x="1813" y="0"/>
            <a:chExt cx="809173" cy="812800"/>
          </a:xfrm>
        </p:grpSpPr>
        <p:sp>
          <p:nvSpPr>
            <p:cNvPr id="191" name="Google Shape;191;p1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93" name="Google Shape;193;p17"/>
          <p:cNvCxnSpPr/>
          <p:nvPr/>
        </p:nvCxnSpPr>
        <p:spPr>
          <a:xfrm>
            <a:off x="-1476437" y="7092582"/>
            <a:ext cx="11449801" cy="0"/>
          </a:xfrm>
          <a:prstGeom prst="straightConnector1">
            <a:avLst/>
          </a:prstGeom>
          <a:noFill/>
          <a:ln cap="rnd" cmpd="sng" w="619125">
            <a:solidFill>
              <a:srgbClr val="FFFFBB"/>
            </a:solidFill>
            <a:prstDash val="solid"/>
            <a:round/>
            <a:headEnd len="sm" w="sm" type="none"/>
            <a:tailEnd len="sm" w="sm" type="none"/>
          </a:ln>
        </p:spPr>
      </p:cxnSp>
      <p:cxnSp>
        <p:nvCxnSpPr>
          <p:cNvPr id="194" name="Google Shape;194;p17"/>
          <p:cNvCxnSpPr/>
          <p:nvPr/>
        </p:nvCxnSpPr>
        <p:spPr>
          <a:xfrm>
            <a:off x="-1476437" y="8337798"/>
            <a:ext cx="9993273" cy="0"/>
          </a:xfrm>
          <a:prstGeom prst="straightConnector1">
            <a:avLst/>
          </a:prstGeom>
          <a:noFill/>
          <a:ln cap="rnd" cmpd="sng" w="619125">
            <a:solidFill>
              <a:srgbClr val="FFFFBB"/>
            </a:solidFill>
            <a:prstDash val="solid"/>
            <a:round/>
            <a:headEnd len="sm" w="sm" type="none"/>
            <a:tailEnd len="sm" w="sm" type="none"/>
          </a:ln>
        </p:spPr>
      </p:cxnSp>
      <p:grpSp>
        <p:nvGrpSpPr>
          <p:cNvPr id="195" name="Google Shape;195;p17"/>
          <p:cNvGrpSpPr/>
          <p:nvPr/>
        </p:nvGrpSpPr>
        <p:grpSpPr>
          <a:xfrm rot="10800000">
            <a:off x="13652638" y="1472586"/>
            <a:ext cx="3444009" cy="3459446"/>
            <a:chOff x="1813" y="0"/>
            <a:chExt cx="809173" cy="812800"/>
          </a:xfrm>
        </p:grpSpPr>
        <p:sp>
          <p:nvSpPr>
            <p:cNvPr id="196" name="Google Shape;196;p1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266700">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17"/>
          <p:cNvGrpSpPr/>
          <p:nvPr/>
        </p:nvGrpSpPr>
        <p:grpSpPr>
          <a:xfrm rot="10800000">
            <a:off x="14363412" y="2186547"/>
            <a:ext cx="2022460" cy="2031525"/>
            <a:chOff x="1813" y="0"/>
            <a:chExt cx="809173" cy="812800"/>
          </a:xfrm>
        </p:grpSpPr>
        <p:sp>
          <p:nvSpPr>
            <p:cNvPr id="199" name="Google Shape;199;p1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cap="flat" cmpd="sng" w="266700">
              <a:solidFill>
                <a:srgbClr val="E8E8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p17"/>
          <p:cNvSpPr txBox="1"/>
          <p:nvPr/>
        </p:nvSpPr>
        <p:spPr>
          <a:xfrm>
            <a:off x="1028700" y="2147209"/>
            <a:ext cx="9461100" cy="1938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12595" u="none" cap="none" strike="noStrike">
                <a:solidFill>
                  <a:srgbClr val="E8E8E8"/>
                </a:solidFill>
                <a:latin typeface="Pridi"/>
                <a:ea typeface="Pridi"/>
                <a:cs typeface="Pridi"/>
                <a:sym typeface="Pridi"/>
              </a:rPr>
              <a:t>Hello there!</a:t>
            </a:r>
            <a:endParaRPr/>
          </a:p>
        </p:txBody>
      </p:sp>
      <p:sp>
        <p:nvSpPr>
          <p:cNvPr id="202" name="Google Shape;202;p17"/>
          <p:cNvSpPr txBox="1"/>
          <p:nvPr/>
        </p:nvSpPr>
        <p:spPr>
          <a:xfrm>
            <a:off x="1132541" y="6893906"/>
            <a:ext cx="9576000" cy="1647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676" u="none" cap="none" strike="noStrike">
                <a:solidFill>
                  <a:srgbClr val="000000"/>
                </a:solidFill>
                <a:latin typeface="Lato"/>
                <a:ea typeface="Lato"/>
                <a:cs typeface="Lato"/>
                <a:sym typeface="Lato"/>
              </a:rPr>
              <a:t>I'm Rain, and I'll be sharing with you my beautiful ideas.</a:t>
            </a:r>
            <a:endParaRPr/>
          </a:p>
          <a:p>
            <a:pPr indent="0" lvl="0" marL="0" marR="0" rtl="0" algn="l">
              <a:lnSpc>
                <a:spcPct val="160000"/>
              </a:lnSpc>
              <a:spcBef>
                <a:spcPts val="0"/>
              </a:spcBef>
              <a:spcAft>
                <a:spcPts val="0"/>
              </a:spcAft>
              <a:buNone/>
            </a:pPr>
            <a:r>
              <a:t/>
            </a:r>
            <a:endParaRPr b="0" i="0" sz="2676" u="none" cap="none" strike="noStrike">
              <a:solidFill>
                <a:srgbClr val="000000"/>
              </a:solidFill>
              <a:latin typeface="Lato"/>
              <a:ea typeface="Lato"/>
              <a:cs typeface="Lato"/>
              <a:sym typeface="Lato"/>
            </a:endParaRPr>
          </a:p>
          <a:p>
            <a:pPr indent="0" lvl="1" marL="0" marR="0" rtl="0" algn="l">
              <a:lnSpc>
                <a:spcPct val="160000"/>
              </a:lnSpc>
              <a:spcBef>
                <a:spcPts val="0"/>
              </a:spcBef>
              <a:spcAft>
                <a:spcPts val="0"/>
              </a:spcAft>
              <a:buNone/>
            </a:pPr>
            <a:r>
              <a:rPr b="0" i="0" lang="en-US" sz="2676" u="none" cap="none" strike="noStrike">
                <a:solidFill>
                  <a:srgbClr val="000000"/>
                </a:solidFill>
                <a:latin typeface="Lato"/>
                <a:ea typeface="Lato"/>
                <a:cs typeface="Lato"/>
                <a:sym typeface="Lato"/>
              </a:rPr>
              <a:t>Follow me at @reallygreatsite to learn more.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206" name="Shape 206"/>
        <p:cNvGrpSpPr/>
        <p:nvPr/>
      </p:nvGrpSpPr>
      <p:grpSpPr>
        <a:xfrm>
          <a:off x="0" y="0"/>
          <a:ext cx="0" cy="0"/>
          <a:chOff x="0" y="0"/>
          <a:chExt cx="0" cy="0"/>
        </a:xfrm>
      </p:grpSpPr>
      <p:pic>
        <p:nvPicPr>
          <p:cNvPr id="207" name="Google Shape;207;p18"/>
          <p:cNvPicPr preferRelativeResize="0"/>
          <p:nvPr/>
        </p:nvPicPr>
        <p:blipFill rotWithShape="1">
          <a:blip r:embed="rId3">
            <a:alphaModFix/>
          </a:blip>
          <a:srcRect b="44998" l="74607" r="4558" t="10741"/>
          <a:stretch/>
        </p:blipFill>
        <p:spPr>
          <a:xfrm>
            <a:off x="13639800" y="1104900"/>
            <a:ext cx="3810000" cy="4552951"/>
          </a:xfrm>
          <a:prstGeom prst="rect">
            <a:avLst/>
          </a:prstGeom>
          <a:noFill/>
          <a:ln>
            <a:noFill/>
          </a:ln>
        </p:spPr>
      </p:pic>
      <p:grpSp>
        <p:nvGrpSpPr>
          <p:cNvPr id="208" name="Google Shape;208;p18"/>
          <p:cNvGrpSpPr/>
          <p:nvPr/>
        </p:nvGrpSpPr>
        <p:grpSpPr>
          <a:xfrm>
            <a:off x="2475839" y="612041"/>
            <a:ext cx="3086097" cy="3086100"/>
            <a:chOff x="0" y="0"/>
            <a:chExt cx="812800" cy="812800"/>
          </a:xfrm>
        </p:grpSpPr>
        <p:sp>
          <p:nvSpPr>
            <p:cNvPr id="209" name="Google Shape;209;p18"/>
            <p:cNvSpPr/>
            <p:nvPr/>
          </p:nvSpPr>
          <p:spPr>
            <a:xfrm>
              <a:off x="0" y="0"/>
              <a:ext cx="262263" cy="812800"/>
            </a:xfrm>
            <a:custGeom>
              <a:rect b="b" l="l" r="r" t="t"/>
              <a:pathLst>
                <a:path extrusionOk="0" h="812800" w="262263">
                  <a:moveTo>
                    <a:pt x="0" y="0"/>
                  </a:moveTo>
                  <a:lnTo>
                    <a:pt x="262263" y="0"/>
                  </a:lnTo>
                  <a:lnTo>
                    <a:pt x="262263" y="812800"/>
                  </a:lnTo>
                  <a:lnTo>
                    <a:pt x="0" y="812800"/>
                  </a:lnTo>
                  <a:close/>
                </a:path>
              </a:pathLst>
            </a:custGeom>
            <a:solidFill>
              <a:srgbClr val="FFFFBB"/>
            </a:solidFill>
            <a:ln>
              <a:noFill/>
            </a:ln>
          </p:spPr>
        </p:sp>
        <p:sp>
          <p:nvSpPr>
            <p:cNvPr id="210" name="Google Shape;210;p18"/>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1" name="Google Shape;211;p18"/>
          <p:cNvGrpSpPr/>
          <p:nvPr/>
        </p:nvGrpSpPr>
        <p:grpSpPr>
          <a:xfrm rot="-5400000">
            <a:off x="6965258" y="5551664"/>
            <a:ext cx="3086097" cy="5160494"/>
            <a:chOff x="0" y="0"/>
            <a:chExt cx="812800" cy="1359142"/>
          </a:xfrm>
        </p:grpSpPr>
        <p:sp>
          <p:nvSpPr>
            <p:cNvPr id="212" name="Google Shape;212;p18"/>
            <p:cNvSpPr/>
            <p:nvPr/>
          </p:nvSpPr>
          <p:spPr>
            <a:xfrm>
              <a:off x="0" y="0"/>
              <a:ext cx="262263" cy="1359142"/>
            </a:xfrm>
            <a:custGeom>
              <a:rect b="b" l="l" r="r" t="t"/>
              <a:pathLst>
                <a:path extrusionOk="0" h="1359142" w="262263">
                  <a:moveTo>
                    <a:pt x="0" y="0"/>
                  </a:moveTo>
                  <a:lnTo>
                    <a:pt x="262263" y="0"/>
                  </a:lnTo>
                  <a:lnTo>
                    <a:pt x="262263" y="1359142"/>
                  </a:lnTo>
                  <a:lnTo>
                    <a:pt x="0" y="1359142"/>
                  </a:lnTo>
                  <a:close/>
                </a:path>
              </a:pathLst>
            </a:custGeom>
            <a:solidFill>
              <a:srgbClr val="A7E8DB"/>
            </a:solidFill>
            <a:ln>
              <a:noFill/>
            </a:ln>
          </p:spPr>
        </p:sp>
        <p:sp>
          <p:nvSpPr>
            <p:cNvPr id="213" name="Google Shape;213;p18"/>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14" name="Google Shape;214;p18"/>
          <p:cNvPicPr preferRelativeResize="0"/>
          <p:nvPr/>
        </p:nvPicPr>
        <p:blipFill rotWithShape="1">
          <a:blip r:embed="rId4">
            <a:alphaModFix/>
          </a:blip>
          <a:srcRect b="0" l="34723" r="2586" t="0"/>
          <a:stretch/>
        </p:blipFill>
        <p:spPr>
          <a:xfrm>
            <a:off x="2973728" y="612041"/>
            <a:ext cx="8114825" cy="8632326"/>
          </a:xfrm>
          <a:prstGeom prst="rect">
            <a:avLst/>
          </a:prstGeom>
          <a:noFill/>
          <a:ln>
            <a:noFill/>
          </a:ln>
        </p:spPr>
      </p:pic>
      <p:sp>
        <p:nvSpPr>
          <p:cNvPr id="215" name="Google Shape;215;p18"/>
          <p:cNvSpPr/>
          <p:nvPr/>
        </p:nvSpPr>
        <p:spPr>
          <a:xfrm>
            <a:off x="12469668" y="7612664"/>
            <a:ext cx="7924476" cy="3063917"/>
          </a:xfrm>
          <a:custGeom>
            <a:rect b="b" l="l" r="r" t="t"/>
            <a:pathLst>
              <a:path extrusionOk="0" h="3063917" w="7924476">
                <a:moveTo>
                  <a:pt x="0" y="0"/>
                </a:moveTo>
                <a:lnTo>
                  <a:pt x="7924477" y="0"/>
                </a:lnTo>
                <a:lnTo>
                  <a:pt x="7924477" y="3063917"/>
                </a:lnTo>
                <a:lnTo>
                  <a:pt x="0" y="3063917"/>
                </a:lnTo>
                <a:lnTo>
                  <a:pt x="0" y="0"/>
                </a:lnTo>
                <a:close/>
              </a:path>
            </a:pathLst>
          </a:custGeom>
          <a:blipFill rotWithShape="1">
            <a:blip r:embed="rId5">
              <a:alphaModFix/>
            </a:blip>
            <a:stretch>
              <a:fillRect b="0" l="0" r="0" t="0"/>
            </a:stretch>
          </a:blipFill>
          <a:ln>
            <a:noFill/>
          </a:ln>
        </p:spPr>
      </p:sp>
      <p:grpSp>
        <p:nvGrpSpPr>
          <p:cNvPr id="216" name="Google Shape;216;p18"/>
          <p:cNvGrpSpPr/>
          <p:nvPr/>
        </p:nvGrpSpPr>
        <p:grpSpPr>
          <a:xfrm>
            <a:off x="13078945" y="6849928"/>
            <a:ext cx="6261380" cy="3086113"/>
            <a:chOff x="0" y="0"/>
            <a:chExt cx="1649088" cy="812800"/>
          </a:xfrm>
        </p:grpSpPr>
        <p:sp>
          <p:nvSpPr>
            <p:cNvPr id="217" name="Google Shape;217;p18"/>
            <p:cNvSpPr/>
            <p:nvPr/>
          </p:nvSpPr>
          <p:spPr>
            <a:xfrm>
              <a:off x="0" y="0"/>
              <a:ext cx="1649088" cy="105874"/>
            </a:xfrm>
            <a:custGeom>
              <a:rect b="b" l="l" r="r" t="t"/>
              <a:pathLst>
                <a:path extrusionOk="0" h="105874" w="1649088">
                  <a:moveTo>
                    <a:pt x="0" y="0"/>
                  </a:moveTo>
                  <a:lnTo>
                    <a:pt x="1649088" y="0"/>
                  </a:lnTo>
                  <a:lnTo>
                    <a:pt x="1649088" y="105874"/>
                  </a:lnTo>
                  <a:lnTo>
                    <a:pt x="0" y="105874"/>
                  </a:lnTo>
                  <a:close/>
                </a:path>
              </a:pathLst>
            </a:custGeom>
            <a:solidFill>
              <a:srgbClr val="FFFFBB"/>
            </a:solidFill>
            <a:ln>
              <a:noFill/>
            </a:ln>
          </p:spPr>
        </p:sp>
        <p:sp>
          <p:nvSpPr>
            <p:cNvPr id="218" name="Google Shape;218;p18"/>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18"/>
          <p:cNvGrpSpPr/>
          <p:nvPr/>
        </p:nvGrpSpPr>
        <p:grpSpPr>
          <a:xfrm>
            <a:off x="12345854" y="8074559"/>
            <a:ext cx="6994471" cy="3086113"/>
            <a:chOff x="0" y="0"/>
            <a:chExt cx="1842165" cy="812800"/>
          </a:xfrm>
        </p:grpSpPr>
        <p:sp>
          <p:nvSpPr>
            <p:cNvPr id="220" name="Google Shape;220;p18"/>
            <p:cNvSpPr/>
            <p:nvPr/>
          </p:nvSpPr>
          <p:spPr>
            <a:xfrm>
              <a:off x="0" y="0"/>
              <a:ext cx="1842165" cy="105874"/>
            </a:xfrm>
            <a:custGeom>
              <a:rect b="b" l="l" r="r" t="t"/>
              <a:pathLst>
                <a:path extrusionOk="0" h="105874" w="1842165">
                  <a:moveTo>
                    <a:pt x="0" y="0"/>
                  </a:moveTo>
                  <a:lnTo>
                    <a:pt x="1842165" y="0"/>
                  </a:lnTo>
                  <a:lnTo>
                    <a:pt x="1842165" y="105874"/>
                  </a:lnTo>
                  <a:lnTo>
                    <a:pt x="0" y="105874"/>
                  </a:lnTo>
                  <a:close/>
                </a:path>
              </a:pathLst>
            </a:custGeom>
            <a:solidFill>
              <a:srgbClr val="FFFFBB"/>
            </a:solidFill>
            <a:ln>
              <a:noFill/>
            </a:ln>
          </p:spPr>
        </p:sp>
        <p:sp>
          <p:nvSpPr>
            <p:cNvPr id="221" name="Google Shape;221;p18"/>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2" name="Google Shape;222;p18"/>
          <p:cNvSpPr txBox="1"/>
          <p:nvPr/>
        </p:nvSpPr>
        <p:spPr>
          <a:xfrm>
            <a:off x="10086692" y="6114351"/>
            <a:ext cx="7363108" cy="24479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Project Overview</a:t>
            </a:r>
            <a:endParaRPr/>
          </a:p>
        </p:txBody>
      </p:sp>
      <p:sp>
        <p:nvSpPr>
          <p:cNvPr id="223" name="Google Shape;223;p18"/>
          <p:cNvSpPr txBox="1"/>
          <p:nvPr/>
        </p:nvSpPr>
        <p:spPr>
          <a:xfrm>
            <a:off x="10395987" y="8896350"/>
            <a:ext cx="6744517" cy="361950"/>
          </a:xfrm>
          <a:prstGeom prst="rect">
            <a:avLst/>
          </a:prstGeom>
          <a:noFill/>
          <a:ln>
            <a:noFill/>
          </a:ln>
        </p:spPr>
        <p:txBody>
          <a:bodyPr anchorCtr="0" anchor="t" bIns="0" lIns="0" spcFirstLastPara="1" rIns="0" wrap="square" tIns="0">
            <a:spAutoFit/>
          </a:bodyPr>
          <a:lstStyle/>
          <a:p>
            <a:pPr indent="0" lvl="1" marL="0" marR="0" rtl="0" algn="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Elaborate on what you want to discuss. </a:t>
            </a:r>
            <a:endParaRPr/>
          </a:p>
        </p:txBody>
      </p:sp>
      <p:pic>
        <p:nvPicPr>
          <p:cNvPr id="224" name="Google Shape;224;p18"/>
          <p:cNvPicPr preferRelativeResize="0"/>
          <p:nvPr/>
        </p:nvPicPr>
        <p:blipFill rotWithShape="1">
          <a:blip r:embed="rId3">
            <a:alphaModFix/>
          </a:blip>
          <a:srcRect b="0" l="0" r="88750" t="0"/>
          <a:stretch/>
        </p:blipFill>
        <p:spPr>
          <a:xfrm>
            <a:off x="0" y="0"/>
            <a:ext cx="2057400" cy="10287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228" name="Shape 228"/>
        <p:cNvGrpSpPr/>
        <p:nvPr/>
      </p:nvGrpSpPr>
      <p:grpSpPr>
        <a:xfrm>
          <a:off x="0" y="0"/>
          <a:ext cx="0" cy="0"/>
          <a:chOff x="0" y="0"/>
          <a:chExt cx="0" cy="0"/>
        </a:xfrm>
      </p:grpSpPr>
      <p:sp>
        <p:nvSpPr>
          <p:cNvPr id="229" name="Google Shape;229;p19"/>
          <p:cNvSpPr/>
          <p:nvPr/>
        </p:nvSpPr>
        <p:spPr>
          <a:xfrm rot="10800000">
            <a:off x="-1702628" y="0"/>
            <a:ext cx="21693257" cy="6639424"/>
          </a:xfrm>
          <a:custGeom>
            <a:rect b="b" l="l" r="r" t="t"/>
            <a:pathLst>
              <a:path extrusionOk="0" h="1748655" w="5713450">
                <a:moveTo>
                  <a:pt x="2856725" y="0"/>
                </a:moveTo>
                <a:lnTo>
                  <a:pt x="5713450" y="1748655"/>
                </a:lnTo>
                <a:lnTo>
                  <a:pt x="0" y="1748655"/>
                </a:lnTo>
                <a:lnTo>
                  <a:pt x="2856725" y="0"/>
                </a:lnTo>
                <a:close/>
              </a:path>
            </a:pathLst>
          </a:custGeom>
          <a:solidFill>
            <a:srgbClr val="FFFFBB"/>
          </a:solidFill>
          <a:ln>
            <a:noFill/>
          </a:ln>
        </p:spPr>
      </p:sp>
      <p:sp>
        <p:nvSpPr>
          <p:cNvPr id="230" name="Google Shape;230;p19"/>
          <p:cNvSpPr/>
          <p:nvPr/>
        </p:nvSpPr>
        <p:spPr>
          <a:xfrm>
            <a:off x="10499322" y="2618985"/>
            <a:ext cx="4539261" cy="5611883"/>
          </a:xfrm>
          <a:custGeom>
            <a:rect b="b" l="l" r="r" t="t"/>
            <a:pathLst>
              <a:path extrusionOk="0" h="5611883" w="4539261">
                <a:moveTo>
                  <a:pt x="0" y="0"/>
                </a:moveTo>
                <a:lnTo>
                  <a:pt x="4539261" y="0"/>
                </a:lnTo>
                <a:lnTo>
                  <a:pt x="4539261" y="5611883"/>
                </a:lnTo>
                <a:lnTo>
                  <a:pt x="0" y="5611883"/>
                </a:lnTo>
                <a:lnTo>
                  <a:pt x="0" y="0"/>
                </a:lnTo>
                <a:close/>
              </a:path>
            </a:pathLst>
          </a:custGeom>
          <a:blipFill rotWithShape="1">
            <a:blip r:embed="rId3">
              <a:alphaModFix/>
            </a:blip>
            <a:stretch>
              <a:fillRect b="-60901" l="0" r="0" t="0"/>
            </a:stretch>
          </a:blipFill>
          <a:ln>
            <a:noFill/>
          </a:ln>
        </p:spPr>
      </p:sp>
      <p:grpSp>
        <p:nvGrpSpPr>
          <p:cNvPr id="231" name="Google Shape;231;p19"/>
          <p:cNvGrpSpPr/>
          <p:nvPr/>
        </p:nvGrpSpPr>
        <p:grpSpPr>
          <a:xfrm>
            <a:off x="-3521961" y="6744199"/>
            <a:ext cx="5988758" cy="6015600"/>
            <a:chOff x="-21901" y="0"/>
            <a:chExt cx="1577286" cy="1584356"/>
          </a:xfrm>
        </p:grpSpPr>
        <p:sp>
          <p:nvSpPr>
            <p:cNvPr id="232" name="Google Shape;232;p19"/>
            <p:cNvSpPr/>
            <p:nvPr/>
          </p:nvSpPr>
          <p:spPr>
            <a:xfrm>
              <a:off x="-21901" y="0"/>
              <a:ext cx="1577286" cy="1584356"/>
            </a:xfrm>
            <a:custGeom>
              <a:rect b="b" l="l" r="r" t="t"/>
              <a:pathLst>
                <a:path extrusionOk="0" h="1584356" w="1577286">
                  <a:moveTo>
                    <a:pt x="788643" y="0"/>
                  </a:moveTo>
                  <a:lnTo>
                    <a:pt x="788643" y="0"/>
                  </a:lnTo>
                  <a:cubicBezTo>
                    <a:pt x="1224768" y="1950"/>
                    <a:pt x="1577286" y="356049"/>
                    <a:pt x="1577286" y="792178"/>
                  </a:cubicBezTo>
                  <a:cubicBezTo>
                    <a:pt x="1577286" y="1228307"/>
                    <a:pt x="1224768" y="1582405"/>
                    <a:pt x="788643" y="1584356"/>
                  </a:cubicBezTo>
                  <a:cubicBezTo>
                    <a:pt x="352518" y="1582405"/>
                    <a:pt x="0" y="1228307"/>
                    <a:pt x="0" y="792178"/>
                  </a:cubicBezTo>
                  <a:cubicBezTo>
                    <a:pt x="0" y="356049"/>
                    <a:pt x="352518" y="1950"/>
                    <a:pt x="788643" y="0"/>
                  </a:cubicBezTo>
                  <a:close/>
                </a:path>
              </a:pathLst>
            </a:custGeom>
            <a:solidFill>
              <a:srgbClr val="A7E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4" name="Google Shape;234;p19"/>
          <p:cNvGrpSpPr/>
          <p:nvPr/>
        </p:nvGrpSpPr>
        <p:grpSpPr>
          <a:xfrm>
            <a:off x="15821204" y="6744199"/>
            <a:ext cx="5988758" cy="6015600"/>
            <a:chOff x="-21901" y="0"/>
            <a:chExt cx="1577286" cy="1584356"/>
          </a:xfrm>
        </p:grpSpPr>
        <p:sp>
          <p:nvSpPr>
            <p:cNvPr id="235" name="Google Shape;235;p19"/>
            <p:cNvSpPr/>
            <p:nvPr/>
          </p:nvSpPr>
          <p:spPr>
            <a:xfrm>
              <a:off x="-21901" y="0"/>
              <a:ext cx="1577286" cy="1584356"/>
            </a:xfrm>
            <a:custGeom>
              <a:rect b="b" l="l" r="r" t="t"/>
              <a:pathLst>
                <a:path extrusionOk="0" h="1584356" w="1577286">
                  <a:moveTo>
                    <a:pt x="788643" y="0"/>
                  </a:moveTo>
                  <a:lnTo>
                    <a:pt x="788643" y="0"/>
                  </a:lnTo>
                  <a:cubicBezTo>
                    <a:pt x="1224768" y="1950"/>
                    <a:pt x="1577286" y="356049"/>
                    <a:pt x="1577286" y="792178"/>
                  </a:cubicBezTo>
                  <a:cubicBezTo>
                    <a:pt x="1577286" y="1228307"/>
                    <a:pt x="1224768" y="1582405"/>
                    <a:pt x="788643" y="1584356"/>
                  </a:cubicBezTo>
                  <a:cubicBezTo>
                    <a:pt x="352518" y="1582405"/>
                    <a:pt x="0" y="1228307"/>
                    <a:pt x="0" y="792178"/>
                  </a:cubicBezTo>
                  <a:cubicBezTo>
                    <a:pt x="0" y="356049"/>
                    <a:pt x="352518" y="1950"/>
                    <a:pt x="788643" y="0"/>
                  </a:cubicBezTo>
                  <a:close/>
                </a:path>
              </a:pathLst>
            </a:custGeom>
            <a:solidFill>
              <a:srgbClr val="A7E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7" name="Google Shape;237;p19"/>
          <p:cNvSpPr txBox="1"/>
          <p:nvPr/>
        </p:nvSpPr>
        <p:spPr>
          <a:xfrm>
            <a:off x="4259523" y="742146"/>
            <a:ext cx="9768953"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000000"/>
                </a:solidFill>
                <a:latin typeface="Pridi ExtraLight"/>
                <a:ea typeface="Pridi ExtraLight"/>
                <a:cs typeface="Pridi ExtraLight"/>
                <a:sym typeface="Pridi ExtraLight"/>
              </a:rPr>
              <a:t>New Team Members</a:t>
            </a:r>
            <a:endParaRPr/>
          </a:p>
        </p:txBody>
      </p:sp>
      <p:sp>
        <p:nvSpPr>
          <p:cNvPr id="238" name="Google Shape;238;p19"/>
          <p:cNvSpPr txBox="1"/>
          <p:nvPr/>
        </p:nvSpPr>
        <p:spPr>
          <a:xfrm>
            <a:off x="4304184" y="8612490"/>
            <a:ext cx="2429727"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Mr. Name</a:t>
            </a:r>
            <a:endParaRPr/>
          </a:p>
        </p:txBody>
      </p:sp>
      <p:sp>
        <p:nvSpPr>
          <p:cNvPr id="239" name="Google Shape;239;p19"/>
          <p:cNvSpPr txBox="1"/>
          <p:nvPr/>
        </p:nvSpPr>
        <p:spPr>
          <a:xfrm>
            <a:off x="4304184" y="9182100"/>
            <a:ext cx="2429727" cy="361950"/>
          </a:xfrm>
          <a:prstGeom prst="rect">
            <a:avLst/>
          </a:prstGeom>
          <a:noFill/>
          <a:ln>
            <a:noFill/>
          </a:ln>
        </p:spPr>
        <p:txBody>
          <a:bodyPr anchorCtr="0" anchor="t" bIns="0" lIns="0" spcFirstLastPara="1" rIns="0" wrap="square" tIns="0">
            <a:spAutoFit/>
          </a:bodyPr>
          <a:lstStyle/>
          <a:p>
            <a:pPr indent="0" lvl="1"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Title or Position</a:t>
            </a:r>
            <a:endParaRPr/>
          </a:p>
        </p:txBody>
      </p:sp>
      <p:sp>
        <p:nvSpPr>
          <p:cNvPr id="240" name="Google Shape;240;p19"/>
          <p:cNvSpPr txBox="1"/>
          <p:nvPr/>
        </p:nvSpPr>
        <p:spPr>
          <a:xfrm>
            <a:off x="11554089" y="8612490"/>
            <a:ext cx="2429727" cy="466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Lato"/>
                <a:ea typeface="Lato"/>
                <a:cs typeface="Lato"/>
                <a:sym typeface="Lato"/>
              </a:rPr>
              <a:t>Ms. Name</a:t>
            </a:r>
            <a:endParaRPr/>
          </a:p>
        </p:txBody>
      </p:sp>
      <p:sp>
        <p:nvSpPr>
          <p:cNvPr id="241" name="Google Shape;241;p19"/>
          <p:cNvSpPr txBox="1"/>
          <p:nvPr/>
        </p:nvSpPr>
        <p:spPr>
          <a:xfrm>
            <a:off x="11554089" y="9182100"/>
            <a:ext cx="2429727" cy="361950"/>
          </a:xfrm>
          <a:prstGeom prst="rect">
            <a:avLst/>
          </a:prstGeom>
          <a:noFill/>
          <a:ln>
            <a:noFill/>
          </a:ln>
        </p:spPr>
        <p:txBody>
          <a:bodyPr anchorCtr="0" anchor="t" bIns="0" lIns="0" spcFirstLastPara="1" rIns="0" wrap="square" tIns="0">
            <a:spAutoFit/>
          </a:bodyPr>
          <a:lstStyle/>
          <a:p>
            <a:pPr indent="0" lvl="1"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Title or Position</a:t>
            </a:r>
            <a:endParaRPr/>
          </a:p>
        </p:txBody>
      </p:sp>
      <p:sp>
        <p:nvSpPr>
          <p:cNvPr id="242" name="Google Shape;242;p19"/>
          <p:cNvSpPr/>
          <p:nvPr/>
        </p:nvSpPr>
        <p:spPr>
          <a:xfrm>
            <a:off x="3249417" y="2618985"/>
            <a:ext cx="4539261" cy="5611883"/>
          </a:xfrm>
          <a:custGeom>
            <a:rect b="b" l="l" r="r" t="t"/>
            <a:pathLst>
              <a:path extrusionOk="0" h="5611883" w="4539261">
                <a:moveTo>
                  <a:pt x="0" y="0"/>
                </a:moveTo>
                <a:lnTo>
                  <a:pt x="4539261" y="0"/>
                </a:lnTo>
                <a:lnTo>
                  <a:pt x="4539261" y="5611883"/>
                </a:lnTo>
                <a:lnTo>
                  <a:pt x="0" y="5611883"/>
                </a:lnTo>
                <a:lnTo>
                  <a:pt x="0" y="0"/>
                </a:lnTo>
                <a:close/>
              </a:path>
            </a:pathLst>
          </a:custGeom>
          <a:blipFill rotWithShape="1">
            <a:blip r:embed="rId4">
              <a:alphaModFix/>
            </a:blip>
            <a:stretch>
              <a:fillRect b="-60901" l="0" r="0" t="0"/>
            </a:stretch>
          </a:blipFill>
          <a:ln>
            <a:noFill/>
          </a:ln>
        </p:spPr>
      </p:sp>
      <p:pic>
        <p:nvPicPr>
          <p:cNvPr id="243" name="Google Shape;243;p19"/>
          <p:cNvPicPr preferRelativeResize="0"/>
          <p:nvPr/>
        </p:nvPicPr>
        <p:blipFill rotWithShape="1">
          <a:blip r:embed="rId5">
            <a:alphaModFix/>
          </a:blip>
          <a:srcRect b="19987" l="17769" r="57409" t="25459"/>
          <a:stretch/>
        </p:blipFill>
        <p:spPr>
          <a:xfrm>
            <a:off x="3249425" y="2618975"/>
            <a:ext cx="4539300" cy="5611800"/>
          </a:xfrm>
          <a:prstGeom prst="round2SameRect">
            <a:avLst>
              <a:gd fmla="val 50000" name="adj1"/>
              <a:gd fmla="val 0" name="adj2"/>
            </a:avLst>
          </a:prstGeom>
          <a:noFill/>
          <a:ln>
            <a:noFill/>
          </a:ln>
        </p:spPr>
      </p:pic>
      <p:pic>
        <p:nvPicPr>
          <p:cNvPr id="244" name="Google Shape;244;p19"/>
          <p:cNvPicPr preferRelativeResize="0"/>
          <p:nvPr/>
        </p:nvPicPr>
        <p:blipFill rotWithShape="1">
          <a:blip r:embed="rId5">
            <a:alphaModFix/>
          </a:blip>
          <a:srcRect b="19987" l="57413" r="17765" t="25459"/>
          <a:stretch/>
        </p:blipFill>
        <p:spPr>
          <a:xfrm>
            <a:off x="10499300" y="2618975"/>
            <a:ext cx="4539300" cy="5611800"/>
          </a:xfrm>
          <a:prstGeom prst="round2SameRect">
            <a:avLst>
              <a:gd fmla="val 50000" name="adj1"/>
              <a:gd fmla="val 0" name="adj2"/>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248" name="Shape 248"/>
        <p:cNvGrpSpPr/>
        <p:nvPr/>
      </p:nvGrpSpPr>
      <p:grpSpPr>
        <a:xfrm>
          <a:off x="0" y="0"/>
          <a:ext cx="0" cy="0"/>
          <a:chOff x="0" y="0"/>
          <a:chExt cx="0" cy="0"/>
        </a:xfrm>
      </p:grpSpPr>
      <p:pic>
        <p:nvPicPr>
          <p:cNvPr id="249" name="Google Shape;249;p20"/>
          <p:cNvPicPr preferRelativeResize="0"/>
          <p:nvPr/>
        </p:nvPicPr>
        <p:blipFill rotWithShape="1">
          <a:blip r:embed="rId3">
            <a:alphaModFix/>
          </a:blip>
          <a:srcRect b="0" l="23921" r="23921" t="0"/>
          <a:stretch/>
        </p:blipFill>
        <p:spPr>
          <a:xfrm>
            <a:off x="421860" y="515495"/>
            <a:ext cx="7241516" cy="9256009"/>
          </a:xfrm>
          <a:prstGeom prst="rect">
            <a:avLst/>
          </a:prstGeom>
          <a:noFill/>
          <a:ln>
            <a:noFill/>
          </a:ln>
        </p:spPr>
      </p:pic>
      <p:sp>
        <p:nvSpPr>
          <p:cNvPr id="250" name="Google Shape;250;p20"/>
          <p:cNvSpPr/>
          <p:nvPr/>
        </p:nvSpPr>
        <p:spPr>
          <a:xfrm>
            <a:off x="0" y="7483346"/>
            <a:ext cx="5577283" cy="2803654"/>
          </a:xfrm>
          <a:custGeom>
            <a:rect b="b" l="l" r="r" t="t"/>
            <a:pathLst>
              <a:path extrusionOk="0" h="2803654" w="5577283">
                <a:moveTo>
                  <a:pt x="0" y="0"/>
                </a:moveTo>
                <a:lnTo>
                  <a:pt x="5577283" y="0"/>
                </a:lnTo>
                <a:lnTo>
                  <a:pt x="5577283" y="2803654"/>
                </a:lnTo>
                <a:lnTo>
                  <a:pt x="0" y="2803654"/>
                </a:lnTo>
                <a:lnTo>
                  <a:pt x="0" y="0"/>
                </a:lnTo>
                <a:close/>
              </a:path>
            </a:pathLst>
          </a:custGeom>
          <a:blipFill rotWithShape="1">
            <a:blip r:embed="rId4">
              <a:alphaModFix/>
            </a:blip>
            <a:stretch>
              <a:fillRect b="0" l="0" r="0" t="0"/>
            </a:stretch>
          </a:blipFill>
          <a:ln>
            <a:noFill/>
          </a:ln>
        </p:spPr>
      </p:sp>
      <p:pic>
        <p:nvPicPr>
          <p:cNvPr id="251" name="Google Shape;251;p20"/>
          <p:cNvPicPr preferRelativeResize="0"/>
          <p:nvPr/>
        </p:nvPicPr>
        <p:blipFill rotWithShape="1">
          <a:blip r:embed="rId5">
            <a:alphaModFix/>
          </a:blip>
          <a:srcRect b="11010" l="0" r="0" t="11010"/>
          <a:stretch/>
        </p:blipFill>
        <p:spPr>
          <a:xfrm>
            <a:off x="8752519" y="515495"/>
            <a:ext cx="9113621" cy="3994552"/>
          </a:xfrm>
          <a:prstGeom prst="rect">
            <a:avLst/>
          </a:prstGeom>
          <a:noFill/>
          <a:ln>
            <a:noFill/>
          </a:ln>
        </p:spPr>
      </p:pic>
      <p:pic>
        <p:nvPicPr>
          <p:cNvPr id="252" name="Google Shape;252;p20"/>
          <p:cNvPicPr preferRelativeResize="0"/>
          <p:nvPr/>
        </p:nvPicPr>
        <p:blipFill rotWithShape="1">
          <a:blip r:embed="rId6">
            <a:alphaModFix/>
          </a:blip>
          <a:srcRect b="16920" l="0" r="0" t="16919"/>
          <a:stretch/>
        </p:blipFill>
        <p:spPr>
          <a:xfrm>
            <a:off x="8752519" y="5776953"/>
            <a:ext cx="9113621" cy="3994552"/>
          </a:xfrm>
          <a:prstGeom prst="rect">
            <a:avLst/>
          </a:prstGeom>
          <a:noFill/>
          <a:ln>
            <a:noFill/>
          </a:ln>
        </p:spPr>
      </p:pic>
      <p:sp>
        <p:nvSpPr>
          <p:cNvPr id="253" name="Google Shape;253;p20"/>
          <p:cNvSpPr/>
          <p:nvPr/>
        </p:nvSpPr>
        <p:spPr>
          <a:xfrm>
            <a:off x="15354214" y="0"/>
            <a:ext cx="2933786" cy="2933786"/>
          </a:xfrm>
          <a:custGeom>
            <a:rect b="b" l="l" r="r" t="t"/>
            <a:pathLst>
              <a:path extrusionOk="0" h="2933786" w="2933786">
                <a:moveTo>
                  <a:pt x="0" y="0"/>
                </a:moveTo>
                <a:lnTo>
                  <a:pt x="2933786" y="0"/>
                </a:lnTo>
                <a:lnTo>
                  <a:pt x="2933786" y="2933786"/>
                </a:lnTo>
                <a:lnTo>
                  <a:pt x="0" y="2933786"/>
                </a:lnTo>
                <a:lnTo>
                  <a:pt x="0" y="0"/>
                </a:lnTo>
                <a:close/>
              </a:path>
            </a:pathLst>
          </a:custGeom>
          <a:blipFill rotWithShape="1">
            <a:blip r:embed="rId7">
              <a:alphaModFix/>
            </a:blip>
            <a:stretch>
              <a:fillRect b="0" l="0" r="0" t="0"/>
            </a:stretch>
          </a:blipFill>
          <a:ln>
            <a:noFill/>
          </a:ln>
        </p:spPr>
      </p:sp>
      <p:grpSp>
        <p:nvGrpSpPr>
          <p:cNvPr id="254" name="Google Shape;254;p20"/>
          <p:cNvGrpSpPr/>
          <p:nvPr/>
        </p:nvGrpSpPr>
        <p:grpSpPr>
          <a:xfrm>
            <a:off x="421860" y="515495"/>
            <a:ext cx="3086103" cy="3086099"/>
            <a:chOff x="0" y="0"/>
            <a:chExt cx="812800" cy="812800"/>
          </a:xfrm>
        </p:grpSpPr>
        <p:sp>
          <p:nvSpPr>
            <p:cNvPr id="255" name="Google Shape;255;p20"/>
            <p:cNvSpPr/>
            <p:nvPr/>
          </p:nvSpPr>
          <p:spPr>
            <a:xfrm>
              <a:off x="0" y="0"/>
              <a:ext cx="159826" cy="636916"/>
            </a:xfrm>
            <a:custGeom>
              <a:rect b="b" l="l" r="r" t="t"/>
              <a:pathLst>
                <a:path extrusionOk="0" h="636916" w="159826">
                  <a:moveTo>
                    <a:pt x="0" y="0"/>
                  </a:moveTo>
                  <a:lnTo>
                    <a:pt x="159826" y="0"/>
                  </a:lnTo>
                  <a:lnTo>
                    <a:pt x="159826" y="636916"/>
                  </a:lnTo>
                  <a:lnTo>
                    <a:pt x="0" y="636916"/>
                  </a:lnTo>
                  <a:close/>
                </a:path>
              </a:pathLst>
            </a:custGeom>
            <a:solidFill>
              <a:srgbClr val="FFFFBB"/>
            </a:solidFill>
            <a:ln>
              <a:noFill/>
            </a:ln>
          </p:spPr>
        </p:sp>
        <p:sp>
          <p:nvSpPr>
            <p:cNvPr id="256" name="Google Shape;256;p20"/>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7" name="Google Shape;257;p20"/>
          <p:cNvGrpSpPr/>
          <p:nvPr/>
        </p:nvGrpSpPr>
        <p:grpSpPr>
          <a:xfrm rot="-5400000">
            <a:off x="8752519" y="1419225"/>
            <a:ext cx="3086100" cy="3086100"/>
            <a:chOff x="0" y="0"/>
            <a:chExt cx="812800" cy="812800"/>
          </a:xfrm>
        </p:grpSpPr>
        <p:sp>
          <p:nvSpPr>
            <p:cNvPr id="258" name="Google Shape;258;p20"/>
            <p:cNvSpPr/>
            <p:nvPr/>
          </p:nvSpPr>
          <p:spPr>
            <a:xfrm>
              <a:off x="0" y="0"/>
              <a:ext cx="318085" cy="302621"/>
            </a:xfrm>
            <a:custGeom>
              <a:rect b="b" l="l" r="r" t="t"/>
              <a:pathLst>
                <a:path extrusionOk="0" h="302621" w="318085">
                  <a:moveTo>
                    <a:pt x="0" y="0"/>
                  </a:moveTo>
                  <a:lnTo>
                    <a:pt x="318085" y="0"/>
                  </a:lnTo>
                  <a:lnTo>
                    <a:pt x="318085" y="302621"/>
                  </a:lnTo>
                  <a:lnTo>
                    <a:pt x="0" y="302621"/>
                  </a:lnTo>
                  <a:close/>
                </a:path>
              </a:pathLst>
            </a:custGeom>
            <a:solidFill>
              <a:srgbClr val="599ECB"/>
            </a:solidFill>
            <a:ln>
              <a:noFill/>
            </a:ln>
          </p:spPr>
        </p:sp>
        <p:sp>
          <p:nvSpPr>
            <p:cNvPr id="259" name="Google Shape;259;p20"/>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0" name="Google Shape;260;p20"/>
          <p:cNvGrpSpPr/>
          <p:nvPr/>
        </p:nvGrpSpPr>
        <p:grpSpPr>
          <a:xfrm>
            <a:off x="17259300" y="7891596"/>
            <a:ext cx="3086103" cy="3086099"/>
            <a:chOff x="0" y="0"/>
            <a:chExt cx="812800" cy="812800"/>
          </a:xfrm>
        </p:grpSpPr>
        <p:sp>
          <p:nvSpPr>
            <p:cNvPr id="261" name="Google Shape;261;p20"/>
            <p:cNvSpPr/>
            <p:nvPr/>
          </p:nvSpPr>
          <p:spPr>
            <a:xfrm>
              <a:off x="0" y="0"/>
              <a:ext cx="159826" cy="495120"/>
            </a:xfrm>
            <a:custGeom>
              <a:rect b="b" l="l" r="r" t="t"/>
              <a:pathLst>
                <a:path extrusionOk="0" h="495120" w="159826">
                  <a:moveTo>
                    <a:pt x="0" y="0"/>
                  </a:moveTo>
                  <a:lnTo>
                    <a:pt x="159826" y="0"/>
                  </a:lnTo>
                  <a:lnTo>
                    <a:pt x="159826" y="495120"/>
                  </a:lnTo>
                  <a:lnTo>
                    <a:pt x="0" y="495120"/>
                  </a:lnTo>
                  <a:close/>
                </a:path>
              </a:pathLst>
            </a:custGeom>
            <a:solidFill>
              <a:srgbClr val="A7E8DB"/>
            </a:solidFill>
            <a:ln>
              <a:noFill/>
            </a:ln>
          </p:spPr>
        </p:sp>
        <p:sp>
          <p:nvSpPr>
            <p:cNvPr id="262" name="Google Shape;262;p20"/>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3" name="Google Shape;263;p20"/>
          <p:cNvSpPr txBox="1"/>
          <p:nvPr/>
        </p:nvSpPr>
        <p:spPr>
          <a:xfrm>
            <a:off x="8752519" y="4962525"/>
            <a:ext cx="9113621" cy="361950"/>
          </a:xfrm>
          <a:prstGeom prst="rect">
            <a:avLst/>
          </a:prstGeom>
          <a:noFill/>
          <a:ln>
            <a:noFill/>
          </a:ln>
        </p:spPr>
        <p:txBody>
          <a:bodyPr anchorCtr="0" anchor="t" bIns="0" lIns="0" spcFirstLastPara="1" rIns="0" wrap="square" tIns="0">
            <a:spAutoFit/>
          </a:bodyPr>
          <a:lstStyle/>
          <a:p>
            <a:pPr indent="0" lvl="1" marL="0" marR="0" rtl="0" algn="ctr">
              <a:lnSpc>
                <a:spcPct val="119958"/>
              </a:lnSpc>
              <a:spcBef>
                <a:spcPts val="0"/>
              </a:spcBef>
              <a:spcAft>
                <a:spcPts val="0"/>
              </a:spcAft>
              <a:buNone/>
            </a:pPr>
            <a:r>
              <a:rPr b="0" i="0" lang="en-US" sz="2400" u="none" cap="none" strike="noStrike">
                <a:solidFill>
                  <a:srgbClr val="000000"/>
                </a:solidFill>
                <a:latin typeface="Lato"/>
                <a:ea typeface="Lato"/>
                <a:cs typeface="Lato"/>
                <a:sym typeface="Lato"/>
              </a:rPr>
              <a:t>Write a caption for the photos.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E8E8"/>
        </a:solidFill>
      </p:bgPr>
    </p:bg>
    <p:spTree>
      <p:nvGrpSpPr>
        <p:cNvPr id="267" name="Shape 267"/>
        <p:cNvGrpSpPr/>
        <p:nvPr/>
      </p:nvGrpSpPr>
      <p:grpSpPr>
        <a:xfrm>
          <a:off x="0" y="0"/>
          <a:ext cx="0" cy="0"/>
          <a:chOff x="0" y="0"/>
          <a:chExt cx="0" cy="0"/>
        </a:xfrm>
      </p:grpSpPr>
      <p:grpSp>
        <p:nvGrpSpPr>
          <p:cNvPr id="268" name="Google Shape;268;p21"/>
          <p:cNvGrpSpPr/>
          <p:nvPr/>
        </p:nvGrpSpPr>
        <p:grpSpPr>
          <a:xfrm>
            <a:off x="14919598" y="-341638"/>
            <a:ext cx="7226872" cy="4057024"/>
            <a:chOff x="0" y="0"/>
            <a:chExt cx="812800" cy="456290"/>
          </a:xfrm>
        </p:grpSpPr>
        <p:sp>
          <p:nvSpPr>
            <p:cNvPr id="269" name="Google Shape;269;p21"/>
            <p:cNvSpPr/>
            <p:nvPr/>
          </p:nvSpPr>
          <p:spPr>
            <a:xfrm>
              <a:off x="0" y="0"/>
              <a:ext cx="812800" cy="456290"/>
            </a:xfrm>
            <a:custGeom>
              <a:rect b="b" l="l" r="r" t="t"/>
              <a:pathLst>
                <a:path extrusionOk="0" h="456290" w="812800">
                  <a:moveTo>
                    <a:pt x="406400" y="456290"/>
                  </a:moveTo>
                  <a:lnTo>
                    <a:pt x="812800" y="0"/>
                  </a:lnTo>
                  <a:lnTo>
                    <a:pt x="0" y="0"/>
                  </a:lnTo>
                  <a:lnTo>
                    <a:pt x="406400" y="456290"/>
                  </a:lnTo>
                  <a:close/>
                </a:path>
              </a:pathLst>
            </a:custGeom>
            <a:solidFill>
              <a:srgbClr val="599ECB"/>
            </a:solidFill>
            <a:ln>
              <a:noFill/>
            </a:ln>
          </p:spPr>
        </p:sp>
        <p:sp>
          <p:nvSpPr>
            <p:cNvPr id="270" name="Google Shape;270;p21"/>
            <p:cNvSpPr txBox="1"/>
            <p:nvPr/>
          </p:nvSpPr>
          <p:spPr>
            <a:xfrm>
              <a:off x="127000" y="50800"/>
              <a:ext cx="558800" cy="3302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71" name="Google Shape;271;p21"/>
          <p:cNvPicPr preferRelativeResize="0"/>
          <p:nvPr/>
        </p:nvPicPr>
        <p:blipFill rotWithShape="1">
          <a:blip r:embed="rId3">
            <a:alphaModFix/>
          </a:blip>
          <a:srcRect b="0" l="20336" r="47101" t="0"/>
          <a:stretch/>
        </p:blipFill>
        <p:spPr>
          <a:xfrm>
            <a:off x="11551196" y="671979"/>
            <a:ext cx="6125350" cy="8943042"/>
          </a:xfrm>
          <a:prstGeom prst="rect">
            <a:avLst/>
          </a:prstGeom>
          <a:noFill/>
          <a:ln>
            <a:noFill/>
          </a:ln>
        </p:spPr>
      </p:pic>
      <p:grpSp>
        <p:nvGrpSpPr>
          <p:cNvPr id="272" name="Google Shape;272;p21"/>
          <p:cNvGrpSpPr/>
          <p:nvPr/>
        </p:nvGrpSpPr>
        <p:grpSpPr>
          <a:xfrm>
            <a:off x="-514350" y="8672666"/>
            <a:ext cx="9658350" cy="3086093"/>
            <a:chOff x="0" y="0"/>
            <a:chExt cx="2543763" cy="812800"/>
          </a:xfrm>
        </p:grpSpPr>
        <p:sp>
          <p:nvSpPr>
            <p:cNvPr id="273" name="Google Shape;273;p21"/>
            <p:cNvSpPr/>
            <p:nvPr/>
          </p:nvSpPr>
          <p:spPr>
            <a:xfrm>
              <a:off x="0" y="0"/>
              <a:ext cx="2543763" cy="162981"/>
            </a:xfrm>
            <a:custGeom>
              <a:rect b="b" l="l" r="r" t="t"/>
              <a:pathLst>
                <a:path extrusionOk="0" h="162981" w="2543763">
                  <a:moveTo>
                    <a:pt x="40880" y="0"/>
                  </a:moveTo>
                  <a:lnTo>
                    <a:pt x="2502882" y="0"/>
                  </a:lnTo>
                  <a:cubicBezTo>
                    <a:pt x="2513725" y="0"/>
                    <a:pt x="2524123" y="4307"/>
                    <a:pt x="2531789" y="11974"/>
                  </a:cubicBezTo>
                  <a:cubicBezTo>
                    <a:pt x="2539456" y="19640"/>
                    <a:pt x="2543763" y="30038"/>
                    <a:pt x="2543763" y="40880"/>
                  </a:cubicBezTo>
                  <a:lnTo>
                    <a:pt x="2543763" y="122100"/>
                  </a:lnTo>
                  <a:cubicBezTo>
                    <a:pt x="2543763" y="132942"/>
                    <a:pt x="2539456" y="143340"/>
                    <a:pt x="2531789" y="151007"/>
                  </a:cubicBezTo>
                  <a:cubicBezTo>
                    <a:pt x="2524123" y="158674"/>
                    <a:pt x="2513725" y="162981"/>
                    <a:pt x="2502882" y="162981"/>
                  </a:cubicBezTo>
                  <a:lnTo>
                    <a:pt x="40880" y="162981"/>
                  </a:lnTo>
                  <a:cubicBezTo>
                    <a:pt x="30038" y="162981"/>
                    <a:pt x="19640" y="158674"/>
                    <a:pt x="11974" y="151007"/>
                  </a:cubicBezTo>
                  <a:cubicBezTo>
                    <a:pt x="4307" y="143340"/>
                    <a:pt x="0" y="132942"/>
                    <a:pt x="0" y="122100"/>
                  </a:cubicBezTo>
                  <a:lnTo>
                    <a:pt x="0" y="40880"/>
                  </a:lnTo>
                  <a:cubicBezTo>
                    <a:pt x="0" y="30038"/>
                    <a:pt x="4307" y="19640"/>
                    <a:pt x="11974" y="11974"/>
                  </a:cubicBezTo>
                  <a:cubicBezTo>
                    <a:pt x="19640" y="4307"/>
                    <a:pt x="30038" y="0"/>
                    <a:pt x="40880" y="0"/>
                  </a:cubicBezTo>
                  <a:close/>
                </a:path>
              </a:pathLst>
            </a:custGeom>
            <a:solidFill>
              <a:srgbClr val="599E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1"/>
            <p:cNvSpPr txBox="1"/>
            <p:nvPr/>
          </p:nvSpPr>
          <p:spPr>
            <a:xfrm>
              <a:off x="0" y="0"/>
              <a:ext cx="812800" cy="8128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5" name="Google Shape;275;p21"/>
          <p:cNvGrpSpPr/>
          <p:nvPr/>
        </p:nvGrpSpPr>
        <p:grpSpPr>
          <a:xfrm>
            <a:off x="582938" y="587317"/>
            <a:ext cx="5104801" cy="5127683"/>
            <a:chOff x="1813" y="0"/>
            <a:chExt cx="809173" cy="812800"/>
          </a:xfrm>
        </p:grpSpPr>
        <p:sp>
          <p:nvSpPr>
            <p:cNvPr id="276" name="Google Shape;276;p21"/>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A7E8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59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8" name="Google Shape;278;p21"/>
          <p:cNvSpPr/>
          <p:nvPr/>
        </p:nvSpPr>
        <p:spPr>
          <a:xfrm rot="5400000">
            <a:off x="6240654" y="-997483"/>
            <a:ext cx="5806691" cy="11551196"/>
          </a:xfrm>
          <a:custGeom>
            <a:rect b="b" l="l" r="r" t="t"/>
            <a:pathLst>
              <a:path extrusionOk="0" h="11551196" w="5806691">
                <a:moveTo>
                  <a:pt x="0" y="0"/>
                </a:moveTo>
                <a:lnTo>
                  <a:pt x="5806692" y="0"/>
                </a:lnTo>
                <a:lnTo>
                  <a:pt x="5806692" y="11551196"/>
                </a:lnTo>
                <a:lnTo>
                  <a:pt x="0" y="11551196"/>
                </a:lnTo>
                <a:lnTo>
                  <a:pt x="0" y="0"/>
                </a:lnTo>
                <a:close/>
              </a:path>
            </a:pathLst>
          </a:custGeom>
          <a:blipFill rotWithShape="1">
            <a:blip r:embed="rId4">
              <a:alphaModFix/>
            </a:blip>
            <a:stretch>
              <a:fillRect b="0" l="0" r="0" t="0"/>
            </a:stretch>
          </a:blipFill>
          <a:ln>
            <a:noFill/>
          </a:ln>
        </p:spPr>
      </p:sp>
      <p:sp>
        <p:nvSpPr>
          <p:cNvPr id="279" name="Google Shape;279;p21"/>
          <p:cNvSpPr txBox="1"/>
          <p:nvPr/>
        </p:nvSpPr>
        <p:spPr>
          <a:xfrm>
            <a:off x="5624877" y="3037034"/>
            <a:ext cx="7038300" cy="3415200"/>
          </a:xfrm>
          <a:prstGeom prst="rect">
            <a:avLst/>
          </a:prstGeom>
          <a:noFill/>
          <a:ln>
            <a:noFill/>
          </a:ln>
        </p:spPr>
        <p:txBody>
          <a:bodyPr anchorCtr="0" anchor="t" bIns="0" lIns="0" spcFirstLastPara="1" rIns="0" wrap="square" tIns="0">
            <a:spAutoFit/>
          </a:bodyPr>
          <a:lstStyle/>
          <a:p>
            <a:pPr indent="0" lvl="0" marL="0" marR="0" rtl="0" algn="ctr">
              <a:lnSpc>
                <a:spcPct val="119996"/>
              </a:lnSpc>
              <a:spcBef>
                <a:spcPts val="0"/>
              </a:spcBef>
              <a:spcAft>
                <a:spcPts val="0"/>
              </a:spcAft>
              <a:buNone/>
            </a:pPr>
            <a:r>
              <a:rPr b="0" i="0" lang="en-US" sz="6526" u="none" cap="none" strike="noStrike">
                <a:solidFill>
                  <a:srgbClr val="000000"/>
                </a:solidFill>
                <a:latin typeface="Pridi ExtraLight"/>
                <a:ea typeface="Pridi ExtraLight"/>
                <a:cs typeface="Pridi ExtraLight"/>
                <a:sym typeface="Pridi ExtraLight"/>
              </a:rPr>
              <a:t>Write an original statement or inspiring quote</a:t>
            </a:r>
            <a:endParaRPr/>
          </a:p>
        </p:txBody>
      </p:sp>
      <p:sp>
        <p:nvSpPr>
          <p:cNvPr id="280" name="Google Shape;280;p21"/>
          <p:cNvSpPr txBox="1"/>
          <p:nvPr/>
        </p:nvSpPr>
        <p:spPr>
          <a:xfrm>
            <a:off x="1028700" y="8801100"/>
            <a:ext cx="12804764" cy="361950"/>
          </a:xfrm>
          <a:prstGeom prst="rect">
            <a:avLst/>
          </a:prstGeom>
          <a:noFill/>
          <a:ln>
            <a:noFill/>
          </a:ln>
        </p:spPr>
        <p:txBody>
          <a:bodyPr anchorCtr="0" anchor="t" bIns="0" lIns="0" spcFirstLastPara="1" rIns="0" wrap="square" tIns="0">
            <a:spAutoFit/>
          </a:bodyPr>
          <a:lstStyle/>
          <a:p>
            <a:pPr indent="0" lvl="1" marL="0" marR="0" rtl="0" algn="l">
              <a:lnSpc>
                <a:spcPct val="119958"/>
              </a:lnSpc>
              <a:spcBef>
                <a:spcPts val="0"/>
              </a:spcBef>
              <a:spcAft>
                <a:spcPts val="0"/>
              </a:spcAft>
              <a:buNone/>
            </a:pPr>
            <a:r>
              <a:rPr b="0" i="0" lang="en-US" sz="2400" u="none" cap="none" strike="noStrike">
                <a:solidFill>
                  <a:srgbClr val="FFFFFF"/>
                </a:solidFill>
                <a:latin typeface="Lato"/>
                <a:ea typeface="Lato"/>
                <a:cs typeface="Lato"/>
                <a:sym typeface="Lato"/>
              </a:rPr>
              <a:t>— Include a credit, citation, or supporting message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