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10287000" cx="18288000"/>
  <p:notesSz cx="6858000" cy="9144000"/>
  <p:embeddedFontLst>
    <p:embeddedFont>
      <p:font typeface="Marcellus"/>
      <p:regular r:id="rId32"/>
    </p:embeddedFont>
    <p:embeddedFont>
      <p:font typeface="Nunit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394D582-6FA0-42CD-B2EC-DD561A8BDB04}">
  <a:tblStyle styleId="{6394D582-6FA0-42CD-B2EC-DD561A8BDB0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Nunito-regular.fntdata"/><Relationship Id="rId10" Type="http://schemas.openxmlformats.org/officeDocument/2006/relationships/slide" Target="slides/slide4.xml"/><Relationship Id="rId32" Type="http://schemas.openxmlformats.org/officeDocument/2006/relationships/font" Target="fonts/Marcellus-regular.fntdata"/><Relationship Id="rId13" Type="http://schemas.openxmlformats.org/officeDocument/2006/relationships/slide" Target="slides/slide7.xml"/><Relationship Id="rId35" Type="http://schemas.openxmlformats.org/officeDocument/2006/relationships/font" Target="fonts/Nunito-italic.fntdata"/><Relationship Id="rId12" Type="http://schemas.openxmlformats.org/officeDocument/2006/relationships/slide" Target="slides/slide6.xml"/><Relationship Id="rId34" Type="http://schemas.openxmlformats.org/officeDocument/2006/relationships/font" Target="fonts/Nunito-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Nunit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jpg"/><Relationship Id="rId4" Type="http://schemas.openxmlformats.org/officeDocument/2006/relationships/image" Target="../media/image32.png"/><Relationship Id="rId5" Type="http://schemas.openxmlformats.org/officeDocument/2006/relationships/image" Target="../media/image1.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43.jpg"/><Relationship Id="rId5"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5.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51.jpg"/><Relationship Id="rId5" Type="http://schemas.openxmlformats.org/officeDocument/2006/relationships/image" Target="../media/image50.png"/><Relationship Id="rId6"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7.jpg"/><Relationship Id="rId7"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6.jpg"/><Relationship Id="rId4" Type="http://schemas.openxmlformats.org/officeDocument/2006/relationships/image" Target="../media/image58.png"/><Relationship Id="rId5" Type="http://schemas.openxmlformats.org/officeDocument/2006/relationships/image" Target="../media/image60.png"/><Relationship Id="rId6" Type="http://schemas.openxmlformats.org/officeDocument/2006/relationships/image" Target="../media/image59.png"/><Relationship Id="rId7"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5.png"/></Relationships>
</file>

<file path=ppt/slides/_rels/slide23.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0.png"/><Relationship Id="rId13" Type="http://schemas.openxmlformats.org/officeDocument/2006/relationships/image" Target="../media/image79.png"/><Relationship Id="rId12"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47.png"/><Relationship Id="rId15" Type="http://schemas.openxmlformats.org/officeDocument/2006/relationships/image" Target="../media/image44.png"/><Relationship Id="rId14" Type="http://schemas.openxmlformats.org/officeDocument/2006/relationships/image" Target="../media/image58.png"/><Relationship Id="rId17" Type="http://schemas.openxmlformats.org/officeDocument/2006/relationships/image" Target="../media/image10.png"/><Relationship Id="rId16" Type="http://schemas.openxmlformats.org/officeDocument/2006/relationships/image" Target="../media/image26.png"/><Relationship Id="rId5" Type="http://schemas.openxmlformats.org/officeDocument/2006/relationships/image" Target="../media/image14.png"/><Relationship Id="rId19" Type="http://schemas.openxmlformats.org/officeDocument/2006/relationships/image" Target="../media/image16.png"/><Relationship Id="rId6" Type="http://schemas.openxmlformats.org/officeDocument/2006/relationships/image" Target="../media/image32.png"/><Relationship Id="rId18" Type="http://schemas.openxmlformats.org/officeDocument/2006/relationships/image" Target="../media/image27.png"/><Relationship Id="rId7" Type="http://schemas.openxmlformats.org/officeDocument/2006/relationships/image" Target="../media/image41.png"/><Relationship Id="rId8" Type="http://schemas.openxmlformats.org/officeDocument/2006/relationships/image" Target="../media/image40.png"/></Relationships>
</file>

<file path=ppt/slides/_rels/slide24.xml.rels><?xml version="1.0" encoding="UTF-8" standalone="yes"?><Relationships xmlns="http://schemas.openxmlformats.org/package/2006/relationships"><Relationship Id="rId20" Type="http://schemas.openxmlformats.org/officeDocument/2006/relationships/image" Target="../media/image11.png"/><Relationship Id="rId11" Type="http://schemas.openxmlformats.org/officeDocument/2006/relationships/image" Target="../media/image60.png"/><Relationship Id="rId22" Type="http://schemas.openxmlformats.org/officeDocument/2006/relationships/image" Target="../media/image63.png"/><Relationship Id="rId10" Type="http://schemas.openxmlformats.org/officeDocument/2006/relationships/image" Target="../media/image95.png"/><Relationship Id="rId21" Type="http://schemas.openxmlformats.org/officeDocument/2006/relationships/image" Target="../media/image15.png"/><Relationship Id="rId13" Type="http://schemas.openxmlformats.org/officeDocument/2006/relationships/image" Target="../media/image21.png"/><Relationship Id="rId12" Type="http://schemas.openxmlformats.org/officeDocument/2006/relationships/image" Target="../media/image59.png"/><Relationship Id="rId23"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46.png"/><Relationship Id="rId15" Type="http://schemas.openxmlformats.org/officeDocument/2006/relationships/image" Target="../media/image62.png"/><Relationship Id="rId14" Type="http://schemas.openxmlformats.org/officeDocument/2006/relationships/image" Target="../media/image96.png"/><Relationship Id="rId17" Type="http://schemas.openxmlformats.org/officeDocument/2006/relationships/image" Target="../media/image3.png"/><Relationship Id="rId16" Type="http://schemas.openxmlformats.org/officeDocument/2006/relationships/image" Target="../media/image29.png"/><Relationship Id="rId5" Type="http://schemas.openxmlformats.org/officeDocument/2006/relationships/image" Target="../media/image42.png"/><Relationship Id="rId19" Type="http://schemas.openxmlformats.org/officeDocument/2006/relationships/image" Target="../media/image7.png"/><Relationship Id="rId6" Type="http://schemas.openxmlformats.org/officeDocument/2006/relationships/image" Target="../media/image35.png"/><Relationship Id="rId18" Type="http://schemas.openxmlformats.org/officeDocument/2006/relationships/image" Target="../media/image100.png"/><Relationship Id="rId7" Type="http://schemas.openxmlformats.org/officeDocument/2006/relationships/image" Target="../media/image36.png"/><Relationship Id="rId8"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6.jpg"/><Relationship Id="rId4" Type="http://schemas.openxmlformats.org/officeDocument/2006/relationships/image" Target="../media/image105.png"/><Relationship Id="rId5" Type="http://schemas.openxmlformats.org/officeDocument/2006/relationships/image" Target="../media/image79.png"/><Relationship Id="rId6" Type="http://schemas.openxmlformats.org/officeDocument/2006/relationships/image" Target="../media/image10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8.jpg"/><Relationship Id="rId5" Type="http://schemas.openxmlformats.org/officeDocument/2006/relationships/image" Target="../media/image15.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83" name="Shape 83"/>
        <p:cNvGrpSpPr/>
        <p:nvPr/>
      </p:nvGrpSpPr>
      <p:grpSpPr>
        <a:xfrm>
          <a:off x="0" y="0"/>
          <a:ext cx="0" cy="0"/>
          <a:chOff x="0" y="0"/>
          <a:chExt cx="0" cy="0"/>
        </a:xfrm>
      </p:grpSpPr>
      <p:sp>
        <p:nvSpPr>
          <p:cNvPr id="84" name="Google Shape;84;p13"/>
          <p:cNvSpPr/>
          <p:nvPr/>
        </p:nvSpPr>
        <p:spPr>
          <a:xfrm rot="-331640">
            <a:off x="15454589" y="5359078"/>
            <a:ext cx="4731043" cy="5278040"/>
          </a:xfrm>
          <a:custGeom>
            <a:rect b="b" l="l" r="r" t="t"/>
            <a:pathLst>
              <a:path extrusionOk="0" h="5278040" w="4731043">
                <a:moveTo>
                  <a:pt x="0" y="0"/>
                </a:moveTo>
                <a:lnTo>
                  <a:pt x="4731042" y="0"/>
                </a:lnTo>
                <a:lnTo>
                  <a:pt x="4731042" y="5278040"/>
                </a:lnTo>
                <a:lnTo>
                  <a:pt x="0" y="5278040"/>
                </a:lnTo>
                <a:lnTo>
                  <a:pt x="0" y="0"/>
                </a:lnTo>
                <a:close/>
              </a:path>
            </a:pathLst>
          </a:custGeom>
          <a:blipFill rotWithShape="1">
            <a:blip r:embed="rId3">
              <a:alphaModFix/>
            </a:blip>
            <a:stretch>
              <a:fillRect b="0" l="0" r="0" t="0"/>
            </a:stretch>
          </a:blipFill>
          <a:ln>
            <a:noFill/>
          </a:ln>
        </p:spPr>
      </p:sp>
      <p:sp>
        <p:nvSpPr>
          <p:cNvPr id="85" name="Google Shape;85;p13"/>
          <p:cNvSpPr/>
          <p:nvPr/>
        </p:nvSpPr>
        <p:spPr>
          <a:xfrm rot="2370243">
            <a:off x="-868383" y="5114292"/>
            <a:ext cx="3794166" cy="4232842"/>
          </a:xfrm>
          <a:custGeom>
            <a:rect b="b" l="l" r="r" t="t"/>
            <a:pathLst>
              <a:path extrusionOk="0" h="4232842" w="3794166">
                <a:moveTo>
                  <a:pt x="0" y="0"/>
                </a:moveTo>
                <a:lnTo>
                  <a:pt x="3794166" y="0"/>
                </a:lnTo>
                <a:lnTo>
                  <a:pt x="3794166" y="4232843"/>
                </a:lnTo>
                <a:lnTo>
                  <a:pt x="0" y="4232843"/>
                </a:lnTo>
                <a:lnTo>
                  <a:pt x="0" y="0"/>
                </a:lnTo>
                <a:close/>
              </a:path>
            </a:pathLst>
          </a:custGeom>
          <a:blipFill rotWithShape="1">
            <a:blip r:embed="rId3">
              <a:alphaModFix/>
            </a:blip>
            <a:stretch>
              <a:fillRect b="0" l="0" r="0" t="0"/>
            </a:stretch>
          </a:blipFill>
          <a:ln>
            <a:noFill/>
          </a:ln>
        </p:spPr>
      </p:sp>
      <p:pic>
        <p:nvPicPr>
          <p:cNvPr id="86" name="Google Shape;86;p13"/>
          <p:cNvPicPr preferRelativeResize="0"/>
          <p:nvPr/>
        </p:nvPicPr>
        <p:blipFill rotWithShape="1">
          <a:blip r:embed="rId4">
            <a:alphaModFix amt="52000"/>
          </a:blip>
          <a:srcRect b="31321" l="0" r="0" t="20318"/>
          <a:stretch/>
        </p:blipFill>
        <p:spPr>
          <a:xfrm>
            <a:off x="0" y="4390930"/>
            <a:ext cx="18288000" cy="5896070"/>
          </a:xfrm>
          <a:prstGeom prst="rect">
            <a:avLst/>
          </a:prstGeom>
          <a:noFill/>
          <a:ln>
            <a:noFill/>
          </a:ln>
        </p:spPr>
      </p:pic>
      <p:sp>
        <p:nvSpPr>
          <p:cNvPr id="87" name="Google Shape;87;p13"/>
          <p:cNvSpPr/>
          <p:nvPr/>
        </p:nvSpPr>
        <p:spPr>
          <a:xfrm>
            <a:off x="718315" y="965240"/>
            <a:ext cx="4515231" cy="719756"/>
          </a:xfrm>
          <a:custGeom>
            <a:rect b="b" l="l" r="r" t="t"/>
            <a:pathLst>
              <a:path extrusionOk="0" h="719756" w="4515231">
                <a:moveTo>
                  <a:pt x="0" y="0"/>
                </a:moveTo>
                <a:lnTo>
                  <a:pt x="4515231" y="0"/>
                </a:lnTo>
                <a:lnTo>
                  <a:pt x="4515231" y="719756"/>
                </a:lnTo>
                <a:lnTo>
                  <a:pt x="0" y="719756"/>
                </a:lnTo>
                <a:lnTo>
                  <a:pt x="0" y="0"/>
                </a:lnTo>
                <a:close/>
              </a:path>
            </a:pathLst>
          </a:custGeom>
          <a:blipFill rotWithShape="1">
            <a:blip r:embed="rId5">
              <a:alphaModFix/>
            </a:blip>
            <a:stretch>
              <a:fillRect b="0" l="0" r="-119182" t="0"/>
            </a:stretch>
          </a:blipFill>
          <a:ln>
            <a:noFill/>
          </a:ln>
        </p:spPr>
      </p:sp>
      <p:sp>
        <p:nvSpPr>
          <p:cNvPr id="88" name="Google Shape;88;p13"/>
          <p:cNvSpPr/>
          <p:nvPr/>
        </p:nvSpPr>
        <p:spPr>
          <a:xfrm>
            <a:off x="13054454" y="965240"/>
            <a:ext cx="4515231" cy="719756"/>
          </a:xfrm>
          <a:custGeom>
            <a:rect b="b" l="l" r="r" t="t"/>
            <a:pathLst>
              <a:path extrusionOk="0" h="719756" w="4515231">
                <a:moveTo>
                  <a:pt x="0" y="0"/>
                </a:moveTo>
                <a:lnTo>
                  <a:pt x="4515231" y="0"/>
                </a:lnTo>
                <a:lnTo>
                  <a:pt x="4515231" y="719756"/>
                </a:lnTo>
                <a:lnTo>
                  <a:pt x="0" y="719756"/>
                </a:lnTo>
                <a:lnTo>
                  <a:pt x="0" y="0"/>
                </a:lnTo>
                <a:close/>
              </a:path>
            </a:pathLst>
          </a:custGeom>
          <a:blipFill rotWithShape="1">
            <a:blip r:embed="rId5">
              <a:alphaModFix/>
            </a:blip>
            <a:stretch>
              <a:fillRect b="0" l="-119178" r="0" t="0"/>
            </a:stretch>
          </a:blipFill>
          <a:ln>
            <a:noFill/>
          </a:ln>
        </p:spPr>
      </p:sp>
      <p:sp>
        <p:nvSpPr>
          <p:cNvPr id="89" name="Google Shape;89;p13"/>
          <p:cNvSpPr txBox="1"/>
          <p:nvPr/>
        </p:nvSpPr>
        <p:spPr>
          <a:xfrm>
            <a:off x="1508343" y="2106637"/>
            <a:ext cx="15271314" cy="1935125"/>
          </a:xfrm>
          <a:prstGeom prst="rect">
            <a:avLst/>
          </a:prstGeom>
          <a:noFill/>
          <a:ln>
            <a:noFill/>
          </a:ln>
        </p:spPr>
        <p:txBody>
          <a:bodyPr anchorCtr="0" anchor="t" bIns="0" lIns="0" spcFirstLastPara="1" rIns="0" wrap="square" tIns="0">
            <a:spAutoFit/>
          </a:bodyPr>
          <a:lstStyle/>
          <a:p>
            <a:pPr indent="0" lvl="0" marL="0" marR="0" rtl="0" algn="ctr">
              <a:lnSpc>
                <a:spcPct val="111012"/>
              </a:lnSpc>
              <a:spcBef>
                <a:spcPts val="0"/>
              </a:spcBef>
              <a:spcAft>
                <a:spcPts val="0"/>
              </a:spcAft>
              <a:buNone/>
            </a:pPr>
            <a:r>
              <a:rPr b="0" i="0" lang="en-US" sz="13467" u="none" cap="none" strike="noStrike">
                <a:solidFill>
                  <a:srgbClr val="CEA25A"/>
                </a:solidFill>
                <a:latin typeface="Marcellus"/>
                <a:ea typeface="Marcellus"/>
                <a:cs typeface="Marcellus"/>
                <a:sym typeface="Marcellus"/>
              </a:rPr>
              <a:t>Meeting Agenda</a:t>
            </a:r>
            <a:endParaRPr/>
          </a:p>
        </p:txBody>
      </p:sp>
      <p:sp>
        <p:nvSpPr>
          <p:cNvPr id="90" name="Google Shape;90;p13"/>
          <p:cNvSpPr txBox="1"/>
          <p:nvPr/>
        </p:nvSpPr>
        <p:spPr>
          <a:xfrm>
            <a:off x="4883863" y="981075"/>
            <a:ext cx="8520275" cy="735711"/>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199" u="none" cap="none" strike="noStrike">
                <a:solidFill>
                  <a:srgbClr val="CEA25A"/>
                </a:solidFill>
                <a:latin typeface="Nunito"/>
                <a:ea typeface="Nunito"/>
                <a:cs typeface="Nunito"/>
                <a:sym typeface="Nunito"/>
              </a:rPr>
              <a:t>HOTEL MANAGEMENT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248" name="Shape 248"/>
        <p:cNvGrpSpPr/>
        <p:nvPr/>
      </p:nvGrpSpPr>
      <p:grpSpPr>
        <a:xfrm>
          <a:off x="0" y="0"/>
          <a:ext cx="0" cy="0"/>
          <a:chOff x="0" y="0"/>
          <a:chExt cx="0" cy="0"/>
        </a:xfrm>
      </p:grpSpPr>
      <p:grpSp>
        <p:nvGrpSpPr>
          <p:cNvPr id="249" name="Google Shape;249;p22"/>
          <p:cNvGrpSpPr/>
          <p:nvPr/>
        </p:nvGrpSpPr>
        <p:grpSpPr>
          <a:xfrm>
            <a:off x="539565" y="387015"/>
            <a:ext cx="17208869" cy="4332318"/>
            <a:chOff x="0" y="-38100"/>
            <a:chExt cx="4532377" cy="1141022"/>
          </a:xfrm>
        </p:grpSpPr>
        <p:sp>
          <p:nvSpPr>
            <p:cNvPr id="250" name="Google Shape;250;p22"/>
            <p:cNvSpPr/>
            <p:nvPr/>
          </p:nvSpPr>
          <p:spPr>
            <a:xfrm>
              <a:off x="0" y="0"/>
              <a:ext cx="4532377" cy="1102922"/>
            </a:xfrm>
            <a:custGeom>
              <a:rect b="b" l="l" r="r" t="t"/>
              <a:pathLst>
                <a:path extrusionOk="0" h="1102922" w="4532377">
                  <a:moveTo>
                    <a:pt x="0" y="0"/>
                  </a:moveTo>
                  <a:lnTo>
                    <a:pt x="4532377" y="0"/>
                  </a:lnTo>
                  <a:lnTo>
                    <a:pt x="4532377" y="1102922"/>
                  </a:lnTo>
                  <a:lnTo>
                    <a:pt x="0" y="1102922"/>
                  </a:lnTo>
                  <a:close/>
                </a:path>
              </a:pathLst>
            </a:custGeom>
            <a:solidFill>
              <a:srgbClr val="000000">
                <a:alpha val="0"/>
              </a:srgbClr>
            </a:solidFill>
            <a:ln cap="flat" cmpd="sng" w="38100">
              <a:solidFill>
                <a:srgbClr val="FAEEAD"/>
              </a:solidFill>
              <a:prstDash val="solid"/>
              <a:round/>
              <a:headEnd len="sm" w="sm" type="none"/>
              <a:tailEnd len="sm" w="sm" type="none"/>
            </a:ln>
          </p:spPr>
        </p:sp>
        <p:sp>
          <p:nvSpPr>
            <p:cNvPr id="251" name="Google Shape;251;p22"/>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22"/>
          <p:cNvGrpSpPr/>
          <p:nvPr/>
        </p:nvGrpSpPr>
        <p:grpSpPr>
          <a:xfrm>
            <a:off x="539565" y="3843658"/>
            <a:ext cx="17208869" cy="5903776"/>
            <a:chOff x="0" y="0"/>
            <a:chExt cx="4532377" cy="1554904"/>
          </a:xfrm>
        </p:grpSpPr>
        <p:sp>
          <p:nvSpPr>
            <p:cNvPr id="253" name="Google Shape;253;p22"/>
            <p:cNvSpPr/>
            <p:nvPr/>
          </p:nvSpPr>
          <p:spPr>
            <a:xfrm>
              <a:off x="0" y="0"/>
              <a:ext cx="4532377" cy="1554904"/>
            </a:xfrm>
            <a:custGeom>
              <a:rect b="b" l="l" r="r" t="t"/>
              <a:pathLst>
                <a:path extrusionOk="0" h="1554904" w="4532377">
                  <a:moveTo>
                    <a:pt x="4452959" y="0"/>
                  </a:moveTo>
                  <a:lnTo>
                    <a:pt x="79418" y="0"/>
                  </a:lnTo>
                  <a:cubicBezTo>
                    <a:pt x="79418" y="43699"/>
                    <a:pt x="44079" y="79418"/>
                    <a:pt x="0" y="79418"/>
                  </a:cubicBezTo>
                  <a:lnTo>
                    <a:pt x="0" y="1475486"/>
                  </a:lnTo>
                  <a:cubicBezTo>
                    <a:pt x="43699" y="1475486"/>
                    <a:pt x="79418" y="1510825"/>
                    <a:pt x="79418" y="1554904"/>
                  </a:cubicBezTo>
                  <a:lnTo>
                    <a:pt x="4452959" y="1554904"/>
                  </a:lnTo>
                  <a:cubicBezTo>
                    <a:pt x="4452959" y="1511205"/>
                    <a:pt x="4488298" y="1475486"/>
                    <a:pt x="4532377" y="1475486"/>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2"/>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5" name="Google Shape;255;p22"/>
          <p:cNvPicPr preferRelativeResize="0"/>
          <p:nvPr/>
        </p:nvPicPr>
        <p:blipFill rotWithShape="1">
          <a:blip r:embed="rId3">
            <a:alphaModFix/>
          </a:blip>
          <a:srcRect b="18307" l="0" r="0" t="33528"/>
          <a:stretch/>
        </p:blipFill>
        <p:spPr>
          <a:xfrm>
            <a:off x="583123" y="580024"/>
            <a:ext cx="17121753" cy="5504572"/>
          </a:xfrm>
          <a:prstGeom prst="rect">
            <a:avLst/>
          </a:prstGeom>
          <a:noFill/>
          <a:ln>
            <a:noFill/>
          </a:ln>
        </p:spPr>
      </p:pic>
      <p:sp>
        <p:nvSpPr>
          <p:cNvPr id="256" name="Google Shape;256;p22"/>
          <p:cNvSpPr/>
          <p:nvPr/>
        </p:nvSpPr>
        <p:spPr>
          <a:xfrm>
            <a:off x="699317" y="7833582"/>
            <a:ext cx="3755217" cy="436566"/>
          </a:xfrm>
          <a:custGeom>
            <a:rect b="b" l="l" r="r" t="t"/>
            <a:pathLst>
              <a:path extrusionOk="0" h="436566" w="3755217">
                <a:moveTo>
                  <a:pt x="0" y="0"/>
                </a:moveTo>
                <a:lnTo>
                  <a:pt x="3755217" y="0"/>
                </a:lnTo>
                <a:lnTo>
                  <a:pt x="3755217" y="436566"/>
                </a:lnTo>
                <a:lnTo>
                  <a:pt x="0" y="436566"/>
                </a:lnTo>
                <a:lnTo>
                  <a:pt x="0" y="0"/>
                </a:lnTo>
                <a:close/>
              </a:path>
            </a:pathLst>
          </a:custGeom>
          <a:blipFill rotWithShape="1">
            <a:blip r:embed="rId4">
              <a:alphaModFix/>
            </a:blip>
            <a:stretch>
              <a:fillRect b="-17230" l="-58005" r="-75106" t="-24956"/>
            </a:stretch>
          </a:blipFill>
          <a:ln>
            <a:noFill/>
          </a:ln>
        </p:spPr>
      </p:sp>
      <p:sp>
        <p:nvSpPr>
          <p:cNvPr id="257" name="Google Shape;257;p22"/>
          <p:cNvSpPr/>
          <p:nvPr/>
        </p:nvSpPr>
        <p:spPr>
          <a:xfrm>
            <a:off x="13833466" y="7833582"/>
            <a:ext cx="3755217" cy="436566"/>
          </a:xfrm>
          <a:custGeom>
            <a:rect b="b" l="l" r="r" t="t"/>
            <a:pathLst>
              <a:path extrusionOk="0" h="436566" w="3755217">
                <a:moveTo>
                  <a:pt x="0" y="0"/>
                </a:moveTo>
                <a:lnTo>
                  <a:pt x="3755217" y="0"/>
                </a:lnTo>
                <a:lnTo>
                  <a:pt x="3755217" y="436566"/>
                </a:lnTo>
                <a:lnTo>
                  <a:pt x="0" y="436566"/>
                </a:lnTo>
                <a:lnTo>
                  <a:pt x="0" y="0"/>
                </a:lnTo>
                <a:close/>
              </a:path>
            </a:pathLst>
          </a:custGeom>
          <a:blipFill rotWithShape="1">
            <a:blip r:embed="rId4">
              <a:alphaModFix/>
            </a:blip>
            <a:stretch>
              <a:fillRect b="-22126" l="-120634" r="-12476" t="-20058"/>
            </a:stretch>
          </a:blipFill>
          <a:ln>
            <a:noFill/>
          </a:ln>
        </p:spPr>
      </p:sp>
      <p:sp>
        <p:nvSpPr>
          <p:cNvPr id="258" name="Google Shape;258;p22"/>
          <p:cNvSpPr txBox="1"/>
          <p:nvPr/>
        </p:nvSpPr>
        <p:spPr>
          <a:xfrm>
            <a:off x="2327195" y="6246521"/>
            <a:ext cx="13633500" cy="2427300"/>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US" sz="8300" u="none" cap="none" strike="noStrike">
                <a:solidFill>
                  <a:srgbClr val="F2DC8B"/>
                </a:solidFill>
                <a:latin typeface="Marcellus"/>
                <a:ea typeface="Marcellus"/>
                <a:cs typeface="Marcellus"/>
                <a:sym typeface="Marcellus"/>
              </a:rPr>
              <a:t>Write an original statement or inspiring quote</a:t>
            </a:r>
            <a:endParaRPr/>
          </a:p>
        </p:txBody>
      </p:sp>
      <p:sp>
        <p:nvSpPr>
          <p:cNvPr id="259" name="Google Shape;259;p22"/>
          <p:cNvSpPr txBox="1"/>
          <p:nvPr/>
        </p:nvSpPr>
        <p:spPr>
          <a:xfrm>
            <a:off x="4985510" y="8836025"/>
            <a:ext cx="8316900" cy="384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499" u="none" cap="none" strike="noStrike">
                <a:solidFill>
                  <a:srgbClr val="13261D"/>
                </a:solidFill>
                <a:latin typeface="Nunito"/>
                <a:ea typeface="Nunito"/>
                <a:cs typeface="Nunito"/>
                <a:sym typeface="Nunito"/>
              </a:rPr>
              <a:t>— Include a credit, citation, or supporting message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263" name="Shape 263"/>
        <p:cNvGrpSpPr/>
        <p:nvPr/>
      </p:nvGrpSpPr>
      <p:grpSpPr>
        <a:xfrm>
          <a:off x="0" y="0"/>
          <a:ext cx="0" cy="0"/>
          <a:chOff x="0" y="0"/>
          <a:chExt cx="0" cy="0"/>
        </a:xfrm>
      </p:grpSpPr>
      <p:pic>
        <p:nvPicPr>
          <p:cNvPr id="264" name="Google Shape;264;p23"/>
          <p:cNvPicPr preferRelativeResize="0"/>
          <p:nvPr/>
        </p:nvPicPr>
        <p:blipFill rotWithShape="1">
          <a:blip r:embed="rId3">
            <a:alphaModFix amt="30000"/>
          </a:blip>
          <a:srcRect b="41494" l="0" r="0" t="41494"/>
          <a:stretch/>
        </p:blipFill>
        <p:spPr>
          <a:xfrm>
            <a:off x="0" y="0"/>
            <a:ext cx="18288000" cy="4660372"/>
          </a:xfrm>
          <a:prstGeom prst="rect">
            <a:avLst/>
          </a:prstGeom>
          <a:noFill/>
          <a:ln>
            <a:noFill/>
          </a:ln>
        </p:spPr>
      </p:pic>
      <p:sp>
        <p:nvSpPr>
          <p:cNvPr id="265" name="Google Shape;265;p23"/>
          <p:cNvSpPr txBox="1"/>
          <p:nvPr/>
        </p:nvSpPr>
        <p:spPr>
          <a:xfrm>
            <a:off x="2847353" y="6636553"/>
            <a:ext cx="12593295" cy="142875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9999" u="none" cap="none" strike="noStrike">
                <a:solidFill>
                  <a:srgbClr val="CEA25A"/>
                </a:solidFill>
                <a:latin typeface="Marcellus"/>
                <a:ea typeface="Marcellus"/>
                <a:cs typeface="Marcellus"/>
                <a:sym typeface="Marcellus"/>
              </a:rPr>
              <a:t>Project Timeline</a:t>
            </a:r>
            <a:endParaRPr/>
          </a:p>
        </p:txBody>
      </p:sp>
      <p:sp>
        <p:nvSpPr>
          <p:cNvPr id="266" name="Google Shape;266;p23"/>
          <p:cNvSpPr/>
          <p:nvPr/>
        </p:nvSpPr>
        <p:spPr>
          <a:xfrm rot="438786">
            <a:off x="269208" y="6411700"/>
            <a:ext cx="3519597" cy="4480968"/>
          </a:xfrm>
          <a:custGeom>
            <a:rect b="b" l="l" r="r" t="t"/>
            <a:pathLst>
              <a:path extrusionOk="0" h="4480968" w="3519597">
                <a:moveTo>
                  <a:pt x="0" y="0"/>
                </a:moveTo>
                <a:lnTo>
                  <a:pt x="3519597" y="0"/>
                </a:lnTo>
                <a:lnTo>
                  <a:pt x="3519597" y="4480968"/>
                </a:lnTo>
                <a:lnTo>
                  <a:pt x="0" y="4480968"/>
                </a:lnTo>
                <a:lnTo>
                  <a:pt x="0" y="0"/>
                </a:lnTo>
                <a:close/>
              </a:path>
            </a:pathLst>
          </a:custGeom>
          <a:blipFill rotWithShape="1">
            <a:blip r:embed="rId4">
              <a:alphaModFix/>
            </a:blip>
            <a:stretch>
              <a:fillRect b="0" l="0" r="0" t="0"/>
            </a:stretch>
          </a:blipFill>
          <a:ln>
            <a:noFill/>
          </a:ln>
        </p:spPr>
      </p:sp>
      <p:sp>
        <p:nvSpPr>
          <p:cNvPr id="267" name="Google Shape;267;p23"/>
          <p:cNvSpPr/>
          <p:nvPr/>
        </p:nvSpPr>
        <p:spPr>
          <a:xfrm>
            <a:off x="14502985" y="6684308"/>
            <a:ext cx="4101373" cy="4575568"/>
          </a:xfrm>
          <a:custGeom>
            <a:rect b="b" l="l" r="r" t="t"/>
            <a:pathLst>
              <a:path extrusionOk="0" h="4575568" w="4101373">
                <a:moveTo>
                  <a:pt x="0" y="0"/>
                </a:moveTo>
                <a:lnTo>
                  <a:pt x="4101373" y="0"/>
                </a:lnTo>
                <a:lnTo>
                  <a:pt x="4101373" y="4575567"/>
                </a:lnTo>
                <a:lnTo>
                  <a:pt x="0" y="4575567"/>
                </a:lnTo>
                <a:lnTo>
                  <a:pt x="0" y="0"/>
                </a:lnTo>
                <a:close/>
              </a:path>
            </a:pathLst>
          </a:custGeom>
          <a:blipFill rotWithShape="1">
            <a:blip r:embed="rId5">
              <a:alphaModFix/>
            </a:blip>
            <a:stretch>
              <a:fillRect b="0" l="0" r="0" t="0"/>
            </a:stretch>
          </a:blipFill>
          <a:ln>
            <a:noFill/>
          </a:ln>
        </p:spPr>
      </p:sp>
      <p:sp>
        <p:nvSpPr>
          <p:cNvPr id="268" name="Google Shape;268;p23"/>
          <p:cNvSpPr txBox="1"/>
          <p:nvPr/>
        </p:nvSpPr>
        <p:spPr>
          <a:xfrm>
            <a:off x="4466974" y="8342546"/>
            <a:ext cx="10036011"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CEA25A"/>
                </a:solidFill>
                <a:latin typeface="Nunito"/>
                <a:ea typeface="Nunito"/>
                <a:cs typeface="Nunito"/>
                <a:sym typeface="Nunito"/>
              </a:rPr>
              <a:t>Elaborate on what you want to discuss. </a:t>
            </a:r>
            <a:endParaRPr/>
          </a:p>
        </p:txBody>
      </p:sp>
      <p:sp>
        <p:nvSpPr>
          <p:cNvPr id="269" name="Google Shape;269;p23"/>
          <p:cNvSpPr txBox="1"/>
          <p:nvPr/>
        </p:nvSpPr>
        <p:spPr>
          <a:xfrm>
            <a:off x="6716882" y="1209675"/>
            <a:ext cx="4854237" cy="2630978"/>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18373" u="none" cap="none" strike="noStrike">
                <a:solidFill>
                  <a:srgbClr val="CEA25A"/>
                </a:solidFill>
                <a:latin typeface="Marcellus"/>
                <a:ea typeface="Marcellus"/>
                <a:cs typeface="Marcellus"/>
                <a:sym typeface="Marcellus"/>
              </a:rPr>
              <a:t>02</a:t>
            </a:r>
            <a:endParaRPr/>
          </a:p>
        </p:txBody>
      </p:sp>
      <p:pic>
        <p:nvPicPr>
          <p:cNvPr id="270" name="Google Shape;270;p23"/>
          <p:cNvPicPr preferRelativeResize="0"/>
          <p:nvPr/>
        </p:nvPicPr>
        <p:blipFill rotWithShape="1">
          <a:blip r:embed="rId6">
            <a:alphaModFix/>
          </a:blip>
          <a:srcRect b="43449" l="0" r="0" t="43449"/>
          <a:stretch/>
        </p:blipFill>
        <p:spPr>
          <a:xfrm>
            <a:off x="0" y="4469650"/>
            <a:ext cx="18288000" cy="1347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274" name="Shape 274"/>
        <p:cNvGrpSpPr/>
        <p:nvPr/>
      </p:nvGrpSpPr>
      <p:grpSpPr>
        <a:xfrm>
          <a:off x="0" y="0"/>
          <a:ext cx="0" cy="0"/>
          <a:chOff x="0" y="0"/>
          <a:chExt cx="0" cy="0"/>
        </a:xfrm>
      </p:grpSpPr>
      <p:sp>
        <p:nvSpPr>
          <p:cNvPr id="275" name="Google Shape;275;p24"/>
          <p:cNvSpPr/>
          <p:nvPr/>
        </p:nvSpPr>
        <p:spPr>
          <a:xfrm>
            <a:off x="539565" y="539565"/>
            <a:ext cx="17208869" cy="9207869"/>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24"/>
          <p:cNvPicPr preferRelativeResize="0"/>
          <p:nvPr/>
        </p:nvPicPr>
        <p:blipFill rotWithShape="1">
          <a:blip r:embed="rId3">
            <a:alphaModFix/>
          </a:blip>
          <a:srcRect b="46751" l="0" r="0" t="43882"/>
          <a:stretch/>
        </p:blipFill>
        <p:spPr>
          <a:xfrm>
            <a:off x="0" y="4514097"/>
            <a:ext cx="18288000" cy="963549"/>
          </a:xfrm>
          <a:prstGeom prst="rect">
            <a:avLst/>
          </a:prstGeom>
          <a:noFill/>
          <a:ln>
            <a:noFill/>
          </a:ln>
        </p:spPr>
      </p:pic>
      <p:grpSp>
        <p:nvGrpSpPr>
          <p:cNvPr id="277" name="Google Shape;277;p24"/>
          <p:cNvGrpSpPr/>
          <p:nvPr/>
        </p:nvGrpSpPr>
        <p:grpSpPr>
          <a:xfrm>
            <a:off x="986889" y="845444"/>
            <a:ext cx="16314223" cy="3637442"/>
            <a:chOff x="0" y="-38100"/>
            <a:chExt cx="4296750" cy="958009"/>
          </a:xfrm>
        </p:grpSpPr>
        <p:sp>
          <p:nvSpPr>
            <p:cNvPr id="278" name="Google Shape;278;p24"/>
            <p:cNvSpPr/>
            <p:nvPr/>
          </p:nvSpPr>
          <p:spPr>
            <a:xfrm>
              <a:off x="0" y="0"/>
              <a:ext cx="4296750" cy="919909"/>
            </a:xfrm>
            <a:custGeom>
              <a:rect b="b" l="l" r="r" t="t"/>
              <a:pathLst>
                <a:path extrusionOk="0" h="919909" w="4296750">
                  <a:moveTo>
                    <a:pt x="0" y="0"/>
                  </a:moveTo>
                  <a:lnTo>
                    <a:pt x="4296750" y="0"/>
                  </a:lnTo>
                  <a:lnTo>
                    <a:pt x="4296750" y="919909"/>
                  </a:lnTo>
                  <a:lnTo>
                    <a:pt x="0" y="919909"/>
                  </a:lnTo>
                  <a:close/>
                </a:path>
              </a:pathLst>
            </a:custGeom>
            <a:solidFill>
              <a:srgbClr val="000000">
                <a:alpha val="0"/>
              </a:srgbClr>
            </a:solidFill>
            <a:ln cap="flat" cmpd="sng" w="38100">
              <a:solidFill>
                <a:srgbClr val="FAEEAD"/>
              </a:solidFill>
              <a:prstDash val="solid"/>
              <a:round/>
              <a:headEnd len="sm" w="sm" type="none"/>
              <a:tailEnd len="sm" w="sm" type="none"/>
            </a:ln>
          </p:spPr>
        </p:sp>
        <p:sp>
          <p:nvSpPr>
            <p:cNvPr id="279" name="Google Shape;279;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0" name="Google Shape;280;p24"/>
          <p:cNvPicPr preferRelativeResize="0"/>
          <p:nvPr/>
        </p:nvPicPr>
        <p:blipFill rotWithShape="1">
          <a:blip r:embed="rId4">
            <a:alphaModFix/>
          </a:blip>
          <a:srcRect b="27666" l="0" r="0" t="56891"/>
          <a:stretch/>
        </p:blipFill>
        <p:spPr>
          <a:xfrm>
            <a:off x="1028700" y="1028700"/>
            <a:ext cx="16230600" cy="3415591"/>
          </a:xfrm>
          <a:prstGeom prst="rect">
            <a:avLst/>
          </a:prstGeom>
          <a:noFill/>
          <a:ln>
            <a:noFill/>
          </a:ln>
        </p:spPr>
      </p:pic>
      <p:sp>
        <p:nvSpPr>
          <p:cNvPr id="281" name="Google Shape;281;p24"/>
          <p:cNvSpPr txBox="1"/>
          <p:nvPr/>
        </p:nvSpPr>
        <p:spPr>
          <a:xfrm>
            <a:off x="10929310" y="5373433"/>
            <a:ext cx="845110" cy="963549"/>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799" u="none" cap="none" strike="noStrike">
                <a:solidFill>
                  <a:srgbClr val="F2DC8B"/>
                </a:solidFill>
                <a:latin typeface="Marcellus"/>
                <a:ea typeface="Marcellus"/>
                <a:cs typeface="Marcellus"/>
                <a:sym typeface="Marcellus"/>
              </a:rPr>
              <a:t>O</a:t>
            </a:r>
            <a:endParaRPr/>
          </a:p>
        </p:txBody>
      </p:sp>
      <p:sp>
        <p:nvSpPr>
          <p:cNvPr id="282" name="Google Shape;282;p24"/>
          <p:cNvSpPr txBox="1"/>
          <p:nvPr/>
        </p:nvSpPr>
        <p:spPr>
          <a:xfrm>
            <a:off x="15179324" y="5373433"/>
            <a:ext cx="845110" cy="963549"/>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799" u="none" cap="none" strike="noStrike">
                <a:solidFill>
                  <a:srgbClr val="F2DC8B"/>
                </a:solidFill>
                <a:latin typeface="Marcellus"/>
                <a:ea typeface="Marcellus"/>
                <a:cs typeface="Marcellus"/>
                <a:sym typeface="Marcellus"/>
              </a:rPr>
              <a:t>T</a:t>
            </a:r>
            <a:endParaRPr/>
          </a:p>
        </p:txBody>
      </p:sp>
      <p:sp>
        <p:nvSpPr>
          <p:cNvPr id="283" name="Google Shape;283;p24"/>
          <p:cNvSpPr txBox="1"/>
          <p:nvPr/>
        </p:nvSpPr>
        <p:spPr>
          <a:xfrm>
            <a:off x="9884011" y="6547541"/>
            <a:ext cx="2935709"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00" u="none" cap="none" strike="noStrike">
                <a:solidFill>
                  <a:srgbClr val="13261D"/>
                </a:solidFill>
                <a:latin typeface="Marcellus"/>
                <a:ea typeface="Marcellus"/>
                <a:cs typeface="Marcellus"/>
                <a:sym typeface="Marcellus"/>
              </a:rPr>
              <a:t>Opportunities</a:t>
            </a:r>
            <a:endParaRPr/>
          </a:p>
        </p:txBody>
      </p:sp>
      <p:sp>
        <p:nvSpPr>
          <p:cNvPr id="284" name="Google Shape;284;p24"/>
          <p:cNvSpPr txBox="1"/>
          <p:nvPr/>
        </p:nvSpPr>
        <p:spPr>
          <a:xfrm>
            <a:off x="14134025" y="6547541"/>
            <a:ext cx="2935709"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00" u="none" cap="none" strike="noStrike">
                <a:solidFill>
                  <a:srgbClr val="13261D"/>
                </a:solidFill>
                <a:latin typeface="Marcellus"/>
                <a:ea typeface="Marcellus"/>
                <a:cs typeface="Marcellus"/>
                <a:sym typeface="Marcellus"/>
              </a:rPr>
              <a:t>Threats</a:t>
            </a:r>
            <a:endParaRPr/>
          </a:p>
        </p:txBody>
      </p:sp>
      <p:sp>
        <p:nvSpPr>
          <p:cNvPr id="285" name="Google Shape;285;p24"/>
          <p:cNvSpPr txBox="1"/>
          <p:nvPr/>
        </p:nvSpPr>
        <p:spPr>
          <a:xfrm>
            <a:off x="9144120" y="7189845"/>
            <a:ext cx="4415400" cy="1217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What are your goals? </a:t>
            </a:r>
            <a:endParaRPr/>
          </a:p>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Are demands shifting?</a:t>
            </a:r>
            <a:endParaRPr/>
          </a:p>
          <a:p>
            <a:pPr indent="0" lvl="1"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How can it be improved?</a:t>
            </a:r>
            <a:endParaRPr/>
          </a:p>
        </p:txBody>
      </p:sp>
      <p:sp>
        <p:nvSpPr>
          <p:cNvPr id="286" name="Google Shape;286;p24"/>
          <p:cNvSpPr txBox="1"/>
          <p:nvPr/>
        </p:nvSpPr>
        <p:spPr>
          <a:xfrm>
            <a:off x="13394135" y="7189845"/>
            <a:ext cx="4415400" cy="1656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What are the blockers</a:t>
            </a:r>
            <a:endParaRPr/>
          </a:p>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you're facing? </a:t>
            </a:r>
            <a:endParaRPr/>
          </a:p>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What are factors outside</a:t>
            </a:r>
            <a:endParaRPr/>
          </a:p>
          <a:p>
            <a:pPr indent="0" lvl="1"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of your control?</a:t>
            </a:r>
            <a:endParaRPr/>
          </a:p>
        </p:txBody>
      </p:sp>
      <p:sp>
        <p:nvSpPr>
          <p:cNvPr id="287" name="Google Shape;287;p24"/>
          <p:cNvSpPr txBox="1"/>
          <p:nvPr/>
        </p:nvSpPr>
        <p:spPr>
          <a:xfrm>
            <a:off x="2359056" y="5373433"/>
            <a:ext cx="845110" cy="963549"/>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799" u="none" cap="none" strike="noStrike">
                <a:solidFill>
                  <a:srgbClr val="F2DC8B"/>
                </a:solidFill>
                <a:latin typeface="Marcellus"/>
                <a:ea typeface="Marcellus"/>
                <a:cs typeface="Marcellus"/>
                <a:sym typeface="Marcellus"/>
              </a:rPr>
              <a:t>S</a:t>
            </a:r>
            <a:endParaRPr/>
          </a:p>
        </p:txBody>
      </p:sp>
      <p:sp>
        <p:nvSpPr>
          <p:cNvPr id="288" name="Google Shape;288;p24"/>
          <p:cNvSpPr txBox="1"/>
          <p:nvPr/>
        </p:nvSpPr>
        <p:spPr>
          <a:xfrm>
            <a:off x="6743618" y="5373433"/>
            <a:ext cx="845110" cy="963549"/>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799" u="none" cap="none" strike="noStrike">
                <a:solidFill>
                  <a:srgbClr val="F2DC8B"/>
                </a:solidFill>
                <a:latin typeface="Marcellus"/>
                <a:ea typeface="Marcellus"/>
                <a:cs typeface="Marcellus"/>
                <a:sym typeface="Marcellus"/>
              </a:rPr>
              <a:t>W</a:t>
            </a:r>
            <a:endParaRPr/>
          </a:p>
        </p:txBody>
      </p:sp>
      <p:sp>
        <p:nvSpPr>
          <p:cNvPr id="289" name="Google Shape;289;p24"/>
          <p:cNvSpPr txBox="1"/>
          <p:nvPr/>
        </p:nvSpPr>
        <p:spPr>
          <a:xfrm>
            <a:off x="1313757" y="6547541"/>
            <a:ext cx="2935709"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00" u="none" cap="none" strike="noStrike">
                <a:solidFill>
                  <a:srgbClr val="13261D"/>
                </a:solidFill>
                <a:latin typeface="Marcellus"/>
                <a:ea typeface="Marcellus"/>
                <a:cs typeface="Marcellus"/>
                <a:sym typeface="Marcellus"/>
              </a:rPr>
              <a:t>Strengths</a:t>
            </a:r>
            <a:endParaRPr/>
          </a:p>
        </p:txBody>
      </p:sp>
      <p:sp>
        <p:nvSpPr>
          <p:cNvPr id="290" name="Google Shape;290;p24"/>
          <p:cNvSpPr txBox="1"/>
          <p:nvPr/>
        </p:nvSpPr>
        <p:spPr>
          <a:xfrm>
            <a:off x="5698319" y="6547541"/>
            <a:ext cx="2935709" cy="4095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700" u="none" cap="none" strike="noStrike">
                <a:solidFill>
                  <a:srgbClr val="13261D"/>
                </a:solidFill>
                <a:latin typeface="Marcellus"/>
                <a:ea typeface="Marcellus"/>
                <a:cs typeface="Marcellus"/>
                <a:sym typeface="Marcellus"/>
              </a:rPr>
              <a:t>Weaknesses</a:t>
            </a:r>
            <a:endParaRPr/>
          </a:p>
        </p:txBody>
      </p:sp>
      <p:sp>
        <p:nvSpPr>
          <p:cNvPr id="291" name="Google Shape;291;p24"/>
          <p:cNvSpPr txBox="1"/>
          <p:nvPr/>
        </p:nvSpPr>
        <p:spPr>
          <a:xfrm>
            <a:off x="573867" y="7189845"/>
            <a:ext cx="4415400" cy="1217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What are you doing well? </a:t>
            </a:r>
            <a:endParaRPr/>
          </a:p>
          <a:p>
            <a:pPr indent="0" lvl="1"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What sets you apart?</a:t>
            </a:r>
            <a:endParaRPr/>
          </a:p>
          <a:p>
            <a:pPr indent="0" lvl="1"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What are your good qualities?</a:t>
            </a:r>
            <a:endParaRPr/>
          </a:p>
        </p:txBody>
      </p:sp>
      <p:sp>
        <p:nvSpPr>
          <p:cNvPr id="292" name="Google Shape;292;p24"/>
          <p:cNvSpPr txBox="1"/>
          <p:nvPr/>
        </p:nvSpPr>
        <p:spPr>
          <a:xfrm>
            <a:off x="4749148" y="7189845"/>
            <a:ext cx="4834200" cy="1656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Where do you need to improve? </a:t>
            </a:r>
            <a:endParaRPr/>
          </a:p>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Are resources adequate?</a:t>
            </a:r>
            <a:endParaRPr/>
          </a:p>
          <a:p>
            <a:pPr indent="0" lvl="0"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What do others do</a:t>
            </a:r>
            <a:endParaRPr/>
          </a:p>
          <a:p>
            <a:pPr indent="0" lvl="1" marL="0" marR="0" rtl="0" algn="ctr">
              <a:lnSpc>
                <a:spcPct val="130000"/>
              </a:lnSpc>
              <a:spcBef>
                <a:spcPts val="0"/>
              </a:spcBef>
              <a:spcAft>
                <a:spcPts val="0"/>
              </a:spcAft>
              <a:buNone/>
            </a:pPr>
            <a:r>
              <a:rPr b="0" i="0" lang="en-US" sz="2197" u="none" cap="none" strike="noStrike">
                <a:solidFill>
                  <a:srgbClr val="13261D"/>
                </a:solidFill>
                <a:latin typeface="Nunito"/>
                <a:ea typeface="Nunito"/>
                <a:cs typeface="Nunito"/>
                <a:sym typeface="Nunito"/>
              </a:rPr>
              <a:t>better than you?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296" name="Shape 296"/>
        <p:cNvGrpSpPr/>
        <p:nvPr/>
      </p:nvGrpSpPr>
      <p:grpSpPr>
        <a:xfrm>
          <a:off x="0" y="0"/>
          <a:ext cx="0" cy="0"/>
          <a:chOff x="0" y="0"/>
          <a:chExt cx="0" cy="0"/>
        </a:xfrm>
      </p:grpSpPr>
      <p:grpSp>
        <p:nvGrpSpPr>
          <p:cNvPr id="297" name="Google Shape;297;p25"/>
          <p:cNvGrpSpPr/>
          <p:nvPr/>
        </p:nvGrpSpPr>
        <p:grpSpPr>
          <a:xfrm>
            <a:off x="539565" y="539565"/>
            <a:ext cx="17208869" cy="9207869"/>
            <a:chOff x="0" y="0"/>
            <a:chExt cx="4532377" cy="2425118"/>
          </a:xfrm>
        </p:grpSpPr>
        <p:sp>
          <p:nvSpPr>
            <p:cNvPr id="298" name="Google Shape;298;p25"/>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5"/>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5"/>
          <p:cNvGrpSpPr/>
          <p:nvPr/>
        </p:nvGrpSpPr>
        <p:grpSpPr>
          <a:xfrm>
            <a:off x="586671" y="6609757"/>
            <a:ext cx="17114658" cy="3230745"/>
            <a:chOff x="0" y="-38100"/>
            <a:chExt cx="4507564" cy="850900"/>
          </a:xfrm>
        </p:grpSpPr>
        <p:sp>
          <p:nvSpPr>
            <p:cNvPr id="301" name="Google Shape;301;p25"/>
            <p:cNvSpPr/>
            <p:nvPr/>
          </p:nvSpPr>
          <p:spPr>
            <a:xfrm>
              <a:off x="0" y="0"/>
              <a:ext cx="4507564" cy="46957"/>
            </a:xfrm>
            <a:custGeom>
              <a:rect b="b" l="l" r="r" t="t"/>
              <a:pathLst>
                <a:path extrusionOk="0" h="46957" w="4507564">
                  <a:moveTo>
                    <a:pt x="0" y="0"/>
                  </a:moveTo>
                  <a:lnTo>
                    <a:pt x="4507564" y="0"/>
                  </a:lnTo>
                  <a:lnTo>
                    <a:pt x="4507564" y="46957"/>
                  </a:lnTo>
                  <a:lnTo>
                    <a:pt x="0" y="46957"/>
                  </a:lnTo>
                  <a:close/>
                </a:path>
              </a:pathLst>
            </a:custGeom>
            <a:gradFill>
              <a:gsLst>
                <a:gs pos="0">
                  <a:srgbClr val="FAEEAD"/>
                </a:gs>
                <a:gs pos="33333">
                  <a:srgbClr val="CEA35B"/>
                </a:gs>
                <a:gs pos="66667">
                  <a:srgbClr val="F9EEAD"/>
                </a:gs>
                <a:gs pos="100000">
                  <a:srgbClr val="CEA45C"/>
                </a:gs>
              </a:gsLst>
              <a:path path="circle">
                <a:fillToRect b="100%" r="100%"/>
              </a:path>
              <a:tileRect l="-100%" t="-100%"/>
            </a:gradFill>
            <a:ln>
              <a:noFill/>
            </a:ln>
          </p:spPr>
        </p:sp>
        <p:sp>
          <p:nvSpPr>
            <p:cNvPr id="302" name="Google Shape;302;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3" name="Google Shape;303;p25"/>
          <p:cNvSpPr/>
          <p:nvPr/>
        </p:nvSpPr>
        <p:spPr>
          <a:xfrm rot="1545869">
            <a:off x="12822194" y="993693"/>
            <a:ext cx="3938710" cy="3466065"/>
          </a:xfrm>
          <a:custGeom>
            <a:rect b="b" l="l" r="r" t="t"/>
            <a:pathLst>
              <a:path extrusionOk="0" h="3466065" w="3938710">
                <a:moveTo>
                  <a:pt x="0" y="0"/>
                </a:moveTo>
                <a:lnTo>
                  <a:pt x="3938711" y="0"/>
                </a:lnTo>
                <a:lnTo>
                  <a:pt x="3938711" y="3466065"/>
                </a:lnTo>
                <a:lnTo>
                  <a:pt x="0" y="3466065"/>
                </a:lnTo>
                <a:lnTo>
                  <a:pt x="0" y="0"/>
                </a:lnTo>
                <a:close/>
              </a:path>
            </a:pathLst>
          </a:custGeom>
          <a:blipFill rotWithShape="1">
            <a:blip r:embed="rId3">
              <a:alphaModFix/>
            </a:blip>
            <a:stretch>
              <a:fillRect b="0" l="0" r="0" t="0"/>
            </a:stretch>
          </a:blipFill>
          <a:ln>
            <a:noFill/>
          </a:ln>
        </p:spPr>
      </p:sp>
      <p:sp>
        <p:nvSpPr>
          <p:cNvPr id="304" name="Google Shape;304;p25"/>
          <p:cNvSpPr/>
          <p:nvPr/>
        </p:nvSpPr>
        <p:spPr>
          <a:xfrm rot="-5400000">
            <a:off x="1776318" y="730257"/>
            <a:ext cx="3421828" cy="3912694"/>
          </a:xfrm>
          <a:custGeom>
            <a:rect b="b" l="l" r="r" t="t"/>
            <a:pathLst>
              <a:path extrusionOk="0" h="3912694" w="3421828">
                <a:moveTo>
                  <a:pt x="0" y="0"/>
                </a:moveTo>
                <a:lnTo>
                  <a:pt x="3421828" y="0"/>
                </a:lnTo>
                <a:lnTo>
                  <a:pt x="3421828" y="3912693"/>
                </a:lnTo>
                <a:lnTo>
                  <a:pt x="0" y="3912693"/>
                </a:lnTo>
                <a:lnTo>
                  <a:pt x="0" y="0"/>
                </a:lnTo>
                <a:close/>
              </a:path>
            </a:pathLst>
          </a:custGeom>
          <a:blipFill rotWithShape="1">
            <a:blip r:embed="rId4">
              <a:alphaModFix/>
            </a:blip>
            <a:stretch>
              <a:fillRect b="0" l="0" r="0" t="0"/>
            </a:stretch>
          </a:blipFill>
          <a:ln>
            <a:noFill/>
          </a:ln>
        </p:spPr>
      </p:sp>
      <p:sp>
        <p:nvSpPr>
          <p:cNvPr id="305" name="Google Shape;305;p25"/>
          <p:cNvSpPr/>
          <p:nvPr/>
        </p:nvSpPr>
        <p:spPr>
          <a:xfrm rot="5400000">
            <a:off x="6037185" y="6563932"/>
            <a:ext cx="855669" cy="559261"/>
          </a:xfrm>
          <a:custGeom>
            <a:rect b="b" l="l" r="r" t="t"/>
            <a:pathLst>
              <a:path extrusionOk="0" h="559261" w="855669">
                <a:moveTo>
                  <a:pt x="0" y="0"/>
                </a:moveTo>
                <a:lnTo>
                  <a:pt x="855669" y="0"/>
                </a:lnTo>
                <a:lnTo>
                  <a:pt x="855669" y="559261"/>
                </a:lnTo>
                <a:lnTo>
                  <a:pt x="0" y="559261"/>
                </a:lnTo>
                <a:lnTo>
                  <a:pt x="0" y="0"/>
                </a:lnTo>
                <a:close/>
              </a:path>
            </a:pathLst>
          </a:custGeom>
          <a:blipFill rotWithShape="1">
            <a:blip r:embed="rId5">
              <a:alphaModFix/>
            </a:blip>
            <a:stretch>
              <a:fillRect b="0" l="0" r="0" t="0"/>
            </a:stretch>
          </a:blipFill>
          <a:ln>
            <a:noFill/>
          </a:ln>
        </p:spPr>
      </p:sp>
      <p:sp>
        <p:nvSpPr>
          <p:cNvPr id="306" name="Google Shape;306;p25"/>
          <p:cNvSpPr/>
          <p:nvPr/>
        </p:nvSpPr>
        <p:spPr>
          <a:xfrm rot="5400000">
            <a:off x="11557204" y="6563932"/>
            <a:ext cx="855669" cy="559261"/>
          </a:xfrm>
          <a:custGeom>
            <a:rect b="b" l="l" r="r" t="t"/>
            <a:pathLst>
              <a:path extrusionOk="0" h="559261" w="855669">
                <a:moveTo>
                  <a:pt x="0" y="0"/>
                </a:moveTo>
                <a:lnTo>
                  <a:pt x="855669" y="0"/>
                </a:lnTo>
                <a:lnTo>
                  <a:pt x="855669" y="559261"/>
                </a:lnTo>
                <a:lnTo>
                  <a:pt x="0" y="559261"/>
                </a:lnTo>
                <a:lnTo>
                  <a:pt x="0" y="0"/>
                </a:lnTo>
                <a:close/>
              </a:path>
            </a:pathLst>
          </a:custGeom>
          <a:blipFill rotWithShape="1">
            <a:blip r:embed="rId5">
              <a:alphaModFix/>
            </a:blip>
            <a:stretch>
              <a:fillRect b="0" l="0" r="0" t="0"/>
            </a:stretch>
          </a:blipFill>
          <a:ln>
            <a:noFill/>
          </a:ln>
        </p:spPr>
      </p:sp>
      <p:sp>
        <p:nvSpPr>
          <p:cNvPr id="307" name="Google Shape;307;p25"/>
          <p:cNvSpPr txBox="1"/>
          <p:nvPr/>
        </p:nvSpPr>
        <p:spPr>
          <a:xfrm>
            <a:off x="2078654" y="7234361"/>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13261D"/>
                </a:solidFill>
                <a:latin typeface="Nunito"/>
                <a:ea typeface="Nunito"/>
                <a:cs typeface="Nunito"/>
                <a:sym typeface="Nunito"/>
              </a:rPr>
              <a:t>Phase 1</a:t>
            </a:r>
            <a:endParaRPr/>
          </a:p>
        </p:txBody>
      </p:sp>
      <p:sp>
        <p:nvSpPr>
          <p:cNvPr id="308" name="Google Shape;308;p25"/>
          <p:cNvSpPr txBox="1"/>
          <p:nvPr/>
        </p:nvSpPr>
        <p:spPr>
          <a:xfrm>
            <a:off x="12844421" y="7234361"/>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13261D"/>
                </a:solidFill>
                <a:latin typeface="Nunito"/>
                <a:ea typeface="Nunito"/>
                <a:cs typeface="Nunito"/>
                <a:sym typeface="Nunito"/>
              </a:rPr>
              <a:t>Phase 3</a:t>
            </a:r>
            <a:endParaRPr/>
          </a:p>
        </p:txBody>
      </p:sp>
      <p:sp>
        <p:nvSpPr>
          <p:cNvPr id="309" name="Google Shape;309;p25"/>
          <p:cNvSpPr txBox="1"/>
          <p:nvPr/>
        </p:nvSpPr>
        <p:spPr>
          <a:xfrm>
            <a:off x="7461538" y="7234361"/>
            <a:ext cx="3364925" cy="45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13261D"/>
                </a:solidFill>
                <a:latin typeface="Nunito"/>
                <a:ea typeface="Nunito"/>
                <a:cs typeface="Nunito"/>
                <a:sym typeface="Nunito"/>
              </a:rPr>
              <a:t>Phase 2</a:t>
            </a:r>
            <a:endParaRPr/>
          </a:p>
        </p:txBody>
      </p:sp>
      <p:sp>
        <p:nvSpPr>
          <p:cNvPr id="310" name="Google Shape;310;p25"/>
          <p:cNvSpPr txBox="1"/>
          <p:nvPr/>
        </p:nvSpPr>
        <p:spPr>
          <a:xfrm>
            <a:off x="6185389" y="1400175"/>
            <a:ext cx="5917222" cy="255079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Project Timeline</a:t>
            </a:r>
            <a:endParaRPr/>
          </a:p>
        </p:txBody>
      </p:sp>
      <p:sp>
        <p:nvSpPr>
          <p:cNvPr id="311" name="Google Shape;311;p25"/>
          <p:cNvSpPr txBox="1"/>
          <p:nvPr/>
        </p:nvSpPr>
        <p:spPr>
          <a:xfrm>
            <a:off x="2078654" y="7894712"/>
            <a:ext cx="3364800" cy="7101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97" u="none" cap="none" strike="noStrike">
                <a:solidFill>
                  <a:srgbClr val="13261D"/>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097" u="none" cap="none" strike="noStrike">
                <a:solidFill>
                  <a:srgbClr val="13261D"/>
                </a:solidFill>
                <a:latin typeface="Nunito"/>
                <a:ea typeface="Nunito"/>
                <a:cs typeface="Nunito"/>
                <a:sym typeface="Nunito"/>
              </a:rPr>
              <a:t>you want to discuss.</a:t>
            </a:r>
            <a:endParaRPr/>
          </a:p>
        </p:txBody>
      </p:sp>
      <p:sp>
        <p:nvSpPr>
          <p:cNvPr id="312" name="Google Shape;312;p25"/>
          <p:cNvSpPr txBox="1"/>
          <p:nvPr/>
        </p:nvSpPr>
        <p:spPr>
          <a:xfrm>
            <a:off x="2878234" y="5143500"/>
            <a:ext cx="1765766" cy="368485"/>
          </a:xfrm>
          <a:prstGeom prst="rect">
            <a:avLst/>
          </a:prstGeom>
          <a:noFill/>
          <a:ln>
            <a:noFill/>
          </a:ln>
        </p:spPr>
        <p:txBody>
          <a:bodyPr anchorCtr="0" anchor="t" bIns="0" lIns="0" spcFirstLastPara="1" rIns="0" wrap="square" tIns="0">
            <a:spAutoFit/>
          </a:bodyPr>
          <a:lstStyle/>
          <a:p>
            <a:pPr indent="0" lvl="0" marL="0" marR="0" rtl="0" algn="ctr">
              <a:lnSpc>
                <a:spcPct val="120032"/>
              </a:lnSpc>
              <a:spcBef>
                <a:spcPts val="0"/>
              </a:spcBef>
              <a:spcAft>
                <a:spcPts val="0"/>
              </a:spcAft>
              <a:buNone/>
            </a:pPr>
            <a:r>
              <a:rPr b="1" i="0" lang="en-US" sz="2431" u="none" cap="none" strike="noStrike">
                <a:solidFill>
                  <a:srgbClr val="13261D"/>
                </a:solidFill>
                <a:latin typeface="Nunito"/>
                <a:ea typeface="Nunito"/>
                <a:cs typeface="Nunito"/>
                <a:sym typeface="Nunito"/>
              </a:rPr>
              <a:t>MONDAY</a:t>
            </a:r>
            <a:endParaRPr/>
          </a:p>
        </p:txBody>
      </p:sp>
      <p:sp>
        <p:nvSpPr>
          <p:cNvPr id="313" name="Google Shape;313;p25"/>
          <p:cNvSpPr txBox="1"/>
          <p:nvPr/>
        </p:nvSpPr>
        <p:spPr>
          <a:xfrm>
            <a:off x="2232165" y="5638841"/>
            <a:ext cx="3057903" cy="840530"/>
          </a:xfrm>
          <a:prstGeom prst="rect">
            <a:avLst/>
          </a:prstGeom>
          <a:noFill/>
          <a:ln>
            <a:noFill/>
          </a:ln>
        </p:spPr>
        <p:txBody>
          <a:bodyPr anchorCtr="0" anchor="t" bIns="0" lIns="0" spcFirstLastPara="1" rIns="0" wrap="square" tIns="0">
            <a:spAutoFit/>
          </a:bodyPr>
          <a:lstStyle/>
          <a:p>
            <a:pPr indent="0" lvl="0" marL="0" marR="0" rtl="0" algn="ctr">
              <a:lnSpc>
                <a:spcPct val="110993"/>
              </a:lnSpc>
              <a:spcBef>
                <a:spcPts val="0"/>
              </a:spcBef>
              <a:spcAft>
                <a:spcPts val="0"/>
              </a:spcAft>
              <a:buNone/>
            </a:pPr>
            <a:r>
              <a:rPr b="0" i="0" lang="en-US" sz="5858" u="none" cap="none" strike="noStrike">
                <a:solidFill>
                  <a:srgbClr val="F2DC8B"/>
                </a:solidFill>
                <a:latin typeface="Marcellus"/>
                <a:ea typeface="Marcellus"/>
                <a:cs typeface="Marcellus"/>
                <a:sym typeface="Marcellus"/>
              </a:rPr>
              <a:t>23</a:t>
            </a:r>
            <a:endParaRPr/>
          </a:p>
        </p:txBody>
      </p:sp>
      <p:sp>
        <p:nvSpPr>
          <p:cNvPr id="314" name="Google Shape;314;p25"/>
          <p:cNvSpPr txBox="1"/>
          <p:nvPr/>
        </p:nvSpPr>
        <p:spPr>
          <a:xfrm>
            <a:off x="12844421" y="7894712"/>
            <a:ext cx="3364800" cy="7101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97" u="none" cap="none" strike="noStrike">
                <a:solidFill>
                  <a:srgbClr val="13261D"/>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097" u="none" cap="none" strike="noStrike">
                <a:solidFill>
                  <a:srgbClr val="13261D"/>
                </a:solidFill>
                <a:latin typeface="Nunito"/>
                <a:ea typeface="Nunito"/>
                <a:cs typeface="Nunito"/>
                <a:sym typeface="Nunito"/>
              </a:rPr>
              <a:t>you want to discuss.</a:t>
            </a:r>
            <a:endParaRPr/>
          </a:p>
        </p:txBody>
      </p:sp>
      <p:sp>
        <p:nvSpPr>
          <p:cNvPr id="315" name="Google Shape;315;p25"/>
          <p:cNvSpPr txBox="1"/>
          <p:nvPr/>
        </p:nvSpPr>
        <p:spPr>
          <a:xfrm>
            <a:off x="13416331" y="5143500"/>
            <a:ext cx="2221104" cy="368485"/>
          </a:xfrm>
          <a:prstGeom prst="rect">
            <a:avLst/>
          </a:prstGeom>
          <a:noFill/>
          <a:ln>
            <a:noFill/>
          </a:ln>
        </p:spPr>
        <p:txBody>
          <a:bodyPr anchorCtr="0" anchor="t" bIns="0" lIns="0" spcFirstLastPara="1" rIns="0" wrap="square" tIns="0">
            <a:spAutoFit/>
          </a:bodyPr>
          <a:lstStyle/>
          <a:p>
            <a:pPr indent="0" lvl="0" marL="0" marR="0" rtl="0" algn="ctr">
              <a:lnSpc>
                <a:spcPct val="120032"/>
              </a:lnSpc>
              <a:spcBef>
                <a:spcPts val="0"/>
              </a:spcBef>
              <a:spcAft>
                <a:spcPts val="0"/>
              </a:spcAft>
              <a:buNone/>
            </a:pPr>
            <a:r>
              <a:rPr b="1" i="0" lang="en-US" sz="2431" u="none" cap="none" strike="noStrike">
                <a:solidFill>
                  <a:srgbClr val="13261D"/>
                </a:solidFill>
                <a:latin typeface="Nunito"/>
                <a:ea typeface="Nunito"/>
                <a:cs typeface="Nunito"/>
                <a:sym typeface="Nunito"/>
              </a:rPr>
              <a:t>WEDNESDAY</a:t>
            </a:r>
            <a:endParaRPr/>
          </a:p>
        </p:txBody>
      </p:sp>
      <p:sp>
        <p:nvSpPr>
          <p:cNvPr id="316" name="Google Shape;316;p25"/>
          <p:cNvSpPr txBox="1"/>
          <p:nvPr/>
        </p:nvSpPr>
        <p:spPr>
          <a:xfrm>
            <a:off x="12997932" y="5638841"/>
            <a:ext cx="3057903" cy="840530"/>
          </a:xfrm>
          <a:prstGeom prst="rect">
            <a:avLst/>
          </a:prstGeom>
          <a:noFill/>
          <a:ln>
            <a:noFill/>
          </a:ln>
        </p:spPr>
        <p:txBody>
          <a:bodyPr anchorCtr="0" anchor="t" bIns="0" lIns="0" spcFirstLastPara="1" rIns="0" wrap="square" tIns="0">
            <a:spAutoFit/>
          </a:bodyPr>
          <a:lstStyle/>
          <a:p>
            <a:pPr indent="0" lvl="0" marL="0" marR="0" rtl="0" algn="ctr">
              <a:lnSpc>
                <a:spcPct val="110993"/>
              </a:lnSpc>
              <a:spcBef>
                <a:spcPts val="0"/>
              </a:spcBef>
              <a:spcAft>
                <a:spcPts val="0"/>
              </a:spcAft>
              <a:buNone/>
            </a:pPr>
            <a:r>
              <a:rPr b="0" i="0" lang="en-US" sz="5858" u="none" cap="none" strike="noStrike">
                <a:solidFill>
                  <a:srgbClr val="F2DC8B"/>
                </a:solidFill>
                <a:latin typeface="Marcellus"/>
                <a:ea typeface="Marcellus"/>
                <a:cs typeface="Marcellus"/>
                <a:sym typeface="Marcellus"/>
              </a:rPr>
              <a:t>25</a:t>
            </a:r>
            <a:endParaRPr/>
          </a:p>
        </p:txBody>
      </p:sp>
      <p:sp>
        <p:nvSpPr>
          <p:cNvPr id="317" name="Google Shape;317;p25"/>
          <p:cNvSpPr txBox="1"/>
          <p:nvPr/>
        </p:nvSpPr>
        <p:spPr>
          <a:xfrm>
            <a:off x="7461538" y="7894712"/>
            <a:ext cx="3364800" cy="7101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97" u="none" cap="none" strike="noStrike">
                <a:solidFill>
                  <a:srgbClr val="13261D"/>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097" u="none" cap="none" strike="noStrike">
                <a:solidFill>
                  <a:srgbClr val="13261D"/>
                </a:solidFill>
                <a:latin typeface="Nunito"/>
                <a:ea typeface="Nunito"/>
                <a:cs typeface="Nunito"/>
                <a:sym typeface="Nunito"/>
              </a:rPr>
              <a:t>you want to discuss.</a:t>
            </a:r>
            <a:endParaRPr/>
          </a:p>
        </p:txBody>
      </p:sp>
      <p:sp>
        <p:nvSpPr>
          <p:cNvPr id="318" name="Google Shape;318;p25"/>
          <p:cNvSpPr txBox="1"/>
          <p:nvPr/>
        </p:nvSpPr>
        <p:spPr>
          <a:xfrm>
            <a:off x="8303370" y="5143500"/>
            <a:ext cx="1681259" cy="368485"/>
          </a:xfrm>
          <a:prstGeom prst="rect">
            <a:avLst/>
          </a:prstGeom>
          <a:noFill/>
          <a:ln>
            <a:noFill/>
          </a:ln>
        </p:spPr>
        <p:txBody>
          <a:bodyPr anchorCtr="0" anchor="t" bIns="0" lIns="0" spcFirstLastPara="1" rIns="0" wrap="square" tIns="0">
            <a:spAutoFit/>
          </a:bodyPr>
          <a:lstStyle/>
          <a:p>
            <a:pPr indent="0" lvl="0" marL="0" marR="0" rtl="0" algn="ctr">
              <a:lnSpc>
                <a:spcPct val="120032"/>
              </a:lnSpc>
              <a:spcBef>
                <a:spcPts val="0"/>
              </a:spcBef>
              <a:spcAft>
                <a:spcPts val="0"/>
              </a:spcAft>
              <a:buNone/>
            </a:pPr>
            <a:r>
              <a:rPr b="1" i="0" lang="en-US" sz="2431" u="none" cap="none" strike="noStrike">
                <a:solidFill>
                  <a:srgbClr val="13261D"/>
                </a:solidFill>
                <a:latin typeface="Nunito"/>
                <a:ea typeface="Nunito"/>
                <a:cs typeface="Nunito"/>
                <a:sym typeface="Nunito"/>
              </a:rPr>
              <a:t>TUESDAY</a:t>
            </a:r>
            <a:endParaRPr/>
          </a:p>
        </p:txBody>
      </p:sp>
      <p:sp>
        <p:nvSpPr>
          <p:cNvPr id="319" name="Google Shape;319;p25"/>
          <p:cNvSpPr txBox="1"/>
          <p:nvPr/>
        </p:nvSpPr>
        <p:spPr>
          <a:xfrm>
            <a:off x="7615048" y="5638841"/>
            <a:ext cx="3057903" cy="840530"/>
          </a:xfrm>
          <a:prstGeom prst="rect">
            <a:avLst/>
          </a:prstGeom>
          <a:noFill/>
          <a:ln>
            <a:noFill/>
          </a:ln>
        </p:spPr>
        <p:txBody>
          <a:bodyPr anchorCtr="0" anchor="t" bIns="0" lIns="0" spcFirstLastPara="1" rIns="0" wrap="square" tIns="0">
            <a:spAutoFit/>
          </a:bodyPr>
          <a:lstStyle/>
          <a:p>
            <a:pPr indent="0" lvl="0" marL="0" marR="0" rtl="0" algn="ctr">
              <a:lnSpc>
                <a:spcPct val="110993"/>
              </a:lnSpc>
              <a:spcBef>
                <a:spcPts val="0"/>
              </a:spcBef>
              <a:spcAft>
                <a:spcPts val="0"/>
              </a:spcAft>
              <a:buNone/>
            </a:pPr>
            <a:r>
              <a:rPr b="0" i="0" lang="en-US" sz="5858" u="none" cap="none" strike="noStrike">
                <a:solidFill>
                  <a:srgbClr val="F2DC8B"/>
                </a:solidFill>
                <a:latin typeface="Marcellus"/>
                <a:ea typeface="Marcellus"/>
                <a:cs typeface="Marcellus"/>
                <a:sym typeface="Marcellus"/>
              </a:rPr>
              <a:t>24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323" name="Shape 323"/>
        <p:cNvGrpSpPr/>
        <p:nvPr/>
      </p:nvGrpSpPr>
      <p:grpSpPr>
        <a:xfrm>
          <a:off x="0" y="0"/>
          <a:ext cx="0" cy="0"/>
          <a:chOff x="0" y="0"/>
          <a:chExt cx="0" cy="0"/>
        </a:xfrm>
      </p:grpSpPr>
      <p:grpSp>
        <p:nvGrpSpPr>
          <p:cNvPr id="324" name="Google Shape;324;p26"/>
          <p:cNvGrpSpPr/>
          <p:nvPr/>
        </p:nvGrpSpPr>
        <p:grpSpPr>
          <a:xfrm>
            <a:off x="539565" y="539565"/>
            <a:ext cx="17208869" cy="9207869"/>
            <a:chOff x="0" y="0"/>
            <a:chExt cx="4532377" cy="2425118"/>
          </a:xfrm>
        </p:grpSpPr>
        <p:sp>
          <p:nvSpPr>
            <p:cNvPr id="325" name="Google Shape;325;p26"/>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6"/>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26"/>
          <p:cNvGrpSpPr/>
          <p:nvPr/>
        </p:nvGrpSpPr>
        <p:grpSpPr>
          <a:xfrm>
            <a:off x="-362637" y="3610148"/>
            <a:ext cx="19013273" cy="6974494"/>
            <a:chOff x="0" y="-38100"/>
            <a:chExt cx="5007611" cy="1836904"/>
          </a:xfrm>
        </p:grpSpPr>
        <p:sp>
          <p:nvSpPr>
            <p:cNvPr id="328" name="Google Shape;328;p26"/>
            <p:cNvSpPr/>
            <p:nvPr/>
          </p:nvSpPr>
          <p:spPr>
            <a:xfrm>
              <a:off x="0" y="0"/>
              <a:ext cx="5007611" cy="1798804"/>
            </a:xfrm>
            <a:custGeom>
              <a:rect b="b" l="l" r="r" t="t"/>
              <a:pathLst>
                <a:path extrusionOk="0" h="1798804" w="5007611">
                  <a:moveTo>
                    <a:pt x="0" y="0"/>
                  </a:moveTo>
                  <a:lnTo>
                    <a:pt x="5007611" y="0"/>
                  </a:lnTo>
                  <a:lnTo>
                    <a:pt x="5007611" y="1798804"/>
                  </a:lnTo>
                  <a:lnTo>
                    <a:pt x="0" y="1798804"/>
                  </a:lnTo>
                  <a:close/>
                </a:path>
              </a:pathLst>
            </a:custGeom>
            <a:solidFill>
              <a:srgbClr val="000000">
                <a:alpha val="0"/>
              </a:srgbClr>
            </a:solidFill>
            <a:ln>
              <a:noFill/>
            </a:ln>
          </p:spPr>
        </p:sp>
        <p:sp>
          <p:nvSpPr>
            <p:cNvPr id="329" name="Google Shape;329;p2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330" name="Google Shape;330;p26"/>
          <p:cNvGraphicFramePr/>
          <p:nvPr/>
        </p:nvGraphicFramePr>
        <p:xfrm>
          <a:off x="539565" y="3754809"/>
          <a:ext cx="3000000" cy="3000000"/>
        </p:xfrm>
        <a:graphic>
          <a:graphicData uri="http://schemas.openxmlformats.org/drawingml/2006/table">
            <a:tbl>
              <a:tblPr>
                <a:noFill/>
                <a:tableStyleId>{6394D582-6FA0-42CD-B2EC-DD561A8BDB04}</a:tableStyleId>
              </a:tblPr>
              <a:tblGrid>
                <a:gridCol w="4562375"/>
                <a:gridCol w="3161625"/>
                <a:gridCol w="3161625"/>
                <a:gridCol w="3161625"/>
                <a:gridCol w="3161625"/>
              </a:tblGrid>
              <a:tr h="1337500">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Task</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Plan 1</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Plan 2</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Plan 3</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Plan 4</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r>
              <a:tr h="1367550">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Describe your task 1</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367550">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Describe your task 2</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367550">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Describe your task 3</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alpha val="0"/>
                        </a:srgbClr>
                      </a:solidFill>
                      <a:prstDash val="solid"/>
                      <a:round/>
                      <a:headEnd len="sm" w="sm" type="none"/>
                      <a:tailEnd len="sm" w="sm" type="none"/>
                    </a:lnB>
                  </a:tcPr>
                </a:tc>
              </a:tr>
            </a:tbl>
          </a:graphicData>
        </a:graphic>
      </p:graphicFrame>
      <p:grpSp>
        <p:nvGrpSpPr>
          <p:cNvPr id="331" name="Google Shape;331;p26"/>
          <p:cNvGrpSpPr/>
          <p:nvPr/>
        </p:nvGrpSpPr>
        <p:grpSpPr>
          <a:xfrm>
            <a:off x="5159984" y="3790529"/>
            <a:ext cx="3330643" cy="3230155"/>
            <a:chOff x="-1305813" y="-2259377"/>
            <a:chExt cx="4440860" cy="4306874"/>
          </a:xfrm>
        </p:grpSpPr>
        <p:grpSp>
          <p:nvGrpSpPr>
            <p:cNvPr id="332" name="Google Shape;332;p26"/>
            <p:cNvGrpSpPr/>
            <p:nvPr/>
          </p:nvGrpSpPr>
          <p:grpSpPr>
            <a:xfrm rot="-2700000">
              <a:off x="404007" y="-761475"/>
              <a:ext cx="2216816" cy="2372680"/>
              <a:chOff x="0" y="-57150"/>
              <a:chExt cx="812800" cy="869950"/>
            </a:xfrm>
          </p:grpSpPr>
          <p:sp>
            <p:nvSpPr>
              <p:cNvPr id="333" name="Google Shape;333;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2DC8B"/>
              </a:solidFill>
              <a:ln>
                <a:noFill/>
              </a:ln>
            </p:spPr>
          </p:sp>
          <p:sp>
            <p:nvSpPr>
              <p:cNvPr id="334" name="Google Shape;334;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6"/>
            <p:cNvGrpSpPr/>
            <p:nvPr/>
          </p:nvGrpSpPr>
          <p:grpSpPr>
            <a:xfrm rot="-8172257">
              <a:off x="-793105" y="-1822286"/>
              <a:ext cx="2216816" cy="2372683"/>
              <a:chOff x="0" y="-57150"/>
              <a:chExt cx="812800" cy="869950"/>
            </a:xfrm>
          </p:grpSpPr>
          <p:sp>
            <p:nvSpPr>
              <p:cNvPr id="336" name="Google Shape;336;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37" name="Google Shape;337;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38" name="Google Shape;338;p26"/>
          <p:cNvGrpSpPr/>
          <p:nvPr/>
        </p:nvGrpSpPr>
        <p:grpSpPr>
          <a:xfrm>
            <a:off x="8550350" y="5094694"/>
            <a:ext cx="3330643" cy="3230155"/>
            <a:chOff x="-1305813" y="-2259377"/>
            <a:chExt cx="4440860" cy="4306874"/>
          </a:xfrm>
        </p:grpSpPr>
        <p:grpSp>
          <p:nvGrpSpPr>
            <p:cNvPr id="339" name="Google Shape;339;p26"/>
            <p:cNvGrpSpPr/>
            <p:nvPr/>
          </p:nvGrpSpPr>
          <p:grpSpPr>
            <a:xfrm rot="-2700000">
              <a:off x="404007" y="-761475"/>
              <a:ext cx="2216816" cy="2372680"/>
              <a:chOff x="0" y="-57150"/>
              <a:chExt cx="812800" cy="869950"/>
            </a:xfrm>
          </p:grpSpPr>
          <p:sp>
            <p:nvSpPr>
              <p:cNvPr id="340" name="Google Shape;340;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2DC8B"/>
              </a:solidFill>
              <a:ln>
                <a:noFill/>
              </a:ln>
            </p:spPr>
          </p:sp>
          <p:sp>
            <p:nvSpPr>
              <p:cNvPr id="341" name="Google Shape;341;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6"/>
            <p:cNvGrpSpPr/>
            <p:nvPr/>
          </p:nvGrpSpPr>
          <p:grpSpPr>
            <a:xfrm rot="-8172257">
              <a:off x="-793105" y="-1822286"/>
              <a:ext cx="2216816" cy="2372683"/>
              <a:chOff x="0" y="-57150"/>
              <a:chExt cx="812800" cy="869950"/>
            </a:xfrm>
          </p:grpSpPr>
          <p:sp>
            <p:nvSpPr>
              <p:cNvPr id="343" name="Google Shape;343;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44" name="Google Shape;344;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5" name="Google Shape;345;p26"/>
          <p:cNvGrpSpPr/>
          <p:nvPr/>
        </p:nvGrpSpPr>
        <p:grpSpPr>
          <a:xfrm>
            <a:off x="11832259" y="5094694"/>
            <a:ext cx="3330643" cy="3230155"/>
            <a:chOff x="-1305813" y="-2259377"/>
            <a:chExt cx="4440860" cy="4306874"/>
          </a:xfrm>
        </p:grpSpPr>
        <p:grpSp>
          <p:nvGrpSpPr>
            <p:cNvPr id="346" name="Google Shape;346;p26"/>
            <p:cNvGrpSpPr/>
            <p:nvPr/>
          </p:nvGrpSpPr>
          <p:grpSpPr>
            <a:xfrm rot="-2700000">
              <a:off x="404007" y="-761475"/>
              <a:ext cx="2216816" cy="2372680"/>
              <a:chOff x="0" y="-57150"/>
              <a:chExt cx="812800" cy="869950"/>
            </a:xfrm>
          </p:grpSpPr>
          <p:sp>
            <p:nvSpPr>
              <p:cNvPr id="347" name="Google Shape;347;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2DC8B"/>
              </a:solidFill>
              <a:ln>
                <a:noFill/>
              </a:ln>
            </p:spPr>
          </p:sp>
          <p:sp>
            <p:nvSpPr>
              <p:cNvPr id="348" name="Google Shape;348;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6"/>
            <p:cNvGrpSpPr/>
            <p:nvPr/>
          </p:nvGrpSpPr>
          <p:grpSpPr>
            <a:xfrm rot="-8172257">
              <a:off x="-793105" y="-1822286"/>
              <a:ext cx="2216816" cy="2372683"/>
              <a:chOff x="0" y="-57150"/>
              <a:chExt cx="812800" cy="869950"/>
            </a:xfrm>
          </p:grpSpPr>
          <p:sp>
            <p:nvSpPr>
              <p:cNvPr id="350" name="Google Shape;350;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51" name="Google Shape;351;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2" name="Google Shape;352;p26"/>
          <p:cNvGrpSpPr/>
          <p:nvPr/>
        </p:nvGrpSpPr>
        <p:grpSpPr>
          <a:xfrm>
            <a:off x="14791241" y="3709129"/>
            <a:ext cx="3330643" cy="3230155"/>
            <a:chOff x="-1305813" y="-2259377"/>
            <a:chExt cx="4440860" cy="4306874"/>
          </a:xfrm>
        </p:grpSpPr>
        <p:grpSp>
          <p:nvGrpSpPr>
            <p:cNvPr id="353" name="Google Shape;353;p26"/>
            <p:cNvGrpSpPr/>
            <p:nvPr/>
          </p:nvGrpSpPr>
          <p:grpSpPr>
            <a:xfrm rot="-2700000">
              <a:off x="404007" y="-761475"/>
              <a:ext cx="2216816" cy="2372680"/>
              <a:chOff x="0" y="-57150"/>
              <a:chExt cx="812800" cy="869950"/>
            </a:xfrm>
          </p:grpSpPr>
          <p:sp>
            <p:nvSpPr>
              <p:cNvPr id="354" name="Google Shape;354;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2DC8B"/>
              </a:solidFill>
              <a:ln>
                <a:noFill/>
              </a:ln>
            </p:spPr>
          </p:sp>
          <p:sp>
            <p:nvSpPr>
              <p:cNvPr id="355" name="Google Shape;355;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26"/>
            <p:cNvGrpSpPr/>
            <p:nvPr/>
          </p:nvGrpSpPr>
          <p:grpSpPr>
            <a:xfrm rot="-8172257">
              <a:off x="-793105" y="-1822286"/>
              <a:ext cx="2216816" cy="2372683"/>
              <a:chOff x="0" y="-57150"/>
              <a:chExt cx="812800" cy="869950"/>
            </a:xfrm>
          </p:grpSpPr>
          <p:sp>
            <p:nvSpPr>
              <p:cNvPr id="357" name="Google Shape;357;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58" name="Google Shape;358;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9" name="Google Shape;359;p26"/>
          <p:cNvGrpSpPr/>
          <p:nvPr/>
        </p:nvGrpSpPr>
        <p:grpSpPr>
          <a:xfrm>
            <a:off x="14791241" y="6405765"/>
            <a:ext cx="3330643" cy="3230155"/>
            <a:chOff x="-1305813" y="-2259377"/>
            <a:chExt cx="4440860" cy="4306874"/>
          </a:xfrm>
        </p:grpSpPr>
        <p:grpSp>
          <p:nvGrpSpPr>
            <p:cNvPr id="360" name="Google Shape;360;p26"/>
            <p:cNvGrpSpPr/>
            <p:nvPr/>
          </p:nvGrpSpPr>
          <p:grpSpPr>
            <a:xfrm rot="-2700000">
              <a:off x="404007" y="-761475"/>
              <a:ext cx="2216816" cy="2372680"/>
              <a:chOff x="0" y="-57150"/>
              <a:chExt cx="812800" cy="869950"/>
            </a:xfrm>
          </p:grpSpPr>
          <p:sp>
            <p:nvSpPr>
              <p:cNvPr id="361" name="Google Shape;361;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2DC8B"/>
              </a:solidFill>
              <a:ln>
                <a:noFill/>
              </a:ln>
            </p:spPr>
          </p:sp>
          <p:sp>
            <p:nvSpPr>
              <p:cNvPr id="362" name="Google Shape;362;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26"/>
            <p:cNvGrpSpPr/>
            <p:nvPr/>
          </p:nvGrpSpPr>
          <p:grpSpPr>
            <a:xfrm rot="-8172257">
              <a:off x="-793105" y="-1822286"/>
              <a:ext cx="2216816" cy="2372683"/>
              <a:chOff x="0" y="-57150"/>
              <a:chExt cx="812800" cy="869950"/>
            </a:xfrm>
          </p:grpSpPr>
          <p:sp>
            <p:nvSpPr>
              <p:cNvPr id="364" name="Google Shape;364;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65" name="Google Shape;365;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6" name="Google Shape;366;p26"/>
          <p:cNvGrpSpPr/>
          <p:nvPr/>
        </p:nvGrpSpPr>
        <p:grpSpPr>
          <a:xfrm>
            <a:off x="8550350" y="6522876"/>
            <a:ext cx="3330643" cy="3230155"/>
            <a:chOff x="-1305813" y="-2259377"/>
            <a:chExt cx="4440860" cy="4306874"/>
          </a:xfrm>
        </p:grpSpPr>
        <p:grpSp>
          <p:nvGrpSpPr>
            <p:cNvPr id="367" name="Google Shape;367;p26"/>
            <p:cNvGrpSpPr/>
            <p:nvPr/>
          </p:nvGrpSpPr>
          <p:grpSpPr>
            <a:xfrm rot="-2700000">
              <a:off x="404007" y="-761475"/>
              <a:ext cx="2216816" cy="2372680"/>
              <a:chOff x="0" y="-57150"/>
              <a:chExt cx="812800" cy="869950"/>
            </a:xfrm>
          </p:grpSpPr>
          <p:sp>
            <p:nvSpPr>
              <p:cNvPr id="368" name="Google Shape;368;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2DC8B"/>
              </a:solidFill>
              <a:ln>
                <a:noFill/>
              </a:ln>
            </p:spPr>
          </p:sp>
          <p:sp>
            <p:nvSpPr>
              <p:cNvPr id="369" name="Google Shape;369;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6"/>
            <p:cNvGrpSpPr/>
            <p:nvPr/>
          </p:nvGrpSpPr>
          <p:grpSpPr>
            <a:xfrm rot="-8172257">
              <a:off x="-793105" y="-1822286"/>
              <a:ext cx="2216816" cy="2372683"/>
              <a:chOff x="0" y="-57150"/>
              <a:chExt cx="812800" cy="869950"/>
            </a:xfrm>
          </p:grpSpPr>
          <p:sp>
            <p:nvSpPr>
              <p:cNvPr id="371" name="Google Shape;371;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72" name="Google Shape;372;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3" name="Google Shape;373;p26"/>
          <p:cNvGrpSpPr/>
          <p:nvPr/>
        </p:nvGrpSpPr>
        <p:grpSpPr>
          <a:xfrm>
            <a:off x="7932735" y="3784821"/>
            <a:ext cx="2953624" cy="3633481"/>
            <a:chOff x="-2273912" y="-2273912"/>
            <a:chExt cx="3938168" cy="4844645"/>
          </a:xfrm>
        </p:grpSpPr>
        <p:grpSp>
          <p:nvGrpSpPr>
            <p:cNvPr id="374" name="Google Shape;374;p26"/>
            <p:cNvGrpSpPr/>
            <p:nvPr/>
          </p:nvGrpSpPr>
          <p:grpSpPr>
            <a:xfrm rot="-8100000">
              <a:off x="-1131077" y="-1864251"/>
              <a:ext cx="2216816" cy="2554531"/>
              <a:chOff x="0" y="-123825"/>
              <a:chExt cx="812800" cy="936625"/>
            </a:xfrm>
          </p:grpSpPr>
          <p:sp>
            <p:nvSpPr>
              <p:cNvPr id="375" name="Google Shape;375;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76" name="Google Shape;376;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6"/>
            <p:cNvGrpSpPr/>
            <p:nvPr/>
          </p:nvGrpSpPr>
          <p:grpSpPr>
            <a:xfrm rot="8100000">
              <a:off x="-1695394" y="-393458"/>
              <a:ext cx="2216816" cy="2554531"/>
              <a:chOff x="0" y="-123825"/>
              <a:chExt cx="812800" cy="936625"/>
            </a:xfrm>
          </p:grpSpPr>
          <p:sp>
            <p:nvSpPr>
              <p:cNvPr id="378" name="Google Shape;378;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79" name="Google Shape;379;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0" name="Google Shape;380;p26"/>
          <p:cNvGrpSpPr/>
          <p:nvPr/>
        </p:nvGrpSpPr>
        <p:grpSpPr>
          <a:xfrm>
            <a:off x="4542368" y="5141367"/>
            <a:ext cx="2953624" cy="3633481"/>
            <a:chOff x="-2273912" y="-2273912"/>
            <a:chExt cx="3938168" cy="4844645"/>
          </a:xfrm>
        </p:grpSpPr>
        <p:grpSp>
          <p:nvGrpSpPr>
            <p:cNvPr id="381" name="Google Shape;381;p26"/>
            <p:cNvGrpSpPr/>
            <p:nvPr/>
          </p:nvGrpSpPr>
          <p:grpSpPr>
            <a:xfrm rot="-8100000">
              <a:off x="-1131077" y="-1864251"/>
              <a:ext cx="2216816" cy="2554531"/>
              <a:chOff x="0" y="-123825"/>
              <a:chExt cx="812800" cy="936625"/>
            </a:xfrm>
          </p:grpSpPr>
          <p:sp>
            <p:nvSpPr>
              <p:cNvPr id="382" name="Google Shape;382;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83" name="Google Shape;383;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6"/>
            <p:cNvGrpSpPr/>
            <p:nvPr/>
          </p:nvGrpSpPr>
          <p:grpSpPr>
            <a:xfrm rot="8100000">
              <a:off x="-1695394" y="-393458"/>
              <a:ext cx="2216816" cy="2554531"/>
              <a:chOff x="0" y="-123825"/>
              <a:chExt cx="812800" cy="936625"/>
            </a:xfrm>
          </p:grpSpPr>
          <p:sp>
            <p:nvSpPr>
              <p:cNvPr id="385" name="Google Shape;385;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86" name="Google Shape;386;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7" name="Google Shape;387;p26"/>
          <p:cNvGrpSpPr/>
          <p:nvPr/>
        </p:nvGrpSpPr>
        <p:grpSpPr>
          <a:xfrm>
            <a:off x="4542368" y="6511977"/>
            <a:ext cx="2953624" cy="3633481"/>
            <a:chOff x="-2273912" y="-2273912"/>
            <a:chExt cx="3938168" cy="4844645"/>
          </a:xfrm>
        </p:grpSpPr>
        <p:grpSp>
          <p:nvGrpSpPr>
            <p:cNvPr id="388" name="Google Shape;388;p26"/>
            <p:cNvGrpSpPr/>
            <p:nvPr/>
          </p:nvGrpSpPr>
          <p:grpSpPr>
            <a:xfrm rot="-8100000">
              <a:off x="-1131077" y="-1864251"/>
              <a:ext cx="2216816" cy="2554531"/>
              <a:chOff x="0" y="-123825"/>
              <a:chExt cx="812800" cy="936625"/>
            </a:xfrm>
          </p:grpSpPr>
          <p:sp>
            <p:nvSpPr>
              <p:cNvPr id="389" name="Google Shape;389;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90" name="Google Shape;390;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26"/>
            <p:cNvGrpSpPr/>
            <p:nvPr/>
          </p:nvGrpSpPr>
          <p:grpSpPr>
            <a:xfrm rot="8100000">
              <a:off x="-1695394" y="-393458"/>
              <a:ext cx="2216816" cy="2554531"/>
              <a:chOff x="0" y="-123825"/>
              <a:chExt cx="812800" cy="936625"/>
            </a:xfrm>
          </p:grpSpPr>
          <p:sp>
            <p:nvSpPr>
              <p:cNvPr id="392" name="Google Shape;392;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93" name="Google Shape;393;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4" name="Google Shape;394;p26"/>
          <p:cNvGrpSpPr/>
          <p:nvPr/>
        </p:nvGrpSpPr>
        <p:grpSpPr>
          <a:xfrm>
            <a:off x="11250796" y="6511977"/>
            <a:ext cx="2953624" cy="3633481"/>
            <a:chOff x="-2273912" y="-2273912"/>
            <a:chExt cx="3938168" cy="4844645"/>
          </a:xfrm>
        </p:grpSpPr>
        <p:grpSp>
          <p:nvGrpSpPr>
            <p:cNvPr id="395" name="Google Shape;395;p26"/>
            <p:cNvGrpSpPr/>
            <p:nvPr/>
          </p:nvGrpSpPr>
          <p:grpSpPr>
            <a:xfrm rot="-8100000">
              <a:off x="-1131077" y="-1864251"/>
              <a:ext cx="2216816" cy="2554531"/>
              <a:chOff x="0" y="-123825"/>
              <a:chExt cx="812800" cy="936625"/>
            </a:xfrm>
          </p:grpSpPr>
          <p:sp>
            <p:nvSpPr>
              <p:cNvPr id="396" name="Google Shape;396;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397" name="Google Shape;397;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6"/>
            <p:cNvGrpSpPr/>
            <p:nvPr/>
          </p:nvGrpSpPr>
          <p:grpSpPr>
            <a:xfrm rot="8100000">
              <a:off x="-1695394" y="-393458"/>
              <a:ext cx="2216816" cy="2554531"/>
              <a:chOff x="0" y="-123825"/>
              <a:chExt cx="812800" cy="936625"/>
            </a:xfrm>
          </p:grpSpPr>
          <p:sp>
            <p:nvSpPr>
              <p:cNvPr id="399" name="Google Shape;399;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400" name="Google Shape;400;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1" name="Google Shape;401;p26"/>
          <p:cNvGrpSpPr/>
          <p:nvPr/>
        </p:nvGrpSpPr>
        <p:grpSpPr>
          <a:xfrm>
            <a:off x="14173626" y="5141367"/>
            <a:ext cx="2953624" cy="3633481"/>
            <a:chOff x="-2273912" y="-2273912"/>
            <a:chExt cx="3938168" cy="4844645"/>
          </a:xfrm>
        </p:grpSpPr>
        <p:grpSp>
          <p:nvGrpSpPr>
            <p:cNvPr id="402" name="Google Shape;402;p26"/>
            <p:cNvGrpSpPr/>
            <p:nvPr/>
          </p:nvGrpSpPr>
          <p:grpSpPr>
            <a:xfrm rot="-8100000">
              <a:off x="-1131077" y="-1864251"/>
              <a:ext cx="2216816" cy="2554531"/>
              <a:chOff x="0" y="-123825"/>
              <a:chExt cx="812800" cy="936625"/>
            </a:xfrm>
          </p:grpSpPr>
          <p:sp>
            <p:nvSpPr>
              <p:cNvPr id="403" name="Google Shape;403;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404" name="Google Shape;404;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6"/>
            <p:cNvGrpSpPr/>
            <p:nvPr/>
          </p:nvGrpSpPr>
          <p:grpSpPr>
            <a:xfrm rot="8100000">
              <a:off x="-1695394" y="-393458"/>
              <a:ext cx="2216816" cy="2554531"/>
              <a:chOff x="0" y="-123825"/>
              <a:chExt cx="812800" cy="936625"/>
            </a:xfrm>
          </p:grpSpPr>
          <p:sp>
            <p:nvSpPr>
              <p:cNvPr id="406" name="Google Shape;406;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407" name="Google Shape;407;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8" name="Google Shape;408;p26"/>
          <p:cNvGrpSpPr/>
          <p:nvPr/>
        </p:nvGrpSpPr>
        <p:grpSpPr>
          <a:xfrm>
            <a:off x="11214644" y="3784821"/>
            <a:ext cx="2953624" cy="3633481"/>
            <a:chOff x="-2273912" y="-2273912"/>
            <a:chExt cx="3938168" cy="4844645"/>
          </a:xfrm>
        </p:grpSpPr>
        <p:grpSp>
          <p:nvGrpSpPr>
            <p:cNvPr id="409" name="Google Shape;409;p26"/>
            <p:cNvGrpSpPr/>
            <p:nvPr/>
          </p:nvGrpSpPr>
          <p:grpSpPr>
            <a:xfrm rot="-8100000">
              <a:off x="-1131077" y="-1864251"/>
              <a:ext cx="2216816" cy="2554531"/>
              <a:chOff x="0" y="-123825"/>
              <a:chExt cx="812800" cy="936625"/>
            </a:xfrm>
          </p:grpSpPr>
          <p:sp>
            <p:nvSpPr>
              <p:cNvPr id="410" name="Google Shape;410;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411" name="Google Shape;411;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26"/>
            <p:cNvGrpSpPr/>
            <p:nvPr/>
          </p:nvGrpSpPr>
          <p:grpSpPr>
            <a:xfrm rot="8100000">
              <a:off x="-1695394" y="-393458"/>
              <a:ext cx="2216816" cy="2554531"/>
              <a:chOff x="0" y="-123825"/>
              <a:chExt cx="812800" cy="936625"/>
            </a:xfrm>
          </p:grpSpPr>
          <p:sp>
            <p:nvSpPr>
              <p:cNvPr id="413" name="Google Shape;413;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2DC8B"/>
              </a:solidFill>
              <a:ln>
                <a:noFill/>
              </a:ln>
            </p:spPr>
          </p:sp>
          <p:sp>
            <p:nvSpPr>
              <p:cNvPr id="414" name="Google Shape;414;p26"/>
              <p:cNvSpPr txBox="1"/>
              <p:nvPr/>
            </p:nvSpPr>
            <p:spPr>
              <a:xfrm>
                <a:off x="0" y="-123825"/>
                <a:ext cx="812800" cy="936625"/>
              </a:xfrm>
              <a:prstGeom prst="rect">
                <a:avLst/>
              </a:prstGeom>
              <a:noFill/>
              <a:ln>
                <a:noFill/>
              </a:ln>
            </p:spPr>
            <p:txBody>
              <a:bodyPr anchorCtr="0" anchor="ctr" bIns="27350" lIns="27350" spcFirstLastPara="1" rIns="27350" wrap="square" tIns="27350">
                <a:noAutofit/>
              </a:bodyPr>
              <a:lstStyle/>
              <a:p>
                <a:pPr indent="0" lvl="0" marL="0" marR="0" rtl="0" algn="ctr">
                  <a:lnSpc>
                    <a:spcPct val="31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5" name="Google Shape;415;p26"/>
          <p:cNvSpPr/>
          <p:nvPr/>
        </p:nvSpPr>
        <p:spPr>
          <a:xfrm flipH="1" rot="-4706183">
            <a:off x="13554799" y="268994"/>
            <a:ext cx="3499815" cy="4078174"/>
          </a:xfrm>
          <a:custGeom>
            <a:rect b="b" l="l" r="r" t="t"/>
            <a:pathLst>
              <a:path extrusionOk="0" h="4078174" w="3499815">
                <a:moveTo>
                  <a:pt x="3499815" y="0"/>
                </a:moveTo>
                <a:lnTo>
                  <a:pt x="0" y="0"/>
                </a:lnTo>
                <a:lnTo>
                  <a:pt x="0" y="4078174"/>
                </a:lnTo>
                <a:lnTo>
                  <a:pt x="3499815" y="4078174"/>
                </a:lnTo>
                <a:lnTo>
                  <a:pt x="3499815" y="0"/>
                </a:lnTo>
                <a:close/>
              </a:path>
            </a:pathLst>
          </a:custGeom>
          <a:blipFill rotWithShape="1">
            <a:blip r:embed="rId3">
              <a:alphaModFix/>
            </a:blip>
            <a:stretch>
              <a:fillRect b="0" l="0" r="0" t="0"/>
            </a:stretch>
          </a:blipFill>
          <a:ln>
            <a:noFill/>
          </a:ln>
        </p:spPr>
      </p:sp>
      <p:sp>
        <p:nvSpPr>
          <p:cNvPr id="416" name="Google Shape;416;p26"/>
          <p:cNvSpPr/>
          <p:nvPr/>
        </p:nvSpPr>
        <p:spPr>
          <a:xfrm rot="4595898">
            <a:off x="1938289" y="103432"/>
            <a:ext cx="2446185" cy="5135122"/>
          </a:xfrm>
          <a:custGeom>
            <a:rect b="b" l="l" r="r" t="t"/>
            <a:pathLst>
              <a:path extrusionOk="0" h="5135122" w="2446185">
                <a:moveTo>
                  <a:pt x="0" y="0"/>
                </a:moveTo>
                <a:lnTo>
                  <a:pt x="2446185" y="0"/>
                </a:lnTo>
                <a:lnTo>
                  <a:pt x="2446185" y="5135122"/>
                </a:lnTo>
                <a:lnTo>
                  <a:pt x="0" y="5135122"/>
                </a:lnTo>
                <a:lnTo>
                  <a:pt x="0" y="0"/>
                </a:lnTo>
                <a:close/>
              </a:path>
            </a:pathLst>
          </a:custGeom>
          <a:blipFill rotWithShape="1">
            <a:blip r:embed="rId4">
              <a:alphaModFix/>
            </a:blip>
            <a:stretch>
              <a:fillRect b="0" l="0" r="0" t="0"/>
            </a:stretch>
          </a:blipFill>
          <a:ln>
            <a:noFill/>
          </a:ln>
        </p:spPr>
      </p:sp>
      <p:sp>
        <p:nvSpPr>
          <p:cNvPr id="417" name="Google Shape;417;p26"/>
          <p:cNvSpPr txBox="1"/>
          <p:nvPr/>
        </p:nvSpPr>
        <p:spPr>
          <a:xfrm>
            <a:off x="5331772" y="1699314"/>
            <a:ext cx="7624456"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Task Checklist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421" name="Shape 421"/>
        <p:cNvGrpSpPr/>
        <p:nvPr/>
      </p:nvGrpSpPr>
      <p:grpSpPr>
        <a:xfrm>
          <a:off x="0" y="0"/>
          <a:ext cx="0" cy="0"/>
          <a:chOff x="0" y="0"/>
          <a:chExt cx="0" cy="0"/>
        </a:xfrm>
      </p:grpSpPr>
      <p:sp>
        <p:nvSpPr>
          <p:cNvPr id="422" name="Google Shape;422;p27"/>
          <p:cNvSpPr/>
          <p:nvPr/>
        </p:nvSpPr>
        <p:spPr>
          <a:xfrm rot="808378">
            <a:off x="14345061" y="6295926"/>
            <a:ext cx="4750571" cy="5924748"/>
          </a:xfrm>
          <a:custGeom>
            <a:rect b="b" l="l" r="r" t="t"/>
            <a:pathLst>
              <a:path extrusionOk="0" h="5924748" w="4750571">
                <a:moveTo>
                  <a:pt x="0" y="0"/>
                </a:moveTo>
                <a:lnTo>
                  <a:pt x="4750570" y="0"/>
                </a:lnTo>
                <a:lnTo>
                  <a:pt x="4750570" y="5924748"/>
                </a:lnTo>
                <a:lnTo>
                  <a:pt x="0" y="5924748"/>
                </a:lnTo>
                <a:lnTo>
                  <a:pt x="0" y="0"/>
                </a:lnTo>
                <a:close/>
              </a:path>
            </a:pathLst>
          </a:custGeom>
          <a:blipFill rotWithShape="1">
            <a:blip r:embed="rId3">
              <a:alphaModFix/>
            </a:blip>
            <a:stretch>
              <a:fillRect b="0" l="0" r="0" t="0"/>
            </a:stretch>
          </a:blipFill>
          <a:ln>
            <a:noFill/>
          </a:ln>
        </p:spPr>
      </p:sp>
      <p:sp>
        <p:nvSpPr>
          <p:cNvPr id="423" name="Google Shape;423;p27"/>
          <p:cNvSpPr/>
          <p:nvPr/>
        </p:nvSpPr>
        <p:spPr>
          <a:xfrm flipH="1" rot="-1431537">
            <a:off x="-1346585" y="6800785"/>
            <a:ext cx="4750571" cy="5924748"/>
          </a:xfrm>
          <a:custGeom>
            <a:rect b="b" l="l" r="r" t="t"/>
            <a:pathLst>
              <a:path extrusionOk="0" h="5924748" w="4750571">
                <a:moveTo>
                  <a:pt x="4750570" y="0"/>
                </a:moveTo>
                <a:lnTo>
                  <a:pt x="0" y="0"/>
                </a:lnTo>
                <a:lnTo>
                  <a:pt x="0" y="5924748"/>
                </a:lnTo>
                <a:lnTo>
                  <a:pt x="4750570" y="5924748"/>
                </a:lnTo>
                <a:lnTo>
                  <a:pt x="4750570" y="0"/>
                </a:lnTo>
                <a:close/>
              </a:path>
            </a:pathLst>
          </a:custGeom>
          <a:blipFill rotWithShape="1">
            <a:blip r:embed="rId3">
              <a:alphaModFix/>
            </a:blip>
            <a:stretch>
              <a:fillRect b="0" l="0" r="0" t="0"/>
            </a:stretch>
          </a:blipFill>
          <a:ln>
            <a:noFill/>
          </a:ln>
        </p:spPr>
      </p:sp>
      <p:pic>
        <p:nvPicPr>
          <p:cNvPr id="424" name="Google Shape;424;p27"/>
          <p:cNvPicPr preferRelativeResize="0"/>
          <p:nvPr/>
        </p:nvPicPr>
        <p:blipFill rotWithShape="1">
          <a:blip r:embed="rId4">
            <a:alphaModFix amt="30000"/>
          </a:blip>
          <a:srcRect b="30766" l="0" r="0" t="30767"/>
          <a:stretch/>
        </p:blipFill>
        <p:spPr>
          <a:xfrm>
            <a:off x="0" y="0"/>
            <a:ext cx="18288000" cy="4660372"/>
          </a:xfrm>
          <a:prstGeom prst="rect">
            <a:avLst/>
          </a:prstGeom>
          <a:noFill/>
          <a:ln>
            <a:noFill/>
          </a:ln>
        </p:spPr>
      </p:pic>
      <p:sp>
        <p:nvSpPr>
          <p:cNvPr id="425" name="Google Shape;425;p27"/>
          <p:cNvSpPr txBox="1"/>
          <p:nvPr/>
        </p:nvSpPr>
        <p:spPr>
          <a:xfrm>
            <a:off x="2847353" y="6636553"/>
            <a:ext cx="12593295" cy="142875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9999" u="none" cap="none" strike="noStrike">
                <a:solidFill>
                  <a:srgbClr val="CEA25A"/>
                </a:solidFill>
                <a:latin typeface="Marcellus"/>
                <a:ea typeface="Marcellus"/>
                <a:cs typeface="Marcellus"/>
                <a:sym typeface="Marcellus"/>
              </a:rPr>
              <a:t>Status Report</a:t>
            </a:r>
            <a:endParaRPr/>
          </a:p>
        </p:txBody>
      </p:sp>
      <p:sp>
        <p:nvSpPr>
          <p:cNvPr id="426" name="Google Shape;426;p27"/>
          <p:cNvSpPr txBox="1"/>
          <p:nvPr/>
        </p:nvSpPr>
        <p:spPr>
          <a:xfrm>
            <a:off x="4466974" y="8342546"/>
            <a:ext cx="10036011"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CEA25A"/>
                </a:solidFill>
                <a:latin typeface="Nunito"/>
                <a:ea typeface="Nunito"/>
                <a:cs typeface="Nunito"/>
                <a:sym typeface="Nunito"/>
              </a:rPr>
              <a:t>Elaborate on what you want to discuss. </a:t>
            </a:r>
            <a:endParaRPr/>
          </a:p>
        </p:txBody>
      </p:sp>
      <p:sp>
        <p:nvSpPr>
          <p:cNvPr id="427" name="Google Shape;427;p27"/>
          <p:cNvSpPr txBox="1"/>
          <p:nvPr/>
        </p:nvSpPr>
        <p:spPr>
          <a:xfrm>
            <a:off x="6716882" y="1209675"/>
            <a:ext cx="4854237" cy="2630978"/>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18373" u="none" cap="none" strike="noStrike">
                <a:solidFill>
                  <a:srgbClr val="CEA25A"/>
                </a:solidFill>
                <a:latin typeface="Marcellus"/>
                <a:ea typeface="Marcellus"/>
                <a:cs typeface="Marcellus"/>
                <a:sym typeface="Marcellus"/>
              </a:rPr>
              <a:t>03</a:t>
            </a:r>
            <a:endParaRPr/>
          </a:p>
        </p:txBody>
      </p:sp>
      <p:pic>
        <p:nvPicPr>
          <p:cNvPr id="428" name="Google Shape;428;p27"/>
          <p:cNvPicPr preferRelativeResize="0"/>
          <p:nvPr/>
        </p:nvPicPr>
        <p:blipFill rotWithShape="1">
          <a:blip r:embed="rId5">
            <a:alphaModFix/>
          </a:blip>
          <a:srcRect b="43449" l="0" r="0" t="43449"/>
          <a:stretch/>
        </p:blipFill>
        <p:spPr>
          <a:xfrm>
            <a:off x="0" y="4469650"/>
            <a:ext cx="18288000" cy="134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432" name="Shape 432"/>
        <p:cNvGrpSpPr/>
        <p:nvPr/>
      </p:nvGrpSpPr>
      <p:grpSpPr>
        <a:xfrm>
          <a:off x="0" y="0"/>
          <a:ext cx="0" cy="0"/>
          <a:chOff x="0" y="0"/>
          <a:chExt cx="0" cy="0"/>
        </a:xfrm>
      </p:grpSpPr>
      <p:pic>
        <p:nvPicPr>
          <p:cNvPr id="433" name="Google Shape;433;p28"/>
          <p:cNvPicPr preferRelativeResize="0"/>
          <p:nvPr/>
        </p:nvPicPr>
        <p:blipFill rotWithShape="1">
          <a:blip r:embed="rId3">
            <a:alphaModFix amt="21999"/>
          </a:blip>
          <a:srcRect b="7546" l="0" r="0" t="7547"/>
          <a:stretch/>
        </p:blipFill>
        <p:spPr>
          <a:xfrm>
            <a:off x="0" y="0"/>
            <a:ext cx="18288000" cy="10287000"/>
          </a:xfrm>
          <a:prstGeom prst="rect">
            <a:avLst/>
          </a:prstGeom>
          <a:noFill/>
          <a:ln>
            <a:noFill/>
          </a:ln>
        </p:spPr>
      </p:pic>
      <p:grpSp>
        <p:nvGrpSpPr>
          <p:cNvPr id="434" name="Google Shape;434;p28"/>
          <p:cNvGrpSpPr/>
          <p:nvPr/>
        </p:nvGrpSpPr>
        <p:grpSpPr>
          <a:xfrm>
            <a:off x="539565" y="539565"/>
            <a:ext cx="17208869" cy="9207869"/>
            <a:chOff x="0" y="0"/>
            <a:chExt cx="4532377" cy="2425118"/>
          </a:xfrm>
        </p:grpSpPr>
        <p:sp>
          <p:nvSpPr>
            <p:cNvPr id="435" name="Google Shape;435;p28"/>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8"/>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437" name="Google Shape;437;p28"/>
          <p:cNvGraphicFramePr/>
          <p:nvPr/>
        </p:nvGraphicFramePr>
        <p:xfrm>
          <a:off x="539565" y="4388692"/>
          <a:ext cx="3000000" cy="3000000"/>
        </p:xfrm>
        <a:graphic>
          <a:graphicData uri="http://schemas.openxmlformats.org/drawingml/2006/table">
            <a:tbl>
              <a:tblPr>
                <a:noFill/>
                <a:tableStyleId>{6394D582-6FA0-42CD-B2EC-DD561A8BDB04}</a:tableStyleId>
              </a:tblPr>
              <a:tblGrid>
                <a:gridCol w="4024100"/>
                <a:gridCol w="6483775"/>
                <a:gridCol w="6700975"/>
              </a:tblGrid>
              <a:tr h="1047600">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Schedule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407181"/>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13261D"/>
                          </a:solidFill>
                          <a:latin typeface="Nunito"/>
                          <a:ea typeface="Nunito"/>
                          <a:cs typeface="Nunito"/>
                          <a:sym typeface="Nunito"/>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r>
              <a:tr h="1047600">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Resourcing</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13261D"/>
                          </a:solidFill>
                          <a:latin typeface="Nunito"/>
                          <a:ea typeface="Nunito"/>
                          <a:cs typeface="Nunito"/>
                          <a:sym typeface="Nunito"/>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047600">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Budget</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13261D"/>
                          </a:solidFill>
                          <a:latin typeface="Nunito"/>
                          <a:ea typeface="Nunito"/>
                          <a:cs typeface="Nunito"/>
                          <a:sym typeface="Nunito"/>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047600">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Risks</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13261D"/>
                          </a:solidFill>
                          <a:latin typeface="Nunito"/>
                          <a:ea typeface="Nunito"/>
                          <a:cs typeface="Nunito"/>
                          <a:sym typeface="Nunito"/>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047600">
                <a:tc>
                  <a:txBody>
                    <a:bodyPr/>
                    <a:lstStyle/>
                    <a:p>
                      <a:pPr indent="0" lvl="0" marL="0" marR="0" rtl="0" algn="ctr">
                        <a:lnSpc>
                          <a:spcPct val="140013"/>
                        </a:lnSpc>
                        <a:spcBef>
                          <a:spcPts val="0"/>
                        </a:spcBef>
                        <a:spcAft>
                          <a:spcPts val="0"/>
                        </a:spcAft>
                        <a:buNone/>
                      </a:pPr>
                      <a:r>
                        <a:rPr lang="en-US" sz="2999" u="none" cap="none" strike="noStrike">
                          <a:solidFill>
                            <a:srgbClr val="13261D"/>
                          </a:solidFill>
                          <a:latin typeface="Marcellus"/>
                          <a:ea typeface="Marcellus"/>
                          <a:cs typeface="Marcellus"/>
                          <a:sym typeface="Marcellus"/>
                        </a:rPr>
                        <a:t>Benefit</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13261D"/>
                          </a:solidFill>
                          <a:latin typeface="Nunito"/>
                          <a:ea typeface="Nunito"/>
                          <a:cs typeface="Nunito"/>
                          <a:sym typeface="Nunito"/>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438" name="Google Shape;438;p28"/>
          <p:cNvGrpSpPr/>
          <p:nvPr/>
        </p:nvGrpSpPr>
        <p:grpSpPr>
          <a:xfrm>
            <a:off x="5876958" y="4803800"/>
            <a:ext cx="3862984" cy="249361"/>
            <a:chOff x="742" y="0"/>
            <a:chExt cx="5150645" cy="332481"/>
          </a:xfrm>
        </p:grpSpPr>
        <p:grpSp>
          <p:nvGrpSpPr>
            <p:cNvPr id="439" name="Google Shape;439;p28"/>
            <p:cNvGrpSpPr/>
            <p:nvPr/>
          </p:nvGrpSpPr>
          <p:grpSpPr>
            <a:xfrm>
              <a:off x="4284874" y="0"/>
              <a:ext cx="330997" cy="332481"/>
              <a:chOff x="1813" y="0"/>
              <a:chExt cx="809173" cy="812800"/>
            </a:xfrm>
          </p:grpSpPr>
          <p:sp>
            <p:nvSpPr>
              <p:cNvPr id="440" name="Google Shape;44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8"/>
            <p:cNvGrpSpPr/>
            <p:nvPr/>
          </p:nvGrpSpPr>
          <p:grpSpPr>
            <a:xfrm>
              <a:off x="742" y="0"/>
              <a:ext cx="330997" cy="332481"/>
              <a:chOff x="1813" y="0"/>
              <a:chExt cx="809173" cy="812800"/>
            </a:xfrm>
          </p:grpSpPr>
          <p:sp>
            <p:nvSpPr>
              <p:cNvPr id="443" name="Google Shape;44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28"/>
            <p:cNvGrpSpPr/>
            <p:nvPr/>
          </p:nvGrpSpPr>
          <p:grpSpPr>
            <a:xfrm>
              <a:off x="2142808" y="0"/>
              <a:ext cx="330997" cy="332481"/>
              <a:chOff x="1813" y="0"/>
              <a:chExt cx="809173" cy="812800"/>
            </a:xfrm>
          </p:grpSpPr>
          <p:sp>
            <p:nvSpPr>
              <p:cNvPr id="446" name="Google Shape;44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8"/>
            <p:cNvGrpSpPr/>
            <p:nvPr/>
          </p:nvGrpSpPr>
          <p:grpSpPr>
            <a:xfrm>
              <a:off x="536258" y="0"/>
              <a:ext cx="330997" cy="332481"/>
              <a:chOff x="1813" y="0"/>
              <a:chExt cx="809173" cy="812800"/>
            </a:xfrm>
          </p:grpSpPr>
          <p:sp>
            <p:nvSpPr>
              <p:cNvPr id="449" name="Google Shape;44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8"/>
            <p:cNvGrpSpPr/>
            <p:nvPr/>
          </p:nvGrpSpPr>
          <p:grpSpPr>
            <a:xfrm>
              <a:off x="2678324" y="0"/>
              <a:ext cx="330997" cy="332481"/>
              <a:chOff x="1813" y="0"/>
              <a:chExt cx="809173" cy="812800"/>
            </a:xfrm>
          </p:grpSpPr>
          <p:sp>
            <p:nvSpPr>
              <p:cNvPr id="452" name="Google Shape;45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8"/>
            <p:cNvGrpSpPr/>
            <p:nvPr/>
          </p:nvGrpSpPr>
          <p:grpSpPr>
            <a:xfrm>
              <a:off x="1071775" y="0"/>
              <a:ext cx="330997" cy="332481"/>
              <a:chOff x="1813" y="0"/>
              <a:chExt cx="809173" cy="812800"/>
            </a:xfrm>
          </p:grpSpPr>
          <p:sp>
            <p:nvSpPr>
              <p:cNvPr id="455" name="Google Shape;45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8"/>
            <p:cNvGrpSpPr/>
            <p:nvPr/>
          </p:nvGrpSpPr>
          <p:grpSpPr>
            <a:xfrm>
              <a:off x="3213841" y="0"/>
              <a:ext cx="330997" cy="332481"/>
              <a:chOff x="1813" y="0"/>
              <a:chExt cx="809173" cy="812800"/>
            </a:xfrm>
          </p:grpSpPr>
          <p:sp>
            <p:nvSpPr>
              <p:cNvPr id="458" name="Google Shape;45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8"/>
            <p:cNvGrpSpPr/>
            <p:nvPr/>
          </p:nvGrpSpPr>
          <p:grpSpPr>
            <a:xfrm>
              <a:off x="1607291" y="0"/>
              <a:ext cx="330997" cy="332481"/>
              <a:chOff x="1813" y="0"/>
              <a:chExt cx="809173" cy="812800"/>
            </a:xfrm>
          </p:grpSpPr>
          <p:sp>
            <p:nvSpPr>
              <p:cNvPr id="461" name="Google Shape;46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8"/>
            <p:cNvGrpSpPr/>
            <p:nvPr/>
          </p:nvGrpSpPr>
          <p:grpSpPr>
            <a:xfrm>
              <a:off x="4820390" y="0"/>
              <a:ext cx="330997" cy="332481"/>
              <a:chOff x="1813" y="0"/>
              <a:chExt cx="809173" cy="812800"/>
            </a:xfrm>
          </p:grpSpPr>
          <p:sp>
            <p:nvSpPr>
              <p:cNvPr id="464" name="Google Shape;46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8"/>
            <p:cNvGrpSpPr/>
            <p:nvPr/>
          </p:nvGrpSpPr>
          <p:grpSpPr>
            <a:xfrm>
              <a:off x="3749357" y="0"/>
              <a:ext cx="330997" cy="332481"/>
              <a:chOff x="1813" y="0"/>
              <a:chExt cx="809173" cy="812800"/>
            </a:xfrm>
          </p:grpSpPr>
          <p:sp>
            <p:nvSpPr>
              <p:cNvPr id="467" name="Google Shape;46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9" name="Google Shape;469;p28"/>
          <p:cNvGrpSpPr/>
          <p:nvPr/>
        </p:nvGrpSpPr>
        <p:grpSpPr>
          <a:xfrm>
            <a:off x="5876958" y="5843396"/>
            <a:ext cx="3862984" cy="249361"/>
            <a:chOff x="742" y="0"/>
            <a:chExt cx="5150645" cy="332481"/>
          </a:xfrm>
        </p:grpSpPr>
        <p:grpSp>
          <p:nvGrpSpPr>
            <p:cNvPr id="470" name="Google Shape;470;p28"/>
            <p:cNvGrpSpPr/>
            <p:nvPr/>
          </p:nvGrpSpPr>
          <p:grpSpPr>
            <a:xfrm>
              <a:off x="4284874" y="0"/>
              <a:ext cx="330997" cy="332481"/>
              <a:chOff x="1813" y="0"/>
              <a:chExt cx="809173" cy="812800"/>
            </a:xfrm>
          </p:grpSpPr>
          <p:sp>
            <p:nvSpPr>
              <p:cNvPr id="471" name="Google Shape;47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8"/>
            <p:cNvGrpSpPr/>
            <p:nvPr/>
          </p:nvGrpSpPr>
          <p:grpSpPr>
            <a:xfrm>
              <a:off x="4820390" y="0"/>
              <a:ext cx="330997" cy="332481"/>
              <a:chOff x="1813" y="0"/>
              <a:chExt cx="809173" cy="812800"/>
            </a:xfrm>
          </p:grpSpPr>
          <p:sp>
            <p:nvSpPr>
              <p:cNvPr id="474" name="Google Shape;47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8"/>
            <p:cNvGrpSpPr/>
            <p:nvPr/>
          </p:nvGrpSpPr>
          <p:grpSpPr>
            <a:xfrm>
              <a:off x="742" y="0"/>
              <a:ext cx="330997" cy="332481"/>
              <a:chOff x="1813" y="0"/>
              <a:chExt cx="809173" cy="812800"/>
            </a:xfrm>
          </p:grpSpPr>
          <p:sp>
            <p:nvSpPr>
              <p:cNvPr id="477" name="Google Shape;47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28"/>
            <p:cNvGrpSpPr/>
            <p:nvPr/>
          </p:nvGrpSpPr>
          <p:grpSpPr>
            <a:xfrm>
              <a:off x="2142808" y="0"/>
              <a:ext cx="330997" cy="332481"/>
              <a:chOff x="1813" y="0"/>
              <a:chExt cx="809173" cy="812800"/>
            </a:xfrm>
          </p:grpSpPr>
          <p:sp>
            <p:nvSpPr>
              <p:cNvPr id="480" name="Google Shape;48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28"/>
            <p:cNvGrpSpPr/>
            <p:nvPr/>
          </p:nvGrpSpPr>
          <p:grpSpPr>
            <a:xfrm>
              <a:off x="536258" y="0"/>
              <a:ext cx="330997" cy="332481"/>
              <a:chOff x="1813" y="0"/>
              <a:chExt cx="809173" cy="812800"/>
            </a:xfrm>
          </p:grpSpPr>
          <p:sp>
            <p:nvSpPr>
              <p:cNvPr id="483" name="Google Shape;48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28"/>
            <p:cNvGrpSpPr/>
            <p:nvPr/>
          </p:nvGrpSpPr>
          <p:grpSpPr>
            <a:xfrm>
              <a:off x="2678324" y="0"/>
              <a:ext cx="330997" cy="332481"/>
              <a:chOff x="1813" y="0"/>
              <a:chExt cx="809173" cy="812800"/>
            </a:xfrm>
          </p:grpSpPr>
          <p:sp>
            <p:nvSpPr>
              <p:cNvPr id="486" name="Google Shape;48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28"/>
            <p:cNvGrpSpPr/>
            <p:nvPr/>
          </p:nvGrpSpPr>
          <p:grpSpPr>
            <a:xfrm>
              <a:off x="1071775" y="0"/>
              <a:ext cx="330997" cy="332481"/>
              <a:chOff x="1813" y="0"/>
              <a:chExt cx="809173" cy="812800"/>
            </a:xfrm>
          </p:grpSpPr>
          <p:sp>
            <p:nvSpPr>
              <p:cNvPr id="489" name="Google Shape;48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28"/>
            <p:cNvGrpSpPr/>
            <p:nvPr/>
          </p:nvGrpSpPr>
          <p:grpSpPr>
            <a:xfrm>
              <a:off x="3213841" y="0"/>
              <a:ext cx="330997" cy="332481"/>
              <a:chOff x="1813" y="0"/>
              <a:chExt cx="809173" cy="812800"/>
            </a:xfrm>
          </p:grpSpPr>
          <p:sp>
            <p:nvSpPr>
              <p:cNvPr id="492" name="Google Shape;49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8"/>
            <p:cNvGrpSpPr/>
            <p:nvPr/>
          </p:nvGrpSpPr>
          <p:grpSpPr>
            <a:xfrm>
              <a:off x="1607291" y="0"/>
              <a:ext cx="330997" cy="332481"/>
              <a:chOff x="1813" y="0"/>
              <a:chExt cx="809173" cy="812800"/>
            </a:xfrm>
          </p:grpSpPr>
          <p:sp>
            <p:nvSpPr>
              <p:cNvPr id="495" name="Google Shape;49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28"/>
            <p:cNvGrpSpPr/>
            <p:nvPr/>
          </p:nvGrpSpPr>
          <p:grpSpPr>
            <a:xfrm>
              <a:off x="3749357" y="0"/>
              <a:ext cx="330997" cy="332481"/>
              <a:chOff x="1813" y="0"/>
              <a:chExt cx="809173" cy="812800"/>
            </a:xfrm>
          </p:grpSpPr>
          <p:sp>
            <p:nvSpPr>
              <p:cNvPr id="498" name="Google Shape;49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0" name="Google Shape;500;p28"/>
          <p:cNvGrpSpPr/>
          <p:nvPr/>
        </p:nvGrpSpPr>
        <p:grpSpPr>
          <a:xfrm>
            <a:off x="5876958" y="6882991"/>
            <a:ext cx="3862984" cy="249361"/>
            <a:chOff x="742" y="0"/>
            <a:chExt cx="5150645" cy="332481"/>
          </a:xfrm>
        </p:grpSpPr>
        <p:grpSp>
          <p:nvGrpSpPr>
            <p:cNvPr id="501" name="Google Shape;501;p28"/>
            <p:cNvGrpSpPr/>
            <p:nvPr/>
          </p:nvGrpSpPr>
          <p:grpSpPr>
            <a:xfrm>
              <a:off x="2678324" y="0"/>
              <a:ext cx="330997" cy="332481"/>
              <a:chOff x="1813" y="0"/>
              <a:chExt cx="809173" cy="812800"/>
            </a:xfrm>
          </p:grpSpPr>
          <p:sp>
            <p:nvSpPr>
              <p:cNvPr id="502" name="Google Shape;50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8"/>
            <p:cNvGrpSpPr/>
            <p:nvPr/>
          </p:nvGrpSpPr>
          <p:grpSpPr>
            <a:xfrm>
              <a:off x="4284874" y="0"/>
              <a:ext cx="330997" cy="332481"/>
              <a:chOff x="1813" y="0"/>
              <a:chExt cx="809173" cy="812800"/>
            </a:xfrm>
          </p:grpSpPr>
          <p:sp>
            <p:nvSpPr>
              <p:cNvPr id="505" name="Google Shape;50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28"/>
            <p:cNvGrpSpPr/>
            <p:nvPr/>
          </p:nvGrpSpPr>
          <p:grpSpPr>
            <a:xfrm>
              <a:off x="3213841" y="0"/>
              <a:ext cx="330997" cy="332481"/>
              <a:chOff x="1813" y="0"/>
              <a:chExt cx="809173" cy="812800"/>
            </a:xfrm>
          </p:grpSpPr>
          <p:sp>
            <p:nvSpPr>
              <p:cNvPr id="508" name="Google Shape;50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28"/>
            <p:cNvGrpSpPr/>
            <p:nvPr/>
          </p:nvGrpSpPr>
          <p:grpSpPr>
            <a:xfrm>
              <a:off x="742" y="0"/>
              <a:ext cx="330997" cy="332481"/>
              <a:chOff x="1813" y="0"/>
              <a:chExt cx="809173" cy="812800"/>
            </a:xfrm>
          </p:grpSpPr>
          <p:sp>
            <p:nvSpPr>
              <p:cNvPr id="511" name="Google Shape;51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28"/>
            <p:cNvGrpSpPr/>
            <p:nvPr/>
          </p:nvGrpSpPr>
          <p:grpSpPr>
            <a:xfrm>
              <a:off x="2142808" y="0"/>
              <a:ext cx="330997" cy="332481"/>
              <a:chOff x="1813" y="0"/>
              <a:chExt cx="809173" cy="812800"/>
            </a:xfrm>
          </p:grpSpPr>
          <p:sp>
            <p:nvSpPr>
              <p:cNvPr id="514" name="Google Shape;51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28"/>
            <p:cNvGrpSpPr/>
            <p:nvPr/>
          </p:nvGrpSpPr>
          <p:grpSpPr>
            <a:xfrm>
              <a:off x="536258" y="0"/>
              <a:ext cx="330997" cy="332481"/>
              <a:chOff x="1813" y="0"/>
              <a:chExt cx="809173" cy="812800"/>
            </a:xfrm>
          </p:grpSpPr>
          <p:sp>
            <p:nvSpPr>
              <p:cNvPr id="517" name="Google Shape;51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8"/>
            <p:cNvGrpSpPr/>
            <p:nvPr/>
          </p:nvGrpSpPr>
          <p:grpSpPr>
            <a:xfrm>
              <a:off x="1071775" y="0"/>
              <a:ext cx="330997" cy="332481"/>
              <a:chOff x="1813" y="0"/>
              <a:chExt cx="809173" cy="812800"/>
            </a:xfrm>
          </p:grpSpPr>
          <p:sp>
            <p:nvSpPr>
              <p:cNvPr id="520" name="Google Shape;52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8"/>
            <p:cNvGrpSpPr/>
            <p:nvPr/>
          </p:nvGrpSpPr>
          <p:grpSpPr>
            <a:xfrm>
              <a:off x="1607291" y="0"/>
              <a:ext cx="330997" cy="332481"/>
              <a:chOff x="1813" y="0"/>
              <a:chExt cx="809173" cy="812800"/>
            </a:xfrm>
          </p:grpSpPr>
          <p:sp>
            <p:nvSpPr>
              <p:cNvPr id="523" name="Google Shape;52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8"/>
            <p:cNvGrpSpPr/>
            <p:nvPr/>
          </p:nvGrpSpPr>
          <p:grpSpPr>
            <a:xfrm>
              <a:off x="4820390" y="0"/>
              <a:ext cx="330997" cy="332481"/>
              <a:chOff x="1813" y="0"/>
              <a:chExt cx="809173" cy="812800"/>
            </a:xfrm>
          </p:grpSpPr>
          <p:sp>
            <p:nvSpPr>
              <p:cNvPr id="526" name="Google Shape;52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8"/>
            <p:cNvGrpSpPr/>
            <p:nvPr/>
          </p:nvGrpSpPr>
          <p:grpSpPr>
            <a:xfrm>
              <a:off x="3749357" y="0"/>
              <a:ext cx="330997" cy="332481"/>
              <a:chOff x="1813" y="0"/>
              <a:chExt cx="809173" cy="812800"/>
            </a:xfrm>
          </p:grpSpPr>
          <p:sp>
            <p:nvSpPr>
              <p:cNvPr id="529" name="Google Shape;52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31" name="Google Shape;531;p28"/>
          <p:cNvGrpSpPr/>
          <p:nvPr/>
        </p:nvGrpSpPr>
        <p:grpSpPr>
          <a:xfrm>
            <a:off x="5876958" y="7895646"/>
            <a:ext cx="3862984" cy="249361"/>
            <a:chOff x="742" y="0"/>
            <a:chExt cx="5150645" cy="332481"/>
          </a:xfrm>
        </p:grpSpPr>
        <p:grpSp>
          <p:nvGrpSpPr>
            <p:cNvPr id="532" name="Google Shape;532;p28"/>
            <p:cNvGrpSpPr/>
            <p:nvPr/>
          </p:nvGrpSpPr>
          <p:grpSpPr>
            <a:xfrm>
              <a:off x="742" y="0"/>
              <a:ext cx="330997" cy="332481"/>
              <a:chOff x="1813" y="0"/>
              <a:chExt cx="809173" cy="812800"/>
            </a:xfrm>
          </p:grpSpPr>
          <p:sp>
            <p:nvSpPr>
              <p:cNvPr id="533" name="Google Shape;53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28"/>
            <p:cNvGrpSpPr/>
            <p:nvPr/>
          </p:nvGrpSpPr>
          <p:grpSpPr>
            <a:xfrm>
              <a:off x="2142808" y="0"/>
              <a:ext cx="330997" cy="332481"/>
              <a:chOff x="1813" y="0"/>
              <a:chExt cx="809173" cy="812800"/>
            </a:xfrm>
          </p:grpSpPr>
          <p:sp>
            <p:nvSpPr>
              <p:cNvPr id="536" name="Google Shape;53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28"/>
            <p:cNvGrpSpPr/>
            <p:nvPr/>
          </p:nvGrpSpPr>
          <p:grpSpPr>
            <a:xfrm>
              <a:off x="536258" y="0"/>
              <a:ext cx="330997" cy="332481"/>
              <a:chOff x="1813" y="0"/>
              <a:chExt cx="809173" cy="812800"/>
            </a:xfrm>
          </p:grpSpPr>
          <p:sp>
            <p:nvSpPr>
              <p:cNvPr id="539" name="Google Shape;53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28"/>
            <p:cNvGrpSpPr/>
            <p:nvPr/>
          </p:nvGrpSpPr>
          <p:grpSpPr>
            <a:xfrm>
              <a:off x="2678324" y="0"/>
              <a:ext cx="330997" cy="332481"/>
              <a:chOff x="1813" y="0"/>
              <a:chExt cx="809173" cy="812800"/>
            </a:xfrm>
          </p:grpSpPr>
          <p:sp>
            <p:nvSpPr>
              <p:cNvPr id="542" name="Google Shape;54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28"/>
            <p:cNvGrpSpPr/>
            <p:nvPr/>
          </p:nvGrpSpPr>
          <p:grpSpPr>
            <a:xfrm>
              <a:off x="1071775" y="0"/>
              <a:ext cx="330997" cy="332481"/>
              <a:chOff x="1813" y="0"/>
              <a:chExt cx="809173" cy="812800"/>
            </a:xfrm>
          </p:grpSpPr>
          <p:sp>
            <p:nvSpPr>
              <p:cNvPr id="545" name="Google Shape;54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8"/>
            <p:cNvGrpSpPr/>
            <p:nvPr/>
          </p:nvGrpSpPr>
          <p:grpSpPr>
            <a:xfrm>
              <a:off x="4284874" y="0"/>
              <a:ext cx="330997" cy="332481"/>
              <a:chOff x="1813" y="0"/>
              <a:chExt cx="809173" cy="812800"/>
            </a:xfrm>
          </p:grpSpPr>
          <p:sp>
            <p:nvSpPr>
              <p:cNvPr id="548" name="Google Shape;54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28"/>
            <p:cNvGrpSpPr/>
            <p:nvPr/>
          </p:nvGrpSpPr>
          <p:grpSpPr>
            <a:xfrm>
              <a:off x="3213841" y="0"/>
              <a:ext cx="330997" cy="332481"/>
              <a:chOff x="1813" y="0"/>
              <a:chExt cx="809173" cy="812800"/>
            </a:xfrm>
          </p:grpSpPr>
          <p:sp>
            <p:nvSpPr>
              <p:cNvPr id="551" name="Google Shape;55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28"/>
            <p:cNvGrpSpPr/>
            <p:nvPr/>
          </p:nvGrpSpPr>
          <p:grpSpPr>
            <a:xfrm>
              <a:off x="1607291" y="0"/>
              <a:ext cx="330997" cy="332481"/>
              <a:chOff x="1813" y="0"/>
              <a:chExt cx="809173" cy="812800"/>
            </a:xfrm>
          </p:grpSpPr>
          <p:sp>
            <p:nvSpPr>
              <p:cNvPr id="554" name="Google Shape;55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8"/>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8"/>
            <p:cNvGrpSpPr/>
            <p:nvPr/>
          </p:nvGrpSpPr>
          <p:grpSpPr>
            <a:xfrm>
              <a:off x="4820390" y="0"/>
              <a:ext cx="330997" cy="332481"/>
              <a:chOff x="1813" y="0"/>
              <a:chExt cx="809173" cy="812800"/>
            </a:xfrm>
          </p:grpSpPr>
          <p:sp>
            <p:nvSpPr>
              <p:cNvPr id="557" name="Google Shape;55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8"/>
            <p:cNvGrpSpPr/>
            <p:nvPr/>
          </p:nvGrpSpPr>
          <p:grpSpPr>
            <a:xfrm>
              <a:off x="3749357" y="0"/>
              <a:ext cx="330997" cy="332481"/>
              <a:chOff x="1813" y="0"/>
              <a:chExt cx="809173" cy="812800"/>
            </a:xfrm>
          </p:grpSpPr>
          <p:sp>
            <p:nvSpPr>
              <p:cNvPr id="560" name="Google Shape;56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2" name="Google Shape;562;p28"/>
          <p:cNvGrpSpPr/>
          <p:nvPr/>
        </p:nvGrpSpPr>
        <p:grpSpPr>
          <a:xfrm>
            <a:off x="5876958" y="8978751"/>
            <a:ext cx="2658072" cy="249361"/>
            <a:chOff x="742" y="0"/>
            <a:chExt cx="3544096" cy="332481"/>
          </a:xfrm>
        </p:grpSpPr>
        <p:grpSp>
          <p:nvGrpSpPr>
            <p:cNvPr id="563" name="Google Shape;563;p28"/>
            <p:cNvGrpSpPr/>
            <p:nvPr/>
          </p:nvGrpSpPr>
          <p:grpSpPr>
            <a:xfrm>
              <a:off x="742" y="0"/>
              <a:ext cx="330997" cy="332481"/>
              <a:chOff x="1813" y="0"/>
              <a:chExt cx="809173" cy="812800"/>
            </a:xfrm>
          </p:grpSpPr>
          <p:sp>
            <p:nvSpPr>
              <p:cNvPr id="564" name="Google Shape;56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28"/>
            <p:cNvGrpSpPr/>
            <p:nvPr/>
          </p:nvGrpSpPr>
          <p:grpSpPr>
            <a:xfrm>
              <a:off x="2142808" y="0"/>
              <a:ext cx="330997" cy="332481"/>
              <a:chOff x="1813" y="0"/>
              <a:chExt cx="809173" cy="812800"/>
            </a:xfrm>
          </p:grpSpPr>
          <p:sp>
            <p:nvSpPr>
              <p:cNvPr id="567" name="Google Shape;56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28"/>
            <p:cNvGrpSpPr/>
            <p:nvPr/>
          </p:nvGrpSpPr>
          <p:grpSpPr>
            <a:xfrm>
              <a:off x="536258" y="0"/>
              <a:ext cx="330997" cy="332481"/>
              <a:chOff x="1813" y="0"/>
              <a:chExt cx="809173" cy="812800"/>
            </a:xfrm>
          </p:grpSpPr>
          <p:sp>
            <p:nvSpPr>
              <p:cNvPr id="570" name="Google Shape;57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28"/>
            <p:cNvGrpSpPr/>
            <p:nvPr/>
          </p:nvGrpSpPr>
          <p:grpSpPr>
            <a:xfrm>
              <a:off x="2678324" y="0"/>
              <a:ext cx="330997" cy="332481"/>
              <a:chOff x="1813" y="0"/>
              <a:chExt cx="809173" cy="812800"/>
            </a:xfrm>
          </p:grpSpPr>
          <p:sp>
            <p:nvSpPr>
              <p:cNvPr id="573" name="Google Shape;57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28"/>
            <p:cNvGrpSpPr/>
            <p:nvPr/>
          </p:nvGrpSpPr>
          <p:grpSpPr>
            <a:xfrm>
              <a:off x="1071775" y="0"/>
              <a:ext cx="330997" cy="332481"/>
              <a:chOff x="1813" y="0"/>
              <a:chExt cx="809173" cy="812800"/>
            </a:xfrm>
          </p:grpSpPr>
          <p:sp>
            <p:nvSpPr>
              <p:cNvPr id="576" name="Google Shape;57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8"/>
            <p:cNvGrpSpPr/>
            <p:nvPr/>
          </p:nvGrpSpPr>
          <p:grpSpPr>
            <a:xfrm>
              <a:off x="3213841" y="0"/>
              <a:ext cx="330997" cy="332481"/>
              <a:chOff x="1813" y="0"/>
              <a:chExt cx="809173" cy="812800"/>
            </a:xfrm>
          </p:grpSpPr>
          <p:sp>
            <p:nvSpPr>
              <p:cNvPr id="579" name="Google Shape;57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28"/>
            <p:cNvGrpSpPr/>
            <p:nvPr/>
          </p:nvGrpSpPr>
          <p:grpSpPr>
            <a:xfrm>
              <a:off x="1607291" y="0"/>
              <a:ext cx="330997" cy="332481"/>
              <a:chOff x="1813" y="0"/>
              <a:chExt cx="809173" cy="812800"/>
            </a:xfrm>
          </p:grpSpPr>
          <p:sp>
            <p:nvSpPr>
              <p:cNvPr id="582" name="Google Shape;58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4" name="Google Shape;584;p28"/>
          <p:cNvGrpSpPr/>
          <p:nvPr/>
        </p:nvGrpSpPr>
        <p:grpSpPr>
          <a:xfrm>
            <a:off x="8688419" y="8978751"/>
            <a:ext cx="1051523" cy="249361"/>
            <a:chOff x="742" y="0"/>
            <a:chExt cx="1402030" cy="332481"/>
          </a:xfrm>
        </p:grpSpPr>
        <p:grpSp>
          <p:nvGrpSpPr>
            <p:cNvPr id="585" name="Google Shape;585;p28"/>
            <p:cNvGrpSpPr/>
            <p:nvPr/>
          </p:nvGrpSpPr>
          <p:grpSpPr>
            <a:xfrm>
              <a:off x="536258" y="0"/>
              <a:ext cx="330997" cy="332481"/>
              <a:chOff x="1813" y="0"/>
              <a:chExt cx="809173" cy="812800"/>
            </a:xfrm>
          </p:grpSpPr>
          <p:sp>
            <p:nvSpPr>
              <p:cNvPr id="586" name="Google Shape;58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28"/>
            <p:cNvGrpSpPr/>
            <p:nvPr/>
          </p:nvGrpSpPr>
          <p:grpSpPr>
            <a:xfrm>
              <a:off x="1071775" y="0"/>
              <a:ext cx="330997" cy="332481"/>
              <a:chOff x="1813" y="0"/>
              <a:chExt cx="809173" cy="812800"/>
            </a:xfrm>
          </p:grpSpPr>
          <p:sp>
            <p:nvSpPr>
              <p:cNvPr id="589" name="Google Shape;58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28"/>
            <p:cNvGrpSpPr/>
            <p:nvPr/>
          </p:nvGrpSpPr>
          <p:grpSpPr>
            <a:xfrm>
              <a:off x="742" y="0"/>
              <a:ext cx="330997" cy="332481"/>
              <a:chOff x="1813" y="0"/>
              <a:chExt cx="809173" cy="812800"/>
            </a:xfrm>
          </p:grpSpPr>
          <p:sp>
            <p:nvSpPr>
              <p:cNvPr id="592" name="Google Shape;59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94" name="Google Shape;594;p28"/>
          <p:cNvSpPr txBox="1"/>
          <p:nvPr/>
        </p:nvSpPr>
        <p:spPr>
          <a:xfrm>
            <a:off x="6496054" y="1114425"/>
            <a:ext cx="5295893" cy="255079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Status Report</a:t>
            </a:r>
            <a:endParaRPr/>
          </a:p>
        </p:txBody>
      </p:sp>
      <p:sp>
        <p:nvSpPr>
          <p:cNvPr id="595" name="Google Shape;595;p28"/>
          <p:cNvSpPr/>
          <p:nvPr/>
        </p:nvSpPr>
        <p:spPr>
          <a:xfrm rot="3811400">
            <a:off x="1580899" y="114049"/>
            <a:ext cx="3174756" cy="5137400"/>
          </a:xfrm>
          <a:custGeom>
            <a:rect b="b" l="l" r="r" t="t"/>
            <a:pathLst>
              <a:path extrusionOk="0" h="5137400" w="3174756">
                <a:moveTo>
                  <a:pt x="0" y="0"/>
                </a:moveTo>
                <a:lnTo>
                  <a:pt x="3174756" y="0"/>
                </a:lnTo>
                <a:lnTo>
                  <a:pt x="3174756" y="5137400"/>
                </a:lnTo>
                <a:lnTo>
                  <a:pt x="0" y="5137400"/>
                </a:lnTo>
                <a:lnTo>
                  <a:pt x="0" y="0"/>
                </a:lnTo>
                <a:close/>
              </a:path>
            </a:pathLst>
          </a:custGeom>
          <a:blipFill rotWithShape="1">
            <a:blip r:embed="rId4">
              <a:alphaModFix/>
            </a:blip>
            <a:stretch>
              <a:fillRect b="0" l="-23865"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599" name="Shape 599"/>
        <p:cNvGrpSpPr/>
        <p:nvPr/>
      </p:nvGrpSpPr>
      <p:grpSpPr>
        <a:xfrm>
          <a:off x="0" y="0"/>
          <a:ext cx="0" cy="0"/>
          <a:chOff x="0" y="0"/>
          <a:chExt cx="0" cy="0"/>
        </a:xfrm>
      </p:grpSpPr>
      <p:grpSp>
        <p:nvGrpSpPr>
          <p:cNvPr id="600" name="Google Shape;600;p29"/>
          <p:cNvGrpSpPr/>
          <p:nvPr/>
        </p:nvGrpSpPr>
        <p:grpSpPr>
          <a:xfrm>
            <a:off x="539565" y="539565"/>
            <a:ext cx="17208869" cy="9207869"/>
            <a:chOff x="0" y="0"/>
            <a:chExt cx="4532377" cy="2425118"/>
          </a:xfrm>
        </p:grpSpPr>
        <p:sp>
          <p:nvSpPr>
            <p:cNvPr id="601" name="Google Shape;601;p29"/>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9"/>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29"/>
          <p:cNvGrpSpPr/>
          <p:nvPr/>
        </p:nvGrpSpPr>
        <p:grpSpPr>
          <a:xfrm rot="-5400000">
            <a:off x="2956970" y="4337851"/>
            <a:ext cx="2533465" cy="2458439"/>
            <a:chOff x="-62725" y="-2035"/>
            <a:chExt cx="2706282" cy="2626139"/>
          </a:xfrm>
        </p:grpSpPr>
        <p:sp>
          <p:nvSpPr>
            <p:cNvPr id="604" name="Google Shape;604;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78235"/>
                  </a:lnTo>
                  <a:cubicBezTo>
                    <a:pt x="904949" y="76322"/>
                    <a:pt x="508848" y="303440"/>
                    <a:pt x="294406" y="673588"/>
                  </a:cubicBezTo>
                  <a:cubicBezTo>
                    <a:pt x="79964" y="1043737"/>
                    <a:pt x="79964" y="1500333"/>
                    <a:pt x="294406" y="1870481"/>
                  </a:cubicBezTo>
                  <a:cubicBezTo>
                    <a:pt x="508848" y="2240630"/>
                    <a:pt x="904949" y="2467748"/>
                    <a:pt x="1332725" y="2465835"/>
                  </a:cubicBezTo>
                  <a:cubicBezTo>
                    <a:pt x="1760500" y="2467748"/>
                    <a:pt x="2156602" y="2240630"/>
                    <a:pt x="2371044" y="1870481"/>
                  </a:cubicBezTo>
                  <a:cubicBezTo>
                    <a:pt x="2585486" y="1500333"/>
                    <a:pt x="2585486" y="1043737"/>
                    <a:pt x="2371044" y="673588"/>
                  </a:cubicBezTo>
                  <a:cubicBezTo>
                    <a:pt x="2156602" y="303440"/>
                    <a:pt x="1760500" y="76322"/>
                    <a:pt x="1332725" y="78235"/>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9"/>
            <p:cNvSpPr/>
            <p:nvPr/>
          </p:nvSpPr>
          <p:spPr>
            <a:xfrm>
              <a:off x="537949" y="124"/>
              <a:ext cx="2105608" cy="2623980"/>
            </a:xfrm>
            <a:custGeom>
              <a:rect b="b" l="l" r="r" t="t"/>
              <a:pathLst>
                <a:path extrusionOk="0" h="2623980" w="2105608">
                  <a:moveTo>
                    <a:pt x="771329" y="484"/>
                  </a:moveTo>
                  <a:cubicBezTo>
                    <a:pt x="1311632" y="17202"/>
                    <a:pt x="1782142" y="374099"/>
                    <a:pt x="1943875" y="889899"/>
                  </a:cubicBezTo>
                  <a:cubicBezTo>
                    <a:pt x="2105608" y="1405699"/>
                    <a:pt x="1923117" y="1967350"/>
                    <a:pt x="1489092" y="2289576"/>
                  </a:cubicBezTo>
                  <a:cubicBezTo>
                    <a:pt x="1055068" y="2611803"/>
                    <a:pt x="464639" y="2623980"/>
                    <a:pt x="17698" y="2319923"/>
                  </a:cubicBezTo>
                  <a:cubicBezTo>
                    <a:pt x="6375" y="2312295"/>
                    <a:pt x="0" y="2299191"/>
                    <a:pt x="987" y="2285574"/>
                  </a:cubicBezTo>
                  <a:cubicBezTo>
                    <a:pt x="1973" y="2271957"/>
                    <a:pt x="10169" y="2259909"/>
                    <a:pt x="22473" y="2253991"/>
                  </a:cubicBezTo>
                  <a:cubicBezTo>
                    <a:pt x="34776" y="2248073"/>
                    <a:pt x="49305" y="2249191"/>
                    <a:pt x="60559" y="2256920"/>
                  </a:cubicBezTo>
                  <a:cubicBezTo>
                    <a:pt x="480684" y="2542734"/>
                    <a:pt x="1035687" y="2531287"/>
                    <a:pt x="1443670" y="2228394"/>
                  </a:cubicBezTo>
                  <a:cubicBezTo>
                    <a:pt x="1851653" y="1925501"/>
                    <a:pt x="2023195" y="1397550"/>
                    <a:pt x="1871166" y="912698"/>
                  </a:cubicBezTo>
                  <a:cubicBezTo>
                    <a:pt x="1719136" y="427846"/>
                    <a:pt x="1276858" y="92362"/>
                    <a:pt x="768973" y="76647"/>
                  </a:cubicBezTo>
                  <a:cubicBezTo>
                    <a:pt x="755325" y="76286"/>
                    <a:pt x="742914" y="68650"/>
                    <a:pt x="736438" y="56631"/>
                  </a:cubicBezTo>
                  <a:cubicBezTo>
                    <a:pt x="729963" y="44611"/>
                    <a:pt x="730414" y="30046"/>
                    <a:pt x="737620" y="18450"/>
                  </a:cubicBezTo>
                  <a:cubicBezTo>
                    <a:pt x="744826" y="6854"/>
                    <a:pt x="757685" y="0"/>
                    <a:pt x="771329" y="484"/>
                  </a:cubicBezTo>
                  <a:close/>
                </a:path>
              </a:pathLst>
            </a:custGeom>
            <a:solidFill>
              <a:srgbClr val="F2DC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29"/>
          <p:cNvGrpSpPr/>
          <p:nvPr/>
        </p:nvGrpSpPr>
        <p:grpSpPr>
          <a:xfrm rot="-5400000">
            <a:off x="7896343" y="4357199"/>
            <a:ext cx="2569413" cy="2455711"/>
            <a:chOff x="-101137" y="-2035"/>
            <a:chExt cx="2744683" cy="2623225"/>
          </a:xfrm>
        </p:grpSpPr>
        <p:sp>
          <p:nvSpPr>
            <p:cNvPr id="607" name="Google Shape;607;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78235"/>
                  </a:lnTo>
                  <a:cubicBezTo>
                    <a:pt x="904949" y="76322"/>
                    <a:pt x="508848" y="303440"/>
                    <a:pt x="294406" y="673588"/>
                  </a:cubicBezTo>
                  <a:cubicBezTo>
                    <a:pt x="79964" y="1043737"/>
                    <a:pt x="79964" y="1500333"/>
                    <a:pt x="294406" y="1870481"/>
                  </a:cubicBezTo>
                  <a:cubicBezTo>
                    <a:pt x="508848" y="2240630"/>
                    <a:pt x="904949" y="2467748"/>
                    <a:pt x="1332725" y="2465835"/>
                  </a:cubicBezTo>
                  <a:cubicBezTo>
                    <a:pt x="1760500" y="2467748"/>
                    <a:pt x="2156602" y="2240630"/>
                    <a:pt x="2371044" y="1870481"/>
                  </a:cubicBezTo>
                  <a:cubicBezTo>
                    <a:pt x="2585486" y="1500333"/>
                    <a:pt x="2585486" y="1043737"/>
                    <a:pt x="2371044" y="673588"/>
                  </a:cubicBezTo>
                  <a:cubicBezTo>
                    <a:pt x="2156602" y="303440"/>
                    <a:pt x="1760500" y="76322"/>
                    <a:pt x="1332725" y="78235"/>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9"/>
            <p:cNvSpPr/>
            <p:nvPr/>
          </p:nvSpPr>
          <p:spPr>
            <a:xfrm>
              <a:off x="-101137" y="124"/>
              <a:ext cx="2744683" cy="2621066"/>
            </a:xfrm>
            <a:custGeom>
              <a:rect b="b" l="l" r="r" t="t"/>
              <a:pathLst>
                <a:path extrusionOk="0" h="2621066" w="2744683">
                  <a:moveTo>
                    <a:pt x="1410415" y="484"/>
                  </a:moveTo>
                  <a:cubicBezTo>
                    <a:pt x="1953123" y="17276"/>
                    <a:pt x="2425124" y="377225"/>
                    <a:pt x="2584904" y="896152"/>
                  </a:cubicBezTo>
                  <a:cubicBezTo>
                    <a:pt x="2744684" y="1415078"/>
                    <a:pt x="2556894" y="1978179"/>
                    <a:pt x="2117624" y="2297328"/>
                  </a:cubicBezTo>
                  <a:cubicBezTo>
                    <a:pt x="1678354" y="2616476"/>
                    <a:pt x="1084783" y="2621066"/>
                    <a:pt x="640629" y="2308750"/>
                  </a:cubicBezTo>
                  <a:cubicBezTo>
                    <a:pt x="196476" y="1996433"/>
                    <a:pt x="0" y="1436303"/>
                    <a:pt x="151735" y="914968"/>
                  </a:cubicBezTo>
                  <a:cubicBezTo>
                    <a:pt x="155492" y="901843"/>
                    <a:pt x="165984" y="891730"/>
                    <a:pt x="179240" y="888460"/>
                  </a:cubicBezTo>
                  <a:cubicBezTo>
                    <a:pt x="192495" y="885190"/>
                    <a:pt x="206486" y="889263"/>
                    <a:pt x="215916" y="899135"/>
                  </a:cubicBezTo>
                  <a:cubicBezTo>
                    <a:pt x="225346" y="909008"/>
                    <a:pt x="228773" y="923171"/>
                    <a:pt x="224899" y="936263"/>
                  </a:cubicBezTo>
                  <a:cubicBezTo>
                    <a:pt x="82268" y="1426318"/>
                    <a:pt x="266956" y="1952840"/>
                    <a:pt x="684460" y="2246417"/>
                  </a:cubicBezTo>
                  <a:cubicBezTo>
                    <a:pt x="1101964" y="2539995"/>
                    <a:pt x="1659921" y="2535680"/>
                    <a:pt x="2072835" y="2235680"/>
                  </a:cubicBezTo>
                  <a:cubicBezTo>
                    <a:pt x="2485749" y="1935681"/>
                    <a:pt x="2662271" y="1406366"/>
                    <a:pt x="2512078" y="918575"/>
                  </a:cubicBezTo>
                  <a:cubicBezTo>
                    <a:pt x="2361885" y="430784"/>
                    <a:pt x="1918204" y="92432"/>
                    <a:pt x="1408059" y="76647"/>
                  </a:cubicBezTo>
                  <a:cubicBezTo>
                    <a:pt x="1394411" y="76286"/>
                    <a:pt x="1382000" y="68650"/>
                    <a:pt x="1375524" y="56631"/>
                  </a:cubicBezTo>
                  <a:cubicBezTo>
                    <a:pt x="1369049" y="44611"/>
                    <a:pt x="1369500" y="30046"/>
                    <a:pt x="1376706" y="18450"/>
                  </a:cubicBezTo>
                  <a:cubicBezTo>
                    <a:pt x="1383912" y="6854"/>
                    <a:pt x="1396771" y="0"/>
                    <a:pt x="1410415" y="484"/>
                  </a:cubicBezTo>
                  <a:close/>
                </a:path>
              </a:pathLst>
            </a:custGeom>
            <a:solidFill>
              <a:srgbClr val="F2DC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 name="Google Shape;609;p29"/>
          <p:cNvSpPr/>
          <p:nvPr/>
        </p:nvSpPr>
        <p:spPr>
          <a:xfrm>
            <a:off x="14661778" y="3821020"/>
            <a:ext cx="2963208" cy="5926415"/>
          </a:xfrm>
          <a:custGeom>
            <a:rect b="b" l="l" r="r" t="t"/>
            <a:pathLst>
              <a:path extrusionOk="0" h="5926415" w="2963208">
                <a:moveTo>
                  <a:pt x="0" y="0"/>
                </a:moveTo>
                <a:lnTo>
                  <a:pt x="2963208" y="0"/>
                </a:lnTo>
                <a:lnTo>
                  <a:pt x="2963208" y="5926415"/>
                </a:lnTo>
                <a:lnTo>
                  <a:pt x="0" y="5926415"/>
                </a:lnTo>
                <a:lnTo>
                  <a:pt x="0" y="0"/>
                </a:lnTo>
                <a:close/>
              </a:path>
            </a:pathLst>
          </a:custGeom>
          <a:blipFill rotWithShape="1">
            <a:blip r:embed="rId3">
              <a:alphaModFix/>
            </a:blip>
            <a:stretch>
              <a:fillRect b="0" l="0" r="0" t="0"/>
            </a:stretch>
          </a:blipFill>
          <a:ln>
            <a:noFill/>
          </a:ln>
        </p:spPr>
      </p:sp>
      <p:grpSp>
        <p:nvGrpSpPr>
          <p:cNvPr id="610" name="Google Shape;610;p29"/>
          <p:cNvGrpSpPr/>
          <p:nvPr/>
        </p:nvGrpSpPr>
        <p:grpSpPr>
          <a:xfrm rot="-5400000">
            <a:off x="12653663" y="4391042"/>
            <a:ext cx="2503910" cy="2381611"/>
            <a:chOff x="-62725" y="-2035"/>
            <a:chExt cx="2674711" cy="2544070"/>
          </a:xfrm>
        </p:grpSpPr>
        <p:sp>
          <p:nvSpPr>
            <p:cNvPr id="611" name="Google Shape;611;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78235"/>
                  </a:lnTo>
                  <a:cubicBezTo>
                    <a:pt x="904949" y="76322"/>
                    <a:pt x="508848" y="303440"/>
                    <a:pt x="294406" y="673588"/>
                  </a:cubicBezTo>
                  <a:cubicBezTo>
                    <a:pt x="79964" y="1043737"/>
                    <a:pt x="79964" y="1500333"/>
                    <a:pt x="294406" y="1870481"/>
                  </a:cubicBezTo>
                  <a:cubicBezTo>
                    <a:pt x="508848" y="2240630"/>
                    <a:pt x="904949" y="2467748"/>
                    <a:pt x="1332725" y="2465835"/>
                  </a:cubicBezTo>
                  <a:cubicBezTo>
                    <a:pt x="1760500" y="2467748"/>
                    <a:pt x="2156602" y="2240630"/>
                    <a:pt x="2371044" y="1870481"/>
                  </a:cubicBezTo>
                  <a:cubicBezTo>
                    <a:pt x="2585486" y="1500333"/>
                    <a:pt x="2585486" y="1043737"/>
                    <a:pt x="2371044" y="673588"/>
                  </a:cubicBezTo>
                  <a:cubicBezTo>
                    <a:pt x="2156602" y="303440"/>
                    <a:pt x="1760500" y="76322"/>
                    <a:pt x="1332725" y="78235"/>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9"/>
            <p:cNvSpPr/>
            <p:nvPr/>
          </p:nvSpPr>
          <p:spPr>
            <a:xfrm>
              <a:off x="1267912" y="124"/>
              <a:ext cx="1344074" cy="2001926"/>
            </a:xfrm>
            <a:custGeom>
              <a:rect b="b" l="l" r="r" t="t"/>
              <a:pathLst>
                <a:path extrusionOk="0" h="2001926" w="1344074">
                  <a:moveTo>
                    <a:pt x="41366" y="484"/>
                  </a:moveTo>
                  <a:cubicBezTo>
                    <a:pt x="504608" y="14817"/>
                    <a:pt x="923258" y="280359"/>
                    <a:pt x="1133666" y="693308"/>
                  </a:cubicBezTo>
                  <a:cubicBezTo>
                    <a:pt x="1344074" y="1106257"/>
                    <a:pt x="1312826" y="1601034"/>
                    <a:pt x="1052135" y="1984229"/>
                  </a:cubicBezTo>
                  <a:cubicBezTo>
                    <a:pt x="1044507" y="1995552"/>
                    <a:pt x="1031403" y="2001927"/>
                    <a:pt x="1017786" y="2000940"/>
                  </a:cubicBezTo>
                  <a:cubicBezTo>
                    <a:pt x="1004169" y="1999954"/>
                    <a:pt x="992121" y="1991758"/>
                    <a:pt x="986203" y="1979454"/>
                  </a:cubicBezTo>
                  <a:cubicBezTo>
                    <a:pt x="980285" y="1967151"/>
                    <a:pt x="981403" y="1952622"/>
                    <a:pt x="989132" y="1941368"/>
                  </a:cubicBezTo>
                  <a:cubicBezTo>
                    <a:pt x="1234181" y="1581164"/>
                    <a:pt x="1263555" y="1116074"/>
                    <a:pt x="1065772" y="727902"/>
                  </a:cubicBezTo>
                  <a:cubicBezTo>
                    <a:pt x="867988" y="339730"/>
                    <a:pt x="474457" y="90121"/>
                    <a:pt x="39010" y="76647"/>
                  </a:cubicBezTo>
                  <a:cubicBezTo>
                    <a:pt x="25362" y="76286"/>
                    <a:pt x="12951" y="68650"/>
                    <a:pt x="6475" y="56631"/>
                  </a:cubicBezTo>
                  <a:cubicBezTo>
                    <a:pt x="0" y="44611"/>
                    <a:pt x="451" y="30046"/>
                    <a:pt x="7657" y="18450"/>
                  </a:cubicBezTo>
                  <a:cubicBezTo>
                    <a:pt x="14863" y="6854"/>
                    <a:pt x="27722" y="0"/>
                    <a:pt x="41366" y="484"/>
                  </a:cubicBezTo>
                  <a:close/>
                </a:path>
              </a:pathLst>
            </a:custGeom>
            <a:solidFill>
              <a:srgbClr val="F2DC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 name="Google Shape;613;p29"/>
          <p:cNvSpPr/>
          <p:nvPr/>
        </p:nvSpPr>
        <p:spPr>
          <a:xfrm flipH="1">
            <a:off x="825315" y="6375152"/>
            <a:ext cx="3763135" cy="3312605"/>
          </a:xfrm>
          <a:custGeom>
            <a:rect b="b" l="l" r="r" t="t"/>
            <a:pathLst>
              <a:path extrusionOk="0" h="3312605" w="3763135">
                <a:moveTo>
                  <a:pt x="3763135" y="0"/>
                </a:moveTo>
                <a:lnTo>
                  <a:pt x="0" y="0"/>
                </a:lnTo>
                <a:lnTo>
                  <a:pt x="0" y="3312605"/>
                </a:lnTo>
                <a:lnTo>
                  <a:pt x="3763135" y="3312605"/>
                </a:lnTo>
                <a:lnTo>
                  <a:pt x="3763135" y="0"/>
                </a:lnTo>
                <a:close/>
              </a:path>
            </a:pathLst>
          </a:custGeom>
          <a:blipFill rotWithShape="1">
            <a:blip r:embed="rId3">
              <a:alphaModFix/>
            </a:blip>
            <a:stretch>
              <a:fillRect b="-127190" l="0" r="0" t="0"/>
            </a:stretch>
          </a:blipFill>
          <a:ln>
            <a:noFill/>
          </a:ln>
        </p:spPr>
      </p:sp>
      <p:sp>
        <p:nvSpPr>
          <p:cNvPr id="614" name="Google Shape;614;p29"/>
          <p:cNvSpPr txBox="1"/>
          <p:nvPr/>
        </p:nvSpPr>
        <p:spPr>
          <a:xfrm>
            <a:off x="3213999" y="1132522"/>
            <a:ext cx="11860003"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Project Progress</a:t>
            </a:r>
            <a:endParaRPr/>
          </a:p>
        </p:txBody>
      </p:sp>
      <p:sp>
        <p:nvSpPr>
          <p:cNvPr id="615" name="Google Shape;615;p29"/>
          <p:cNvSpPr txBox="1"/>
          <p:nvPr/>
        </p:nvSpPr>
        <p:spPr>
          <a:xfrm>
            <a:off x="2935041" y="5243283"/>
            <a:ext cx="2735319" cy="7239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5000" u="none" cap="none" strike="noStrike">
                <a:solidFill>
                  <a:srgbClr val="F2DC8B"/>
                </a:solidFill>
                <a:latin typeface="Marcellus"/>
                <a:ea typeface="Marcellus"/>
                <a:cs typeface="Marcellus"/>
                <a:sym typeface="Marcellus"/>
              </a:rPr>
              <a:t>60%</a:t>
            </a:r>
            <a:endParaRPr/>
          </a:p>
        </p:txBody>
      </p:sp>
      <p:sp>
        <p:nvSpPr>
          <p:cNvPr id="616" name="Google Shape;616;p29"/>
          <p:cNvSpPr txBox="1"/>
          <p:nvPr/>
        </p:nvSpPr>
        <p:spPr>
          <a:xfrm>
            <a:off x="7776341" y="5243283"/>
            <a:ext cx="2735319" cy="7239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5000" u="none" cap="none" strike="noStrike">
                <a:solidFill>
                  <a:srgbClr val="F2DC8B"/>
                </a:solidFill>
                <a:latin typeface="Marcellus"/>
                <a:ea typeface="Marcellus"/>
                <a:cs typeface="Marcellus"/>
                <a:sym typeface="Marcellus"/>
              </a:rPr>
              <a:t>80%</a:t>
            </a:r>
            <a:endParaRPr/>
          </a:p>
        </p:txBody>
      </p:sp>
      <p:sp>
        <p:nvSpPr>
          <p:cNvPr id="617" name="Google Shape;617;p29"/>
          <p:cNvSpPr txBox="1"/>
          <p:nvPr/>
        </p:nvSpPr>
        <p:spPr>
          <a:xfrm>
            <a:off x="12618717" y="5243283"/>
            <a:ext cx="2735319" cy="7239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5000" u="none" cap="none" strike="noStrike">
                <a:solidFill>
                  <a:srgbClr val="F2DC8B"/>
                </a:solidFill>
                <a:latin typeface="Marcellus"/>
                <a:ea typeface="Marcellus"/>
                <a:cs typeface="Marcellus"/>
                <a:sym typeface="Marcellus"/>
              </a:rPr>
              <a:t>35%</a:t>
            </a:r>
            <a:endParaRPr/>
          </a:p>
        </p:txBody>
      </p:sp>
      <p:sp>
        <p:nvSpPr>
          <p:cNvPr id="618" name="Google Shape;618;p29"/>
          <p:cNvSpPr txBox="1"/>
          <p:nvPr/>
        </p:nvSpPr>
        <p:spPr>
          <a:xfrm>
            <a:off x="2620238" y="7145480"/>
            <a:ext cx="3364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you want to discuss. </a:t>
            </a:r>
            <a:endParaRPr/>
          </a:p>
        </p:txBody>
      </p:sp>
      <p:sp>
        <p:nvSpPr>
          <p:cNvPr id="619" name="Google Shape;619;p29"/>
          <p:cNvSpPr txBox="1"/>
          <p:nvPr/>
        </p:nvSpPr>
        <p:spPr>
          <a:xfrm>
            <a:off x="7461538" y="7145480"/>
            <a:ext cx="3364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you want to discuss. </a:t>
            </a:r>
            <a:endParaRPr/>
          </a:p>
        </p:txBody>
      </p:sp>
      <p:sp>
        <p:nvSpPr>
          <p:cNvPr id="620" name="Google Shape;620;p29"/>
          <p:cNvSpPr txBox="1"/>
          <p:nvPr/>
        </p:nvSpPr>
        <p:spPr>
          <a:xfrm>
            <a:off x="12303914" y="7145480"/>
            <a:ext cx="33648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a:t>
            </a:r>
            <a:endParaRPr/>
          </a:p>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you want to discuss. </a:t>
            </a:r>
            <a:endParaRPr/>
          </a:p>
        </p:txBody>
      </p:sp>
      <p:sp>
        <p:nvSpPr>
          <p:cNvPr id="621" name="Google Shape;621;p29"/>
          <p:cNvSpPr txBox="1"/>
          <p:nvPr/>
        </p:nvSpPr>
        <p:spPr>
          <a:xfrm>
            <a:off x="2699343" y="3654332"/>
            <a:ext cx="320671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13261D"/>
                </a:solidFill>
                <a:latin typeface="Nunito"/>
                <a:ea typeface="Nunito"/>
                <a:cs typeface="Nunito"/>
                <a:sym typeface="Nunito"/>
              </a:rPr>
              <a:t>PROJECT 1</a:t>
            </a:r>
            <a:endParaRPr/>
          </a:p>
        </p:txBody>
      </p:sp>
      <p:sp>
        <p:nvSpPr>
          <p:cNvPr id="622" name="Google Shape;622;p29"/>
          <p:cNvSpPr txBox="1"/>
          <p:nvPr/>
        </p:nvSpPr>
        <p:spPr>
          <a:xfrm>
            <a:off x="7540642" y="3654332"/>
            <a:ext cx="320671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13261D"/>
                </a:solidFill>
                <a:latin typeface="Nunito"/>
                <a:ea typeface="Nunito"/>
                <a:cs typeface="Nunito"/>
                <a:sym typeface="Nunito"/>
              </a:rPr>
              <a:t>PROJECT 2</a:t>
            </a:r>
            <a:endParaRPr/>
          </a:p>
        </p:txBody>
      </p:sp>
      <p:sp>
        <p:nvSpPr>
          <p:cNvPr id="623" name="Google Shape;623;p29"/>
          <p:cNvSpPr txBox="1"/>
          <p:nvPr/>
        </p:nvSpPr>
        <p:spPr>
          <a:xfrm>
            <a:off x="12383019" y="3654332"/>
            <a:ext cx="320671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13261D"/>
                </a:solidFill>
                <a:latin typeface="Nunito"/>
                <a:ea typeface="Nunito"/>
                <a:cs typeface="Nunito"/>
                <a:sym typeface="Nunito"/>
              </a:rPr>
              <a:t>PROJECT 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627" name="Shape 627"/>
        <p:cNvGrpSpPr/>
        <p:nvPr/>
      </p:nvGrpSpPr>
      <p:grpSpPr>
        <a:xfrm>
          <a:off x="0" y="0"/>
          <a:ext cx="0" cy="0"/>
          <a:chOff x="0" y="0"/>
          <a:chExt cx="0" cy="0"/>
        </a:xfrm>
      </p:grpSpPr>
      <p:sp>
        <p:nvSpPr>
          <p:cNvPr id="628" name="Google Shape;628;p30"/>
          <p:cNvSpPr/>
          <p:nvPr/>
        </p:nvSpPr>
        <p:spPr>
          <a:xfrm>
            <a:off x="-760176" y="6059401"/>
            <a:ext cx="3400787" cy="5421544"/>
          </a:xfrm>
          <a:custGeom>
            <a:rect b="b" l="l" r="r" t="t"/>
            <a:pathLst>
              <a:path extrusionOk="0" h="5421544" w="3400787">
                <a:moveTo>
                  <a:pt x="0" y="0"/>
                </a:moveTo>
                <a:lnTo>
                  <a:pt x="3400786" y="0"/>
                </a:lnTo>
                <a:lnTo>
                  <a:pt x="3400786" y="5421544"/>
                </a:lnTo>
                <a:lnTo>
                  <a:pt x="0" y="5421544"/>
                </a:lnTo>
                <a:lnTo>
                  <a:pt x="0" y="0"/>
                </a:lnTo>
                <a:close/>
              </a:path>
            </a:pathLst>
          </a:custGeom>
          <a:blipFill rotWithShape="1">
            <a:blip r:embed="rId3">
              <a:alphaModFix/>
            </a:blip>
            <a:stretch>
              <a:fillRect b="0" l="0" r="0" t="0"/>
            </a:stretch>
          </a:blipFill>
          <a:ln>
            <a:noFill/>
          </a:ln>
        </p:spPr>
      </p:sp>
      <p:sp>
        <p:nvSpPr>
          <p:cNvPr id="629" name="Google Shape;629;p30"/>
          <p:cNvSpPr/>
          <p:nvPr/>
        </p:nvSpPr>
        <p:spPr>
          <a:xfrm flipH="1">
            <a:off x="15647390" y="6059401"/>
            <a:ext cx="3400787" cy="5421544"/>
          </a:xfrm>
          <a:custGeom>
            <a:rect b="b" l="l" r="r" t="t"/>
            <a:pathLst>
              <a:path extrusionOk="0" h="5421544" w="3400787">
                <a:moveTo>
                  <a:pt x="3400786" y="0"/>
                </a:moveTo>
                <a:lnTo>
                  <a:pt x="0" y="0"/>
                </a:lnTo>
                <a:lnTo>
                  <a:pt x="0" y="5421544"/>
                </a:lnTo>
                <a:lnTo>
                  <a:pt x="3400786" y="5421544"/>
                </a:lnTo>
                <a:lnTo>
                  <a:pt x="3400786" y="0"/>
                </a:lnTo>
                <a:close/>
              </a:path>
            </a:pathLst>
          </a:custGeom>
          <a:blipFill rotWithShape="1">
            <a:blip r:embed="rId3">
              <a:alphaModFix/>
            </a:blip>
            <a:stretch>
              <a:fillRect b="0" l="0" r="0" t="0"/>
            </a:stretch>
          </a:blipFill>
          <a:ln>
            <a:noFill/>
          </a:ln>
        </p:spPr>
      </p:sp>
      <p:pic>
        <p:nvPicPr>
          <p:cNvPr id="630" name="Google Shape;630;p30"/>
          <p:cNvPicPr preferRelativeResize="0"/>
          <p:nvPr/>
        </p:nvPicPr>
        <p:blipFill rotWithShape="1">
          <a:blip r:embed="rId4">
            <a:alphaModFix amt="30000"/>
          </a:blip>
          <a:srcRect b="30766" l="0" r="0" t="30767"/>
          <a:stretch/>
        </p:blipFill>
        <p:spPr>
          <a:xfrm>
            <a:off x="0" y="0"/>
            <a:ext cx="18288000" cy="4660372"/>
          </a:xfrm>
          <a:prstGeom prst="rect">
            <a:avLst/>
          </a:prstGeom>
          <a:noFill/>
          <a:ln>
            <a:noFill/>
          </a:ln>
        </p:spPr>
      </p:pic>
      <p:sp>
        <p:nvSpPr>
          <p:cNvPr id="631" name="Google Shape;631;p30"/>
          <p:cNvSpPr/>
          <p:nvPr/>
        </p:nvSpPr>
        <p:spPr>
          <a:xfrm>
            <a:off x="16040862" y="507229"/>
            <a:ext cx="3926725" cy="4810020"/>
          </a:xfrm>
          <a:custGeom>
            <a:rect b="b" l="l" r="r" t="t"/>
            <a:pathLst>
              <a:path extrusionOk="0" h="4810020" w="3926725">
                <a:moveTo>
                  <a:pt x="0" y="0"/>
                </a:moveTo>
                <a:lnTo>
                  <a:pt x="3926725" y="0"/>
                </a:lnTo>
                <a:lnTo>
                  <a:pt x="3926725" y="4810019"/>
                </a:lnTo>
                <a:lnTo>
                  <a:pt x="0" y="4810019"/>
                </a:lnTo>
                <a:lnTo>
                  <a:pt x="0" y="0"/>
                </a:lnTo>
                <a:close/>
              </a:path>
            </a:pathLst>
          </a:custGeom>
          <a:blipFill rotWithShape="1">
            <a:blip r:embed="rId5">
              <a:alphaModFix/>
            </a:blip>
            <a:stretch>
              <a:fillRect b="0" l="0" r="0" t="0"/>
            </a:stretch>
          </a:blipFill>
          <a:ln>
            <a:noFill/>
          </a:ln>
        </p:spPr>
      </p:sp>
      <p:sp>
        <p:nvSpPr>
          <p:cNvPr id="632" name="Google Shape;632;p30"/>
          <p:cNvSpPr txBox="1"/>
          <p:nvPr/>
        </p:nvSpPr>
        <p:spPr>
          <a:xfrm>
            <a:off x="2847353" y="6636553"/>
            <a:ext cx="12593295" cy="142875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9999" u="none" cap="none" strike="noStrike">
                <a:solidFill>
                  <a:srgbClr val="CEA25A"/>
                </a:solidFill>
                <a:latin typeface="Marcellus"/>
                <a:ea typeface="Marcellus"/>
                <a:cs typeface="Marcellus"/>
                <a:sym typeface="Marcellus"/>
              </a:rPr>
              <a:t>Upcoming Report</a:t>
            </a:r>
            <a:endParaRPr/>
          </a:p>
        </p:txBody>
      </p:sp>
      <p:sp>
        <p:nvSpPr>
          <p:cNvPr id="633" name="Google Shape;633;p30"/>
          <p:cNvSpPr txBox="1"/>
          <p:nvPr/>
        </p:nvSpPr>
        <p:spPr>
          <a:xfrm>
            <a:off x="4466974" y="8342546"/>
            <a:ext cx="10036011"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CEA25A"/>
                </a:solidFill>
                <a:latin typeface="Nunito"/>
                <a:ea typeface="Nunito"/>
                <a:cs typeface="Nunito"/>
                <a:sym typeface="Nunito"/>
              </a:rPr>
              <a:t>Elaborate on what you want to discuss. </a:t>
            </a:r>
            <a:endParaRPr/>
          </a:p>
        </p:txBody>
      </p:sp>
      <p:sp>
        <p:nvSpPr>
          <p:cNvPr id="634" name="Google Shape;634;p30"/>
          <p:cNvSpPr txBox="1"/>
          <p:nvPr/>
        </p:nvSpPr>
        <p:spPr>
          <a:xfrm>
            <a:off x="6716882" y="1209675"/>
            <a:ext cx="4854237" cy="2630978"/>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18373" u="none" cap="none" strike="noStrike">
                <a:solidFill>
                  <a:srgbClr val="CEA25A"/>
                </a:solidFill>
                <a:latin typeface="Marcellus"/>
                <a:ea typeface="Marcellus"/>
                <a:cs typeface="Marcellus"/>
                <a:sym typeface="Marcellus"/>
              </a:rPr>
              <a:t>04</a:t>
            </a:r>
            <a:endParaRPr/>
          </a:p>
        </p:txBody>
      </p:sp>
      <p:pic>
        <p:nvPicPr>
          <p:cNvPr id="635" name="Google Shape;635;p30"/>
          <p:cNvPicPr preferRelativeResize="0"/>
          <p:nvPr/>
        </p:nvPicPr>
        <p:blipFill rotWithShape="1">
          <a:blip r:embed="rId6">
            <a:alphaModFix/>
          </a:blip>
          <a:srcRect b="43449" l="0" r="0" t="43449"/>
          <a:stretch/>
        </p:blipFill>
        <p:spPr>
          <a:xfrm>
            <a:off x="0" y="4469650"/>
            <a:ext cx="18288000" cy="134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639" name="Shape 639"/>
        <p:cNvGrpSpPr/>
        <p:nvPr/>
      </p:nvGrpSpPr>
      <p:grpSpPr>
        <a:xfrm>
          <a:off x="0" y="0"/>
          <a:ext cx="0" cy="0"/>
          <a:chOff x="0" y="0"/>
          <a:chExt cx="0" cy="0"/>
        </a:xfrm>
      </p:grpSpPr>
      <p:grpSp>
        <p:nvGrpSpPr>
          <p:cNvPr id="640" name="Google Shape;640;p31"/>
          <p:cNvGrpSpPr/>
          <p:nvPr/>
        </p:nvGrpSpPr>
        <p:grpSpPr>
          <a:xfrm>
            <a:off x="539565" y="539565"/>
            <a:ext cx="17208869" cy="9207869"/>
            <a:chOff x="0" y="0"/>
            <a:chExt cx="4532377" cy="2425118"/>
          </a:xfrm>
        </p:grpSpPr>
        <p:sp>
          <p:nvSpPr>
            <p:cNvPr id="641" name="Google Shape;641;p31"/>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1"/>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3" name="Google Shape;643;p31"/>
          <p:cNvSpPr/>
          <p:nvPr/>
        </p:nvSpPr>
        <p:spPr>
          <a:xfrm rot="1508909">
            <a:off x="931740" y="1050839"/>
            <a:ext cx="3097816" cy="4227789"/>
          </a:xfrm>
          <a:custGeom>
            <a:rect b="b" l="l" r="r" t="t"/>
            <a:pathLst>
              <a:path extrusionOk="0" h="4227789" w="3097816">
                <a:moveTo>
                  <a:pt x="0" y="0"/>
                </a:moveTo>
                <a:lnTo>
                  <a:pt x="3097816" y="0"/>
                </a:lnTo>
                <a:lnTo>
                  <a:pt x="3097816" y="4227789"/>
                </a:lnTo>
                <a:lnTo>
                  <a:pt x="0" y="4227789"/>
                </a:lnTo>
                <a:lnTo>
                  <a:pt x="0" y="0"/>
                </a:lnTo>
                <a:close/>
              </a:path>
            </a:pathLst>
          </a:custGeom>
          <a:blipFill rotWithShape="1">
            <a:blip r:embed="rId3">
              <a:alphaModFix/>
            </a:blip>
            <a:stretch>
              <a:fillRect b="0" l="0" r="0" t="0"/>
            </a:stretch>
          </a:blipFill>
          <a:ln>
            <a:noFill/>
          </a:ln>
        </p:spPr>
      </p:sp>
      <p:grpSp>
        <p:nvGrpSpPr>
          <p:cNvPr id="644" name="Google Shape;644;p31"/>
          <p:cNvGrpSpPr/>
          <p:nvPr/>
        </p:nvGrpSpPr>
        <p:grpSpPr>
          <a:xfrm>
            <a:off x="7030007" y="3076082"/>
            <a:ext cx="4227982" cy="4246933"/>
            <a:chOff x="2121" y="0"/>
            <a:chExt cx="896869" cy="900889"/>
          </a:xfrm>
        </p:grpSpPr>
        <p:sp>
          <p:nvSpPr>
            <p:cNvPr id="645" name="Google Shape;645;p31"/>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gradFill>
              <a:gsLst>
                <a:gs pos="0">
                  <a:srgbClr val="FAEEAD"/>
                </a:gs>
                <a:gs pos="33333">
                  <a:srgbClr val="CEA35B"/>
                </a:gs>
                <a:gs pos="66667">
                  <a:srgbClr val="F9EEAD"/>
                </a:gs>
                <a:gs pos="100000">
                  <a:srgbClr val="CEA45C"/>
                </a:gs>
              </a:gsLst>
              <a:lin ang="21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31"/>
          <p:cNvGrpSpPr/>
          <p:nvPr/>
        </p:nvGrpSpPr>
        <p:grpSpPr>
          <a:xfrm>
            <a:off x="12853245" y="3076082"/>
            <a:ext cx="4227982" cy="4246933"/>
            <a:chOff x="2121" y="0"/>
            <a:chExt cx="896869" cy="900889"/>
          </a:xfrm>
        </p:grpSpPr>
        <p:sp>
          <p:nvSpPr>
            <p:cNvPr id="648" name="Google Shape;648;p31"/>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gradFill>
              <a:gsLst>
                <a:gs pos="0">
                  <a:srgbClr val="FAEEAD"/>
                </a:gs>
                <a:gs pos="33333">
                  <a:srgbClr val="CEA35B"/>
                </a:gs>
                <a:gs pos="66667">
                  <a:srgbClr val="F9EEAD"/>
                </a:gs>
                <a:gs pos="100000">
                  <a:srgbClr val="CEA45C"/>
                </a:gs>
              </a:gsLst>
              <a:lin ang="21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0" name="Google Shape;650;p31"/>
          <p:cNvSpPr/>
          <p:nvPr/>
        </p:nvSpPr>
        <p:spPr>
          <a:xfrm>
            <a:off x="7109177" y="3164734"/>
            <a:ext cx="4069647" cy="406962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19442" r="-1944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1" name="Google Shape;651;p31"/>
          <p:cNvGrpSpPr/>
          <p:nvPr/>
        </p:nvGrpSpPr>
        <p:grpSpPr>
          <a:xfrm>
            <a:off x="1207265" y="3076082"/>
            <a:ext cx="4227982" cy="4246933"/>
            <a:chOff x="2121" y="0"/>
            <a:chExt cx="896869" cy="900889"/>
          </a:xfrm>
        </p:grpSpPr>
        <p:sp>
          <p:nvSpPr>
            <p:cNvPr id="652" name="Google Shape;652;p31"/>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gradFill>
              <a:gsLst>
                <a:gs pos="0">
                  <a:srgbClr val="FAEEAD"/>
                </a:gs>
                <a:gs pos="33333">
                  <a:srgbClr val="CEA35B"/>
                </a:gs>
                <a:gs pos="66667">
                  <a:srgbClr val="F9EEAD"/>
                </a:gs>
                <a:gs pos="100000">
                  <a:srgbClr val="CEA45C"/>
                </a:gs>
              </a:gsLst>
              <a:lin ang="21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4" name="Google Shape;654;p31"/>
          <p:cNvSpPr/>
          <p:nvPr/>
        </p:nvSpPr>
        <p:spPr>
          <a:xfrm>
            <a:off x="1285939" y="3164734"/>
            <a:ext cx="4069647" cy="406962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4973" r="-2497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1"/>
          <p:cNvSpPr/>
          <p:nvPr/>
        </p:nvSpPr>
        <p:spPr>
          <a:xfrm>
            <a:off x="12932414" y="3164734"/>
            <a:ext cx="4069647" cy="4069629"/>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24998" r="-24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1"/>
          <p:cNvSpPr txBox="1"/>
          <p:nvPr/>
        </p:nvSpPr>
        <p:spPr>
          <a:xfrm>
            <a:off x="1028700" y="7667327"/>
            <a:ext cx="4584125" cy="43878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1" i="0" lang="en-US" sz="2599" u="none" cap="none" strike="noStrike">
                <a:solidFill>
                  <a:srgbClr val="13261D"/>
                </a:solidFill>
                <a:latin typeface="Nunito"/>
                <a:ea typeface="Nunito"/>
                <a:cs typeface="Nunito"/>
                <a:sym typeface="Nunito"/>
              </a:rPr>
              <a:t>ADD A MAIN POINT</a:t>
            </a:r>
            <a:endParaRPr/>
          </a:p>
        </p:txBody>
      </p:sp>
      <p:sp>
        <p:nvSpPr>
          <p:cNvPr id="657" name="Google Shape;657;p31"/>
          <p:cNvSpPr txBox="1"/>
          <p:nvPr/>
        </p:nvSpPr>
        <p:spPr>
          <a:xfrm>
            <a:off x="6851938" y="7667327"/>
            <a:ext cx="4584125" cy="43878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1" i="0" lang="en-US" sz="2599" u="none" cap="none" strike="noStrike">
                <a:solidFill>
                  <a:srgbClr val="13261D"/>
                </a:solidFill>
                <a:latin typeface="Nunito"/>
                <a:ea typeface="Nunito"/>
                <a:cs typeface="Nunito"/>
                <a:sym typeface="Nunito"/>
              </a:rPr>
              <a:t>ADD A MAIN POINT</a:t>
            </a:r>
            <a:endParaRPr/>
          </a:p>
        </p:txBody>
      </p:sp>
      <p:sp>
        <p:nvSpPr>
          <p:cNvPr id="658" name="Google Shape;658;p31"/>
          <p:cNvSpPr txBox="1"/>
          <p:nvPr/>
        </p:nvSpPr>
        <p:spPr>
          <a:xfrm>
            <a:off x="12675175" y="7667327"/>
            <a:ext cx="4584125" cy="43878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1" i="0" lang="en-US" sz="2599" u="none" cap="none" strike="noStrike">
                <a:solidFill>
                  <a:srgbClr val="13261D"/>
                </a:solidFill>
                <a:latin typeface="Nunito"/>
                <a:ea typeface="Nunito"/>
                <a:cs typeface="Nunito"/>
                <a:sym typeface="Nunito"/>
              </a:rPr>
              <a:t>ADD A MAIN POINT</a:t>
            </a:r>
            <a:endParaRPr/>
          </a:p>
        </p:txBody>
      </p:sp>
      <p:sp>
        <p:nvSpPr>
          <p:cNvPr id="659" name="Google Shape;659;p31"/>
          <p:cNvSpPr txBox="1"/>
          <p:nvPr/>
        </p:nvSpPr>
        <p:spPr>
          <a:xfrm>
            <a:off x="1452886" y="8258914"/>
            <a:ext cx="37359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Briefly elaborate on</a:t>
            </a:r>
            <a:endParaRPr/>
          </a:p>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what you want to discuss. </a:t>
            </a:r>
            <a:endParaRPr/>
          </a:p>
        </p:txBody>
      </p:sp>
      <p:sp>
        <p:nvSpPr>
          <p:cNvPr id="660" name="Google Shape;660;p31"/>
          <p:cNvSpPr txBox="1"/>
          <p:nvPr/>
        </p:nvSpPr>
        <p:spPr>
          <a:xfrm>
            <a:off x="7276123" y="8258914"/>
            <a:ext cx="37359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Briefly elaborate on</a:t>
            </a:r>
            <a:endParaRPr/>
          </a:p>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what you want to discuss. </a:t>
            </a:r>
            <a:endParaRPr/>
          </a:p>
        </p:txBody>
      </p:sp>
      <p:sp>
        <p:nvSpPr>
          <p:cNvPr id="661" name="Google Shape;661;p31"/>
          <p:cNvSpPr txBox="1"/>
          <p:nvPr/>
        </p:nvSpPr>
        <p:spPr>
          <a:xfrm>
            <a:off x="13099361" y="8258914"/>
            <a:ext cx="3735900" cy="74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Briefly elaborate on</a:t>
            </a:r>
            <a:endParaRPr/>
          </a:p>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what you want to discuss. </a:t>
            </a:r>
            <a:endParaRPr/>
          </a:p>
        </p:txBody>
      </p:sp>
      <p:sp>
        <p:nvSpPr>
          <p:cNvPr id="662" name="Google Shape;662;p31"/>
          <p:cNvSpPr txBox="1"/>
          <p:nvPr/>
        </p:nvSpPr>
        <p:spPr>
          <a:xfrm>
            <a:off x="1452886" y="1114425"/>
            <a:ext cx="15382229"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Upcoming Report</a:t>
            </a:r>
            <a:endParaRPr/>
          </a:p>
        </p:txBody>
      </p:sp>
      <p:sp>
        <p:nvSpPr>
          <p:cNvPr id="663" name="Google Shape;663;p31"/>
          <p:cNvSpPr/>
          <p:nvPr/>
        </p:nvSpPr>
        <p:spPr>
          <a:xfrm rot="-5400000">
            <a:off x="14475579" y="824079"/>
            <a:ext cx="3102293" cy="3315130"/>
          </a:xfrm>
          <a:custGeom>
            <a:rect b="b" l="l" r="r" t="t"/>
            <a:pathLst>
              <a:path extrusionOk="0" h="3315130" w="3102293">
                <a:moveTo>
                  <a:pt x="0" y="0"/>
                </a:moveTo>
                <a:lnTo>
                  <a:pt x="3102292" y="0"/>
                </a:lnTo>
                <a:lnTo>
                  <a:pt x="3102292" y="3315129"/>
                </a:lnTo>
                <a:lnTo>
                  <a:pt x="0" y="3315129"/>
                </a:lnTo>
                <a:lnTo>
                  <a:pt x="0" y="0"/>
                </a:lnTo>
                <a:close/>
              </a:path>
            </a:pathLst>
          </a:custGeom>
          <a:blipFill rotWithShape="1">
            <a:blip r:embed="rId7">
              <a:alphaModFix/>
            </a:blip>
            <a:stretch>
              <a:fillRect b="-51377"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94" name="Shape 94"/>
        <p:cNvGrpSpPr/>
        <p:nvPr/>
      </p:nvGrpSpPr>
      <p:grpSpPr>
        <a:xfrm>
          <a:off x="0" y="0"/>
          <a:ext cx="0" cy="0"/>
          <a:chOff x="0" y="0"/>
          <a:chExt cx="0" cy="0"/>
        </a:xfrm>
      </p:grpSpPr>
      <p:sp>
        <p:nvSpPr>
          <p:cNvPr id="95" name="Google Shape;95;p14"/>
          <p:cNvSpPr/>
          <p:nvPr/>
        </p:nvSpPr>
        <p:spPr>
          <a:xfrm rot="-1113168">
            <a:off x="13928177" y="6139453"/>
            <a:ext cx="4120150" cy="5245561"/>
          </a:xfrm>
          <a:custGeom>
            <a:rect b="b" l="l" r="r" t="t"/>
            <a:pathLst>
              <a:path extrusionOk="0" h="5245561" w="4120150">
                <a:moveTo>
                  <a:pt x="0" y="0"/>
                </a:moveTo>
                <a:lnTo>
                  <a:pt x="4120150" y="0"/>
                </a:lnTo>
                <a:lnTo>
                  <a:pt x="4120150" y="5245562"/>
                </a:lnTo>
                <a:lnTo>
                  <a:pt x="0" y="5245562"/>
                </a:lnTo>
                <a:lnTo>
                  <a:pt x="0" y="0"/>
                </a:lnTo>
                <a:close/>
              </a:path>
            </a:pathLst>
          </a:custGeom>
          <a:blipFill rotWithShape="1">
            <a:blip r:embed="rId3">
              <a:alphaModFix/>
            </a:blip>
            <a:stretch>
              <a:fillRect b="0" l="0" r="0" t="0"/>
            </a:stretch>
          </a:blipFill>
          <a:ln>
            <a:noFill/>
          </a:ln>
        </p:spPr>
      </p:sp>
      <p:sp>
        <p:nvSpPr>
          <p:cNvPr id="96" name="Google Shape;96;p14"/>
          <p:cNvSpPr/>
          <p:nvPr/>
        </p:nvSpPr>
        <p:spPr>
          <a:xfrm>
            <a:off x="549233" y="545078"/>
            <a:ext cx="17189533" cy="263358"/>
          </a:xfrm>
          <a:custGeom>
            <a:rect b="b" l="l" r="r" t="t"/>
            <a:pathLst>
              <a:path extrusionOk="0" h="263358" w="17189533">
                <a:moveTo>
                  <a:pt x="0" y="0"/>
                </a:moveTo>
                <a:lnTo>
                  <a:pt x="17189534" y="0"/>
                </a:lnTo>
                <a:lnTo>
                  <a:pt x="17189534" y="263359"/>
                </a:lnTo>
                <a:lnTo>
                  <a:pt x="0" y="263359"/>
                </a:lnTo>
                <a:lnTo>
                  <a:pt x="0" y="0"/>
                </a:lnTo>
                <a:close/>
              </a:path>
            </a:pathLst>
          </a:custGeom>
          <a:blipFill rotWithShape="1">
            <a:blip r:embed="rId4">
              <a:alphaModFix/>
            </a:blip>
            <a:stretch>
              <a:fillRect b="0" l="0" r="0" t="-220410"/>
            </a:stretch>
          </a:blipFill>
          <a:ln>
            <a:noFill/>
          </a:ln>
        </p:spPr>
      </p:sp>
      <p:sp>
        <p:nvSpPr>
          <p:cNvPr id="97" name="Google Shape;97;p14"/>
          <p:cNvSpPr/>
          <p:nvPr/>
        </p:nvSpPr>
        <p:spPr>
          <a:xfrm>
            <a:off x="549233" y="2207661"/>
            <a:ext cx="17189533" cy="263358"/>
          </a:xfrm>
          <a:custGeom>
            <a:rect b="b" l="l" r="r" t="t"/>
            <a:pathLst>
              <a:path extrusionOk="0" h="263358" w="17189533">
                <a:moveTo>
                  <a:pt x="0" y="0"/>
                </a:moveTo>
                <a:lnTo>
                  <a:pt x="17189534" y="0"/>
                </a:lnTo>
                <a:lnTo>
                  <a:pt x="17189534" y="263359"/>
                </a:lnTo>
                <a:lnTo>
                  <a:pt x="0" y="263359"/>
                </a:lnTo>
                <a:lnTo>
                  <a:pt x="0" y="0"/>
                </a:lnTo>
                <a:close/>
              </a:path>
            </a:pathLst>
          </a:custGeom>
          <a:blipFill rotWithShape="1">
            <a:blip r:embed="rId4">
              <a:alphaModFix/>
            </a:blip>
            <a:stretch>
              <a:fillRect b="0" l="0" r="0" t="-220410"/>
            </a:stretch>
          </a:blipFill>
          <a:ln>
            <a:noFill/>
          </a:ln>
        </p:spPr>
      </p:sp>
      <p:sp>
        <p:nvSpPr>
          <p:cNvPr id="98" name="Google Shape;98;p14"/>
          <p:cNvSpPr txBox="1"/>
          <p:nvPr/>
        </p:nvSpPr>
        <p:spPr>
          <a:xfrm>
            <a:off x="7225975" y="3685450"/>
            <a:ext cx="5077200" cy="399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CEA25A"/>
                </a:solidFill>
                <a:latin typeface="Nunito"/>
                <a:ea typeface="Nunito"/>
                <a:cs typeface="Nunito"/>
                <a:sym typeface="Nunito"/>
              </a:rPr>
              <a:t>Click on the "PowerPoint" button below this presentation preview. Start editing your presentation.</a:t>
            </a:r>
            <a:endParaRPr/>
          </a:p>
          <a:p>
            <a:pPr indent="0" lvl="0" marL="0" marR="0" rtl="0" algn="ctr">
              <a:lnSpc>
                <a:spcPct val="120000"/>
              </a:lnSpc>
              <a:spcBef>
                <a:spcPts val="0"/>
              </a:spcBef>
              <a:spcAft>
                <a:spcPts val="0"/>
              </a:spcAft>
              <a:buNone/>
            </a:pPr>
            <a:r>
              <a:t/>
            </a:r>
            <a:endParaRPr b="0" i="0" sz="2200" u="none" cap="none" strike="noStrike">
              <a:solidFill>
                <a:srgbClr val="CEA25A"/>
              </a:solidFill>
              <a:latin typeface="Nunito"/>
              <a:ea typeface="Nunito"/>
              <a:cs typeface="Nunito"/>
              <a:sym typeface="Nunito"/>
            </a:endParaRPr>
          </a:p>
          <a:p>
            <a:pPr indent="0" lvl="0" marL="0" marR="0" rtl="0" algn="ctr">
              <a:lnSpc>
                <a:spcPct val="120000"/>
              </a:lnSpc>
              <a:spcBef>
                <a:spcPts val="0"/>
              </a:spcBef>
              <a:spcAft>
                <a:spcPts val="0"/>
              </a:spcAft>
              <a:buNone/>
            </a:pPr>
            <a:r>
              <a:rPr b="1" i="0" lang="en-US" sz="2200" u="sng" cap="none" strike="noStrike">
                <a:solidFill>
                  <a:srgbClr val="CEA25A"/>
                </a:solidFill>
                <a:latin typeface="Nunito"/>
                <a:ea typeface="Nunito"/>
                <a:cs typeface="Nunito"/>
                <a:sym typeface="Nunito"/>
              </a:rPr>
              <a:t>Alternative:</a:t>
            </a:r>
            <a:r>
              <a:rPr b="0" i="0" lang="en-US" sz="2200" u="none" cap="none" strike="noStrike">
                <a:solidFill>
                  <a:srgbClr val="CEA25A"/>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a:p>
        </p:txBody>
      </p:sp>
      <p:sp>
        <p:nvSpPr>
          <p:cNvPr id="99" name="Google Shape;99;p14"/>
          <p:cNvSpPr txBox="1"/>
          <p:nvPr/>
        </p:nvSpPr>
        <p:spPr>
          <a:xfrm>
            <a:off x="948655" y="3685441"/>
            <a:ext cx="5218500" cy="480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CEA25A"/>
                </a:solidFill>
                <a:latin typeface="Nunito"/>
                <a:ea typeface="Nunito"/>
                <a:cs typeface="Nunito"/>
                <a:sym typeface="Nunito"/>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t/>
            </a:r>
            <a:endParaRPr b="0" i="0" sz="2200" u="none" cap="none" strike="noStrike">
              <a:solidFill>
                <a:srgbClr val="CEA25A"/>
              </a:solidFill>
              <a:latin typeface="Nunito"/>
              <a:ea typeface="Nunito"/>
              <a:cs typeface="Nunito"/>
              <a:sym typeface="Nunito"/>
            </a:endParaRPr>
          </a:p>
          <a:p>
            <a:pPr indent="0" lvl="0" marL="0" marR="0" rtl="0" algn="ctr">
              <a:lnSpc>
                <a:spcPct val="120000"/>
              </a:lnSpc>
              <a:spcBef>
                <a:spcPts val="0"/>
              </a:spcBef>
              <a:spcAft>
                <a:spcPts val="0"/>
              </a:spcAft>
              <a:buNone/>
            </a:pPr>
            <a:r>
              <a:rPr b="1" i="0" lang="en-US" sz="2200" u="sng" cap="none" strike="noStrike">
                <a:solidFill>
                  <a:srgbClr val="CEA25A"/>
                </a:solidFill>
                <a:latin typeface="Nunito"/>
                <a:ea typeface="Nunito"/>
                <a:cs typeface="Nunito"/>
                <a:sym typeface="Nunito"/>
              </a:rPr>
              <a:t>Alternative:</a:t>
            </a:r>
            <a:r>
              <a:rPr b="0" i="0" lang="en-US" sz="2200" u="none" cap="none" strike="noStrike">
                <a:solidFill>
                  <a:srgbClr val="CEA25A"/>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0" name="Google Shape;100;p14"/>
          <p:cNvSpPr txBox="1"/>
          <p:nvPr/>
        </p:nvSpPr>
        <p:spPr>
          <a:xfrm>
            <a:off x="12836567" y="3685441"/>
            <a:ext cx="4422600" cy="1557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CEA25A"/>
                </a:solidFill>
                <a:latin typeface="Nunito"/>
                <a:ea typeface="Nunito"/>
                <a:cs typeface="Nunito"/>
                <a:sym typeface="Nunito"/>
              </a:rPr>
              <a:t>Click on the "Canva" button under this presentation preview. Start editing your presentation. You need to sign in to your Canva account.</a:t>
            </a:r>
            <a:endParaRPr/>
          </a:p>
        </p:txBody>
      </p:sp>
      <p:sp>
        <p:nvSpPr>
          <p:cNvPr id="101" name="Google Shape;101;p14"/>
          <p:cNvSpPr txBox="1"/>
          <p:nvPr/>
        </p:nvSpPr>
        <p:spPr>
          <a:xfrm>
            <a:off x="14556102" y="3038250"/>
            <a:ext cx="1322100" cy="415500"/>
          </a:xfrm>
          <a:prstGeom prst="rect">
            <a:avLst/>
          </a:prstGeom>
          <a:noFill/>
          <a:ln>
            <a:noFill/>
          </a:ln>
        </p:spPr>
        <p:txBody>
          <a:bodyPr anchorCtr="0" anchor="t" bIns="0" lIns="0" spcFirstLastPara="1" rIns="0" wrap="square" tIns="0">
            <a:spAutoFit/>
          </a:bodyPr>
          <a:lstStyle/>
          <a:p>
            <a:pPr indent="0" lvl="0" marL="0" marR="0" rtl="0" algn="ctr">
              <a:lnSpc>
                <a:spcPct val="111004"/>
              </a:lnSpc>
              <a:spcBef>
                <a:spcPts val="0"/>
              </a:spcBef>
              <a:spcAft>
                <a:spcPts val="0"/>
              </a:spcAft>
              <a:buNone/>
            </a:pPr>
            <a:r>
              <a:rPr b="1" i="0" lang="en-US" sz="2699" u="none" cap="none" strike="noStrike">
                <a:solidFill>
                  <a:srgbClr val="CEA25A"/>
                </a:solidFill>
                <a:latin typeface="Nunito"/>
                <a:ea typeface="Nunito"/>
                <a:cs typeface="Nunito"/>
                <a:sym typeface="Nunito"/>
              </a:rPr>
              <a:t>Canva</a:t>
            </a:r>
            <a:endParaRPr/>
          </a:p>
        </p:txBody>
      </p:sp>
      <p:sp>
        <p:nvSpPr>
          <p:cNvPr id="102" name="Google Shape;102;p14"/>
          <p:cNvSpPr txBox="1"/>
          <p:nvPr/>
        </p:nvSpPr>
        <p:spPr>
          <a:xfrm>
            <a:off x="1569824" y="1076325"/>
            <a:ext cx="15440770" cy="114871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8000" u="none" cap="none" strike="noStrike">
                <a:solidFill>
                  <a:srgbClr val="CEA25A"/>
                </a:solidFill>
                <a:latin typeface="Marcellus"/>
                <a:ea typeface="Marcellus"/>
                <a:cs typeface="Marcellus"/>
                <a:sym typeface="Marcellus"/>
              </a:rPr>
              <a:t>How to Use This Presentation</a:t>
            </a:r>
            <a:endParaRPr/>
          </a:p>
        </p:txBody>
      </p:sp>
      <p:sp>
        <p:nvSpPr>
          <p:cNvPr id="103" name="Google Shape;103;p14"/>
          <p:cNvSpPr txBox="1"/>
          <p:nvPr/>
        </p:nvSpPr>
        <p:spPr>
          <a:xfrm>
            <a:off x="2151474" y="3038250"/>
            <a:ext cx="2812800" cy="415500"/>
          </a:xfrm>
          <a:prstGeom prst="rect">
            <a:avLst/>
          </a:prstGeom>
          <a:noFill/>
          <a:ln>
            <a:noFill/>
          </a:ln>
        </p:spPr>
        <p:txBody>
          <a:bodyPr anchorCtr="0" anchor="t" bIns="0" lIns="0" spcFirstLastPara="1" rIns="0" wrap="square" tIns="0">
            <a:spAutoFit/>
          </a:bodyPr>
          <a:lstStyle/>
          <a:p>
            <a:pPr indent="0" lvl="0" marL="0" marR="0" rtl="0" algn="ctr">
              <a:lnSpc>
                <a:spcPct val="111004"/>
              </a:lnSpc>
              <a:spcBef>
                <a:spcPts val="0"/>
              </a:spcBef>
              <a:spcAft>
                <a:spcPts val="0"/>
              </a:spcAft>
              <a:buNone/>
            </a:pPr>
            <a:r>
              <a:rPr b="1" i="0" lang="en-US" sz="2699" u="none" cap="none" strike="noStrike">
                <a:solidFill>
                  <a:srgbClr val="CEA25A"/>
                </a:solidFill>
                <a:latin typeface="Nunito"/>
                <a:ea typeface="Nunito"/>
                <a:cs typeface="Nunito"/>
                <a:sym typeface="Nunito"/>
              </a:rPr>
              <a:t>Google Slides</a:t>
            </a:r>
            <a:endParaRPr/>
          </a:p>
        </p:txBody>
      </p:sp>
      <p:sp>
        <p:nvSpPr>
          <p:cNvPr id="104" name="Google Shape;104;p14"/>
          <p:cNvSpPr txBox="1"/>
          <p:nvPr/>
        </p:nvSpPr>
        <p:spPr>
          <a:xfrm>
            <a:off x="8750775" y="3038250"/>
            <a:ext cx="2059200" cy="415500"/>
          </a:xfrm>
          <a:prstGeom prst="rect">
            <a:avLst/>
          </a:prstGeom>
          <a:noFill/>
          <a:ln>
            <a:noFill/>
          </a:ln>
        </p:spPr>
        <p:txBody>
          <a:bodyPr anchorCtr="0" anchor="t" bIns="0" lIns="0" spcFirstLastPara="1" rIns="0" wrap="square" tIns="0">
            <a:spAutoFit/>
          </a:bodyPr>
          <a:lstStyle/>
          <a:p>
            <a:pPr indent="0" lvl="0" marL="0" marR="0" rtl="0" algn="ctr">
              <a:lnSpc>
                <a:spcPct val="111004"/>
              </a:lnSpc>
              <a:spcBef>
                <a:spcPts val="0"/>
              </a:spcBef>
              <a:spcAft>
                <a:spcPts val="0"/>
              </a:spcAft>
              <a:buNone/>
            </a:pPr>
            <a:r>
              <a:rPr b="1" i="0" lang="en-US" sz="2699" u="none" cap="none" strike="noStrike">
                <a:solidFill>
                  <a:srgbClr val="CEA25A"/>
                </a:solidFill>
                <a:latin typeface="Nunito"/>
                <a:ea typeface="Nunito"/>
                <a:cs typeface="Nunito"/>
                <a:sym typeface="Nunito"/>
              </a:rPr>
              <a:t>PowerPoint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667" name="Shape 667"/>
        <p:cNvGrpSpPr/>
        <p:nvPr/>
      </p:nvGrpSpPr>
      <p:grpSpPr>
        <a:xfrm>
          <a:off x="0" y="0"/>
          <a:ext cx="0" cy="0"/>
          <a:chOff x="0" y="0"/>
          <a:chExt cx="0" cy="0"/>
        </a:xfrm>
      </p:grpSpPr>
      <p:grpSp>
        <p:nvGrpSpPr>
          <p:cNvPr id="668" name="Google Shape;668;p32"/>
          <p:cNvGrpSpPr/>
          <p:nvPr/>
        </p:nvGrpSpPr>
        <p:grpSpPr>
          <a:xfrm>
            <a:off x="539565" y="539565"/>
            <a:ext cx="17208869" cy="9207869"/>
            <a:chOff x="0" y="0"/>
            <a:chExt cx="4532377" cy="2425118"/>
          </a:xfrm>
        </p:grpSpPr>
        <p:sp>
          <p:nvSpPr>
            <p:cNvPr id="669" name="Google Shape;669;p32"/>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2"/>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71" name="Google Shape;671;p32"/>
          <p:cNvCxnSpPr/>
          <p:nvPr/>
        </p:nvCxnSpPr>
        <p:spPr>
          <a:xfrm>
            <a:off x="2712197" y="5943946"/>
            <a:ext cx="12863605" cy="0"/>
          </a:xfrm>
          <a:prstGeom prst="straightConnector1">
            <a:avLst/>
          </a:prstGeom>
          <a:noFill/>
          <a:ln cap="flat" cmpd="sng" w="38100">
            <a:solidFill>
              <a:srgbClr val="FAEEAD"/>
            </a:solidFill>
            <a:prstDash val="solid"/>
            <a:round/>
            <a:headEnd len="sm" w="sm" type="none"/>
            <a:tailEnd len="sm" w="sm" type="none"/>
          </a:ln>
        </p:spPr>
      </p:cxnSp>
      <p:cxnSp>
        <p:nvCxnSpPr>
          <p:cNvPr id="672" name="Google Shape;672;p32"/>
          <p:cNvCxnSpPr/>
          <p:nvPr/>
        </p:nvCxnSpPr>
        <p:spPr>
          <a:xfrm rot="10800000">
            <a:off x="9144000" y="3020770"/>
            <a:ext cx="0" cy="5884452"/>
          </a:xfrm>
          <a:prstGeom prst="straightConnector1">
            <a:avLst/>
          </a:prstGeom>
          <a:noFill/>
          <a:ln cap="flat" cmpd="sng" w="38100">
            <a:solidFill>
              <a:srgbClr val="FAEEAD"/>
            </a:solidFill>
            <a:prstDash val="solid"/>
            <a:round/>
            <a:headEnd len="sm" w="sm" type="none"/>
            <a:tailEnd len="sm" w="sm" type="none"/>
          </a:ln>
        </p:spPr>
      </p:cxnSp>
      <p:grpSp>
        <p:nvGrpSpPr>
          <p:cNvPr id="673" name="Google Shape;673;p32"/>
          <p:cNvGrpSpPr/>
          <p:nvPr/>
        </p:nvGrpSpPr>
        <p:grpSpPr>
          <a:xfrm>
            <a:off x="4730252" y="3796871"/>
            <a:ext cx="190448" cy="191302"/>
            <a:chOff x="1813" y="0"/>
            <a:chExt cx="809173" cy="812800"/>
          </a:xfrm>
        </p:grpSpPr>
        <p:sp>
          <p:nvSpPr>
            <p:cNvPr id="674" name="Google Shape;674;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32"/>
          <p:cNvGrpSpPr/>
          <p:nvPr/>
        </p:nvGrpSpPr>
        <p:grpSpPr>
          <a:xfrm>
            <a:off x="13593175" y="3531627"/>
            <a:ext cx="190448" cy="191302"/>
            <a:chOff x="1813" y="0"/>
            <a:chExt cx="809173" cy="812800"/>
          </a:xfrm>
        </p:grpSpPr>
        <p:sp>
          <p:nvSpPr>
            <p:cNvPr id="677" name="Google Shape;677;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2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32"/>
          <p:cNvGrpSpPr/>
          <p:nvPr/>
        </p:nvGrpSpPr>
        <p:grpSpPr>
          <a:xfrm>
            <a:off x="6890590" y="7372696"/>
            <a:ext cx="190448" cy="191302"/>
            <a:chOff x="1813" y="0"/>
            <a:chExt cx="809173" cy="812800"/>
          </a:xfrm>
        </p:grpSpPr>
        <p:sp>
          <p:nvSpPr>
            <p:cNvPr id="680" name="Google Shape;680;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2" name="Google Shape;682;p32"/>
          <p:cNvGrpSpPr/>
          <p:nvPr/>
        </p:nvGrpSpPr>
        <p:grpSpPr>
          <a:xfrm>
            <a:off x="11525160" y="6650908"/>
            <a:ext cx="190448" cy="191302"/>
            <a:chOff x="1813" y="0"/>
            <a:chExt cx="809173" cy="812800"/>
          </a:xfrm>
        </p:grpSpPr>
        <p:sp>
          <p:nvSpPr>
            <p:cNvPr id="683" name="Google Shape;683;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EE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5" name="Google Shape;685;p32"/>
          <p:cNvSpPr txBox="1"/>
          <p:nvPr/>
        </p:nvSpPr>
        <p:spPr>
          <a:xfrm>
            <a:off x="2066007" y="1018705"/>
            <a:ext cx="14155987"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Project Landscape</a:t>
            </a:r>
            <a:endParaRPr/>
          </a:p>
        </p:txBody>
      </p:sp>
      <p:sp>
        <p:nvSpPr>
          <p:cNvPr id="686" name="Google Shape;686;p32"/>
          <p:cNvSpPr txBox="1"/>
          <p:nvPr/>
        </p:nvSpPr>
        <p:spPr>
          <a:xfrm>
            <a:off x="7442488" y="9038572"/>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13261D"/>
                </a:solidFill>
                <a:latin typeface="Nunito"/>
                <a:ea typeface="Nunito"/>
                <a:cs typeface="Nunito"/>
                <a:sym typeface="Nunito"/>
              </a:rPr>
              <a:t>DIFFICULT TO USE</a:t>
            </a:r>
            <a:endParaRPr/>
          </a:p>
        </p:txBody>
      </p:sp>
      <p:sp>
        <p:nvSpPr>
          <p:cNvPr id="687" name="Google Shape;687;p32"/>
          <p:cNvSpPr txBox="1"/>
          <p:nvPr/>
        </p:nvSpPr>
        <p:spPr>
          <a:xfrm>
            <a:off x="7442488" y="2550325"/>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13261D"/>
                </a:solidFill>
                <a:latin typeface="Nunito"/>
                <a:ea typeface="Nunito"/>
                <a:cs typeface="Nunito"/>
                <a:sym typeface="Nunito"/>
              </a:rPr>
              <a:t>EASY TO USE</a:t>
            </a:r>
            <a:endParaRPr/>
          </a:p>
        </p:txBody>
      </p:sp>
      <p:sp>
        <p:nvSpPr>
          <p:cNvPr id="688" name="Google Shape;688;p32"/>
          <p:cNvSpPr txBox="1"/>
          <p:nvPr/>
        </p:nvSpPr>
        <p:spPr>
          <a:xfrm rot="-5400000">
            <a:off x="609755" y="5796309"/>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13261D"/>
                </a:solidFill>
                <a:latin typeface="Nunito"/>
                <a:ea typeface="Nunito"/>
                <a:cs typeface="Nunito"/>
                <a:sym typeface="Nunito"/>
              </a:rPr>
              <a:t>INSUFFICIENT</a:t>
            </a:r>
            <a:endParaRPr/>
          </a:p>
        </p:txBody>
      </p:sp>
      <p:sp>
        <p:nvSpPr>
          <p:cNvPr id="689" name="Google Shape;689;p32"/>
          <p:cNvSpPr txBox="1"/>
          <p:nvPr/>
        </p:nvSpPr>
        <p:spPr>
          <a:xfrm rot="5400000">
            <a:off x="14325219" y="5796309"/>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13261D"/>
                </a:solidFill>
                <a:latin typeface="Nunito"/>
                <a:ea typeface="Nunito"/>
                <a:cs typeface="Nunito"/>
                <a:sym typeface="Nunito"/>
              </a:rPr>
              <a:t>EFFICIENT</a:t>
            </a:r>
            <a:endParaRPr/>
          </a:p>
        </p:txBody>
      </p:sp>
      <p:sp>
        <p:nvSpPr>
          <p:cNvPr id="690" name="Google Shape;690;p32"/>
          <p:cNvSpPr txBox="1"/>
          <p:nvPr/>
        </p:nvSpPr>
        <p:spPr>
          <a:xfrm>
            <a:off x="3143014" y="4185284"/>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Competitor Name</a:t>
            </a:r>
            <a:endParaRPr/>
          </a:p>
        </p:txBody>
      </p:sp>
      <p:sp>
        <p:nvSpPr>
          <p:cNvPr id="691" name="Google Shape;691;p32"/>
          <p:cNvSpPr txBox="1"/>
          <p:nvPr/>
        </p:nvSpPr>
        <p:spPr>
          <a:xfrm>
            <a:off x="12005937" y="3920041"/>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Your solution</a:t>
            </a:r>
            <a:endParaRPr/>
          </a:p>
        </p:txBody>
      </p:sp>
      <p:sp>
        <p:nvSpPr>
          <p:cNvPr id="692" name="Google Shape;692;p32"/>
          <p:cNvSpPr txBox="1"/>
          <p:nvPr/>
        </p:nvSpPr>
        <p:spPr>
          <a:xfrm>
            <a:off x="5303352" y="7761110"/>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Competitor Name</a:t>
            </a:r>
            <a:endParaRPr/>
          </a:p>
        </p:txBody>
      </p:sp>
      <p:sp>
        <p:nvSpPr>
          <p:cNvPr id="693" name="Google Shape;693;p32"/>
          <p:cNvSpPr txBox="1"/>
          <p:nvPr/>
        </p:nvSpPr>
        <p:spPr>
          <a:xfrm>
            <a:off x="9937921" y="7039321"/>
            <a:ext cx="3364925" cy="3333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Competitor Name</a:t>
            </a:r>
            <a:endParaRPr/>
          </a:p>
        </p:txBody>
      </p:sp>
      <p:sp>
        <p:nvSpPr>
          <p:cNvPr id="694" name="Google Shape;694;p32"/>
          <p:cNvSpPr/>
          <p:nvPr/>
        </p:nvSpPr>
        <p:spPr>
          <a:xfrm>
            <a:off x="625060" y="770226"/>
            <a:ext cx="3334314" cy="3893573"/>
          </a:xfrm>
          <a:custGeom>
            <a:rect b="b" l="l" r="r" t="t"/>
            <a:pathLst>
              <a:path extrusionOk="0" h="3893573" w="3334314">
                <a:moveTo>
                  <a:pt x="0" y="0"/>
                </a:moveTo>
                <a:lnTo>
                  <a:pt x="3334314" y="0"/>
                </a:lnTo>
                <a:lnTo>
                  <a:pt x="3334314" y="3893573"/>
                </a:lnTo>
                <a:lnTo>
                  <a:pt x="0" y="3893573"/>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698" name="Shape 698"/>
        <p:cNvGrpSpPr/>
        <p:nvPr/>
      </p:nvGrpSpPr>
      <p:grpSpPr>
        <a:xfrm>
          <a:off x="0" y="0"/>
          <a:ext cx="0" cy="0"/>
          <a:chOff x="0" y="0"/>
          <a:chExt cx="0" cy="0"/>
        </a:xfrm>
      </p:grpSpPr>
      <p:pic>
        <p:nvPicPr>
          <p:cNvPr id="699" name="Google Shape;699;p33"/>
          <p:cNvPicPr preferRelativeResize="0"/>
          <p:nvPr/>
        </p:nvPicPr>
        <p:blipFill rotWithShape="1">
          <a:blip r:embed="rId3">
            <a:alphaModFix amt="16000"/>
          </a:blip>
          <a:srcRect b="41531" l="0" r="0" t="23397"/>
          <a:stretch/>
        </p:blipFill>
        <p:spPr>
          <a:xfrm>
            <a:off x="0" y="6009766"/>
            <a:ext cx="18288000" cy="4277234"/>
          </a:xfrm>
          <a:prstGeom prst="rect">
            <a:avLst/>
          </a:prstGeom>
          <a:noFill/>
          <a:ln>
            <a:noFill/>
          </a:ln>
        </p:spPr>
      </p:pic>
      <p:grpSp>
        <p:nvGrpSpPr>
          <p:cNvPr id="700" name="Google Shape;700;p33"/>
          <p:cNvGrpSpPr/>
          <p:nvPr/>
        </p:nvGrpSpPr>
        <p:grpSpPr>
          <a:xfrm>
            <a:off x="539565" y="539565"/>
            <a:ext cx="17208869" cy="9207869"/>
            <a:chOff x="0" y="0"/>
            <a:chExt cx="4532377" cy="2425118"/>
          </a:xfrm>
        </p:grpSpPr>
        <p:sp>
          <p:nvSpPr>
            <p:cNvPr id="701" name="Google Shape;701;p33"/>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3"/>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3" name="Google Shape;703;p33"/>
          <p:cNvSpPr txBox="1"/>
          <p:nvPr/>
        </p:nvSpPr>
        <p:spPr>
          <a:xfrm>
            <a:off x="7785181" y="7958065"/>
            <a:ext cx="27177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 you want to discuss. </a:t>
            </a:r>
            <a:endParaRPr/>
          </a:p>
        </p:txBody>
      </p:sp>
      <p:sp>
        <p:nvSpPr>
          <p:cNvPr id="704" name="Google Shape;704;p33"/>
          <p:cNvSpPr txBox="1"/>
          <p:nvPr/>
        </p:nvSpPr>
        <p:spPr>
          <a:xfrm>
            <a:off x="2105874" y="3504849"/>
            <a:ext cx="3163286" cy="43878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1" i="0" lang="en-US" sz="2599" u="none" cap="none" strike="noStrike">
                <a:solidFill>
                  <a:srgbClr val="13261D"/>
                </a:solidFill>
                <a:latin typeface="Nunito"/>
                <a:ea typeface="Nunito"/>
                <a:cs typeface="Nunito"/>
                <a:sym typeface="Nunito"/>
              </a:rPr>
              <a:t>GOAL 1</a:t>
            </a:r>
            <a:endParaRPr/>
          </a:p>
        </p:txBody>
      </p:sp>
      <p:sp>
        <p:nvSpPr>
          <p:cNvPr id="705" name="Google Shape;705;p33"/>
          <p:cNvSpPr txBox="1"/>
          <p:nvPr/>
        </p:nvSpPr>
        <p:spPr>
          <a:xfrm>
            <a:off x="13498495" y="3504849"/>
            <a:ext cx="3163286" cy="43878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1" i="0" lang="en-US" sz="2599" u="none" cap="none" strike="noStrike">
                <a:solidFill>
                  <a:srgbClr val="13261D"/>
                </a:solidFill>
                <a:latin typeface="Nunito"/>
                <a:ea typeface="Nunito"/>
                <a:cs typeface="Nunito"/>
                <a:sym typeface="Nunito"/>
              </a:rPr>
              <a:t>GOAL 3</a:t>
            </a:r>
            <a:endParaRPr/>
          </a:p>
        </p:txBody>
      </p:sp>
      <p:sp>
        <p:nvSpPr>
          <p:cNvPr id="706" name="Google Shape;706;p33"/>
          <p:cNvSpPr/>
          <p:nvPr/>
        </p:nvSpPr>
        <p:spPr>
          <a:xfrm rot="6969340">
            <a:off x="13014" y="-1817206"/>
            <a:ext cx="2770634" cy="6654362"/>
          </a:xfrm>
          <a:custGeom>
            <a:rect b="b" l="l" r="r" t="t"/>
            <a:pathLst>
              <a:path extrusionOk="0" h="6654362" w="2770634">
                <a:moveTo>
                  <a:pt x="0" y="0"/>
                </a:moveTo>
                <a:lnTo>
                  <a:pt x="2770635" y="0"/>
                </a:lnTo>
                <a:lnTo>
                  <a:pt x="2770635" y="6654362"/>
                </a:lnTo>
                <a:lnTo>
                  <a:pt x="0" y="6654362"/>
                </a:lnTo>
                <a:lnTo>
                  <a:pt x="0" y="0"/>
                </a:lnTo>
                <a:close/>
              </a:path>
            </a:pathLst>
          </a:custGeom>
          <a:blipFill rotWithShape="1">
            <a:blip r:embed="rId4">
              <a:alphaModFix/>
            </a:blip>
            <a:stretch>
              <a:fillRect b="0" l="0" r="0" t="0"/>
            </a:stretch>
          </a:blipFill>
          <a:ln>
            <a:noFill/>
          </a:ln>
        </p:spPr>
      </p:sp>
      <p:sp>
        <p:nvSpPr>
          <p:cNvPr id="707" name="Google Shape;707;p33"/>
          <p:cNvSpPr txBox="1"/>
          <p:nvPr/>
        </p:nvSpPr>
        <p:spPr>
          <a:xfrm>
            <a:off x="2328697" y="7958065"/>
            <a:ext cx="27177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 you want to discuss. </a:t>
            </a:r>
            <a:endParaRPr/>
          </a:p>
        </p:txBody>
      </p:sp>
      <p:sp>
        <p:nvSpPr>
          <p:cNvPr id="708" name="Google Shape;708;p33"/>
          <p:cNvSpPr txBox="1"/>
          <p:nvPr/>
        </p:nvSpPr>
        <p:spPr>
          <a:xfrm>
            <a:off x="13721319" y="7958065"/>
            <a:ext cx="2717700" cy="744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 you want to discuss. </a:t>
            </a:r>
            <a:endParaRPr/>
          </a:p>
        </p:txBody>
      </p:sp>
      <p:sp>
        <p:nvSpPr>
          <p:cNvPr id="709" name="Google Shape;709;p33"/>
          <p:cNvSpPr txBox="1"/>
          <p:nvPr/>
        </p:nvSpPr>
        <p:spPr>
          <a:xfrm>
            <a:off x="6304828" y="3504849"/>
            <a:ext cx="5678344" cy="43878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1" i="0" lang="en-US" sz="2599" u="none" cap="none" strike="noStrike">
                <a:solidFill>
                  <a:srgbClr val="13261D"/>
                </a:solidFill>
                <a:latin typeface="Nunito"/>
                <a:ea typeface="Nunito"/>
                <a:cs typeface="Nunito"/>
                <a:sym typeface="Nunito"/>
              </a:rPr>
              <a:t>GOAL 2</a:t>
            </a:r>
            <a:endParaRPr/>
          </a:p>
        </p:txBody>
      </p:sp>
      <p:grpSp>
        <p:nvGrpSpPr>
          <p:cNvPr id="710" name="Google Shape;710;p33"/>
          <p:cNvGrpSpPr/>
          <p:nvPr/>
        </p:nvGrpSpPr>
        <p:grpSpPr>
          <a:xfrm rot="-3069301">
            <a:off x="1734677" y="4250847"/>
            <a:ext cx="3422765" cy="3438107"/>
            <a:chOff x="2121" y="0"/>
            <a:chExt cx="896869" cy="900889"/>
          </a:xfrm>
        </p:grpSpPr>
        <p:sp>
          <p:nvSpPr>
            <p:cNvPr id="711" name="Google Shape;711;p33"/>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gradFill>
              <a:gsLst>
                <a:gs pos="0">
                  <a:srgbClr val="FAEEAD"/>
                </a:gs>
                <a:gs pos="33333">
                  <a:srgbClr val="CEA35B"/>
                </a:gs>
                <a:gs pos="66667">
                  <a:srgbClr val="F9EEAD"/>
                </a:gs>
                <a:gs pos="100000">
                  <a:srgbClr val="CEA45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 name="Google Shape;713;p33"/>
          <p:cNvGrpSpPr/>
          <p:nvPr/>
        </p:nvGrpSpPr>
        <p:grpSpPr>
          <a:xfrm rot="-3069301">
            <a:off x="13127299" y="4250847"/>
            <a:ext cx="3422765" cy="3438107"/>
            <a:chOff x="2121" y="0"/>
            <a:chExt cx="896869" cy="900889"/>
          </a:xfrm>
        </p:grpSpPr>
        <p:sp>
          <p:nvSpPr>
            <p:cNvPr id="714" name="Google Shape;714;p33"/>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gradFill>
              <a:gsLst>
                <a:gs pos="0">
                  <a:srgbClr val="FAEEAD"/>
                </a:gs>
                <a:gs pos="33333">
                  <a:srgbClr val="CEA35B"/>
                </a:gs>
                <a:gs pos="66667">
                  <a:srgbClr val="F9EEAD"/>
                </a:gs>
                <a:gs pos="100000">
                  <a:srgbClr val="CEA45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33"/>
          <p:cNvGrpSpPr/>
          <p:nvPr/>
        </p:nvGrpSpPr>
        <p:grpSpPr>
          <a:xfrm rot="-3069301">
            <a:off x="7432616" y="4250847"/>
            <a:ext cx="3422765" cy="3438107"/>
            <a:chOff x="2121" y="0"/>
            <a:chExt cx="896869" cy="900889"/>
          </a:xfrm>
        </p:grpSpPr>
        <p:sp>
          <p:nvSpPr>
            <p:cNvPr id="717" name="Google Shape;717;p33"/>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gradFill>
              <a:gsLst>
                <a:gs pos="0">
                  <a:srgbClr val="FAEEAD"/>
                </a:gs>
                <a:gs pos="33333">
                  <a:srgbClr val="CEA35B"/>
                </a:gs>
                <a:gs pos="66667">
                  <a:srgbClr val="F9EEAD"/>
                </a:gs>
                <a:gs pos="100000">
                  <a:srgbClr val="CEA45C"/>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33"/>
          <p:cNvGrpSpPr/>
          <p:nvPr/>
        </p:nvGrpSpPr>
        <p:grpSpPr>
          <a:xfrm rot="-3069301">
            <a:off x="13210653" y="4334574"/>
            <a:ext cx="3256058" cy="3270653"/>
            <a:chOff x="2121" y="0"/>
            <a:chExt cx="896869" cy="900889"/>
          </a:xfrm>
        </p:grpSpPr>
        <p:sp>
          <p:nvSpPr>
            <p:cNvPr id="720" name="Google Shape;720;p33"/>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solidFill>
              <a:srgbClr val="CEA2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33"/>
          <p:cNvGrpSpPr/>
          <p:nvPr/>
        </p:nvGrpSpPr>
        <p:grpSpPr>
          <a:xfrm rot="-3069301">
            <a:off x="7515970" y="4334574"/>
            <a:ext cx="3256058" cy="3270653"/>
            <a:chOff x="2121" y="0"/>
            <a:chExt cx="896869" cy="900889"/>
          </a:xfrm>
        </p:grpSpPr>
        <p:sp>
          <p:nvSpPr>
            <p:cNvPr id="723" name="Google Shape;723;p33"/>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solidFill>
              <a:srgbClr val="CEA2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5" name="Google Shape;725;p33"/>
          <p:cNvSpPr/>
          <p:nvPr/>
        </p:nvSpPr>
        <p:spPr>
          <a:xfrm>
            <a:off x="8222167" y="4981532"/>
            <a:ext cx="1843665" cy="1779975"/>
          </a:xfrm>
          <a:custGeom>
            <a:rect b="b" l="l" r="r" t="t"/>
            <a:pathLst>
              <a:path extrusionOk="0" h="1779975" w="1843665">
                <a:moveTo>
                  <a:pt x="0" y="0"/>
                </a:moveTo>
                <a:lnTo>
                  <a:pt x="1843666" y="0"/>
                </a:lnTo>
                <a:lnTo>
                  <a:pt x="1843666" y="1779975"/>
                </a:lnTo>
                <a:lnTo>
                  <a:pt x="0" y="1779975"/>
                </a:lnTo>
                <a:lnTo>
                  <a:pt x="0" y="0"/>
                </a:lnTo>
                <a:close/>
              </a:path>
            </a:pathLst>
          </a:custGeom>
          <a:blipFill rotWithShape="1">
            <a:blip r:embed="rId5">
              <a:alphaModFix/>
            </a:blip>
            <a:stretch>
              <a:fillRect b="0" l="0" r="0" t="0"/>
            </a:stretch>
          </a:blipFill>
          <a:ln>
            <a:noFill/>
          </a:ln>
        </p:spPr>
      </p:sp>
      <p:sp>
        <p:nvSpPr>
          <p:cNvPr id="726" name="Google Shape;726;p33"/>
          <p:cNvSpPr/>
          <p:nvPr/>
        </p:nvSpPr>
        <p:spPr>
          <a:xfrm>
            <a:off x="14037861" y="4981532"/>
            <a:ext cx="1843665" cy="1779975"/>
          </a:xfrm>
          <a:custGeom>
            <a:rect b="b" l="l" r="r" t="t"/>
            <a:pathLst>
              <a:path extrusionOk="0" h="1779975" w="1843665">
                <a:moveTo>
                  <a:pt x="0" y="0"/>
                </a:moveTo>
                <a:lnTo>
                  <a:pt x="1843665" y="0"/>
                </a:lnTo>
                <a:lnTo>
                  <a:pt x="1843665" y="1779975"/>
                </a:lnTo>
                <a:lnTo>
                  <a:pt x="0" y="1779975"/>
                </a:lnTo>
                <a:lnTo>
                  <a:pt x="0" y="0"/>
                </a:lnTo>
                <a:close/>
              </a:path>
            </a:pathLst>
          </a:custGeom>
          <a:blipFill rotWithShape="1">
            <a:blip r:embed="rId6">
              <a:alphaModFix/>
            </a:blip>
            <a:stretch>
              <a:fillRect b="0" l="0" r="0" t="0"/>
            </a:stretch>
          </a:blipFill>
          <a:ln>
            <a:noFill/>
          </a:ln>
        </p:spPr>
      </p:sp>
      <p:sp>
        <p:nvSpPr>
          <p:cNvPr id="727" name="Google Shape;727;p33"/>
          <p:cNvSpPr txBox="1"/>
          <p:nvPr/>
        </p:nvSpPr>
        <p:spPr>
          <a:xfrm>
            <a:off x="5549324" y="1362025"/>
            <a:ext cx="7189352"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Our Goals</a:t>
            </a:r>
            <a:endParaRPr/>
          </a:p>
        </p:txBody>
      </p:sp>
      <p:grpSp>
        <p:nvGrpSpPr>
          <p:cNvPr id="728" name="Google Shape;728;p33"/>
          <p:cNvGrpSpPr/>
          <p:nvPr/>
        </p:nvGrpSpPr>
        <p:grpSpPr>
          <a:xfrm rot="-3069301">
            <a:off x="1818031" y="4334574"/>
            <a:ext cx="3256058" cy="3270653"/>
            <a:chOff x="2121" y="0"/>
            <a:chExt cx="896869" cy="900889"/>
          </a:xfrm>
        </p:grpSpPr>
        <p:sp>
          <p:nvSpPr>
            <p:cNvPr id="729" name="Google Shape;729;p33"/>
            <p:cNvSpPr/>
            <p:nvPr/>
          </p:nvSpPr>
          <p:spPr>
            <a:xfrm>
              <a:off x="2121" y="0"/>
              <a:ext cx="896869" cy="900889"/>
            </a:xfrm>
            <a:custGeom>
              <a:rect b="b" l="l" r="r" t="t"/>
              <a:pathLst>
                <a:path extrusionOk="0" h="900889" w="896869">
                  <a:moveTo>
                    <a:pt x="448435" y="0"/>
                  </a:moveTo>
                  <a:cubicBezTo>
                    <a:pt x="696422" y="1109"/>
                    <a:pt x="896869" y="202455"/>
                    <a:pt x="896869" y="450444"/>
                  </a:cubicBezTo>
                  <a:cubicBezTo>
                    <a:pt x="896869" y="698434"/>
                    <a:pt x="696422" y="899779"/>
                    <a:pt x="448435" y="900889"/>
                  </a:cubicBezTo>
                  <a:cubicBezTo>
                    <a:pt x="200448" y="899779"/>
                    <a:pt x="0" y="698434"/>
                    <a:pt x="0" y="450444"/>
                  </a:cubicBezTo>
                  <a:cubicBezTo>
                    <a:pt x="0" y="202455"/>
                    <a:pt x="200448" y="1109"/>
                    <a:pt x="448435" y="0"/>
                  </a:cubicBezTo>
                  <a:close/>
                </a:path>
              </a:pathLst>
            </a:custGeom>
            <a:solidFill>
              <a:srgbClr val="CEA2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1" name="Google Shape;731;p33"/>
          <p:cNvPicPr preferRelativeResize="0"/>
          <p:nvPr/>
        </p:nvPicPr>
        <p:blipFill rotWithShape="1">
          <a:blip r:embed="rId7">
            <a:alphaModFix/>
          </a:blip>
          <a:srcRect b="30979" l="12126" r="74903" t="47311"/>
          <a:stretch/>
        </p:blipFill>
        <p:spPr>
          <a:xfrm>
            <a:off x="2217750" y="4866750"/>
            <a:ext cx="2371877" cy="22332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735" name="Shape 735"/>
        <p:cNvGrpSpPr/>
        <p:nvPr/>
      </p:nvGrpSpPr>
      <p:grpSpPr>
        <a:xfrm>
          <a:off x="0" y="0"/>
          <a:ext cx="0" cy="0"/>
          <a:chOff x="0" y="0"/>
          <a:chExt cx="0" cy="0"/>
        </a:xfrm>
      </p:grpSpPr>
      <p:sp>
        <p:nvSpPr>
          <p:cNvPr id="736" name="Google Shape;736;p34"/>
          <p:cNvSpPr/>
          <p:nvPr/>
        </p:nvSpPr>
        <p:spPr>
          <a:xfrm rot="-7806252">
            <a:off x="7894306" y="-1356336"/>
            <a:ext cx="2656699" cy="5577041"/>
          </a:xfrm>
          <a:custGeom>
            <a:rect b="b" l="l" r="r" t="t"/>
            <a:pathLst>
              <a:path extrusionOk="0" h="5577041" w="2656699">
                <a:moveTo>
                  <a:pt x="0" y="0"/>
                </a:moveTo>
                <a:lnTo>
                  <a:pt x="2656700" y="0"/>
                </a:lnTo>
                <a:lnTo>
                  <a:pt x="2656700" y="5577041"/>
                </a:lnTo>
                <a:lnTo>
                  <a:pt x="0" y="5577041"/>
                </a:lnTo>
                <a:lnTo>
                  <a:pt x="0" y="0"/>
                </a:lnTo>
                <a:close/>
              </a:path>
            </a:pathLst>
          </a:custGeom>
          <a:blipFill rotWithShape="1">
            <a:blip r:embed="rId3">
              <a:alphaModFix/>
            </a:blip>
            <a:stretch>
              <a:fillRect b="0" l="0" r="0" t="0"/>
            </a:stretch>
          </a:blipFill>
          <a:ln>
            <a:noFill/>
          </a:ln>
        </p:spPr>
      </p:sp>
      <p:sp>
        <p:nvSpPr>
          <p:cNvPr id="737" name="Google Shape;737;p34"/>
          <p:cNvSpPr/>
          <p:nvPr/>
        </p:nvSpPr>
        <p:spPr>
          <a:xfrm>
            <a:off x="748095" y="715794"/>
            <a:ext cx="2779618" cy="8229600"/>
          </a:xfrm>
          <a:custGeom>
            <a:rect b="b" l="l" r="r" t="t"/>
            <a:pathLst>
              <a:path extrusionOk="0" h="8229600" w="2779618">
                <a:moveTo>
                  <a:pt x="0" y="0"/>
                </a:moveTo>
                <a:lnTo>
                  <a:pt x="2779618" y="0"/>
                </a:lnTo>
                <a:lnTo>
                  <a:pt x="2779618" y="8229600"/>
                </a:lnTo>
                <a:lnTo>
                  <a:pt x="0" y="8229600"/>
                </a:lnTo>
                <a:lnTo>
                  <a:pt x="0" y="0"/>
                </a:lnTo>
                <a:close/>
              </a:path>
            </a:pathLst>
          </a:custGeom>
          <a:blipFill rotWithShape="1">
            <a:blip r:embed="rId4">
              <a:alphaModFix/>
            </a:blip>
            <a:stretch>
              <a:fillRect b="0" l="0" r="-195691" t="0"/>
            </a:stretch>
          </a:blipFill>
          <a:ln>
            <a:noFill/>
          </a:ln>
        </p:spPr>
      </p:sp>
      <p:sp>
        <p:nvSpPr>
          <p:cNvPr id="738" name="Google Shape;738;p34"/>
          <p:cNvSpPr/>
          <p:nvPr/>
        </p:nvSpPr>
        <p:spPr>
          <a:xfrm>
            <a:off x="14917600" y="715794"/>
            <a:ext cx="2779618" cy="8229600"/>
          </a:xfrm>
          <a:custGeom>
            <a:rect b="b" l="l" r="r" t="t"/>
            <a:pathLst>
              <a:path extrusionOk="0" h="8229600" w="2779618">
                <a:moveTo>
                  <a:pt x="0" y="0"/>
                </a:moveTo>
                <a:lnTo>
                  <a:pt x="2779617" y="0"/>
                </a:lnTo>
                <a:lnTo>
                  <a:pt x="2779617" y="8229600"/>
                </a:lnTo>
                <a:lnTo>
                  <a:pt x="0" y="8229600"/>
                </a:lnTo>
                <a:lnTo>
                  <a:pt x="0" y="0"/>
                </a:lnTo>
                <a:close/>
              </a:path>
            </a:pathLst>
          </a:custGeom>
          <a:blipFill rotWithShape="1">
            <a:blip r:embed="rId4">
              <a:alphaModFix/>
            </a:blip>
            <a:stretch>
              <a:fillRect b="0" l="-195691" r="0" t="0"/>
            </a:stretch>
          </a:blipFill>
          <a:ln>
            <a:noFill/>
          </a:ln>
        </p:spPr>
      </p:sp>
      <p:sp>
        <p:nvSpPr>
          <p:cNvPr id="739" name="Google Shape;739;p34"/>
          <p:cNvSpPr/>
          <p:nvPr/>
        </p:nvSpPr>
        <p:spPr>
          <a:xfrm>
            <a:off x="748095" y="6435662"/>
            <a:ext cx="3456432" cy="4114800"/>
          </a:xfrm>
          <a:custGeom>
            <a:rect b="b" l="l" r="r" t="t"/>
            <a:pathLst>
              <a:path extrusionOk="0" h="4114800" w="3456432">
                <a:moveTo>
                  <a:pt x="0" y="0"/>
                </a:moveTo>
                <a:lnTo>
                  <a:pt x="3456432" y="0"/>
                </a:lnTo>
                <a:lnTo>
                  <a:pt x="3456432" y="4114800"/>
                </a:lnTo>
                <a:lnTo>
                  <a:pt x="0" y="4114800"/>
                </a:lnTo>
                <a:lnTo>
                  <a:pt x="0" y="0"/>
                </a:lnTo>
                <a:close/>
              </a:path>
            </a:pathLst>
          </a:custGeom>
          <a:blipFill rotWithShape="1">
            <a:blip r:embed="rId5">
              <a:alphaModFix/>
            </a:blip>
            <a:stretch>
              <a:fillRect b="0" l="0" r="0" t="0"/>
            </a:stretch>
          </a:blipFill>
          <a:ln>
            <a:noFill/>
          </a:ln>
        </p:spPr>
      </p:sp>
      <p:sp>
        <p:nvSpPr>
          <p:cNvPr id="740" name="Google Shape;740;p34"/>
          <p:cNvSpPr txBox="1"/>
          <p:nvPr/>
        </p:nvSpPr>
        <p:spPr>
          <a:xfrm>
            <a:off x="3370400" y="6119178"/>
            <a:ext cx="11547199" cy="490093"/>
          </a:xfrm>
          <a:prstGeom prst="rect">
            <a:avLst/>
          </a:prstGeom>
          <a:noFill/>
          <a:ln>
            <a:noFill/>
          </a:ln>
        </p:spPr>
        <p:txBody>
          <a:bodyPr anchorCtr="0" anchor="t" bIns="0" lIns="0" spcFirstLastPara="1" rIns="0" wrap="square" tIns="0">
            <a:spAutoFit/>
          </a:bodyPr>
          <a:lstStyle/>
          <a:p>
            <a:pPr indent="0" lvl="1" marL="0" marR="0" rtl="0" algn="ctr">
              <a:lnSpc>
                <a:spcPct val="187000"/>
              </a:lnSpc>
              <a:spcBef>
                <a:spcPts val="0"/>
              </a:spcBef>
              <a:spcAft>
                <a:spcPts val="0"/>
              </a:spcAft>
              <a:buNone/>
            </a:pPr>
            <a:r>
              <a:rPr b="0" i="0" lang="en-US" sz="2300" u="none" cap="none" strike="noStrike">
                <a:solidFill>
                  <a:srgbClr val="CEA25A"/>
                </a:solidFill>
                <a:latin typeface="Nunito"/>
                <a:ea typeface="Nunito"/>
                <a:cs typeface="Nunito"/>
                <a:sym typeface="Nunito"/>
              </a:rPr>
              <a:t>Write a closing statement or call-to-action here.</a:t>
            </a:r>
            <a:endParaRPr/>
          </a:p>
        </p:txBody>
      </p:sp>
      <p:sp>
        <p:nvSpPr>
          <p:cNvPr id="741" name="Google Shape;741;p34"/>
          <p:cNvSpPr txBox="1"/>
          <p:nvPr/>
        </p:nvSpPr>
        <p:spPr>
          <a:xfrm>
            <a:off x="2515211" y="3665001"/>
            <a:ext cx="13257578" cy="2388336"/>
          </a:xfrm>
          <a:prstGeom prst="rect">
            <a:avLst/>
          </a:prstGeom>
          <a:noFill/>
          <a:ln>
            <a:noFill/>
          </a:ln>
        </p:spPr>
        <p:txBody>
          <a:bodyPr anchorCtr="0" anchor="t" bIns="0" lIns="0" spcFirstLastPara="1" rIns="0" wrap="square" tIns="0">
            <a:spAutoFit/>
          </a:bodyPr>
          <a:lstStyle/>
          <a:p>
            <a:pPr indent="0" lvl="0" marL="0" marR="0" rtl="0" algn="ctr">
              <a:lnSpc>
                <a:spcPct val="116006"/>
              </a:lnSpc>
              <a:spcBef>
                <a:spcPts val="0"/>
              </a:spcBef>
              <a:spcAft>
                <a:spcPts val="0"/>
              </a:spcAft>
              <a:buNone/>
            </a:pPr>
            <a:r>
              <a:rPr b="0" i="0" lang="en-US" sz="16050" u="none" cap="none" strike="noStrike">
                <a:solidFill>
                  <a:srgbClr val="CEA25A"/>
                </a:solidFill>
                <a:latin typeface="Marcellus"/>
                <a:ea typeface="Marcellus"/>
                <a:cs typeface="Marcellus"/>
                <a:sym typeface="Marcellus"/>
              </a:rPr>
              <a:t>THANK YOU</a:t>
            </a:r>
            <a:endParaRPr/>
          </a:p>
        </p:txBody>
      </p:sp>
      <p:sp>
        <p:nvSpPr>
          <p:cNvPr id="742" name="Google Shape;742;p34"/>
          <p:cNvSpPr/>
          <p:nvPr/>
        </p:nvSpPr>
        <p:spPr>
          <a:xfrm rot="-634741">
            <a:off x="11072750" y="6857209"/>
            <a:ext cx="4353667" cy="4176371"/>
          </a:xfrm>
          <a:custGeom>
            <a:rect b="b" l="l" r="r" t="t"/>
            <a:pathLst>
              <a:path extrusionOk="0" h="4176371" w="4353667">
                <a:moveTo>
                  <a:pt x="0" y="0"/>
                </a:moveTo>
                <a:lnTo>
                  <a:pt x="4353666" y="0"/>
                </a:lnTo>
                <a:lnTo>
                  <a:pt x="4353666" y="4176371"/>
                </a:lnTo>
                <a:lnTo>
                  <a:pt x="0" y="4176371"/>
                </a:lnTo>
                <a:lnTo>
                  <a:pt x="0" y="0"/>
                </a:lnTo>
                <a:close/>
              </a:path>
            </a:pathLst>
          </a:custGeom>
          <a:blipFill rotWithShape="1">
            <a:blip r:embed="rId6">
              <a:alphaModFix/>
            </a:blip>
            <a:stretch>
              <a:fillRect b="-18702"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746" name="Shape 746"/>
        <p:cNvGrpSpPr/>
        <p:nvPr/>
      </p:nvGrpSpPr>
      <p:grpSpPr>
        <a:xfrm>
          <a:off x="0" y="0"/>
          <a:ext cx="0" cy="0"/>
          <a:chOff x="0" y="0"/>
          <a:chExt cx="0" cy="0"/>
        </a:xfrm>
      </p:grpSpPr>
      <p:sp>
        <p:nvSpPr>
          <p:cNvPr id="747" name="Google Shape;747;p35"/>
          <p:cNvSpPr txBox="1"/>
          <p:nvPr/>
        </p:nvSpPr>
        <p:spPr>
          <a:xfrm>
            <a:off x="1028700" y="825305"/>
            <a:ext cx="4474147" cy="2222754"/>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0" i="0" lang="en-US" sz="7800" u="none" cap="none" strike="noStrike">
                <a:solidFill>
                  <a:srgbClr val="F2DC8B"/>
                </a:solidFill>
                <a:latin typeface="Marcellus"/>
                <a:ea typeface="Marcellus"/>
                <a:cs typeface="Marcellus"/>
                <a:sym typeface="Marcellus"/>
              </a:rPr>
              <a:t>Resource </a:t>
            </a:r>
            <a:endParaRPr/>
          </a:p>
          <a:p>
            <a:pPr indent="0" lvl="0" marL="0" marR="0" rtl="0" algn="l">
              <a:lnSpc>
                <a:spcPct val="111000"/>
              </a:lnSpc>
              <a:spcBef>
                <a:spcPts val="0"/>
              </a:spcBef>
              <a:spcAft>
                <a:spcPts val="0"/>
              </a:spcAft>
              <a:buNone/>
            </a:pPr>
            <a:r>
              <a:rPr b="0" i="0" lang="en-US" sz="7800" u="none" cap="none" strike="noStrike">
                <a:solidFill>
                  <a:srgbClr val="F2DC8B"/>
                </a:solidFill>
                <a:latin typeface="Marcellus"/>
                <a:ea typeface="Marcellus"/>
                <a:cs typeface="Marcellus"/>
                <a:sym typeface="Marcellus"/>
              </a:rPr>
              <a:t>Page</a:t>
            </a:r>
            <a:endParaRPr/>
          </a:p>
        </p:txBody>
      </p:sp>
      <p:sp>
        <p:nvSpPr>
          <p:cNvPr id="748" name="Google Shape;748;p35"/>
          <p:cNvSpPr txBox="1"/>
          <p:nvPr/>
        </p:nvSpPr>
        <p:spPr>
          <a:xfrm>
            <a:off x="1028700" y="4682737"/>
            <a:ext cx="4085400" cy="48087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This presentation template uses the following free fonts:</a:t>
            </a:r>
            <a:endParaRPr/>
          </a:p>
          <a:p>
            <a:pPr indent="0" lvl="1" marL="0" marR="0" rtl="0" algn="l">
              <a:lnSpc>
                <a:spcPct val="120000"/>
              </a:lnSpc>
              <a:spcBef>
                <a:spcPts val="0"/>
              </a:spcBef>
              <a:spcAft>
                <a:spcPts val="0"/>
              </a:spcAft>
              <a:buNone/>
            </a:pPr>
            <a:r>
              <a:t/>
            </a:r>
            <a:endParaRPr b="0" i="0" sz="2200" u="none" cap="none" strike="noStrike">
              <a:solidFill>
                <a:srgbClr val="FFFFFF"/>
              </a:solidFill>
              <a:latin typeface="Nunito"/>
              <a:ea typeface="Nunito"/>
              <a:cs typeface="Nunito"/>
              <a:sym typeface="Nunito"/>
            </a:endParaRPr>
          </a:p>
          <a:p>
            <a:pPr indent="0" lvl="1" marL="0" marR="0" rtl="0" algn="l">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Titles: Marcellus</a:t>
            </a:r>
            <a:endParaRPr/>
          </a:p>
          <a:p>
            <a:pPr indent="0" lvl="1" marL="0" marR="0" rtl="0" algn="l">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Headers: Nunito</a:t>
            </a:r>
            <a:endParaRPr/>
          </a:p>
          <a:p>
            <a:pPr indent="0" lvl="1" marL="0" marR="0" rtl="0" algn="l">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Body Copy: Nunito</a:t>
            </a:r>
            <a:endParaRPr/>
          </a:p>
          <a:p>
            <a:pPr indent="0" lvl="1" marL="0" marR="0" rtl="0" algn="l">
              <a:lnSpc>
                <a:spcPct val="120000"/>
              </a:lnSpc>
              <a:spcBef>
                <a:spcPts val="0"/>
              </a:spcBef>
              <a:spcAft>
                <a:spcPts val="0"/>
              </a:spcAft>
              <a:buNone/>
            </a:pPr>
            <a:r>
              <a:t/>
            </a:r>
            <a:endParaRPr b="0" i="0" sz="2200" u="none" cap="none" strike="noStrike">
              <a:solidFill>
                <a:srgbClr val="FFFFFF"/>
              </a:solidFill>
              <a:latin typeface="Nunito"/>
              <a:ea typeface="Nunito"/>
              <a:cs typeface="Nunito"/>
              <a:sym typeface="Nunito"/>
            </a:endParaRPr>
          </a:p>
          <a:p>
            <a:pPr indent="0" lvl="1" marL="0" marR="0" rtl="0" algn="l">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You can find these fonts online too. Happy designing! </a:t>
            </a:r>
            <a:endParaRPr/>
          </a:p>
          <a:p>
            <a:pPr indent="0" lvl="1" marL="0" marR="0" rtl="0" algn="l">
              <a:lnSpc>
                <a:spcPct val="120000"/>
              </a:lnSpc>
              <a:spcBef>
                <a:spcPts val="0"/>
              </a:spcBef>
              <a:spcAft>
                <a:spcPts val="0"/>
              </a:spcAft>
              <a:buNone/>
            </a:pPr>
            <a:r>
              <a:t/>
            </a:r>
            <a:endParaRPr b="0" i="0" sz="2200" u="none" cap="none" strike="noStrike">
              <a:solidFill>
                <a:srgbClr val="FFFFFF"/>
              </a:solidFill>
              <a:latin typeface="Nunito"/>
              <a:ea typeface="Nunito"/>
              <a:cs typeface="Nunito"/>
              <a:sym typeface="Nunito"/>
            </a:endParaRPr>
          </a:p>
          <a:p>
            <a:pPr indent="0" lvl="1" marL="0" marR="0" rtl="0" algn="l">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Don't forget to delete this page before presenting. </a:t>
            </a:r>
            <a:endParaRPr/>
          </a:p>
        </p:txBody>
      </p:sp>
      <p:sp>
        <p:nvSpPr>
          <p:cNvPr id="749" name="Google Shape;749;p35"/>
          <p:cNvSpPr txBox="1"/>
          <p:nvPr/>
        </p:nvSpPr>
        <p:spPr>
          <a:xfrm>
            <a:off x="1028700" y="3641182"/>
            <a:ext cx="4085400" cy="7449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Use these design resources in your Canva Presentation.</a:t>
            </a:r>
            <a:endParaRPr/>
          </a:p>
        </p:txBody>
      </p:sp>
      <p:sp>
        <p:nvSpPr>
          <p:cNvPr id="750" name="Google Shape;750;p35"/>
          <p:cNvSpPr/>
          <p:nvPr/>
        </p:nvSpPr>
        <p:spPr>
          <a:xfrm>
            <a:off x="13521978" y="5717593"/>
            <a:ext cx="1158104" cy="1292002"/>
          </a:xfrm>
          <a:custGeom>
            <a:rect b="b" l="l" r="r" t="t"/>
            <a:pathLst>
              <a:path extrusionOk="0" h="1292002" w="1158104">
                <a:moveTo>
                  <a:pt x="0" y="0"/>
                </a:moveTo>
                <a:lnTo>
                  <a:pt x="1158103" y="0"/>
                </a:lnTo>
                <a:lnTo>
                  <a:pt x="1158103" y="1292002"/>
                </a:lnTo>
                <a:lnTo>
                  <a:pt x="0" y="1292002"/>
                </a:lnTo>
                <a:lnTo>
                  <a:pt x="0" y="0"/>
                </a:lnTo>
                <a:close/>
              </a:path>
            </a:pathLst>
          </a:custGeom>
          <a:blipFill rotWithShape="1">
            <a:blip r:embed="rId3">
              <a:alphaModFix/>
            </a:blip>
            <a:stretch>
              <a:fillRect b="0" l="0" r="0" t="0"/>
            </a:stretch>
          </a:blipFill>
          <a:ln>
            <a:noFill/>
          </a:ln>
        </p:spPr>
      </p:sp>
      <p:sp>
        <p:nvSpPr>
          <p:cNvPr id="751" name="Google Shape;751;p35"/>
          <p:cNvSpPr/>
          <p:nvPr/>
        </p:nvSpPr>
        <p:spPr>
          <a:xfrm flipH="1">
            <a:off x="6498283" y="3114125"/>
            <a:ext cx="1053242" cy="1886916"/>
          </a:xfrm>
          <a:custGeom>
            <a:rect b="b" l="l" r="r" t="t"/>
            <a:pathLst>
              <a:path extrusionOk="0" h="1886916" w="1053242">
                <a:moveTo>
                  <a:pt x="1053242" y="0"/>
                </a:moveTo>
                <a:lnTo>
                  <a:pt x="0" y="0"/>
                </a:lnTo>
                <a:lnTo>
                  <a:pt x="0" y="1886917"/>
                </a:lnTo>
                <a:lnTo>
                  <a:pt x="1053242" y="1886917"/>
                </a:lnTo>
                <a:lnTo>
                  <a:pt x="1053242" y="0"/>
                </a:lnTo>
                <a:close/>
              </a:path>
            </a:pathLst>
          </a:custGeom>
          <a:blipFill rotWithShape="1">
            <a:blip r:embed="rId4">
              <a:alphaModFix/>
            </a:blip>
            <a:stretch>
              <a:fillRect b="0" l="0" r="0" t="0"/>
            </a:stretch>
          </a:blipFill>
          <a:ln>
            <a:noFill/>
          </a:ln>
        </p:spPr>
      </p:sp>
      <p:sp>
        <p:nvSpPr>
          <p:cNvPr id="752" name="Google Shape;752;p35"/>
          <p:cNvSpPr/>
          <p:nvPr/>
        </p:nvSpPr>
        <p:spPr>
          <a:xfrm>
            <a:off x="10793567" y="3310975"/>
            <a:ext cx="1004528" cy="1493217"/>
          </a:xfrm>
          <a:custGeom>
            <a:rect b="b" l="l" r="r" t="t"/>
            <a:pathLst>
              <a:path extrusionOk="0" h="1493217" w="1004528">
                <a:moveTo>
                  <a:pt x="0" y="0"/>
                </a:moveTo>
                <a:lnTo>
                  <a:pt x="1004528" y="0"/>
                </a:lnTo>
                <a:lnTo>
                  <a:pt x="1004528" y="1493217"/>
                </a:lnTo>
                <a:lnTo>
                  <a:pt x="0" y="1493217"/>
                </a:lnTo>
                <a:lnTo>
                  <a:pt x="0" y="0"/>
                </a:lnTo>
                <a:close/>
              </a:path>
            </a:pathLst>
          </a:custGeom>
          <a:blipFill rotWithShape="1">
            <a:blip r:embed="rId5">
              <a:alphaModFix/>
            </a:blip>
            <a:stretch>
              <a:fillRect b="0" l="0" r="0" t="0"/>
            </a:stretch>
          </a:blipFill>
          <a:ln>
            <a:noFill/>
          </a:ln>
        </p:spPr>
      </p:sp>
      <p:sp>
        <p:nvSpPr>
          <p:cNvPr id="753" name="Google Shape;753;p35"/>
          <p:cNvSpPr/>
          <p:nvPr/>
        </p:nvSpPr>
        <p:spPr>
          <a:xfrm>
            <a:off x="8909668" y="1018066"/>
            <a:ext cx="1327000" cy="1689468"/>
          </a:xfrm>
          <a:custGeom>
            <a:rect b="b" l="l" r="r" t="t"/>
            <a:pathLst>
              <a:path extrusionOk="0" h="1689468" w="1327000">
                <a:moveTo>
                  <a:pt x="0" y="0"/>
                </a:moveTo>
                <a:lnTo>
                  <a:pt x="1327001" y="0"/>
                </a:lnTo>
                <a:lnTo>
                  <a:pt x="1327001" y="1689469"/>
                </a:lnTo>
                <a:lnTo>
                  <a:pt x="0" y="1689469"/>
                </a:lnTo>
                <a:lnTo>
                  <a:pt x="0" y="0"/>
                </a:lnTo>
                <a:close/>
              </a:path>
            </a:pathLst>
          </a:custGeom>
          <a:blipFill rotWithShape="1">
            <a:blip r:embed="rId6">
              <a:alphaModFix/>
            </a:blip>
            <a:stretch>
              <a:fillRect b="0" l="0" r="0" t="0"/>
            </a:stretch>
          </a:blipFill>
          <a:ln>
            <a:noFill/>
          </a:ln>
        </p:spPr>
      </p:sp>
      <p:sp>
        <p:nvSpPr>
          <p:cNvPr id="754" name="Google Shape;754;p35"/>
          <p:cNvSpPr/>
          <p:nvPr/>
        </p:nvSpPr>
        <p:spPr>
          <a:xfrm>
            <a:off x="6288753" y="5582880"/>
            <a:ext cx="1399606" cy="1561427"/>
          </a:xfrm>
          <a:custGeom>
            <a:rect b="b" l="l" r="r" t="t"/>
            <a:pathLst>
              <a:path extrusionOk="0" h="1561427" w="1399606">
                <a:moveTo>
                  <a:pt x="0" y="0"/>
                </a:moveTo>
                <a:lnTo>
                  <a:pt x="1399606" y="0"/>
                </a:lnTo>
                <a:lnTo>
                  <a:pt x="1399606" y="1561427"/>
                </a:lnTo>
                <a:lnTo>
                  <a:pt x="0" y="1561427"/>
                </a:lnTo>
                <a:lnTo>
                  <a:pt x="0" y="0"/>
                </a:lnTo>
                <a:close/>
              </a:path>
            </a:pathLst>
          </a:custGeom>
          <a:blipFill rotWithShape="1">
            <a:blip r:embed="rId3">
              <a:alphaModFix/>
            </a:blip>
            <a:stretch>
              <a:fillRect b="0" l="0" r="0" t="0"/>
            </a:stretch>
          </a:blipFill>
          <a:ln>
            <a:noFill/>
          </a:ln>
        </p:spPr>
      </p:sp>
      <p:sp>
        <p:nvSpPr>
          <p:cNvPr id="755" name="Google Shape;755;p35"/>
          <p:cNvSpPr/>
          <p:nvPr/>
        </p:nvSpPr>
        <p:spPr>
          <a:xfrm flipH="1" rot="-5400000">
            <a:off x="6263703" y="1022166"/>
            <a:ext cx="1442835" cy="1681270"/>
          </a:xfrm>
          <a:custGeom>
            <a:rect b="b" l="l" r="r" t="t"/>
            <a:pathLst>
              <a:path extrusionOk="0" h="1681270" w="1442835">
                <a:moveTo>
                  <a:pt x="1442835" y="0"/>
                </a:moveTo>
                <a:lnTo>
                  <a:pt x="0" y="0"/>
                </a:lnTo>
                <a:lnTo>
                  <a:pt x="0" y="1681269"/>
                </a:lnTo>
                <a:lnTo>
                  <a:pt x="1442835" y="1681269"/>
                </a:lnTo>
                <a:lnTo>
                  <a:pt x="1442835" y="0"/>
                </a:lnTo>
                <a:close/>
              </a:path>
            </a:pathLst>
          </a:custGeom>
          <a:blipFill rotWithShape="1">
            <a:blip r:embed="rId7">
              <a:alphaModFix/>
            </a:blip>
            <a:stretch>
              <a:fillRect b="0" l="0" r="0" t="0"/>
            </a:stretch>
          </a:blipFill>
          <a:ln>
            <a:noFill/>
          </a:ln>
        </p:spPr>
      </p:sp>
      <p:sp>
        <p:nvSpPr>
          <p:cNvPr id="756" name="Google Shape;756;p35"/>
          <p:cNvSpPr/>
          <p:nvPr/>
        </p:nvSpPr>
        <p:spPr>
          <a:xfrm>
            <a:off x="11320582" y="1008069"/>
            <a:ext cx="814326" cy="1709464"/>
          </a:xfrm>
          <a:custGeom>
            <a:rect b="b" l="l" r="r" t="t"/>
            <a:pathLst>
              <a:path extrusionOk="0" h="1709464" w="814326">
                <a:moveTo>
                  <a:pt x="0" y="0"/>
                </a:moveTo>
                <a:lnTo>
                  <a:pt x="814326" y="0"/>
                </a:lnTo>
                <a:lnTo>
                  <a:pt x="814326" y="1709463"/>
                </a:lnTo>
                <a:lnTo>
                  <a:pt x="0" y="1709463"/>
                </a:lnTo>
                <a:lnTo>
                  <a:pt x="0" y="0"/>
                </a:lnTo>
                <a:close/>
              </a:path>
            </a:pathLst>
          </a:custGeom>
          <a:blipFill rotWithShape="1">
            <a:blip r:embed="rId8">
              <a:alphaModFix/>
            </a:blip>
            <a:stretch>
              <a:fillRect b="0" l="0" r="0" t="0"/>
            </a:stretch>
          </a:blipFill>
          <a:ln>
            <a:noFill/>
          </a:ln>
        </p:spPr>
      </p:sp>
      <p:sp>
        <p:nvSpPr>
          <p:cNvPr id="757" name="Google Shape;757;p35"/>
          <p:cNvSpPr/>
          <p:nvPr/>
        </p:nvSpPr>
        <p:spPr>
          <a:xfrm flipH="1">
            <a:off x="9016251" y="5521286"/>
            <a:ext cx="1056713" cy="1684615"/>
          </a:xfrm>
          <a:custGeom>
            <a:rect b="b" l="l" r="r" t="t"/>
            <a:pathLst>
              <a:path extrusionOk="0" h="1684615" w="1056713">
                <a:moveTo>
                  <a:pt x="1056713" y="0"/>
                </a:moveTo>
                <a:lnTo>
                  <a:pt x="0" y="0"/>
                </a:lnTo>
                <a:lnTo>
                  <a:pt x="0" y="1684616"/>
                </a:lnTo>
                <a:lnTo>
                  <a:pt x="1056713" y="1684616"/>
                </a:lnTo>
                <a:lnTo>
                  <a:pt x="1056713" y="0"/>
                </a:lnTo>
                <a:close/>
              </a:path>
            </a:pathLst>
          </a:custGeom>
          <a:blipFill rotWithShape="1">
            <a:blip r:embed="rId9">
              <a:alphaModFix/>
            </a:blip>
            <a:stretch>
              <a:fillRect b="0" l="0" r="0" t="0"/>
            </a:stretch>
          </a:blipFill>
          <a:ln>
            <a:noFill/>
          </a:ln>
        </p:spPr>
      </p:sp>
      <p:sp>
        <p:nvSpPr>
          <p:cNvPr id="758" name="Google Shape;758;p35"/>
          <p:cNvSpPr/>
          <p:nvPr/>
        </p:nvSpPr>
        <p:spPr>
          <a:xfrm>
            <a:off x="15819678" y="3229976"/>
            <a:ext cx="1351257" cy="1655215"/>
          </a:xfrm>
          <a:custGeom>
            <a:rect b="b" l="l" r="r" t="t"/>
            <a:pathLst>
              <a:path extrusionOk="0" h="1655215" w="1351257">
                <a:moveTo>
                  <a:pt x="0" y="0"/>
                </a:moveTo>
                <a:lnTo>
                  <a:pt x="1351257" y="0"/>
                </a:lnTo>
                <a:lnTo>
                  <a:pt x="1351257" y="1655215"/>
                </a:lnTo>
                <a:lnTo>
                  <a:pt x="0" y="1655215"/>
                </a:lnTo>
                <a:lnTo>
                  <a:pt x="0" y="0"/>
                </a:lnTo>
                <a:close/>
              </a:path>
            </a:pathLst>
          </a:custGeom>
          <a:blipFill rotWithShape="1">
            <a:blip r:embed="rId10">
              <a:alphaModFix/>
            </a:blip>
            <a:stretch>
              <a:fillRect b="0" l="0" r="0" t="0"/>
            </a:stretch>
          </a:blipFill>
          <a:ln>
            <a:noFill/>
          </a:ln>
        </p:spPr>
      </p:sp>
      <p:sp>
        <p:nvSpPr>
          <p:cNvPr id="759" name="Google Shape;759;p35"/>
          <p:cNvSpPr/>
          <p:nvPr/>
        </p:nvSpPr>
        <p:spPr>
          <a:xfrm rot="-5400000">
            <a:off x="15814940" y="1162317"/>
            <a:ext cx="1311023" cy="1400968"/>
          </a:xfrm>
          <a:custGeom>
            <a:rect b="b" l="l" r="r" t="t"/>
            <a:pathLst>
              <a:path extrusionOk="0" h="1400968" w="1311023">
                <a:moveTo>
                  <a:pt x="0" y="0"/>
                </a:moveTo>
                <a:lnTo>
                  <a:pt x="1311023" y="0"/>
                </a:lnTo>
                <a:lnTo>
                  <a:pt x="1311023" y="1400967"/>
                </a:lnTo>
                <a:lnTo>
                  <a:pt x="0" y="1400967"/>
                </a:lnTo>
                <a:lnTo>
                  <a:pt x="0" y="0"/>
                </a:lnTo>
                <a:close/>
              </a:path>
            </a:pathLst>
          </a:custGeom>
          <a:blipFill rotWithShape="1">
            <a:blip r:embed="rId11">
              <a:alphaModFix/>
            </a:blip>
            <a:stretch>
              <a:fillRect b="-51377" l="0" r="0" t="0"/>
            </a:stretch>
          </a:blipFill>
          <a:ln>
            <a:noFill/>
          </a:ln>
        </p:spPr>
      </p:sp>
      <p:sp>
        <p:nvSpPr>
          <p:cNvPr id="760" name="Google Shape;760;p35"/>
          <p:cNvSpPr/>
          <p:nvPr/>
        </p:nvSpPr>
        <p:spPr>
          <a:xfrm>
            <a:off x="11400855" y="5531004"/>
            <a:ext cx="793231" cy="1665179"/>
          </a:xfrm>
          <a:custGeom>
            <a:rect b="b" l="l" r="r" t="t"/>
            <a:pathLst>
              <a:path extrusionOk="0" h="1665179" w="793231">
                <a:moveTo>
                  <a:pt x="0" y="0"/>
                </a:moveTo>
                <a:lnTo>
                  <a:pt x="793231" y="0"/>
                </a:lnTo>
                <a:lnTo>
                  <a:pt x="793231" y="1665179"/>
                </a:lnTo>
                <a:lnTo>
                  <a:pt x="0" y="1665179"/>
                </a:lnTo>
                <a:lnTo>
                  <a:pt x="0" y="0"/>
                </a:lnTo>
                <a:close/>
              </a:path>
            </a:pathLst>
          </a:custGeom>
          <a:blipFill rotWithShape="1">
            <a:blip r:embed="rId8">
              <a:alphaModFix/>
            </a:blip>
            <a:stretch>
              <a:fillRect b="0" l="0" r="0" t="0"/>
            </a:stretch>
          </a:blipFill>
          <a:ln>
            <a:noFill/>
          </a:ln>
        </p:spPr>
      </p:sp>
      <p:sp>
        <p:nvSpPr>
          <p:cNvPr id="761" name="Google Shape;761;p35"/>
          <p:cNvSpPr/>
          <p:nvPr/>
        </p:nvSpPr>
        <p:spPr>
          <a:xfrm>
            <a:off x="13036246" y="3316407"/>
            <a:ext cx="1545281" cy="1482352"/>
          </a:xfrm>
          <a:custGeom>
            <a:rect b="b" l="l" r="r" t="t"/>
            <a:pathLst>
              <a:path extrusionOk="0" h="1482352" w="1545281">
                <a:moveTo>
                  <a:pt x="0" y="0"/>
                </a:moveTo>
                <a:lnTo>
                  <a:pt x="1545281" y="0"/>
                </a:lnTo>
                <a:lnTo>
                  <a:pt x="1545281" y="1482353"/>
                </a:lnTo>
                <a:lnTo>
                  <a:pt x="0" y="1482353"/>
                </a:lnTo>
                <a:lnTo>
                  <a:pt x="0" y="0"/>
                </a:lnTo>
                <a:close/>
              </a:path>
            </a:pathLst>
          </a:custGeom>
          <a:blipFill rotWithShape="1">
            <a:blip r:embed="rId12">
              <a:alphaModFix/>
            </a:blip>
            <a:stretch>
              <a:fillRect b="-18702" l="0" r="0" t="0"/>
            </a:stretch>
          </a:blipFill>
          <a:ln>
            <a:noFill/>
          </a:ln>
        </p:spPr>
      </p:sp>
      <p:sp>
        <p:nvSpPr>
          <p:cNvPr id="762" name="Google Shape;762;p35"/>
          <p:cNvSpPr/>
          <p:nvPr/>
        </p:nvSpPr>
        <p:spPr>
          <a:xfrm rot="5400000">
            <a:off x="13286649" y="1129183"/>
            <a:ext cx="1331578" cy="1467235"/>
          </a:xfrm>
          <a:custGeom>
            <a:rect b="b" l="l" r="r" t="t"/>
            <a:pathLst>
              <a:path extrusionOk="0" h="1467235" w="1331578">
                <a:moveTo>
                  <a:pt x="0" y="0"/>
                </a:moveTo>
                <a:lnTo>
                  <a:pt x="1331578" y="0"/>
                </a:lnTo>
                <a:lnTo>
                  <a:pt x="1331578" y="1467235"/>
                </a:lnTo>
                <a:lnTo>
                  <a:pt x="0" y="1467235"/>
                </a:lnTo>
                <a:lnTo>
                  <a:pt x="0" y="0"/>
                </a:lnTo>
                <a:close/>
              </a:path>
            </a:pathLst>
          </a:custGeom>
          <a:blipFill rotWithShape="1">
            <a:blip r:embed="rId13">
              <a:alphaModFix/>
            </a:blip>
            <a:stretch>
              <a:fillRect b="-11167" l="0" r="0" t="0"/>
            </a:stretch>
          </a:blipFill>
          <a:ln>
            <a:noFill/>
          </a:ln>
        </p:spPr>
      </p:sp>
      <p:sp>
        <p:nvSpPr>
          <p:cNvPr id="763" name="Google Shape;763;p35"/>
          <p:cNvSpPr/>
          <p:nvPr/>
        </p:nvSpPr>
        <p:spPr>
          <a:xfrm>
            <a:off x="8789676" y="3138027"/>
            <a:ext cx="765740" cy="1839114"/>
          </a:xfrm>
          <a:custGeom>
            <a:rect b="b" l="l" r="r" t="t"/>
            <a:pathLst>
              <a:path extrusionOk="0" h="1839114" w="765740">
                <a:moveTo>
                  <a:pt x="0" y="0"/>
                </a:moveTo>
                <a:lnTo>
                  <a:pt x="765740" y="0"/>
                </a:lnTo>
                <a:lnTo>
                  <a:pt x="765740" y="1839114"/>
                </a:lnTo>
                <a:lnTo>
                  <a:pt x="0" y="1839114"/>
                </a:lnTo>
                <a:lnTo>
                  <a:pt x="0" y="0"/>
                </a:lnTo>
                <a:close/>
              </a:path>
            </a:pathLst>
          </a:custGeom>
          <a:blipFill rotWithShape="1">
            <a:blip r:embed="rId14">
              <a:alphaModFix/>
            </a:blip>
            <a:stretch>
              <a:fillRect b="0" l="0" r="0" t="0"/>
            </a:stretch>
          </a:blipFill>
          <a:ln>
            <a:noFill/>
          </a:ln>
        </p:spPr>
      </p:sp>
      <p:sp>
        <p:nvSpPr>
          <p:cNvPr id="764" name="Google Shape;764;p35"/>
          <p:cNvSpPr/>
          <p:nvPr/>
        </p:nvSpPr>
        <p:spPr>
          <a:xfrm>
            <a:off x="16007973" y="5422639"/>
            <a:ext cx="1162963" cy="1881910"/>
          </a:xfrm>
          <a:custGeom>
            <a:rect b="b" l="l" r="r" t="t"/>
            <a:pathLst>
              <a:path extrusionOk="0" h="1881910" w="1162963">
                <a:moveTo>
                  <a:pt x="0" y="0"/>
                </a:moveTo>
                <a:lnTo>
                  <a:pt x="1162962" y="0"/>
                </a:lnTo>
                <a:lnTo>
                  <a:pt x="1162962" y="1881910"/>
                </a:lnTo>
                <a:lnTo>
                  <a:pt x="0" y="1881910"/>
                </a:lnTo>
                <a:lnTo>
                  <a:pt x="0" y="0"/>
                </a:lnTo>
                <a:close/>
              </a:path>
            </a:pathLst>
          </a:custGeom>
          <a:blipFill rotWithShape="1">
            <a:blip r:embed="rId15">
              <a:alphaModFix/>
            </a:blip>
            <a:stretch>
              <a:fillRect b="0" l="-23865" r="0" t="0"/>
            </a:stretch>
          </a:blipFill>
          <a:ln>
            <a:noFill/>
          </a:ln>
        </p:spPr>
      </p:sp>
      <p:sp>
        <p:nvSpPr>
          <p:cNvPr id="765" name="Google Shape;765;p35"/>
          <p:cNvSpPr/>
          <p:nvPr/>
        </p:nvSpPr>
        <p:spPr>
          <a:xfrm flipH="1" rot="5400000">
            <a:off x="6651178" y="7820905"/>
            <a:ext cx="1322952" cy="1837434"/>
          </a:xfrm>
          <a:custGeom>
            <a:rect b="b" l="l" r="r" t="t"/>
            <a:pathLst>
              <a:path extrusionOk="0" h="1837434" w="1322952">
                <a:moveTo>
                  <a:pt x="0" y="1837434"/>
                </a:moveTo>
                <a:lnTo>
                  <a:pt x="1322952" y="1837434"/>
                </a:lnTo>
                <a:lnTo>
                  <a:pt x="1322952" y="0"/>
                </a:lnTo>
                <a:lnTo>
                  <a:pt x="0" y="0"/>
                </a:lnTo>
                <a:lnTo>
                  <a:pt x="0" y="1837434"/>
                </a:lnTo>
                <a:close/>
              </a:path>
            </a:pathLst>
          </a:custGeom>
          <a:blipFill rotWithShape="1">
            <a:blip r:embed="rId16">
              <a:alphaModFix/>
            </a:blip>
            <a:stretch>
              <a:fillRect b="0" l="0" r="0" t="0"/>
            </a:stretch>
          </a:blipFill>
          <a:ln>
            <a:noFill/>
          </a:ln>
        </p:spPr>
      </p:sp>
      <p:sp>
        <p:nvSpPr>
          <p:cNvPr id="766" name="Google Shape;766;p35"/>
          <p:cNvSpPr/>
          <p:nvPr/>
        </p:nvSpPr>
        <p:spPr>
          <a:xfrm>
            <a:off x="9463409" y="7884072"/>
            <a:ext cx="1393769" cy="1711101"/>
          </a:xfrm>
          <a:custGeom>
            <a:rect b="b" l="l" r="r" t="t"/>
            <a:pathLst>
              <a:path extrusionOk="0" h="1711101" w="1393769">
                <a:moveTo>
                  <a:pt x="0" y="0"/>
                </a:moveTo>
                <a:lnTo>
                  <a:pt x="1393769" y="0"/>
                </a:lnTo>
                <a:lnTo>
                  <a:pt x="1393769" y="1711100"/>
                </a:lnTo>
                <a:lnTo>
                  <a:pt x="0" y="1711100"/>
                </a:lnTo>
                <a:lnTo>
                  <a:pt x="0" y="0"/>
                </a:lnTo>
                <a:close/>
              </a:path>
            </a:pathLst>
          </a:custGeom>
          <a:blipFill rotWithShape="1">
            <a:blip r:embed="rId17">
              <a:alphaModFix/>
            </a:blip>
            <a:stretch>
              <a:fillRect b="0" l="0" r="0" t="0"/>
            </a:stretch>
          </a:blipFill>
          <a:ln>
            <a:noFill/>
          </a:ln>
        </p:spPr>
      </p:sp>
      <p:sp>
        <p:nvSpPr>
          <p:cNvPr id="767" name="Google Shape;767;p35"/>
          <p:cNvSpPr/>
          <p:nvPr/>
        </p:nvSpPr>
        <p:spPr>
          <a:xfrm flipH="1">
            <a:off x="12089217" y="7987829"/>
            <a:ext cx="1914289" cy="1503587"/>
          </a:xfrm>
          <a:custGeom>
            <a:rect b="b" l="l" r="r" t="t"/>
            <a:pathLst>
              <a:path extrusionOk="0" h="1503587" w="1914289">
                <a:moveTo>
                  <a:pt x="1914288" y="0"/>
                </a:moveTo>
                <a:lnTo>
                  <a:pt x="0" y="0"/>
                </a:lnTo>
                <a:lnTo>
                  <a:pt x="0" y="1503586"/>
                </a:lnTo>
                <a:lnTo>
                  <a:pt x="1914288" y="1503586"/>
                </a:lnTo>
                <a:lnTo>
                  <a:pt x="1914288" y="0"/>
                </a:lnTo>
                <a:close/>
              </a:path>
            </a:pathLst>
          </a:custGeom>
          <a:blipFill rotWithShape="1">
            <a:blip r:embed="rId18">
              <a:alphaModFix/>
            </a:blip>
            <a:stretch>
              <a:fillRect b="0" l="0" r="0" t="0"/>
            </a:stretch>
          </a:blipFill>
          <a:ln>
            <a:noFill/>
          </a:ln>
        </p:spPr>
      </p:sp>
      <p:sp>
        <p:nvSpPr>
          <p:cNvPr id="768" name="Google Shape;768;p35"/>
          <p:cNvSpPr/>
          <p:nvPr/>
        </p:nvSpPr>
        <p:spPr>
          <a:xfrm rot="-5400000">
            <a:off x="15475620" y="7771926"/>
            <a:ext cx="1455240" cy="1935392"/>
          </a:xfrm>
          <a:custGeom>
            <a:rect b="b" l="l" r="r" t="t"/>
            <a:pathLst>
              <a:path extrusionOk="0" h="1935392" w="1455240">
                <a:moveTo>
                  <a:pt x="0" y="0"/>
                </a:moveTo>
                <a:lnTo>
                  <a:pt x="1455239" y="0"/>
                </a:lnTo>
                <a:lnTo>
                  <a:pt x="1455239" y="1935392"/>
                </a:lnTo>
                <a:lnTo>
                  <a:pt x="0" y="1935392"/>
                </a:lnTo>
                <a:lnTo>
                  <a:pt x="0" y="0"/>
                </a:lnTo>
                <a:close/>
              </a:path>
            </a:pathLst>
          </a:custGeom>
          <a:blipFill rotWithShape="1">
            <a:blip r:embed="rId19">
              <a:alphaModFix/>
            </a:blip>
            <a:stretch>
              <a:fillRect b="-12072"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772" name="Shape 772"/>
        <p:cNvGrpSpPr/>
        <p:nvPr/>
      </p:nvGrpSpPr>
      <p:grpSpPr>
        <a:xfrm>
          <a:off x="0" y="0"/>
          <a:ext cx="0" cy="0"/>
          <a:chOff x="0" y="0"/>
          <a:chExt cx="0" cy="0"/>
        </a:xfrm>
      </p:grpSpPr>
      <p:sp>
        <p:nvSpPr>
          <p:cNvPr id="773" name="Google Shape;773;p36"/>
          <p:cNvSpPr/>
          <p:nvPr/>
        </p:nvSpPr>
        <p:spPr>
          <a:xfrm>
            <a:off x="6184212" y="750220"/>
            <a:ext cx="1644930" cy="2169572"/>
          </a:xfrm>
          <a:custGeom>
            <a:rect b="b" l="l" r="r" t="t"/>
            <a:pathLst>
              <a:path extrusionOk="0" h="2169572" w="1644930">
                <a:moveTo>
                  <a:pt x="0" y="0"/>
                </a:moveTo>
                <a:lnTo>
                  <a:pt x="1644930" y="0"/>
                </a:lnTo>
                <a:lnTo>
                  <a:pt x="1644930" y="2169572"/>
                </a:lnTo>
                <a:lnTo>
                  <a:pt x="0" y="2169572"/>
                </a:lnTo>
                <a:lnTo>
                  <a:pt x="0" y="0"/>
                </a:lnTo>
                <a:close/>
              </a:path>
            </a:pathLst>
          </a:custGeom>
          <a:blipFill rotWithShape="1">
            <a:blip r:embed="rId3">
              <a:alphaModFix/>
            </a:blip>
            <a:stretch>
              <a:fillRect b="0" l="0" r="0" t="0"/>
            </a:stretch>
          </a:blipFill>
          <a:ln>
            <a:noFill/>
          </a:ln>
        </p:spPr>
      </p:sp>
      <p:sp>
        <p:nvSpPr>
          <p:cNvPr id="774" name="Google Shape;774;p36"/>
          <p:cNvSpPr/>
          <p:nvPr/>
        </p:nvSpPr>
        <p:spPr>
          <a:xfrm>
            <a:off x="1617199" y="835355"/>
            <a:ext cx="1570360" cy="1999301"/>
          </a:xfrm>
          <a:custGeom>
            <a:rect b="b" l="l" r="r" t="t"/>
            <a:pathLst>
              <a:path extrusionOk="0" h="1999301" w="1570360">
                <a:moveTo>
                  <a:pt x="0" y="0"/>
                </a:moveTo>
                <a:lnTo>
                  <a:pt x="1570360" y="0"/>
                </a:lnTo>
                <a:lnTo>
                  <a:pt x="1570360" y="1999302"/>
                </a:lnTo>
                <a:lnTo>
                  <a:pt x="0" y="1999302"/>
                </a:lnTo>
                <a:lnTo>
                  <a:pt x="0" y="0"/>
                </a:lnTo>
                <a:close/>
              </a:path>
            </a:pathLst>
          </a:custGeom>
          <a:blipFill rotWithShape="1">
            <a:blip r:embed="rId4">
              <a:alphaModFix/>
            </a:blip>
            <a:stretch>
              <a:fillRect b="0" l="0" r="0" t="0"/>
            </a:stretch>
          </a:blipFill>
          <a:ln>
            <a:noFill/>
          </a:ln>
        </p:spPr>
      </p:sp>
      <p:sp>
        <p:nvSpPr>
          <p:cNvPr id="775" name="Google Shape;775;p36"/>
          <p:cNvSpPr/>
          <p:nvPr/>
        </p:nvSpPr>
        <p:spPr>
          <a:xfrm>
            <a:off x="8516934" y="780151"/>
            <a:ext cx="1691605" cy="2109711"/>
          </a:xfrm>
          <a:custGeom>
            <a:rect b="b" l="l" r="r" t="t"/>
            <a:pathLst>
              <a:path extrusionOk="0" h="2109711" w="1691605">
                <a:moveTo>
                  <a:pt x="0" y="0"/>
                </a:moveTo>
                <a:lnTo>
                  <a:pt x="1691605" y="0"/>
                </a:lnTo>
                <a:lnTo>
                  <a:pt x="1691605" y="2109710"/>
                </a:lnTo>
                <a:lnTo>
                  <a:pt x="0" y="2109710"/>
                </a:lnTo>
                <a:lnTo>
                  <a:pt x="0" y="0"/>
                </a:lnTo>
                <a:close/>
              </a:path>
            </a:pathLst>
          </a:custGeom>
          <a:blipFill rotWithShape="1">
            <a:blip r:embed="rId5">
              <a:alphaModFix/>
            </a:blip>
            <a:stretch>
              <a:fillRect b="0" l="0" r="0" t="0"/>
            </a:stretch>
          </a:blipFill>
          <a:ln>
            <a:noFill/>
          </a:ln>
        </p:spPr>
      </p:sp>
      <p:sp>
        <p:nvSpPr>
          <p:cNvPr id="776" name="Google Shape;776;p36"/>
          <p:cNvSpPr/>
          <p:nvPr/>
        </p:nvSpPr>
        <p:spPr>
          <a:xfrm>
            <a:off x="1419436" y="3354220"/>
            <a:ext cx="1965887" cy="1729980"/>
          </a:xfrm>
          <a:custGeom>
            <a:rect b="b" l="l" r="r" t="t"/>
            <a:pathLst>
              <a:path extrusionOk="0" h="1729980" w="1965887">
                <a:moveTo>
                  <a:pt x="0" y="0"/>
                </a:moveTo>
                <a:lnTo>
                  <a:pt x="1965887" y="0"/>
                </a:lnTo>
                <a:lnTo>
                  <a:pt x="1965887" y="1729981"/>
                </a:lnTo>
                <a:lnTo>
                  <a:pt x="0" y="1729981"/>
                </a:lnTo>
                <a:lnTo>
                  <a:pt x="0" y="0"/>
                </a:lnTo>
                <a:close/>
              </a:path>
            </a:pathLst>
          </a:custGeom>
          <a:blipFill rotWithShape="1">
            <a:blip r:embed="rId6">
              <a:alphaModFix/>
            </a:blip>
            <a:stretch>
              <a:fillRect b="0" l="0" r="0" t="0"/>
            </a:stretch>
          </a:blipFill>
          <a:ln>
            <a:noFill/>
          </a:ln>
        </p:spPr>
      </p:sp>
      <p:sp>
        <p:nvSpPr>
          <p:cNvPr id="777" name="Google Shape;777;p36"/>
          <p:cNvSpPr/>
          <p:nvPr/>
        </p:nvSpPr>
        <p:spPr>
          <a:xfrm rot="-5400000">
            <a:off x="3977037" y="1024472"/>
            <a:ext cx="1417697" cy="1621067"/>
          </a:xfrm>
          <a:custGeom>
            <a:rect b="b" l="l" r="r" t="t"/>
            <a:pathLst>
              <a:path extrusionOk="0" h="1621067" w="1417697">
                <a:moveTo>
                  <a:pt x="0" y="0"/>
                </a:moveTo>
                <a:lnTo>
                  <a:pt x="1417697" y="0"/>
                </a:lnTo>
                <a:lnTo>
                  <a:pt x="1417697" y="1621068"/>
                </a:lnTo>
                <a:lnTo>
                  <a:pt x="0" y="1621068"/>
                </a:lnTo>
                <a:lnTo>
                  <a:pt x="0" y="0"/>
                </a:lnTo>
                <a:close/>
              </a:path>
            </a:pathLst>
          </a:custGeom>
          <a:blipFill rotWithShape="1">
            <a:blip r:embed="rId7">
              <a:alphaModFix/>
            </a:blip>
            <a:stretch>
              <a:fillRect b="0" l="0" r="0" t="0"/>
            </a:stretch>
          </a:blipFill>
          <a:ln>
            <a:noFill/>
          </a:ln>
        </p:spPr>
      </p:sp>
      <p:sp>
        <p:nvSpPr>
          <p:cNvPr id="778" name="Google Shape;778;p36"/>
          <p:cNvSpPr/>
          <p:nvPr/>
        </p:nvSpPr>
        <p:spPr>
          <a:xfrm>
            <a:off x="3651223" y="3141866"/>
            <a:ext cx="1845197" cy="2154688"/>
          </a:xfrm>
          <a:custGeom>
            <a:rect b="b" l="l" r="r" t="t"/>
            <a:pathLst>
              <a:path extrusionOk="0" h="2154688" w="1845197">
                <a:moveTo>
                  <a:pt x="0" y="0"/>
                </a:moveTo>
                <a:lnTo>
                  <a:pt x="1845196" y="0"/>
                </a:lnTo>
                <a:lnTo>
                  <a:pt x="1845196" y="2154688"/>
                </a:lnTo>
                <a:lnTo>
                  <a:pt x="0" y="2154688"/>
                </a:lnTo>
                <a:lnTo>
                  <a:pt x="0" y="0"/>
                </a:lnTo>
                <a:close/>
              </a:path>
            </a:pathLst>
          </a:custGeom>
          <a:blipFill rotWithShape="1">
            <a:blip r:embed="rId8">
              <a:alphaModFix/>
            </a:blip>
            <a:stretch>
              <a:fillRect b="0" l="0" r="0" t="0"/>
            </a:stretch>
          </a:blipFill>
          <a:ln>
            <a:noFill/>
          </a:ln>
        </p:spPr>
      </p:sp>
      <p:sp>
        <p:nvSpPr>
          <p:cNvPr id="779" name="Google Shape;779;p36"/>
          <p:cNvSpPr/>
          <p:nvPr/>
        </p:nvSpPr>
        <p:spPr>
          <a:xfrm>
            <a:off x="6184212" y="3354220"/>
            <a:ext cx="1073459" cy="2146917"/>
          </a:xfrm>
          <a:custGeom>
            <a:rect b="b" l="l" r="r" t="t"/>
            <a:pathLst>
              <a:path extrusionOk="0" h="2146917" w="1073459">
                <a:moveTo>
                  <a:pt x="0" y="0"/>
                </a:moveTo>
                <a:lnTo>
                  <a:pt x="1073459" y="0"/>
                </a:lnTo>
                <a:lnTo>
                  <a:pt x="1073459" y="2146918"/>
                </a:lnTo>
                <a:lnTo>
                  <a:pt x="0" y="2146918"/>
                </a:lnTo>
                <a:lnTo>
                  <a:pt x="0" y="0"/>
                </a:lnTo>
                <a:close/>
              </a:path>
            </a:pathLst>
          </a:custGeom>
          <a:blipFill rotWithShape="1">
            <a:blip r:embed="rId9">
              <a:alphaModFix/>
            </a:blip>
            <a:stretch>
              <a:fillRect b="0" l="0" r="0" t="0"/>
            </a:stretch>
          </a:blipFill>
          <a:ln>
            <a:noFill/>
          </a:ln>
        </p:spPr>
      </p:sp>
      <p:sp>
        <p:nvSpPr>
          <p:cNvPr id="780" name="Google Shape;780;p36"/>
          <p:cNvSpPr/>
          <p:nvPr/>
        </p:nvSpPr>
        <p:spPr>
          <a:xfrm>
            <a:off x="15617187" y="3731614"/>
            <a:ext cx="1233003" cy="975194"/>
          </a:xfrm>
          <a:custGeom>
            <a:rect b="b" l="l" r="r" t="t"/>
            <a:pathLst>
              <a:path extrusionOk="0" h="975194" w="1233003">
                <a:moveTo>
                  <a:pt x="0" y="0"/>
                </a:moveTo>
                <a:lnTo>
                  <a:pt x="1233004" y="0"/>
                </a:lnTo>
                <a:lnTo>
                  <a:pt x="1233004" y="975193"/>
                </a:lnTo>
                <a:lnTo>
                  <a:pt x="0" y="975193"/>
                </a:lnTo>
                <a:lnTo>
                  <a:pt x="0" y="0"/>
                </a:lnTo>
                <a:close/>
              </a:path>
            </a:pathLst>
          </a:custGeom>
          <a:blipFill rotWithShape="1">
            <a:blip r:embed="rId10">
              <a:alphaModFix/>
            </a:blip>
            <a:stretch>
              <a:fillRect b="0" l="0" r="0" t="0"/>
            </a:stretch>
          </a:blipFill>
          <a:ln>
            <a:noFill/>
          </a:ln>
        </p:spPr>
      </p:sp>
      <p:sp>
        <p:nvSpPr>
          <p:cNvPr id="781" name="Google Shape;781;p36"/>
          <p:cNvSpPr/>
          <p:nvPr/>
        </p:nvSpPr>
        <p:spPr>
          <a:xfrm>
            <a:off x="13148558" y="3698121"/>
            <a:ext cx="1079469" cy="1042178"/>
          </a:xfrm>
          <a:custGeom>
            <a:rect b="b" l="l" r="r" t="t"/>
            <a:pathLst>
              <a:path extrusionOk="0" h="1042178" w="1079469">
                <a:moveTo>
                  <a:pt x="0" y="0"/>
                </a:moveTo>
                <a:lnTo>
                  <a:pt x="1079469" y="0"/>
                </a:lnTo>
                <a:lnTo>
                  <a:pt x="1079469" y="1042178"/>
                </a:lnTo>
                <a:lnTo>
                  <a:pt x="0" y="1042178"/>
                </a:lnTo>
                <a:lnTo>
                  <a:pt x="0" y="0"/>
                </a:lnTo>
                <a:close/>
              </a:path>
            </a:pathLst>
          </a:custGeom>
          <a:blipFill rotWithShape="1">
            <a:blip r:embed="rId11">
              <a:alphaModFix/>
            </a:blip>
            <a:stretch>
              <a:fillRect b="0" l="0" r="0" t="0"/>
            </a:stretch>
          </a:blipFill>
          <a:ln>
            <a:noFill/>
          </a:ln>
        </p:spPr>
      </p:sp>
      <p:sp>
        <p:nvSpPr>
          <p:cNvPr id="782" name="Google Shape;782;p36"/>
          <p:cNvSpPr/>
          <p:nvPr/>
        </p:nvSpPr>
        <p:spPr>
          <a:xfrm>
            <a:off x="10679928" y="3698121"/>
            <a:ext cx="1079469" cy="1042178"/>
          </a:xfrm>
          <a:custGeom>
            <a:rect b="b" l="l" r="r" t="t"/>
            <a:pathLst>
              <a:path extrusionOk="0" h="1042178" w="1079469">
                <a:moveTo>
                  <a:pt x="0" y="0"/>
                </a:moveTo>
                <a:lnTo>
                  <a:pt x="1079469" y="0"/>
                </a:lnTo>
                <a:lnTo>
                  <a:pt x="1079469" y="1042178"/>
                </a:lnTo>
                <a:lnTo>
                  <a:pt x="0" y="1042178"/>
                </a:lnTo>
                <a:lnTo>
                  <a:pt x="0" y="0"/>
                </a:lnTo>
                <a:close/>
              </a:path>
            </a:pathLst>
          </a:custGeom>
          <a:blipFill rotWithShape="1">
            <a:blip r:embed="rId12">
              <a:alphaModFix/>
            </a:blip>
            <a:stretch>
              <a:fillRect b="0" l="0" r="0" t="0"/>
            </a:stretch>
          </a:blipFill>
          <a:ln>
            <a:noFill/>
          </a:ln>
        </p:spPr>
      </p:sp>
      <p:sp>
        <p:nvSpPr>
          <p:cNvPr id="783" name="Google Shape;783;p36"/>
          <p:cNvSpPr/>
          <p:nvPr/>
        </p:nvSpPr>
        <p:spPr>
          <a:xfrm>
            <a:off x="1271120" y="5941400"/>
            <a:ext cx="5058602" cy="561045"/>
          </a:xfrm>
          <a:custGeom>
            <a:rect b="b" l="l" r="r" t="t"/>
            <a:pathLst>
              <a:path extrusionOk="0" h="561045" w="5058602">
                <a:moveTo>
                  <a:pt x="0" y="0"/>
                </a:moveTo>
                <a:lnTo>
                  <a:pt x="5058602" y="0"/>
                </a:lnTo>
                <a:lnTo>
                  <a:pt x="5058602" y="561045"/>
                </a:lnTo>
                <a:lnTo>
                  <a:pt x="0" y="561045"/>
                </a:lnTo>
                <a:lnTo>
                  <a:pt x="0" y="0"/>
                </a:lnTo>
                <a:close/>
              </a:path>
            </a:pathLst>
          </a:custGeom>
          <a:blipFill rotWithShape="1">
            <a:blip r:embed="rId13">
              <a:alphaModFix/>
            </a:blip>
            <a:stretch>
              <a:fillRect b="0" l="0" r="0" t="0"/>
            </a:stretch>
          </a:blipFill>
          <a:ln>
            <a:noFill/>
          </a:ln>
        </p:spPr>
      </p:sp>
      <p:sp>
        <p:nvSpPr>
          <p:cNvPr id="784" name="Google Shape;784;p36"/>
          <p:cNvSpPr/>
          <p:nvPr/>
        </p:nvSpPr>
        <p:spPr>
          <a:xfrm>
            <a:off x="6950216" y="5989108"/>
            <a:ext cx="10083411" cy="513337"/>
          </a:xfrm>
          <a:custGeom>
            <a:rect b="b" l="l" r="r" t="t"/>
            <a:pathLst>
              <a:path extrusionOk="0" h="513337" w="10083411">
                <a:moveTo>
                  <a:pt x="0" y="0"/>
                </a:moveTo>
                <a:lnTo>
                  <a:pt x="10083411" y="0"/>
                </a:lnTo>
                <a:lnTo>
                  <a:pt x="10083411" y="513337"/>
                </a:lnTo>
                <a:lnTo>
                  <a:pt x="0" y="513337"/>
                </a:lnTo>
                <a:lnTo>
                  <a:pt x="0" y="0"/>
                </a:lnTo>
                <a:close/>
              </a:path>
            </a:pathLst>
          </a:custGeom>
          <a:blipFill rotWithShape="1">
            <a:blip r:embed="rId14">
              <a:alphaModFix/>
            </a:blip>
            <a:stretch>
              <a:fillRect b="0" l="0" r="0" t="0"/>
            </a:stretch>
          </a:blipFill>
          <a:ln>
            <a:noFill/>
          </a:ln>
        </p:spPr>
      </p:sp>
      <p:sp>
        <p:nvSpPr>
          <p:cNvPr id="785" name="Google Shape;785;p36"/>
          <p:cNvSpPr/>
          <p:nvPr/>
        </p:nvSpPr>
        <p:spPr>
          <a:xfrm rot="-5400000">
            <a:off x="12799643" y="7629751"/>
            <a:ext cx="1011026" cy="2993341"/>
          </a:xfrm>
          <a:custGeom>
            <a:rect b="b" l="l" r="r" t="t"/>
            <a:pathLst>
              <a:path extrusionOk="0" h="2993341" w="1011026">
                <a:moveTo>
                  <a:pt x="0" y="0"/>
                </a:moveTo>
                <a:lnTo>
                  <a:pt x="1011026" y="0"/>
                </a:lnTo>
                <a:lnTo>
                  <a:pt x="1011026" y="2993341"/>
                </a:lnTo>
                <a:lnTo>
                  <a:pt x="0" y="2993341"/>
                </a:lnTo>
                <a:lnTo>
                  <a:pt x="0" y="0"/>
                </a:lnTo>
                <a:close/>
              </a:path>
            </a:pathLst>
          </a:custGeom>
          <a:blipFill rotWithShape="1">
            <a:blip r:embed="rId15">
              <a:alphaModFix/>
            </a:blip>
            <a:stretch>
              <a:fillRect b="0" l="-195691" r="0" t="0"/>
            </a:stretch>
          </a:blipFill>
          <a:ln>
            <a:noFill/>
          </a:ln>
        </p:spPr>
      </p:sp>
      <p:sp>
        <p:nvSpPr>
          <p:cNvPr id="786" name="Google Shape;786;p36"/>
          <p:cNvSpPr/>
          <p:nvPr/>
        </p:nvSpPr>
        <p:spPr>
          <a:xfrm>
            <a:off x="6510128" y="8813452"/>
            <a:ext cx="4319660" cy="502185"/>
          </a:xfrm>
          <a:custGeom>
            <a:rect b="b" l="l" r="r" t="t"/>
            <a:pathLst>
              <a:path extrusionOk="0" h="502185" w="4319660">
                <a:moveTo>
                  <a:pt x="0" y="0"/>
                </a:moveTo>
                <a:lnTo>
                  <a:pt x="4319660" y="0"/>
                </a:lnTo>
                <a:lnTo>
                  <a:pt x="4319660" y="502186"/>
                </a:lnTo>
                <a:lnTo>
                  <a:pt x="0" y="502186"/>
                </a:lnTo>
                <a:lnTo>
                  <a:pt x="0" y="0"/>
                </a:lnTo>
                <a:close/>
              </a:path>
            </a:pathLst>
          </a:custGeom>
          <a:blipFill rotWithShape="1">
            <a:blip r:embed="rId16">
              <a:alphaModFix/>
            </a:blip>
            <a:stretch>
              <a:fillRect b="-17230" l="-58005" r="-75106" t="-24956"/>
            </a:stretch>
          </a:blipFill>
          <a:ln>
            <a:noFill/>
          </a:ln>
        </p:spPr>
      </p:sp>
      <p:sp>
        <p:nvSpPr>
          <p:cNvPr id="787" name="Google Shape;787;p36"/>
          <p:cNvSpPr/>
          <p:nvPr/>
        </p:nvSpPr>
        <p:spPr>
          <a:xfrm>
            <a:off x="1271120" y="8707728"/>
            <a:ext cx="4673195" cy="744936"/>
          </a:xfrm>
          <a:custGeom>
            <a:rect b="b" l="l" r="r" t="t"/>
            <a:pathLst>
              <a:path extrusionOk="0" h="744936" w="4673195">
                <a:moveTo>
                  <a:pt x="0" y="0"/>
                </a:moveTo>
                <a:lnTo>
                  <a:pt x="4673195" y="0"/>
                </a:lnTo>
                <a:lnTo>
                  <a:pt x="4673195" y="744936"/>
                </a:lnTo>
                <a:lnTo>
                  <a:pt x="0" y="744936"/>
                </a:lnTo>
                <a:lnTo>
                  <a:pt x="0" y="0"/>
                </a:lnTo>
                <a:close/>
              </a:path>
            </a:pathLst>
          </a:custGeom>
          <a:blipFill rotWithShape="1">
            <a:blip r:embed="rId17">
              <a:alphaModFix/>
            </a:blip>
            <a:stretch>
              <a:fillRect b="0" l="0" r="-119182" t="0"/>
            </a:stretch>
          </a:blipFill>
          <a:ln>
            <a:noFill/>
          </a:ln>
        </p:spPr>
      </p:sp>
      <p:sp>
        <p:nvSpPr>
          <p:cNvPr id="788" name="Google Shape;788;p36"/>
          <p:cNvSpPr/>
          <p:nvPr/>
        </p:nvSpPr>
        <p:spPr>
          <a:xfrm>
            <a:off x="1298189" y="7489026"/>
            <a:ext cx="5192478" cy="250609"/>
          </a:xfrm>
          <a:custGeom>
            <a:rect b="b" l="l" r="r" t="t"/>
            <a:pathLst>
              <a:path extrusionOk="0" h="250609" w="5192478">
                <a:moveTo>
                  <a:pt x="0" y="0"/>
                </a:moveTo>
                <a:lnTo>
                  <a:pt x="5192477" y="0"/>
                </a:lnTo>
                <a:lnTo>
                  <a:pt x="5192477" y="250609"/>
                </a:lnTo>
                <a:lnTo>
                  <a:pt x="0" y="250609"/>
                </a:lnTo>
                <a:lnTo>
                  <a:pt x="0" y="0"/>
                </a:lnTo>
                <a:close/>
              </a:path>
            </a:pathLst>
          </a:custGeom>
          <a:blipFill rotWithShape="1">
            <a:blip r:embed="rId18">
              <a:alphaModFix/>
            </a:blip>
            <a:stretch>
              <a:fillRect b="0" l="-16361" r="-16359" t="0"/>
            </a:stretch>
          </a:blipFill>
          <a:ln>
            <a:noFill/>
          </a:ln>
        </p:spPr>
      </p:sp>
      <p:sp>
        <p:nvSpPr>
          <p:cNvPr id="789" name="Google Shape;789;p36"/>
          <p:cNvSpPr/>
          <p:nvPr/>
        </p:nvSpPr>
        <p:spPr>
          <a:xfrm>
            <a:off x="6977284" y="7460930"/>
            <a:ext cx="10012527" cy="153401"/>
          </a:xfrm>
          <a:custGeom>
            <a:rect b="b" l="l" r="r" t="t"/>
            <a:pathLst>
              <a:path extrusionOk="0" h="153401" w="10012527">
                <a:moveTo>
                  <a:pt x="0" y="0"/>
                </a:moveTo>
                <a:lnTo>
                  <a:pt x="10012527" y="0"/>
                </a:lnTo>
                <a:lnTo>
                  <a:pt x="10012527" y="153400"/>
                </a:lnTo>
                <a:lnTo>
                  <a:pt x="0" y="153400"/>
                </a:lnTo>
                <a:lnTo>
                  <a:pt x="0" y="0"/>
                </a:lnTo>
                <a:close/>
              </a:path>
            </a:pathLst>
          </a:custGeom>
          <a:blipFill rotWithShape="1">
            <a:blip r:embed="rId19">
              <a:alphaModFix/>
            </a:blip>
            <a:stretch>
              <a:fillRect b="0" l="0" r="0" t="-220410"/>
            </a:stretch>
          </a:blipFill>
          <a:ln>
            <a:noFill/>
          </a:ln>
        </p:spPr>
      </p:sp>
      <p:sp>
        <p:nvSpPr>
          <p:cNvPr id="790" name="Google Shape;790;p36"/>
          <p:cNvSpPr/>
          <p:nvPr/>
        </p:nvSpPr>
        <p:spPr>
          <a:xfrm>
            <a:off x="15662741" y="8444485"/>
            <a:ext cx="1187449" cy="1187449"/>
          </a:xfrm>
          <a:custGeom>
            <a:rect b="b" l="l" r="r" t="t"/>
            <a:pathLst>
              <a:path extrusionOk="0" h="1187449" w="1187449">
                <a:moveTo>
                  <a:pt x="0" y="0"/>
                </a:moveTo>
                <a:lnTo>
                  <a:pt x="1187450" y="0"/>
                </a:lnTo>
                <a:lnTo>
                  <a:pt x="1187450" y="1187449"/>
                </a:lnTo>
                <a:lnTo>
                  <a:pt x="0" y="1187449"/>
                </a:lnTo>
                <a:lnTo>
                  <a:pt x="0" y="0"/>
                </a:lnTo>
                <a:close/>
              </a:path>
            </a:pathLst>
          </a:custGeom>
          <a:blipFill rotWithShape="1">
            <a:blip r:embed="rId20">
              <a:alphaModFix/>
            </a:blip>
            <a:stretch>
              <a:fillRect b="0" l="0" r="0" t="0"/>
            </a:stretch>
          </a:blipFill>
          <a:ln>
            <a:noFill/>
          </a:ln>
        </p:spPr>
      </p:sp>
      <p:sp>
        <p:nvSpPr>
          <p:cNvPr id="791" name="Google Shape;791;p36"/>
          <p:cNvSpPr/>
          <p:nvPr/>
        </p:nvSpPr>
        <p:spPr>
          <a:xfrm flipH="1">
            <a:off x="10896332" y="894236"/>
            <a:ext cx="1477864" cy="1881540"/>
          </a:xfrm>
          <a:custGeom>
            <a:rect b="b" l="l" r="r" t="t"/>
            <a:pathLst>
              <a:path extrusionOk="0" h="1881540" w="1477864">
                <a:moveTo>
                  <a:pt x="1477864" y="0"/>
                </a:moveTo>
                <a:lnTo>
                  <a:pt x="0" y="0"/>
                </a:lnTo>
                <a:lnTo>
                  <a:pt x="0" y="1881540"/>
                </a:lnTo>
                <a:lnTo>
                  <a:pt x="1477864" y="1881540"/>
                </a:lnTo>
                <a:lnTo>
                  <a:pt x="1477864" y="0"/>
                </a:lnTo>
                <a:close/>
              </a:path>
            </a:pathLst>
          </a:custGeom>
          <a:blipFill rotWithShape="1">
            <a:blip r:embed="rId21">
              <a:alphaModFix/>
            </a:blip>
            <a:stretch>
              <a:fillRect b="0" l="0" r="0" t="0"/>
            </a:stretch>
          </a:blipFill>
          <a:ln>
            <a:noFill/>
          </a:ln>
        </p:spPr>
      </p:sp>
      <p:sp>
        <p:nvSpPr>
          <p:cNvPr id="792" name="Google Shape;792;p36"/>
          <p:cNvSpPr/>
          <p:nvPr/>
        </p:nvSpPr>
        <p:spPr>
          <a:xfrm>
            <a:off x="13061989" y="854275"/>
            <a:ext cx="1572736" cy="1961463"/>
          </a:xfrm>
          <a:custGeom>
            <a:rect b="b" l="l" r="r" t="t"/>
            <a:pathLst>
              <a:path extrusionOk="0" h="1961463" w="1572736">
                <a:moveTo>
                  <a:pt x="0" y="0"/>
                </a:moveTo>
                <a:lnTo>
                  <a:pt x="1572736" y="0"/>
                </a:lnTo>
                <a:lnTo>
                  <a:pt x="1572736" y="1961462"/>
                </a:lnTo>
                <a:lnTo>
                  <a:pt x="0" y="1961462"/>
                </a:lnTo>
                <a:lnTo>
                  <a:pt x="0" y="0"/>
                </a:lnTo>
                <a:close/>
              </a:path>
            </a:pathLst>
          </a:custGeom>
          <a:blipFill rotWithShape="1">
            <a:blip r:embed="rId5">
              <a:alphaModFix/>
            </a:blip>
            <a:stretch>
              <a:fillRect b="0" l="0" r="0" t="0"/>
            </a:stretch>
          </a:blipFill>
          <a:ln>
            <a:noFill/>
          </a:ln>
        </p:spPr>
      </p:sp>
      <p:sp>
        <p:nvSpPr>
          <p:cNvPr id="793" name="Google Shape;793;p36"/>
          <p:cNvSpPr/>
          <p:nvPr/>
        </p:nvSpPr>
        <p:spPr>
          <a:xfrm>
            <a:off x="15322518" y="842569"/>
            <a:ext cx="1667294" cy="1984874"/>
          </a:xfrm>
          <a:custGeom>
            <a:rect b="b" l="l" r="r" t="t"/>
            <a:pathLst>
              <a:path extrusionOk="0" h="1984874" w="1667294">
                <a:moveTo>
                  <a:pt x="0" y="0"/>
                </a:moveTo>
                <a:lnTo>
                  <a:pt x="1667293" y="0"/>
                </a:lnTo>
                <a:lnTo>
                  <a:pt x="1667293" y="1984874"/>
                </a:lnTo>
                <a:lnTo>
                  <a:pt x="0" y="1984874"/>
                </a:lnTo>
                <a:lnTo>
                  <a:pt x="0" y="0"/>
                </a:lnTo>
                <a:close/>
              </a:path>
            </a:pathLst>
          </a:custGeom>
          <a:blipFill rotWithShape="1">
            <a:blip r:embed="rId22">
              <a:alphaModFix/>
            </a:blip>
            <a:stretch>
              <a:fillRect b="0" l="0" r="0" t="0"/>
            </a:stretch>
          </a:blipFill>
          <a:ln>
            <a:noFill/>
          </a:ln>
        </p:spPr>
      </p:sp>
      <p:sp>
        <p:nvSpPr>
          <p:cNvPr id="794" name="Google Shape;794;p36"/>
          <p:cNvSpPr/>
          <p:nvPr/>
        </p:nvSpPr>
        <p:spPr>
          <a:xfrm>
            <a:off x="8338697" y="3354220"/>
            <a:ext cx="1425305" cy="1945206"/>
          </a:xfrm>
          <a:custGeom>
            <a:rect b="b" l="l" r="r" t="t"/>
            <a:pathLst>
              <a:path extrusionOk="0" h="1945206" w="1425305">
                <a:moveTo>
                  <a:pt x="0" y="0"/>
                </a:moveTo>
                <a:lnTo>
                  <a:pt x="1425305" y="0"/>
                </a:lnTo>
                <a:lnTo>
                  <a:pt x="1425305" y="1945206"/>
                </a:lnTo>
                <a:lnTo>
                  <a:pt x="0" y="1945206"/>
                </a:lnTo>
                <a:lnTo>
                  <a:pt x="0" y="0"/>
                </a:lnTo>
                <a:close/>
              </a:path>
            </a:pathLst>
          </a:custGeom>
          <a:blipFill rotWithShape="1">
            <a:blip r:embed="rId23">
              <a:alphaModFix/>
            </a:blip>
            <a:stretch>
              <a:fillRect b="0" l="0" r="0" t="0"/>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798" name="Shape 798"/>
        <p:cNvGrpSpPr/>
        <p:nvPr/>
      </p:nvGrpSpPr>
      <p:grpSpPr>
        <a:xfrm>
          <a:off x="0" y="0"/>
          <a:ext cx="0" cy="0"/>
          <a:chOff x="0" y="0"/>
          <a:chExt cx="0" cy="0"/>
        </a:xfrm>
      </p:grpSpPr>
      <p:grpSp>
        <p:nvGrpSpPr>
          <p:cNvPr id="799" name="Google Shape;799;p37"/>
          <p:cNvGrpSpPr/>
          <p:nvPr/>
        </p:nvGrpSpPr>
        <p:grpSpPr>
          <a:xfrm>
            <a:off x="539565" y="539565"/>
            <a:ext cx="9730880" cy="9207869"/>
            <a:chOff x="0" y="0"/>
            <a:chExt cx="2562865" cy="2425118"/>
          </a:xfrm>
        </p:grpSpPr>
        <p:sp>
          <p:nvSpPr>
            <p:cNvPr id="800" name="Google Shape;800;p37"/>
            <p:cNvSpPr/>
            <p:nvPr/>
          </p:nvSpPr>
          <p:spPr>
            <a:xfrm>
              <a:off x="0" y="0"/>
              <a:ext cx="2562865" cy="2425118"/>
            </a:xfrm>
            <a:custGeom>
              <a:rect b="b" l="l" r="r" t="t"/>
              <a:pathLst>
                <a:path extrusionOk="0" h="2425118" w="2562865">
                  <a:moveTo>
                    <a:pt x="2483447" y="0"/>
                  </a:moveTo>
                  <a:lnTo>
                    <a:pt x="79418" y="0"/>
                  </a:lnTo>
                  <a:cubicBezTo>
                    <a:pt x="79418" y="43699"/>
                    <a:pt x="44079" y="79418"/>
                    <a:pt x="0" y="79418"/>
                  </a:cubicBezTo>
                  <a:lnTo>
                    <a:pt x="0" y="2345700"/>
                  </a:lnTo>
                  <a:cubicBezTo>
                    <a:pt x="43699" y="2345700"/>
                    <a:pt x="79418" y="2381039"/>
                    <a:pt x="79418" y="2425118"/>
                  </a:cubicBezTo>
                  <a:lnTo>
                    <a:pt x="2483447" y="2425118"/>
                  </a:lnTo>
                  <a:cubicBezTo>
                    <a:pt x="2483447" y="2381418"/>
                    <a:pt x="2518786" y="2345700"/>
                    <a:pt x="2562865" y="2345700"/>
                  </a:cubicBezTo>
                  <a:lnTo>
                    <a:pt x="2562865" y="79418"/>
                  </a:lnTo>
                  <a:cubicBezTo>
                    <a:pt x="2519166" y="79418"/>
                    <a:pt x="2483447" y="44079"/>
                    <a:pt x="2483447"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7"/>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2" name="Google Shape;802;p37"/>
          <p:cNvPicPr preferRelativeResize="0"/>
          <p:nvPr/>
        </p:nvPicPr>
        <p:blipFill rotWithShape="1">
          <a:blip r:embed="rId3">
            <a:alphaModFix amt="38000"/>
          </a:blip>
          <a:srcRect b="0" l="25984" r="25985" t="0"/>
          <a:stretch/>
        </p:blipFill>
        <p:spPr>
          <a:xfrm>
            <a:off x="10879204" y="0"/>
            <a:ext cx="7408796" cy="10287000"/>
          </a:xfrm>
          <a:prstGeom prst="rect">
            <a:avLst/>
          </a:prstGeom>
          <a:noFill/>
          <a:ln>
            <a:noFill/>
          </a:ln>
        </p:spPr>
      </p:pic>
      <p:sp>
        <p:nvSpPr>
          <p:cNvPr id="803" name="Google Shape;803;p37"/>
          <p:cNvSpPr/>
          <p:nvPr/>
        </p:nvSpPr>
        <p:spPr>
          <a:xfrm flipH="1" rot="-5400000">
            <a:off x="10156644" y="-7745475"/>
            <a:ext cx="2040155" cy="2040155"/>
          </a:xfrm>
          <a:custGeom>
            <a:rect b="b" l="l" r="r" t="t"/>
            <a:pathLst>
              <a:path extrusionOk="0" h="2040155" w="2040155">
                <a:moveTo>
                  <a:pt x="0" y="2040155"/>
                </a:moveTo>
                <a:lnTo>
                  <a:pt x="2040154" y="2040155"/>
                </a:lnTo>
                <a:lnTo>
                  <a:pt x="2040154" y="0"/>
                </a:lnTo>
                <a:lnTo>
                  <a:pt x="0" y="0"/>
                </a:lnTo>
                <a:lnTo>
                  <a:pt x="0" y="2040155"/>
                </a:lnTo>
                <a:close/>
              </a:path>
            </a:pathLst>
          </a:custGeom>
          <a:blipFill rotWithShape="1">
            <a:blip r:embed="rId4">
              <a:alphaModFix/>
            </a:blip>
            <a:stretch>
              <a:fillRect b="0" l="0" r="0" t="0"/>
            </a:stretch>
          </a:blipFill>
          <a:ln>
            <a:noFill/>
          </a:ln>
        </p:spPr>
      </p:sp>
      <p:sp>
        <p:nvSpPr>
          <p:cNvPr id="804" name="Google Shape;804;p37"/>
          <p:cNvSpPr/>
          <p:nvPr/>
        </p:nvSpPr>
        <p:spPr>
          <a:xfrm flipH="1" rot="10800000">
            <a:off x="2341006" y="-3552980"/>
            <a:ext cx="2040155" cy="2040155"/>
          </a:xfrm>
          <a:custGeom>
            <a:rect b="b" l="l" r="r" t="t"/>
            <a:pathLst>
              <a:path extrusionOk="0" h="2040155" w="2040155">
                <a:moveTo>
                  <a:pt x="0" y="2040155"/>
                </a:moveTo>
                <a:lnTo>
                  <a:pt x="2040155" y="2040155"/>
                </a:lnTo>
                <a:lnTo>
                  <a:pt x="2040155" y="0"/>
                </a:lnTo>
                <a:lnTo>
                  <a:pt x="0" y="0"/>
                </a:lnTo>
                <a:lnTo>
                  <a:pt x="0" y="2040155"/>
                </a:lnTo>
                <a:close/>
              </a:path>
            </a:pathLst>
          </a:custGeom>
          <a:blipFill rotWithShape="1">
            <a:blip r:embed="rId4">
              <a:alphaModFix/>
            </a:blip>
            <a:stretch>
              <a:fillRect b="0" l="0" r="0" t="0"/>
            </a:stretch>
          </a:blipFill>
          <a:ln>
            <a:noFill/>
          </a:ln>
        </p:spPr>
      </p:sp>
      <p:sp>
        <p:nvSpPr>
          <p:cNvPr id="805" name="Google Shape;805;p37"/>
          <p:cNvSpPr/>
          <p:nvPr/>
        </p:nvSpPr>
        <p:spPr>
          <a:xfrm rot="5400000">
            <a:off x="703857" y="831358"/>
            <a:ext cx="2676008" cy="2948630"/>
          </a:xfrm>
          <a:custGeom>
            <a:rect b="b" l="l" r="r" t="t"/>
            <a:pathLst>
              <a:path extrusionOk="0" h="2948630" w="2676008">
                <a:moveTo>
                  <a:pt x="0" y="0"/>
                </a:moveTo>
                <a:lnTo>
                  <a:pt x="2676008" y="0"/>
                </a:lnTo>
                <a:lnTo>
                  <a:pt x="2676008" y="2948630"/>
                </a:lnTo>
                <a:lnTo>
                  <a:pt x="0" y="2948630"/>
                </a:lnTo>
                <a:lnTo>
                  <a:pt x="0" y="0"/>
                </a:lnTo>
                <a:close/>
              </a:path>
            </a:pathLst>
          </a:custGeom>
          <a:blipFill rotWithShape="1">
            <a:blip r:embed="rId5">
              <a:alphaModFix/>
            </a:blip>
            <a:stretch>
              <a:fillRect b="-11167" l="0" r="0" t="0"/>
            </a:stretch>
          </a:blipFill>
          <a:ln>
            <a:noFill/>
          </a:ln>
        </p:spPr>
      </p:sp>
      <p:sp>
        <p:nvSpPr>
          <p:cNvPr id="806" name="Google Shape;806;p37"/>
          <p:cNvSpPr txBox="1"/>
          <p:nvPr/>
        </p:nvSpPr>
        <p:spPr>
          <a:xfrm>
            <a:off x="539565" y="1423311"/>
            <a:ext cx="9730880"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Credits</a:t>
            </a:r>
            <a:endParaRPr/>
          </a:p>
        </p:txBody>
      </p:sp>
      <p:sp>
        <p:nvSpPr>
          <p:cNvPr id="807" name="Google Shape;807;p37"/>
          <p:cNvSpPr txBox="1"/>
          <p:nvPr/>
        </p:nvSpPr>
        <p:spPr>
          <a:xfrm>
            <a:off x="1164672" y="5381818"/>
            <a:ext cx="8480700" cy="1100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3108" u="none" cap="none" strike="noStrike">
                <a:solidFill>
                  <a:srgbClr val="13261D"/>
                </a:solidFill>
                <a:latin typeface="Nunito"/>
                <a:ea typeface="Nunito"/>
                <a:cs typeface="Nunito"/>
                <a:sym typeface="Nunito"/>
              </a:rPr>
              <a:t>This presentation template is free for everyone to use thanks to the following:</a:t>
            </a:r>
            <a:endParaRPr/>
          </a:p>
        </p:txBody>
      </p:sp>
      <p:sp>
        <p:nvSpPr>
          <p:cNvPr id="808" name="Google Shape;808;p37"/>
          <p:cNvSpPr txBox="1"/>
          <p:nvPr/>
        </p:nvSpPr>
        <p:spPr>
          <a:xfrm>
            <a:off x="1533246" y="7041526"/>
            <a:ext cx="7743518" cy="1120567"/>
          </a:xfrm>
          <a:prstGeom prst="rect">
            <a:avLst/>
          </a:prstGeom>
          <a:noFill/>
          <a:ln>
            <a:noFill/>
          </a:ln>
        </p:spPr>
        <p:txBody>
          <a:bodyPr anchorCtr="0" anchor="t" bIns="0" lIns="0" spcFirstLastPara="1" rIns="0" wrap="square" tIns="0">
            <a:spAutoFit/>
          </a:bodyPr>
          <a:lstStyle/>
          <a:p>
            <a:pPr indent="0" lvl="1" marL="0" marR="0" rtl="0" algn="ctr">
              <a:lnSpc>
                <a:spcPct val="171997"/>
              </a:lnSpc>
              <a:spcBef>
                <a:spcPts val="0"/>
              </a:spcBef>
              <a:spcAft>
                <a:spcPts val="0"/>
              </a:spcAft>
              <a:buNone/>
            </a:pPr>
            <a:r>
              <a:rPr b="0" i="0" lang="en-US" sz="2664" u="none" cap="none" strike="noStrike">
                <a:solidFill>
                  <a:srgbClr val="13261D"/>
                </a:solidFill>
                <a:latin typeface="Nunito"/>
                <a:ea typeface="Nunito"/>
                <a:cs typeface="Nunito"/>
                <a:sym typeface="Nunito"/>
              </a:rPr>
              <a:t>SlidesCarnival for the presentation template</a:t>
            </a:r>
            <a:endParaRPr/>
          </a:p>
          <a:p>
            <a:pPr indent="0" lvl="1" marL="0" marR="0" rtl="0" algn="ctr">
              <a:lnSpc>
                <a:spcPct val="171997"/>
              </a:lnSpc>
              <a:spcBef>
                <a:spcPts val="0"/>
              </a:spcBef>
              <a:spcAft>
                <a:spcPts val="0"/>
              </a:spcAft>
              <a:buNone/>
            </a:pPr>
            <a:r>
              <a:rPr b="0" i="0" lang="en-US" sz="2664" u="none" cap="none" strike="noStrike">
                <a:solidFill>
                  <a:srgbClr val="13261D"/>
                </a:solidFill>
                <a:latin typeface="Nunito"/>
                <a:ea typeface="Nunito"/>
                <a:cs typeface="Nunito"/>
                <a:sym typeface="Nunito"/>
              </a:rPr>
              <a:t>Pexels for the photos</a:t>
            </a:r>
            <a:endParaRPr/>
          </a:p>
        </p:txBody>
      </p:sp>
      <p:sp>
        <p:nvSpPr>
          <p:cNvPr id="809" name="Google Shape;809;p37"/>
          <p:cNvSpPr txBox="1"/>
          <p:nvPr/>
        </p:nvSpPr>
        <p:spPr>
          <a:xfrm rot="-5400000">
            <a:off x="12302649" y="4376992"/>
            <a:ext cx="9017369" cy="1342516"/>
          </a:xfrm>
          <a:prstGeom prst="rect">
            <a:avLst/>
          </a:prstGeom>
          <a:noFill/>
          <a:ln>
            <a:noFill/>
          </a:ln>
        </p:spPr>
        <p:txBody>
          <a:bodyPr anchorCtr="0" anchor="t" bIns="0" lIns="0" spcFirstLastPara="1" rIns="0" wrap="square" tIns="0">
            <a:spAutoFit/>
          </a:bodyPr>
          <a:lstStyle/>
          <a:p>
            <a:pPr indent="0" lvl="0" marL="0" marR="0" rtl="0" algn="ctr">
              <a:lnSpc>
                <a:spcPct val="110996"/>
              </a:lnSpc>
              <a:spcBef>
                <a:spcPts val="0"/>
              </a:spcBef>
              <a:spcAft>
                <a:spcPts val="0"/>
              </a:spcAft>
              <a:buNone/>
            </a:pPr>
            <a:r>
              <a:rPr b="0" i="0" lang="en-US" sz="9312" u="none" cap="none" strike="noStrike">
                <a:solidFill>
                  <a:srgbClr val="F2DC8B"/>
                </a:solidFill>
                <a:latin typeface="Marcellus"/>
                <a:ea typeface="Marcellus"/>
                <a:cs typeface="Marcellus"/>
                <a:sym typeface="Marcellus"/>
              </a:rPr>
              <a:t>Happy designing</a:t>
            </a:r>
            <a:endParaRPr/>
          </a:p>
        </p:txBody>
      </p:sp>
      <p:pic>
        <p:nvPicPr>
          <p:cNvPr id="810" name="Google Shape;810;p37"/>
          <p:cNvPicPr preferRelativeResize="0"/>
          <p:nvPr/>
        </p:nvPicPr>
        <p:blipFill rotWithShape="1">
          <a:blip r:embed="rId6">
            <a:alphaModFix/>
          </a:blip>
          <a:srcRect b="56043" l="39178" r="39180" t="33333"/>
          <a:stretch/>
        </p:blipFill>
        <p:spPr>
          <a:xfrm>
            <a:off x="3354210" y="3946500"/>
            <a:ext cx="4101605" cy="1132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108" name="Shape 108"/>
        <p:cNvGrpSpPr/>
        <p:nvPr/>
      </p:nvGrpSpPr>
      <p:grpSpPr>
        <a:xfrm>
          <a:off x="0" y="0"/>
          <a:ext cx="0" cy="0"/>
          <a:chOff x="0" y="0"/>
          <a:chExt cx="0" cy="0"/>
        </a:xfrm>
      </p:grpSpPr>
      <p:grpSp>
        <p:nvGrpSpPr>
          <p:cNvPr id="109" name="Google Shape;109;p15"/>
          <p:cNvGrpSpPr/>
          <p:nvPr/>
        </p:nvGrpSpPr>
        <p:grpSpPr>
          <a:xfrm>
            <a:off x="539565" y="539565"/>
            <a:ext cx="17208869" cy="9207869"/>
            <a:chOff x="0" y="0"/>
            <a:chExt cx="4532377" cy="2425118"/>
          </a:xfrm>
        </p:grpSpPr>
        <p:sp>
          <p:nvSpPr>
            <p:cNvPr id="110" name="Google Shape;110;p15"/>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5"/>
          <p:cNvSpPr/>
          <p:nvPr/>
        </p:nvSpPr>
        <p:spPr>
          <a:xfrm rot="5400000">
            <a:off x="1979502" y="4524540"/>
            <a:ext cx="3811854" cy="6691727"/>
          </a:xfrm>
          <a:custGeom>
            <a:rect b="b" l="l" r="r" t="t"/>
            <a:pathLst>
              <a:path extrusionOk="0" h="6691727" w="3811854">
                <a:moveTo>
                  <a:pt x="0" y="0"/>
                </a:moveTo>
                <a:lnTo>
                  <a:pt x="3811854" y="0"/>
                </a:lnTo>
                <a:lnTo>
                  <a:pt x="3811854" y="6691728"/>
                </a:lnTo>
                <a:lnTo>
                  <a:pt x="0" y="6691728"/>
                </a:lnTo>
                <a:lnTo>
                  <a:pt x="0" y="0"/>
                </a:lnTo>
                <a:close/>
              </a:path>
            </a:pathLst>
          </a:custGeom>
          <a:blipFill rotWithShape="1">
            <a:blip r:embed="rId3">
              <a:alphaModFix/>
            </a:blip>
            <a:stretch>
              <a:fillRect b="-8061" l="0" r="-18996" t="0"/>
            </a:stretch>
          </a:blipFill>
          <a:ln>
            <a:noFill/>
          </a:ln>
        </p:spPr>
      </p:sp>
      <p:sp>
        <p:nvSpPr>
          <p:cNvPr id="113" name="Google Shape;113;p15"/>
          <p:cNvSpPr/>
          <p:nvPr/>
        </p:nvSpPr>
        <p:spPr>
          <a:xfrm>
            <a:off x="12669609" y="539565"/>
            <a:ext cx="4360136" cy="5352846"/>
          </a:xfrm>
          <a:custGeom>
            <a:rect b="b" l="l" r="r" t="t"/>
            <a:pathLst>
              <a:path extrusionOk="0" h="5352846" w="4360136">
                <a:moveTo>
                  <a:pt x="0" y="0"/>
                </a:moveTo>
                <a:lnTo>
                  <a:pt x="4360137" y="0"/>
                </a:lnTo>
                <a:lnTo>
                  <a:pt x="4360137" y="5352847"/>
                </a:lnTo>
                <a:lnTo>
                  <a:pt x="0" y="5352847"/>
                </a:lnTo>
                <a:lnTo>
                  <a:pt x="0" y="0"/>
                </a:lnTo>
                <a:close/>
              </a:path>
            </a:pathLst>
          </a:custGeom>
          <a:blipFill rotWithShape="1">
            <a:blip r:embed="rId4">
              <a:alphaModFix/>
            </a:blip>
            <a:stretch>
              <a:fillRect b="0" l="0" r="0" t="0"/>
            </a:stretch>
          </a:blipFill>
          <a:ln>
            <a:noFill/>
          </a:ln>
        </p:spPr>
      </p:sp>
      <p:sp>
        <p:nvSpPr>
          <p:cNvPr id="114" name="Google Shape;114;p15"/>
          <p:cNvSpPr txBox="1"/>
          <p:nvPr/>
        </p:nvSpPr>
        <p:spPr>
          <a:xfrm>
            <a:off x="2775928" y="1151099"/>
            <a:ext cx="12736143"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Meeting Agenda</a:t>
            </a:r>
            <a:endParaRPr/>
          </a:p>
        </p:txBody>
      </p:sp>
      <p:sp>
        <p:nvSpPr>
          <p:cNvPr id="115" name="Google Shape;115;p15"/>
          <p:cNvSpPr txBox="1"/>
          <p:nvPr/>
        </p:nvSpPr>
        <p:spPr>
          <a:xfrm>
            <a:off x="1496183" y="5360407"/>
            <a:ext cx="3467268"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13261D"/>
                </a:solidFill>
                <a:latin typeface="Nunito"/>
                <a:ea typeface="Nunito"/>
                <a:cs typeface="Nunito"/>
                <a:sym typeface="Nunito"/>
              </a:rPr>
              <a:t>Write an agenda here.</a:t>
            </a:r>
            <a:endParaRPr/>
          </a:p>
        </p:txBody>
      </p:sp>
      <p:sp>
        <p:nvSpPr>
          <p:cNvPr id="116" name="Google Shape;116;p15"/>
          <p:cNvSpPr txBox="1"/>
          <p:nvPr/>
        </p:nvSpPr>
        <p:spPr>
          <a:xfrm>
            <a:off x="5984843" y="5360407"/>
            <a:ext cx="3467268"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13261D"/>
                </a:solidFill>
                <a:latin typeface="Nunito"/>
                <a:ea typeface="Nunito"/>
                <a:cs typeface="Nunito"/>
                <a:sym typeface="Nunito"/>
              </a:rPr>
              <a:t>Write an agenda here.</a:t>
            </a:r>
            <a:endParaRPr/>
          </a:p>
        </p:txBody>
      </p:sp>
      <p:sp>
        <p:nvSpPr>
          <p:cNvPr id="117" name="Google Shape;117;p15"/>
          <p:cNvSpPr txBox="1"/>
          <p:nvPr/>
        </p:nvSpPr>
        <p:spPr>
          <a:xfrm>
            <a:off x="8987994" y="8426871"/>
            <a:ext cx="3467268"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13261D"/>
                </a:solidFill>
                <a:latin typeface="Nunito"/>
                <a:ea typeface="Nunito"/>
                <a:cs typeface="Nunito"/>
                <a:sym typeface="Nunito"/>
              </a:rPr>
              <a:t>Write an agenda here.</a:t>
            </a:r>
            <a:endParaRPr/>
          </a:p>
        </p:txBody>
      </p:sp>
      <p:sp>
        <p:nvSpPr>
          <p:cNvPr id="118" name="Google Shape;118;p15"/>
          <p:cNvSpPr txBox="1"/>
          <p:nvPr/>
        </p:nvSpPr>
        <p:spPr>
          <a:xfrm>
            <a:off x="13324549" y="8426871"/>
            <a:ext cx="3467268" cy="356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13261D"/>
                </a:solidFill>
                <a:latin typeface="Nunito"/>
                <a:ea typeface="Nunito"/>
                <a:cs typeface="Nunito"/>
                <a:sym typeface="Nunito"/>
              </a:rPr>
              <a:t>Write an agenda here.</a:t>
            </a:r>
            <a:endParaRPr/>
          </a:p>
        </p:txBody>
      </p:sp>
      <p:sp>
        <p:nvSpPr>
          <p:cNvPr id="119" name="Google Shape;119;p15"/>
          <p:cNvSpPr txBox="1"/>
          <p:nvPr/>
        </p:nvSpPr>
        <p:spPr>
          <a:xfrm>
            <a:off x="1785895" y="3725149"/>
            <a:ext cx="2887800" cy="13698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8900" u="none" cap="none" strike="noStrike">
                <a:solidFill>
                  <a:srgbClr val="F2DC8B"/>
                </a:solidFill>
                <a:latin typeface="Marcellus"/>
                <a:ea typeface="Marcellus"/>
                <a:cs typeface="Marcellus"/>
                <a:sym typeface="Marcellus"/>
              </a:rPr>
              <a:t>01</a:t>
            </a:r>
            <a:endParaRPr/>
          </a:p>
        </p:txBody>
      </p:sp>
      <p:sp>
        <p:nvSpPr>
          <p:cNvPr id="120" name="Google Shape;120;p15"/>
          <p:cNvSpPr txBox="1"/>
          <p:nvPr/>
        </p:nvSpPr>
        <p:spPr>
          <a:xfrm>
            <a:off x="6274555" y="3725149"/>
            <a:ext cx="2887800" cy="13698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8900" u="none" cap="none" strike="noStrike">
                <a:solidFill>
                  <a:srgbClr val="F2DC8B"/>
                </a:solidFill>
                <a:latin typeface="Marcellus"/>
                <a:ea typeface="Marcellus"/>
                <a:cs typeface="Marcellus"/>
                <a:sym typeface="Marcellus"/>
              </a:rPr>
              <a:t>02</a:t>
            </a:r>
            <a:endParaRPr/>
          </a:p>
        </p:txBody>
      </p:sp>
      <p:sp>
        <p:nvSpPr>
          <p:cNvPr id="121" name="Google Shape;121;p15"/>
          <p:cNvSpPr txBox="1"/>
          <p:nvPr/>
        </p:nvSpPr>
        <p:spPr>
          <a:xfrm>
            <a:off x="9277705" y="6723374"/>
            <a:ext cx="2887800" cy="13698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8900" u="none" cap="none" strike="noStrike">
                <a:solidFill>
                  <a:srgbClr val="F2DC8B"/>
                </a:solidFill>
                <a:latin typeface="Marcellus"/>
                <a:ea typeface="Marcellus"/>
                <a:cs typeface="Marcellus"/>
                <a:sym typeface="Marcellus"/>
              </a:rPr>
              <a:t>03</a:t>
            </a:r>
            <a:endParaRPr/>
          </a:p>
        </p:txBody>
      </p:sp>
      <p:sp>
        <p:nvSpPr>
          <p:cNvPr id="122" name="Google Shape;122;p15"/>
          <p:cNvSpPr txBox="1"/>
          <p:nvPr/>
        </p:nvSpPr>
        <p:spPr>
          <a:xfrm>
            <a:off x="13614260" y="6723374"/>
            <a:ext cx="2887800" cy="13698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8900" u="none" cap="none" strike="noStrike">
                <a:solidFill>
                  <a:srgbClr val="F2DC8B"/>
                </a:solidFill>
                <a:latin typeface="Marcellus"/>
                <a:ea typeface="Marcellus"/>
                <a:cs typeface="Marcellus"/>
                <a:sym typeface="Marcellus"/>
              </a:rPr>
              <a:t>04</a:t>
            </a:r>
            <a:endParaRPr/>
          </a:p>
        </p:txBody>
      </p:sp>
      <p:sp>
        <p:nvSpPr>
          <p:cNvPr id="123" name="Google Shape;123;p15"/>
          <p:cNvSpPr txBox="1"/>
          <p:nvPr/>
        </p:nvSpPr>
        <p:spPr>
          <a:xfrm>
            <a:off x="1496183" y="3164897"/>
            <a:ext cx="3467268" cy="310896"/>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1" i="0" lang="en-US" sz="2200" u="none" cap="none" strike="noStrike">
                <a:solidFill>
                  <a:srgbClr val="FAEEAD"/>
                </a:solidFill>
                <a:latin typeface="Nunito"/>
                <a:ea typeface="Nunito"/>
                <a:cs typeface="Nunito"/>
                <a:sym typeface="Nunito"/>
              </a:rPr>
              <a:t>PROJECT OVERVIEW</a:t>
            </a:r>
            <a:endParaRPr/>
          </a:p>
        </p:txBody>
      </p:sp>
      <p:sp>
        <p:nvSpPr>
          <p:cNvPr id="124" name="Google Shape;124;p15"/>
          <p:cNvSpPr txBox="1"/>
          <p:nvPr/>
        </p:nvSpPr>
        <p:spPr>
          <a:xfrm>
            <a:off x="5984843" y="3164897"/>
            <a:ext cx="3467268" cy="310896"/>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1" i="0" lang="en-US" sz="2200" u="none" cap="none" strike="noStrike">
                <a:solidFill>
                  <a:srgbClr val="FAEEAD"/>
                </a:solidFill>
                <a:latin typeface="Nunito"/>
                <a:ea typeface="Nunito"/>
                <a:cs typeface="Nunito"/>
                <a:sym typeface="Nunito"/>
              </a:rPr>
              <a:t>PROJECT TIMELINE</a:t>
            </a:r>
            <a:endParaRPr/>
          </a:p>
        </p:txBody>
      </p:sp>
      <p:sp>
        <p:nvSpPr>
          <p:cNvPr id="125" name="Google Shape;125;p15"/>
          <p:cNvSpPr txBox="1"/>
          <p:nvPr/>
        </p:nvSpPr>
        <p:spPr>
          <a:xfrm>
            <a:off x="8987994" y="6231362"/>
            <a:ext cx="3467268" cy="310896"/>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1" i="0" lang="en-US" sz="2200" u="none" cap="none" strike="noStrike">
                <a:solidFill>
                  <a:srgbClr val="FAEEAD"/>
                </a:solidFill>
                <a:latin typeface="Nunito"/>
                <a:ea typeface="Nunito"/>
                <a:cs typeface="Nunito"/>
                <a:sym typeface="Nunito"/>
              </a:rPr>
              <a:t>STATUS REPORT</a:t>
            </a:r>
            <a:endParaRPr/>
          </a:p>
        </p:txBody>
      </p:sp>
      <p:sp>
        <p:nvSpPr>
          <p:cNvPr id="126" name="Google Shape;126;p15"/>
          <p:cNvSpPr txBox="1"/>
          <p:nvPr/>
        </p:nvSpPr>
        <p:spPr>
          <a:xfrm>
            <a:off x="13324549" y="6231362"/>
            <a:ext cx="3467268" cy="310896"/>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1" i="0" lang="en-US" sz="2200" u="none" cap="none" strike="noStrike">
                <a:solidFill>
                  <a:srgbClr val="FAEEAD"/>
                </a:solidFill>
                <a:latin typeface="Nunito"/>
                <a:ea typeface="Nunito"/>
                <a:cs typeface="Nunito"/>
                <a:sym typeface="Nunito"/>
              </a:rPr>
              <a:t>UPCOMING REPORT</a:t>
            </a:r>
            <a:endParaRPr/>
          </a:p>
        </p:txBody>
      </p:sp>
      <p:cxnSp>
        <p:nvCxnSpPr>
          <p:cNvPr id="127" name="Google Shape;127;p15"/>
          <p:cNvCxnSpPr/>
          <p:nvPr/>
        </p:nvCxnSpPr>
        <p:spPr>
          <a:xfrm>
            <a:off x="2351357" y="3734674"/>
            <a:ext cx="1756920" cy="0"/>
          </a:xfrm>
          <a:prstGeom prst="straightConnector1">
            <a:avLst/>
          </a:prstGeom>
          <a:noFill/>
          <a:ln cap="flat" cmpd="sng" w="38100">
            <a:solidFill>
              <a:srgbClr val="FAEEAD"/>
            </a:solidFill>
            <a:prstDash val="solid"/>
            <a:round/>
            <a:headEnd len="sm" w="sm" type="none"/>
            <a:tailEnd len="sm" w="sm" type="none"/>
          </a:ln>
        </p:spPr>
      </p:cxnSp>
      <p:cxnSp>
        <p:nvCxnSpPr>
          <p:cNvPr id="128" name="Google Shape;128;p15"/>
          <p:cNvCxnSpPr/>
          <p:nvPr/>
        </p:nvCxnSpPr>
        <p:spPr>
          <a:xfrm>
            <a:off x="6840017" y="3734674"/>
            <a:ext cx="1756920" cy="0"/>
          </a:xfrm>
          <a:prstGeom prst="straightConnector1">
            <a:avLst/>
          </a:prstGeom>
          <a:noFill/>
          <a:ln cap="flat" cmpd="sng" w="38100">
            <a:solidFill>
              <a:srgbClr val="FAEEAD"/>
            </a:solidFill>
            <a:prstDash val="solid"/>
            <a:round/>
            <a:headEnd len="sm" w="sm" type="none"/>
            <a:tailEnd len="sm" w="sm" type="none"/>
          </a:ln>
        </p:spPr>
      </p:cxnSp>
      <p:cxnSp>
        <p:nvCxnSpPr>
          <p:cNvPr id="129" name="Google Shape;129;p15"/>
          <p:cNvCxnSpPr/>
          <p:nvPr/>
        </p:nvCxnSpPr>
        <p:spPr>
          <a:xfrm>
            <a:off x="9843168" y="6801138"/>
            <a:ext cx="1756920" cy="0"/>
          </a:xfrm>
          <a:prstGeom prst="straightConnector1">
            <a:avLst/>
          </a:prstGeom>
          <a:noFill/>
          <a:ln cap="flat" cmpd="sng" w="38100">
            <a:solidFill>
              <a:srgbClr val="FAEEAD"/>
            </a:solidFill>
            <a:prstDash val="solid"/>
            <a:round/>
            <a:headEnd len="sm" w="sm" type="none"/>
            <a:tailEnd len="sm" w="sm" type="none"/>
          </a:ln>
        </p:spPr>
      </p:cxnSp>
      <p:cxnSp>
        <p:nvCxnSpPr>
          <p:cNvPr id="130" name="Google Shape;130;p15"/>
          <p:cNvCxnSpPr/>
          <p:nvPr/>
        </p:nvCxnSpPr>
        <p:spPr>
          <a:xfrm>
            <a:off x="14179723" y="6801138"/>
            <a:ext cx="1756920" cy="0"/>
          </a:xfrm>
          <a:prstGeom prst="straightConnector1">
            <a:avLst/>
          </a:prstGeom>
          <a:noFill/>
          <a:ln cap="flat" cmpd="sng" w="38100">
            <a:solidFill>
              <a:srgbClr val="FAEEAD"/>
            </a:solidFill>
            <a:prstDash val="solid"/>
            <a:round/>
            <a:headEnd len="sm" w="sm" type="none"/>
            <a:tailEnd len="sm" w="sm" type="none"/>
          </a:ln>
        </p:spPr>
      </p:cxnSp>
      <p:cxnSp>
        <p:nvCxnSpPr>
          <p:cNvPr id="131" name="Google Shape;131;p15"/>
          <p:cNvCxnSpPr/>
          <p:nvPr/>
        </p:nvCxnSpPr>
        <p:spPr>
          <a:xfrm>
            <a:off x="2351357" y="5093902"/>
            <a:ext cx="1756920" cy="0"/>
          </a:xfrm>
          <a:prstGeom prst="straightConnector1">
            <a:avLst/>
          </a:prstGeom>
          <a:noFill/>
          <a:ln cap="flat" cmpd="sng" w="38100">
            <a:solidFill>
              <a:srgbClr val="FAEEAD"/>
            </a:solidFill>
            <a:prstDash val="solid"/>
            <a:round/>
            <a:headEnd len="sm" w="sm" type="none"/>
            <a:tailEnd len="sm" w="sm" type="none"/>
          </a:ln>
        </p:spPr>
      </p:cxnSp>
      <p:cxnSp>
        <p:nvCxnSpPr>
          <p:cNvPr id="132" name="Google Shape;132;p15"/>
          <p:cNvCxnSpPr/>
          <p:nvPr/>
        </p:nvCxnSpPr>
        <p:spPr>
          <a:xfrm>
            <a:off x="6840017" y="5093902"/>
            <a:ext cx="1756920" cy="0"/>
          </a:xfrm>
          <a:prstGeom prst="straightConnector1">
            <a:avLst/>
          </a:prstGeom>
          <a:noFill/>
          <a:ln cap="flat" cmpd="sng" w="38100">
            <a:solidFill>
              <a:srgbClr val="FAEEAD"/>
            </a:solidFill>
            <a:prstDash val="solid"/>
            <a:round/>
            <a:headEnd len="sm" w="sm" type="none"/>
            <a:tailEnd len="sm" w="sm" type="none"/>
          </a:ln>
        </p:spPr>
      </p:cxnSp>
      <p:cxnSp>
        <p:nvCxnSpPr>
          <p:cNvPr id="133" name="Google Shape;133;p15"/>
          <p:cNvCxnSpPr/>
          <p:nvPr/>
        </p:nvCxnSpPr>
        <p:spPr>
          <a:xfrm>
            <a:off x="9843168" y="8160366"/>
            <a:ext cx="1756920" cy="0"/>
          </a:xfrm>
          <a:prstGeom prst="straightConnector1">
            <a:avLst/>
          </a:prstGeom>
          <a:noFill/>
          <a:ln cap="flat" cmpd="sng" w="38100">
            <a:solidFill>
              <a:srgbClr val="FAEEAD"/>
            </a:solidFill>
            <a:prstDash val="solid"/>
            <a:round/>
            <a:headEnd len="sm" w="sm" type="none"/>
            <a:tailEnd len="sm" w="sm" type="none"/>
          </a:ln>
        </p:spPr>
      </p:cxnSp>
      <p:cxnSp>
        <p:nvCxnSpPr>
          <p:cNvPr id="134" name="Google Shape;134;p15"/>
          <p:cNvCxnSpPr/>
          <p:nvPr/>
        </p:nvCxnSpPr>
        <p:spPr>
          <a:xfrm>
            <a:off x="14179723" y="8160366"/>
            <a:ext cx="1756920" cy="0"/>
          </a:xfrm>
          <a:prstGeom prst="straightConnector1">
            <a:avLst/>
          </a:prstGeom>
          <a:noFill/>
          <a:ln cap="flat" cmpd="sng" w="38100">
            <a:solidFill>
              <a:srgbClr val="FAEEAD"/>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138" name="Shape 138"/>
        <p:cNvGrpSpPr/>
        <p:nvPr/>
      </p:nvGrpSpPr>
      <p:grpSpPr>
        <a:xfrm>
          <a:off x="0" y="0"/>
          <a:ext cx="0" cy="0"/>
          <a:chOff x="0" y="0"/>
          <a:chExt cx="0" cy="0"/>
        </a:xfrm>
      </p:grpSpPr>
      <p:sp>
        <p:nvSpPr>
          <p:cNvPr id="139" name="Google Shape;139;p16"/>
          <p:cNvSpPr/>
          <p:nvPr/>
        </p:nvSpPr>
        <p:spPr>
          <a:xfrm>
            <a:off x="539565" y="539565"/>
            <a:ext cx="17208869" cy="9207869"/>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a:off x="8820357" y="1028700"/>
            <a:ext cx="8229600" cy="82296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141" name="Google Shape;141;p16"/>
          <p:cNvSpPr/>
          <p:nvPr/>
        </p:nvSpPr>
        <p:spPr>
          <a:xfrm>
            <a:off x="9252975" y="1461319"/>
            <a:ext cx="7364363" cy="7364363"/>
          </a:xfrm>
          <a:custGeom>
            <a:rect b="b" l="l" r="r" t="t"/>
            <a:pathLst>
              <a:path extrusionOk="0" h="7364363" w="7364363">
                <a:moveTo>
                  <a:pt x="0" y="0"/>
                </a:moveTo>
                <a:lnTo>
                  <a:pt x="7364363" y="0"/>
                </a:lnTo>
                <a:lnTo>
                  <a:pt x="7364363" y="7364362"/>
                </a:lnTo>
                <a:lnTo>
                  <a:pt x="0" y="7364362"/>
                </a:lnTo>
                <a:lnTo>
                  <a:pt x="0" y="0"/>
                </a:lnTo>
                <a:close/>
              </a:path>
            </a:pathLst>
          </a:custGeom>
          <a:blipFill rotWithShape="1">
            <a:blip r:embed="rId4">
              <a:alphaModFix/>
            </a:blip>
            <a:stretch>
              <a:fillRect b="0" l="0" r="0" t="0"/>
            </a:stretch>
          </a:blipFill>
          <a:ln>
            <a:noFill/>
          </a:ln>
        </p:spPr>
      </p:sp>
      <p:pic>
        <p:nvPicPr>
          <p:cNvPr id="142" name="Google Shape;142;p16"/>
          <p:cNvPicPr preferRelativeResize="0"/>
          <p:nvPr/>
        </p:nvPicPr>
        <p:blipFill rotWithShape="1">
          <a:blip r:embed="rId5">
            <a:alphaModFix/>
          </a:blip>
          <a:srcRect b="15960" l="51600" r="10148" t="16035"/>
          <a:stretch/>
        </p:blipFill>
        <p:spPr>
          <a:xfrm>
            <a:off x="9437374" y="1649800"/>
            <a:ext cx="6995700" cy="6995400"/>
          </a:xfrm>
          <a:prstGeom prst="ellipse">
            <a:avLst/>
          </a:prstGeom>
          <a:noFill/>
          <a:ln>
            <a:noFill/>
          </a:ln>
        </p:spPr>
      </p:pic>
      <p:sp>
        <p:nvSpPr>
          <p:cNvPr id="143" name="Google Shape;143;p16"/>
          <p:cNvSpPr txBox="1"/>
          <p:nvPr/>
        </p:nvSpPr>
        <p:spPr>
          <a:xfrm>
            <a:off x="1364044" y="6486790"/>
            <a:ext cx="6495993" cy="1283970"/>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Hello there!</a:t>
            </a:r>
            <a:endParaRPr/>
          </a:p>
        </p:txBody>
      </p:sp>
      <p:sp>
        <p:nvSpPr>
          <p:cNvPr id="144" name="Google Shape;144;p16"/>
          <p:cNvSpPr txBox="1"/>
          <p:nvPr/>
        </p:nvSpPr>
        <p:spPr>
          <a:xfrm>
            <a:off x="1364044" y="7991150"/>
            <a:ext cx="6893364" cy="72771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13261D"/>
                </a:solidFill>
                <a:latin typeface="Nunito"/>
                <a:ea typeface="Nunito"/>
                <a:cs typeface="Nunito"/>
                <a:sym typeface="Nunito"/>
              </a:rPr>
              <a:t>I'm Rain, and I'll be sharing with you my beautiful ideas. Follow me at @reallygreatsite to learn more. </a:t>
            </a:r>
            <a:endParaRPr/>
          </a:p>
        </p:txBody>
      </p:sp>
      <p:sp>
        <p:nvSpPr>
          <p:cNvPr id="145" name="Google Shape;145;p16"/>
          <p:cNvSpPr/>
          <p:nvPr/>
        </p:nvSpPr>
        <p:spPr>
          <a:xfrm flipH="1" rot="4628203">
            <a:off x="2041532" y="-437677"/>
            <a:ext cx="4678187" cy="8381117"/>
          </a:xfrm>
          <a:custGeom>
            <a:rect b="b" l="l" r="r" t="t"/>
            <a:pathLst>
              <a:path extrusionOk="0" h="8381117" w="4678187">
                <a:moveTo>
                  <a:pt x="4678187" y="0"/>
                </a:moveTo>
                <a:lnTo>
                  <a:pt x="0" y="0"/>
                </a:lnTo>
                <a:lnTo>
                  <a:pt x="0" y="8381117"/>
                </a:lnTo>
                <a:lnTo>
                  <a:pt x="4678187" y="8381117"/>
                </a:lnTo>
                <a:lnTo>
                  <a:pt x="4678187"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61D"/>
        </a:solidFill>
      </p:bgPr>
    </p:bg>
    <p:spTree>
      <p:nvGrpSpPr>
        <p:cNvPr id="149" name="Shape 149"/>
        <p:cNvGrpSpPr/>
        <p:nvPr/>
      </p:nvGrpSpPr>
      <p:grpSpPr>
        <a:xfrm>
          <a:off x="0" y="0"/>
          <a:ext cx="0" cy="0"/>
          <a:chOff x="0" y="0"/>
          <a:chExt cx="0" cy="0"/>
        </a:xfrm>
      </p:grpSpPr>
      <p:sp>
        <p:nvSpPr>
          <p:cNvPr id="150" name="Google Shape;150;p17"/>
          <p:cNvSpPr/>
          <p:nvPr/>
        </p:nvSpPr>
        <p:spPr>
          <a:xfrm>
            <a:off x="14502985" y="6300873"/>
            <a:ext cx="4463863" cy="6635472"/>
          </a:xfrm>
          <a:custGeom>
            <a:rect b="b" l="l" r="r" t="t"/>
            <a:pathLst>
              <a:path extrusionOk="0" h="6635472" w="4463863">
                <a:moveTo>
                  <a:pt x="0" y="0"/>
                </a:moveTo>
                <a:lnTo>
                  <a:pt x="4463863" y="0"/>
                </a:lnTo>
                <a:lnTo>
                  <a:pt x="4463863" y="6635472"/>
                </a:lnTo>
                <a:lnTo>
                  <a:pt x="0" y="6635472"/>
                </a:lnTo>
                <a:lnTo>
                  <a:pt x="0" y="0"/>
                </a:lnTo>
                <a:close/>
              </a:path>
            </a:pathLst>
          </a:custGeom>
          <a:blipFill rotWithShape="1">
            <a:blip r:embed="rId3">
              <a:alphaModFix/>
            </a:blip>
            <a:stretch>
              <a:fillRect b="0" l="0" r="0" t="0"/>
            </a:stretch>
          </a:blipFill>
          <a:ln>
            <a:noFill/>
          </a:ln>
        </p:spPr>
      </p:sp>
      <p:pic>
        <p:nvPicPr>
          <p:cNvPr id="151" name="Google Shape;151;p17"/>
          <p:cNvPicPr preferRelativeResize="0"/>
          <p:nvPr/>
        </p:nvPicPr>
        <p:blipFill rotWithShape="1">
          <a:blip r:embed="rId4">
            <a:alphaModFix amt="30000"/>
          </a:blip>
          <a:srcRect b="30887" l="0" r="0" t="30887"/>
          <a:stretch/>
        </p:blipFill>
        <p:spPr>
          <a:xfrm>
            <a:off x="0" y="0"/>
            <a:ext cx="18288000" cy="4660372"/>
          </a:xfrm>
          <a:prstGeom prst="rect">
            <a:avLst/>
          </a:prstGeom>
          <a:noFill/>
          <a:ln>
            <a:noFill/>
          </a:ln>
        </p:spPr>
      </p:pic>
      <p:sp>
        <p:nvSpPr>
          <p:cNvPr id="152" name="Google Shape;152;p17"/>
          <p:cNvSpPr/>
          <p:nvPr/>
        </p:nvSpPr>
        <p:spPr>
          <a:xfrm flipH="1" rot="-1417575">
            <a:off x="-645688" y="6583547"/>
            <a:ext cx="3348777" cy="4263489"/>
          </a:xfrm>
          <a:custGeom>
            <a:rect b="b" l="l" r="r" t="t"/>
            <a:pathLst>
              <a:path extrusionOk="0" h="4263489" w="3348777">
                <a:moveTo>
                  <a:pt x="3348776" y="0"/>
                </a:moveTo>
                <a:lnTo>
                  <a:pt x="0" y="0"/>
                </a:lnTo>
                <a:lnTo>
                  <a:pt x="0" y="4263489"/>
                </a:lnTo>
                <a:lnTo>
                  <a:pt x="3348776" y="4263489"/>
                </a:lnTo>
                <a:lnTo>
                  <a:pt x="3348776" y="0"/>
                </a:lnTo>
                <a:close/>
              </a:path>
            </a:pathLst>
          </a:custGeom>
          <a:blipFill rotWithShape="1">
            <a:blip r:embed="rId5">
              <a:alphaModFix/>
            </a:blip>
            <a:stretch>
              <a:fillRect b="0" l="0" r="0" t="0"/>
            </a:stretch>
          </a:blipFill>
          <a:ln>
            <a:noFill/>
          </a:ln>
        </p:spPr>
      </p:sp>
      <p:sp>
        <p:nvSpPr>
          <p:cNvPr id="153" name="Google Shape;153;p17"/>
          <p:cNvSpPr txBox="1"/>
          <p:nvPr/>
        </p:nvSpPr>
        <p:spPr>
          <a:xfrm>
            <a:off x="2847353" y="6636553"/>
            <a:ext cx="12593295" cy="1428750"/>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9999" u="none" cap="none" strike="noStrike">
                <a:solidFill>
                  <a:srgbClr val="CEA25A"/>
                </a:solidFill>
                <a:latin typeface="Marcellus"/>
                <a:ea typeface="Marcellus"/>
                <a:cs typeface="Marcellus"/>
                <a:sym typeface="Marcellus"/>
              </a:rPr>
              <a:t>Project Schedule</a:t>
            </a:r>
            <a:endParaRPr/>
          </a:p>
        </p:txBody>
      </p:sp>
      <p:sp>
        <p:nvSpPr>
          <p:cNvPr id="154" name="Google Shape;154;p17"/>
          <p:cNvSpPr txBox="1"/>
          <p:nvPr/>
        </p:nvSpPr>
        <p:spPr>
          <a:xfrm>
            <a:off x="4466974" y="8342546"/>
            <a:ext cx="10036011"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CEA25A"/>
                </a:solidFill>
                <a:latin typeface="Nunito"/>
                <a:ea typeface="Nunito"/>
                <a:cs typeface="Nunito"/>
                <a:sym typeface="Nunito"/>
              </a:rPr>
              <a:t>Elaborate on what you want to discuss. </a:t>
            </a:r>
            <a:endParaRPr/>
          </a:p>
        </p:txBody>
      </p:sp>
      <p:sp>
        <p:nvSpPr>
          <p:cNvPr id="155" name="Google Shape;155;p17"/>
          <p:cNvSpPr txBox="1"/>
          <p:nvPr/>
        </p:nvSpPr>
        <p:spPr>
          <a:xfrm>
            <a:off x="6716882" y="1209675"/>
            <a:ext cx="4854237" cy="2630978"/>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18373" u="none" cap="none" strike="noStrike">
                <a:solidFill>
                  <a:srgbClr val="CEA25A"/>
                </a:solidFill>
                <a:latin typeface="Marcellus"/>
                <a:ea typeface="Marcellus"/>
                <a:cs typeface="Marcellus"/>
                <a:sym typeface="Marcellus"/>
              </a:rPr>
              <a:t>01</a:t>
            </a:r>
            <a:endParaRPr/>
          </a:p>
        </p:txBody>
      </p:sp>
      <p:pic>
        <p:nvPicPr>
          <p:cNvPr id="156" name="Google Shape;156;p17"/>
          <p:cNvPicPr preferRelativeResize="0"/>
          <p:nvPr/>
        </p:nvPicPr>
        <p:blipFill rotWithShape="1">
          <a:blip r:embed="rId6">
            <a:alphaModFix/>
          </a:blip>
          <a:srcRect b="43449" l="0" r="0" t="43449"/>
          <a:stretch/>
        </p:blipFill>
        <p:spPr>
          <a:xfrm>
            <a:off x="0" y="4469650"/>
            <a:ext cx="18288000" cy="1347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160" name="Shape 160"/>
        <p:cNvGrpSpPr/>
        <p:nvPr/>
      </p:nvGrpSpPr>
      <p:grpSpPr>
        <a:xfrm>
          <a:off x="0" y="0"/>
          <a:ext cx="0" cy="0"/>
          <a:chOff x="0" y="0"/>
          <a:chExt cx="0" cy="0"/>
        </a:xfrm>
      </p:grpSpPr>
      <p:grpSp>
        <p:nvGrpSpPr>
          <p:cNvPr id="161" name="Google Shape;161;p18"/>
          <p:cNvGrpSpPr/>
          <p:nvPr/>
        </p:nvGrpSpPr>
        <p:grpSpPr>
          <a:xfrm>
            <a:off x="539565" y="539565"/>
            <a:ext cx="17208869" cy="9207869"/>
            <a:chOff x="0" y="0"/>
            <a:chExt cx="4532377" cy="2425118"/>
          </a:xfrm>
        </p:grpSpPr>
        <p:sp>
          <p:nvSpPr>
            <p:cNvPr id="162" name="Google Shape;162;p18"/>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164" name="Google Shape;164;p18"/>
          <p:cNvGraphicFramePr/>
          <p:nvPr/>
        </p:nvGraphicFramePr>
        <p:xfrm>
          <a:off x="2059994" y="3318093"/>
          <a:ext cx="3000000" cy="3000000"/>
        </p:xfrm>
        <a:graphic>
          <a:graphicData uri="http://schemas.openxmlformats.org/drawingml/2006/table">
            <a:tbl>
              <a:tblPr>
                <a:noFill/>
                <a:tableStyleId>{6394D582-6FA0-42CD-B2EC-DD561A8BDB04}</a:tableStyleId>
              </a:tblPr>
              <a:tblGrid>
                <a:gridCol w="583125"/>
                <a:gridCol w="1287875"/>
                <a:gridCol w="1287875"/>
                <a:gridCol w="1287875"/>
                <a:gridCol w="1287875"/>
                <a:gridCol w="1287875"/>
                <a:gridCol w="1287875"/>
                <a:gridCol w="1287875"/>
                <a:gridCol w="1287875"/>
                <a:gridCol w="1287875"/>
                <a:gridCol w="1287875"/>
                <a:gridCol w="1287875"/>
                <a:gridCol w="539550"/>
              </a:tblGrid>
              <a:tr h="82867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alpha val="0"/>
                        </a:srgbClr>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alpha val="0"/>
                        </a:srgbClr>
                      </a:solidFill>
                      <a:prstDash val="solid"/>
                      <a:round/>
                      <a:headEnd len="sm" w="sm" type="none"/>
                      <a:tailEnd len="sm" w="sm" type="none"/>
                    </a:lnR>
                    <a:lnT cap="flat" cmpd="sng" w="9525">
                      <a:solidFill>
                        <a:srgbClr val="13261D">
                          <a:alpha val="0"/>
                        </a:srgbClr>
                      </a:solidFill>
                      <a:prstDash val="solid"/>
                      <a:round/>
                      <a:headEnd len="sm" w="sm" type="none"/>
                      <a:tailEnd len="sm" w="sm" type="none"/>
                    </a:lnT>
                    <a:lnB cap="flat" cmpd="sng" w="9525">
                      <a:solidFill>
                        <a:srgbClr val="13261D"/>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alpha val="0"/>
                        </a:srgbClr>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alpha val="0"/>
                        </a:srgbClr>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alpha val="0"/>
                        </a:srgbClr>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alpha val="0"/>
                        </a:srgbClr>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alpha val="0"/>
                        </a:srgbClr>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alpha val="0"/>
                        </a:srgbClr>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alpha val="0"/>
                        </a:srgbClr>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13261D"/>
                      </a:solidFill>
                      <a:prstDash val="solid"/>
                      <a:round/>
                      <a:headEnd len="sm" w="sm" type="none"/>
                      <a:tailEnd len="sm" w="sm" type="none"/>
                    </a:lnL>
                    <a:lnR cap="flat" cmpd="sng" w="9525">
                      <a:solidFill>
                        <a:srgbClr val="13261D">
                          <a:alpha val="0"/>
                        </a:srgbClr>
                      </a:solidFill>
                      <a:prstDash val="solid"/>
                      <a:round/>
                      <a:headEnd len="sm" w="sm" type="none"/>
                      <a:tailEnd len="sm" w="sm" type="none"/>
                    </a:lnR>
                    <a:lnT cap="flat" cmpd="sng" w="9525">
                      <a:solidFill>
                        <a:srgbClr val="13261D"/>
                      </a:solidFill>
                      <a:prstDash val="solid"/>
                      <a:round/>
                      <a:headEnd len="sm" w="sm" type="none"/>
                      <a:tailEnd len="sm" w="sm" type="none"/>
                    </a:lnT>
                    <a:lnB cap="flat" cmpd="sng" w="9525">
                      <a:solidFill>
                        <a:srgbClr val="13261D">
                          <a:alpha val="0"/>
                        </a:srgbClr>
                      </a:solidFill>
                      <a:prstDash val="solid"/>
                      <a:round/>
                      <a:headEnd len="sm" w="sm" type="none"/>
                      <a:tailEnd len="sm" w="sm" type="none"/>
                    </a:lnB>
                  </a:tcPr>
                </a:tc>
              </a:tr>
            </a:tbl>
          </a:graphicData>
        </a:graphic>
      </p:graphicFrame>
      <p:grpSp>
        <p:nvGrpSpPr>
          <p:cNvPr id="165" name="Google Shape;165;p18"/>
          <p:cNvGrpSpPr/>
          <p:nvPr/>
        </p:nvGrpSpPr>
        <p:grpSpPr>
          <a:xfrm>
            <a:off x="2647004" y="3878137"/>
            <a:ext cx="3299575" cy="3230771"/>
            <a:chOff x="0" y="-38100"/>
            <a:chExt cx="869024" cy="850900"/>
          </a:xfrm>
        </p:grpSpPr>
        <p:sp>
          <p:nvSpPr>
            <p:cNvPr id="166" name="Google Shape;166;p18"/>
            <p:cNvSpPr/>
            <p:nvPr/>
          </p:nvSpPr>
          <p:spPr>
            <a:xfrm>
              <a:off x="0" y="0"/>
              <a:ext cx="869024" cy="52365"/>
            </a:xfrm>
            <a:custGeom>
              <a:rect b="b" l="l" r="r" t="t"/>
              <a:pathLst>
                <a:path extrusionOk="0" h="52365" w="869024">
                  <a:moveTo>
                    <a:pt x="0" y="0"/>
                  </a:moveTo>
                  <a:lnTo>
                    <a:pt x="869024" y="0"/>
                  </a:lnTo>
                  <a:lnTo>
                    <a:pt x="869024" y="52365"/>
                  </a:lnTo>
                  <a:lnTo>
                    <a:pt x="0" y="52365"/>
                  </a:lnTo>
                  <a:close/>
                </a:path>
              </a:pathLst>
            </a:custGeom>
            <a:gradFill>
              <a:gsLst>
                <a:gs pos="0">
                  <a:srgbClr val="FAEEAD"/>
                </a:gs>
                <a:gs pos="33333">
                  <a:srgbClr val="CEA35B"/>
                </a:gs>
                <a:gs pos="66667">
                  <a:srgbClr val="F9EEAD"/>
                </a:gs>
                <a:gs pos="100000">
                  <a:srgbClr val="CEA45C"/>
                </a:gs>
              </a:gsLst>
              <a:path path="circle">
                <a:fillToRect b="100%" r="100%"/>
              </a:path>
              <a:tileRect l="-100%" t="-100%"/>
            </a:gradFill>
            <a:ln>
              <a:noFill/>
            </a:ln>
          </p:spPr>
        </p:sp>
        <p:sp>
          <p:nvSpPr>
            <p:cNvPr id="167" name="Google Shape;167;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8"/>
          <p:cNvGrpSpPr/>
          <p:nvPr/>
        </p:nvGrpSpPr>
        <p:grpSpPr>
          <a:xfrm>
            <a:off x="5437473" y="4999854"/>
            <a:ext cx="3086101" cy="3230771"/>
            <a:chOff x="0" y="-38100"/>
            <a:chExt cx="812800" cy="850900"/>
          </a:xfrm>
        </p:grpSpPr>
        <p:sp>
          <p:nvSpPr>
            <p:cNvPr id="169" name="Google Shape;169;p18"/>
            <p:cNvSpPr/>
            <p:nvPr/>
          </p:nvSpPr>
          <p:spPr>
            <a:xfrm>
              <a:off x="0" y="0"/>
              <a:ext cx="713825" cy="52365"/>
            </a:xfrm>
            <a:custGeom>
              <a:rect b="b" l="l" r="r" t="t"/>
              <a:pathLst>
                <a:path extrusionOk="0" h="52365" w="713825">
                  <a:moveTo>
                    <a:pt x="0" y="0"/>
                  </a:moveTo>
                  <a:lnTo>
                    <a:pt x="713825" y="0"/>
                  </a:lnTo>
                  <a:lnTo>
                    <a:pt x="713825" y="52365"/>
                  </a:lnTo>
                  <a:lnTo>
                    <a:pt x="0" y="52365"/>
                  </a:lnTo>
                  <a:close/>
                </a:path>
              </a:pathLst>
            </a:custGeom>
            <a:gradFill>
              <a:gsLst>
                <a:gs pos="0">
                  <a:srgbClr val="FAEEAD"/>
                </a:gs>
                <a:gs pos="33333">
                  <a:srgbClr val="CEA35B"/>
                </a:gs>
                <a:gs pos="66667">
                  <a:srgbClr val="F9EEAD"/>
                </a:gs>
                <a:gs pos="100000">
                  <a:srgbClr val="CEA45C"/>
                </a:gs>
              </a:gsLst>
              <a:path path="circle">
                <a:fillToRect b="100%" r="100%"/>
              </a:path>
              <a:tileRect l="-100%" t="-100%"/>
            </a:gradFill>
            <a:ln>
              <a:noFill/>
            </a:ln>
          </p:spPr>
        </p:sp>
        <p:sp>
          <p:nvSpPr>
            <p:cNvPr id="170" name="Google Shape;170;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8"/>
          <p:cNvGrpSpPr/>
          <p:nvPr/>
        </p:nvGrpSpPr>
        <p:grpSpPr>
          <a:xfrm>
            <a:off x="5231710" y="7240287"/>
            <a:ext cx="11553074" cy="3230771"/>
            <a:chOff x="0" y="-38100"/>
            <a:chExt cx="3042785" cy="850900"/>
          </a:xfrm>
        </p:grpSpPr>
        <p:sp>
          <p:nvSpPr>
            <p:cNvPr id="172" name="Google Shape;172;p18"/>
            <p:cNvSpPr/>
            <p:nvPr/>
          </p:nvSpPr>
          <p:spPr>
            <a:xfrm>
              <a:off x="0" y="0"/>
              <a:ext cx="3042785" cy="52365"/>
            </a:xfrm>
            <a:custGeom>
              <a:rect b="b" l="l" r="r" t="t"/>
              <a:pathLst>
                <a:path extrusionOk="0" h="52365" w="3042785">
                  <a:moveTo>
                    <a:pt x="0" y="0"/>
                  </a:moveTo>
                  <a:lnTo>
                    <a:pt x="3042785" y="0"/>
                  </a:lnTo>
                  <a:lnTo>
                    <a:pt x="3042785" y="52365"/>
                  </a:lnTo>
                  <a:lnTo>
                    <a:pt x="0" y="52365"/>
                  </a:lnTo>
                  <a:close/>
                </a:path>
              </a:pathLst>
            </a:custGeom>
            <a:gradFill>
              <a:gsLst>
                <a:gs pos="0">
                  <a:srgbClr val="FAEEAD"/>
                </a:gs>
                <a:gs pos="33333">
                  <a:srgbClr val="CEA35B"/>
                </a:gs>
                <a:gs pos="66667">
                  <a:srgbClr val="F9EEAD"/>
                </a:gs>
                <a:gs pos="100000">
                  <a:srgbClr val="CEA45C"/>
                </a:gs>
              </a:gsLst>
              <a:path path="circle">
                <a:fillToRect b="100%" r="100%"/>
              </a:path>
              <a:tileRect l="-100%" t="-100%"/>
            </a:gradFill>
            <a:ln>
              <a:noFill/>
            </a:ln>
          </p:spPr>
        </p:sp>
        <p:sp>
          <p:nvSpPr>
            <p:cNvPr id="173" name="Google Shape;173;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8"/>
          <p:cNvGrpSpPr/>
          <p:nvPr/>
        </p:nvGrpSpPr>
        <p:grpSpPr>
          <a:xfrm>
            <a:off x="7805530" y="6119771"/>
            <a:ext cx="5134035" cy="3230771"/>
            <a:chOff x="0" y="-38100"/>
            <a:chExt cx="1352174" cy="850900"/>
          </a:xfrm>
        </p:grpSpPr>
        <p:sp>
          <p:nvSpPr>
            <p:cNvPr id="175" name="Google Shape;175;p18"/>
            <p:cNvSpPr/>
            <p:nvPr/>
          </p:nvSpPr>
          <p:spPr>
            <a:xfrm>
              <a:off x="0" y="0"/>
              <a:ext cx="1352174" cy="52365"/>
            </a:xfrm>
            <a:custGeom>
              <a:rect b="b" l="l" r="r" t="t"/>
              <a:pathLst>
                <a:path extrusionOk="0" h="52365" w="1352174">
                  <a:moveTo>
                    <a:pt x="0" y="0"/>
                  </a:moveTo>
                  <a:lnTo>
                    <a:pt x="1352174" y="0"/>
                  </a:lnTo>
                  <a:lnTo>
                    <a:pt x="1352174" y="52365"/>
                  </a:lnTo>
                  <a:lnTo>
                    <a:pt x="0" y="52365"/>
                  </a:lnTo>
                  <a:close/>
                </a:path>
              </a:pathLst>
            </a:custGeom>
            <a:gradFill>
              <a:gsLst>
                <a:gs pos="0">
                  <a:srgbClr val="FAEEAD"/>
                </a:gs>
                <a:gs pos="33333">
                  <a:srgbClr val="CEA35B"/>
                </a:gs>
                <a:gs pos="66667">
                  <a:srgbClr val="F9EEAD"/>
                </a:gs>
                <a:gs pos="100000">
                  <a:srgbClr val="CEA45C"/>
                </a:gs>
              </a:gsLst>
              <a:path path="circle">
                <a:fillToRect b="100%" r="100%"/>
              </a:path>
              <a:tileRect l="-100%" t="-100%"/>
            </a:gradFill>
            <a:ln>
              <a:noFill/>
            </a:ln>
          </p:spPr>
        </p:sp>
        <p:sp>
          <p:nvSpPr>
            <p:cNvPr id="176" name="Google Shape;176;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18"/>
          <p:cNvSpPr/>
          <p:nvPr/>
        </p:nvSpPr>
        <p:spPr>
          <a:xfrm flipH="1" rot="5400000">
            <a:off x="1175833" y="468541"/>
            <a:ext cx="2594285" cy="3866820"/>
          </a:xfrm>
          <a:custGeom>
            <a:rect b="b" l="l" r="r" t="t"/>
            <a:pathLst>
              <a:path extrusionOk="0" h="3866820" w="2594285">
                <a:moveTo>
                  <a:pt x="0" y="3866820"/>
                </a:moveTo>
                <a:lnTo>
                  <a:pt x="2594285" y="3866820"/>
                </a:lnTo>
                <a:lnTo>
                  <a:pt x="2594285" y="0"/>
                </a:lnTo>
                <a:lnTo>
                  <a:pt x="0" y="0"/>
                </a:lnTo>
                <a:lnTo>
                  <a:pt x="0" y="3866820"/>
                </a:lnTo>
                <a:close/>
              </a:path>
            </a:pathLst>
          </a:custGeom>
          <a:blipFill rotWithShape="1">
            <a:blip r:embed="rId3">
              <a:alphaModFix/>
            </a:blip>
            <a:stretch>
              <a:fillRect b="0" l="0" r="0" t="0"/>
            </a:stretch>
          </a:blipFill>
          <a:ln>
            <a:noFill/>
          </a:ln>
        </p:spPr>
      </p:sp>
      <p:sp>
        <p:nvSpPr>
          <p:cNvPr id="178" name="Google Shape;178;p18"/>
          <p:cNvSpPr/>
          <p:nvPr/>
        </p:nvSpPr>
        <p:spPr>
          <a:xfrm rot="-5400000">
            <a:off x="14677596" y="676820"/>
            <a:ext cx="2594285" cy="3450261"/>
          </a:xfrm>
          <a:custGeom>
            <a:rect b="b" l="l" r="r" t="t"/>
            <a:pathLst>
              <a:path extrusionOk="0" h="3450261" w="2594285">
                <a:moveTo>
                  <a:pt x="0" y="0"/>
                </a:moveTo>
                <a:lnTo>
                  <a:pt x="2594285" y="0"/>
                </a:lnTo>
                <a:lnTo>
                  <a:pt x="2594285" y="3450261"/>
                </a:lnTo>
                <a:lnTo>
                  <a:pt x="0" y="3450261"/>
                </a:lnTo>
                <a:lnTo>
                  <a:pt x="0" y="0"/>
                </a:lnTo>
                <a:close/>
              </a:path>
            </a:pathLst>
          </a:custGeom>
          <a:blipFill rotWithShape="1">
            <a:blip r:embed="rId3">
              <a:alphaModFix/>
            </a:blip>
            <a:stretch>
              <a:fillRect b="-12072" l="0" r="0" t="0"/>
            </a:stretch>
          </a:blipFill>
          <a:ln>
            <a:noFill/>
          </a:ln>
        </p:spPr>
      </p:sp>
      <p:sp>
        <p:nvSpPr>
          <p:cNvPr id="179" name="Google Shape;179;p18"/>
          <p:cNvSpPr txBox="1"/>
          <p:nvPr/>
        </p:nvSpPr>
        <p:spPr>
          <a:xfrm>
            <a:off x="4715515" y="1231328"/>
            <a:ext cx="8856969"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Project Schedule</a:t>
            </a:r>
            <a:endParaRPr/>
          </a:p>
        </p:txBody>
      </p:sp>
      <p:sp>
        <p:nvSpPr>
          <p:cNvPr id="180" name="Google Shape;180;p18"/>
          <p:cNvSpPr txBox="1"/>
          <p:nvPr/>
        </p:nvSpPr>
        <p:spPr>
          <a:xfrm>
            <a:off x="2040944"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Jan</a:t>
            </a:r>
            <a:endParaRPr/>
          </a:p>
        </p:txBody>
      </p:sp>
      <p:sp>
        <p:nvSpPr>
          <p:cNvPr id="181" name="Google Shape;181;p18"/>
          <p:cNvSpPr txBox="1"/>
          <p:nvPr/>
        </p:nvSpPr>
        <p:spPr>
          <a:xfrm>
            <a:off x="905025" y="3905640"/>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1" i="0" lang="en-US" sz="2400" u="none" cap="none" strike="noStrike">
                <a:solidFill>
                  <a:srgbClr val="13261D"/>
                </a:solidFill>
                <a:latin typeface="Nunito"/>
                <a:ea typeface="Nunito"/>
                <a:cs typeface="Nunito"/>
                <a:sym typeface="Nunito"/>
              </a:rPr>
              <a:t>Task 1</a:t>
            </a:r>
            <a:endParaRPr/>
          </a:p>
        </p:txBody>
      </p:sp>
      <p:sp>
        <p:nvSpPr>
          <p:cNvPr id="182" name="Google Shape;182;p18"/>
          <p:cNvSpPr txBox="1"/>
          <p:nvPr/>
        </p:nvSpPr>
        <p:spPr>
          <a:xfrm>
            <a:off x="905025" y="614667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1" i="0" lang="en-US" sz="2400" u="none" cap="none" strike="noStrike">
                <a:solidFill>
                  <a:srgbClr val="13261D"/>
                </a:solidFill>
                <a:latin typeface="Nunito"/>
                <a:ea typeface="Nunito"/>
                <a:cs typeface="Nunito"/>
                <a:sym typeface="Nunito"/>
              </a:rPr>
              <a:t>Task 3</a:t>
            </a:r>
            <a:endParaRPr/>
          </a:p>
        </p:txBody>
      </p:sp>
      <p:sp>
        <p:nvSpPr>
          <p:cNvPr id="183" name="Google Shape;183;p18"/>
          <p:cNvSpPr txBox="1"/>
          <p:nvPr/>
        </p:nvSpPr>
        <p:spPr>
          <a:xfrm>
            <a:off x="905025" y="5026157"/>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1" i="0" lang="en-US" sz="2400" u="none" cap="none" strike="noStrike">
                <a:solidFill>
                  <a:srgbClr val="13261D"/>
                </a:solidFill>
                <a:latin typeface="Nunito"/>
                <a:ea typeface="Nunito"/>
                <a:cs typeface="Nunito"/>
                <a:sym typeface="Nunito"/>
              </a:rPr>
              <a:t>Task 2</a:t>
            </a:r>
            <a:endParaRPr/>
          </a:p>
        </p:txBody>
      </p:sp>
      <p:sp>
        <p:nvSpPr>
          <p:cNvPr id="184" name="Google Shape;184;p18"/>
          <p:cNvSpPr txBox="1"/>
          <p:nvPr/>
        </p:nvSpPr>
        <p:spPr>
          <a:xfrm>
            <a:off x="905025" y="7267191"/>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1" i="0" lang="en-US" sz="2400" u="none" cap="none" strike="noStrike">
                <a:solidFill>
                  <a:srgbClr val="13261D"/>
                </a:solidFill>
                <a:latin typeface="Nunito"/>
                <a:ea typeface="Nunito"/>
                <a:cs typeface="Nunito"/>
                <a:sym typeface="Nunito"/>
              </a:rPr>
              <a:t>Task 4</a:t>
            </a:r>
            <a:endParaRPr/>
          </a:p>
        </p:txBody>
      </p:sp>
      <p:sp>
        <p:nvSpPr>
          <p:cNvPr id="185" name="Google Shape;185;p18"/>
          <p:cNvSpPr txBox="1"/>
          <p:nvPr/>
        </p:nvSpPr>
        <p:spPr>
          <a:xfrm>
            <a:off x="3333297"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Feb</a:t>
            </a:r>
            <a:endParaRPr/>
          </a:p>
        </p:txBody>
      </p:sp>
      <p:sp>
        <p:nvSpPr>
          <p:cNvPr id="186" name="Google Shape;186;p18"/>
          <p:cNvSpPr txBox="1"/>
          <p:nvPr/>
        </p:nvSpPr>
        <p:spPr>
          <a:xfrm>
            <a:off x="4625650"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Mar</a:t>
            </a:r>
            <a:endParaRPr/>
          </a:p>
        </p:txBody>
      </p:sp>
      <p:sp>
        <p:nvSpPr>
          <p:cNvPr id="187" name="Google Shape;187;p18"/>
          <p:cNvSpPr txBox="1"/>
          <p:nvPr/>
        </p:nvSpPr>
        <p:spPr>
          <a:xfrm>
            <a:off x="5918004"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Apr</a:t>
            </a:r>
            <a:endParaRPr/>
          </a:p>
        </p:txBody>
      </p:sp>
      <p:sp>
        <p:nvSpPr>
          <p:cNvPr id="188" name="Google Shape;188;p18"/>
          <p:cNvSpPr txBox="1"/>
          <p:nvPr/>
        </p:nvSpPr>
        <p:spPr>
          <a:xfrm>
            <a:off x="7210357"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May</a:t>
            </a:r>
            <a:endParaRPr/>
          </a:p>
        </p:txBody>
      </p:sp>
      <p:sp>
        <p:nvSpPr>
          <p:cNvPr id="189" name="Google Shape;189;p18"/>
          <p:cNvSpPr txBox="1"/>
          <p:nvPr/>
        </p:nvSpPr>
        <p:spPr>
          <a:xfrm>
            <a:off x="8502710"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Jun</a:t>
            </a:r>
            <a:endParaRPr/>
          </a:p>
        </p:txBody>
      </p:sp>
      <p:sp>
        <p:nvSpPr>
          <p:cNvPr id="190" name="Google Shape;190;p18"/>
          <p:cNvSpPr txBox="1"/>
          <p:nvPr/>
        </p:nvSpPr>
        <p:spPr>
          <a:xfrm>
            <a:off x="9795063"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Jul</a:t>
            </a:r>
            <a:endParaRPr/>
          </a:p>
        </p:txBody>
      </p:sp>
      <p:sp>
        <p:nvSpPr>
          <p:cNvPr id="191" name="Google Shape;191;p18"/>
          <p:cNvSpPr txBox="1"/>
          <p:nvPr/>
        </p:nvSpPr>
        <p:spPr>
          <a:xfrm>
            <a:off x="11087417"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Aug</a:t>
            </a:r>
            <a:endParaRPr/>
          </a:p>
        </p:txBody>
      </p:sp>
      <p:sp>
        <p:nvSpPr>
          <p:cNvPr id="192" name="Google Shape;192;p18"/>
          <p:cNvSpPr txBox="1"/>
          <p:nvPr/>
        </p:nvSpPr>
        <p:spPr>
          <a:xfrm>
            <a:off x="12379770"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Sep</a:t>
            </a:r>
            <a:endParaRPr/>
          </a:p>
        </p:txBody>
      </p:sp>
      <p:sp>
        <p:nvSpPr>
          <p:cNvPr id="193" name="Google Shape;193;p18"/>
          <p:cNvSpPr txBox="1"/>
          <p:nvPr/>
        </p:nvSpPr>
        <p:spPr>
          <a:xfrm>
            <a:off x="13672123"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Oct</a:t>
            </a:r>
            <a:endParaRPr/>
          </a:p>
        </p:txBody>
      </p:sp>
      <p:sp>
        <p:nvSpPr>
          <p:cNvPr id="194" name="Google Shape;194;p18"/>
          <p:cNvSpPr txBox="1"/>
          <p:nvPr/>
        </p:nvSpPr>
        <p:spPr>
          <a:xfrm>
            <a:off x="14964476"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Nov</a:t>
            </a:r>
            <a:endParaRPr/>
          </a:p>
        </p:txBody>
      </p:sp>
      <p:sp>
        <p:nvSpPr>
          <p:cNvPr id="195" name="Google Shape;195;p18"/>
          <p:cNvSpPr txBox="1"/>
          <p:nvPr/>
        </p:nvSpPr>
        <p:spPr>
          <a:xfrm>
            <a:off x="16256829" y="8786084"/>
            <a:ext cx="1154969" cy="396240"/>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13261D"/>
                </a:solidFill>
                <a:latin typeface="Nunito"/>
                <a:ea typeface="Nunito"/>
                <a:cs typeface="Nunito"/>
                <a:sym typeface="Nunito"/>
              </a:rPr>
              <a:t>Dec</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199" name="Shape 199"/>
        <p:cNvGrpSpPr/>
        <p:nvPr/>
      </p:nvGrpSpPr>
      <p:grpSpPr>
        <a:xfrm>
          <a:off x="0" y="0"/>
          <a:ext cx="0" cy="0"/>
          <a:chOff x="0" y="0"/>
          <a:chExt cx="0" cy="0"/>
        </a:xfrm>
      </p:grpSpPr>
      <p:grpSp>
        <p:nvGrpSpPr>
          <p:cNvPr id="200" name="Google Shape;200;p19"/>
          <p:cNvGrpSpPr/>
          <p:nvPr/>
        </p:nvGrpSpPr>
        <p:grpSpPr>
          <a:xfrm>
            <a:off x="539565" y="539565"/>
            <a:ext cx="17208869" cy="9207869"/>
            <a:chOff x="0" y="0"/>
            <a:chExt cx="4532377" cy="2425118"/>
          </a:xfrm>
        </p:grpSpPr>
        <p:sp>
          <p:nvSpPr>
            <p:cNvPr id="201" name="Google Shape;201;p19"/>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9"/>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203" name="Google Shape;203;p19"/>
          <p:cNvGraphicFramePr/>
          <p:nvPr/>
        </p:nvGraphicFramePr>
        <p:xfrm>
          <a:off x="1761778" y="3037846"/>
          <a:ext cx="3000000" cy="3000000"/>
        </p:xfrm>
        <a:graphic>
          <a:graphicData uri="http://schemas.openxmlformats.org/drawingml/2006/table">
            <a:tbl>
              <a:tblPr>
                <a:noFill/>
                <a:tableStyleId>{6394D582-6FA0-42CD-B2EC-DD561A8BDB04}</a:tableStyleId>
              </a:tblPr>
              <a:tblGrid>
                <a:gridCol w="4938075"/>
                <a:gridCol w="6309300"/>
                <a:gridCol w="3517100"/>
              </a:tblGrid>
              <a:tr h="1184150">
                <a:tc>
                  <a:txBody>
                    <a:bodyPr/>
                    <a:lstStyle/>
                    <a:p>
                      <a:pPr indent="0" lvl="0" marL="0" marR="0" rtl="0" algn="ctr">
                        <a:lnSpc>
                          <a:spcPct val="140011"/>
                        </a:lnSpc>
                        <a:spcBef>
                          <a:spcPts val="0"/>
                        </a:spcBef>
                        <a:spcAft>
                          <a:spcPts val="0"/>
                        </a:spcAft>
                        <a:buNone/>
                      </a:pPr>
                      <a:r>
                        <a:rPr lang="en-US" sz="3499" u="none" cap="none" strike="noStrike">
                          <a:solidFill>
                            <a:srgbClr val="13261D"/>
                          </a:solidFill>
                          <a:latin typeface="Marcellus"/>
                          <a:ea typeface="Marcellus"/>
                          <a:cs typeface="Marcellus"/>
                          <a:sym typeface="Marcellus"/>
                        </a:rPr>
                        <a:t>Time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499" u="none" cap="none" strike="noStrike">
                          <a:solidFill>
                            <a:srgbClr val="13261D"/>
                          </a:solidFill>
                          <a:latin typeface="Marcellus"/>
                          <a:ea typeface="Marcellus"/>
                          <a:cs typeface="Marcellus"/>
                          <a:sym typeface="Marcellus"/>
                        </a:rPr>
                        <a:t>Topic</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1"/>
                        </a:lnSpc>
                        <a:spcBef>
                          <a:spcPts val="0"/>
                        </a:spcBef>
                        <a:spcAft>
                          <a:spcPts val="0"/>
                        </a:spcAft>
                        <a:buNone/>
                      </a:pPr>
                      <a:r>
                        <a:rPr lang="en-US" sz="3499" u="none" cap="none" strike="noStrike">
                          <a:solidFill>
                            <a:srgbClr val="13261D"/>
                          </a:solidFill>
                          <a:latin typeface="Marcellus"/>
                          <a:ea typeface="Marcellus"/>
                          <a:cs typeface="Marcellus"/>
                          <a:sym typeface="Marcellus"/>
                        </a:rPr>
                        <a:t>Presenter</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r>
              <a:tr h="1001875">
                <a:tc>
                  <a:txBody>
                    <a:bodyPr/>
                    <a:lstStyle/>
                    <a:p>
                      <a:pPr indent="0" lvl="0" marL="0" marR="0" rtl="0" algn="ctr">
                        <a:lnSpc>
                          <a:spcPct val="140017"/>
                        </a:lnSpc>
                        <a:spcBef>
                          <a:spcPts val="0"/>
                        </a:spcBef>
                        <a:spcAft>
                          <a:spcPts val="0"/>
                        </a:spcAft>
                        <a:buNone/>
                      </a:pPr>
                      <a:r>
                        <a:rPr b="1" lang="en-US" sz="2299" u="none" cap="none" strike="noStrike">
                          <a:solidFill>
                            <a:srgbClr val="13261D"/>
                          </a:solidFill>
                          <a:latin typeface="Nunito"/>
                          <a:ea typeface="Nunito"/>
                          <a:cs typeface="Nunito"/>
                          <a:sym typeface="Nunito"/>
                        </a:rPr>
                        <a:t>9:00 AM - 9:15 AM</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Meeting Topic 1</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John</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010850">
                <a:tc>
                  <a:txBody>
                    <a:bodyPr/>
                    <a:lstStyle/>
                    <a:p>
                      <a:pPr indent="0" lvl="0" marL="0" marR="0" rtl="0" algn="ctr">
                        <a:lnSpc>
                          <a:spcPct val="292636"/>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Meeting Topic 2</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Anne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010850">
                <a:tc>
                  <a:txBody>
                    <a:bodyPr/>
                    <a:lstStyle/>
                    <a:p>
                      <a:pPr indent="0" lvl="0" marL="0" marR="0" rtl="0" algn="ctr">
                        <a:lnSpc>
                          <a:spcPct val="292636"/>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Meeting Topic 3</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Anne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010850">
                <a:tc>
                  <a:txBody>
                    <a:bodyPr/>
                    <a:lstStyle/>
                    <a:p>
                      <a:pPr indent="0" lvl="0" marL="0" marR="0" rtl="0" algn="ctr">
                        <a:lnSpc>
                          <a:spcPct val="140017"/>
                        </a:lnSpc>
                        <a:spcBef>
                          <a:spcPts val="0"/>
                        </a:spcBef>
                        <a:spcAft>
                          <a:spcPts val="0"/>
                        </a:spcAft>
                        <a:buNone/>
                      </a:pPr>
                      <a:r>
                        <a:rPr b="1" lang="en-US" sz="2299" u="none" cap="none" strike="noStrike">
                          <a:solidFill>
                            <a:srgbClr val="13261D"/>
                          </a:solidFill>
                          <a:latin typeface="Nunito"/>
                          <a:ea typeface="Nunito"/>
                          <a:cs typeface="Nunito"/>
                          <a:sym typeface="Nunito"/>
                        </a:rPr>
                        <a:t>9:15 AM - 10:00 AM</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Meeting Topic 4</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Brian</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solidFill>
                      <a:prstDash val="solid"/>
                      <a:round/>
                      <a:headEnd len="sm" w="sm" type="none"/>
                      <a:tailEnd len="sm" w="sm" type="none"/>
                    </a:lnB>
                  </a:tcPr>
                </a:tc>
              </a:tr>
              <a:tr h="1001875">
                <a:tc>
                  <a:txBody>
                    <a:bodyPr/>
                    <a:lstStyle/>
                    <a:p>
                      <a:pPr indent="0" lvl="0" marL="0" marR="0" rtl="0" algn="ctr">
                        <a:lnSpc>
                          <a:spcPct val="140017"/>
                        </a:lnSpc>
                        <a:spcBef>
                          <a:spcPts val="0"/>
                        </a:spcBef>
                        <a:spcAft>
                          <a:spcPts val="0"/>
                        </a:spcAft>
                        <a:buNone/>
                      </a:pPr>
                      <a:r>
                        <a:rPr b="1" lang="en-US" sz="2299" u="none" cap="none" strike="noStrike">
                          <a:solidFill>
                            <a:srgbClr val="13261D"/>
                          </a:solidFill>
                          <a:latin typeface="Nunito"/>
                          <a:ea typeface="Nunito"/>
                          <a:cs typeface="Nunito"/>
                          <a:sym typeface="Nunito"/>
                        </a:rPr>
                        <a:t>10:00 AM - 10:30 AM</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Meeting Topic 5</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alpha val="0"/>
                        </a:srgbClr>
                      </a:solidFill>
                      <a:prstDash val="solid"/>
                      <a:round/>
                      <a:headEnd len="sm" w="sm" type="none"/>
                      <a:tailEnd len="sm" w="sm" type="none"/>
                    </a:lnB>
                  </a:tcPr>
                </a:tc>
                <a:tc>
                  <a:txBody>
                    <a:bodyPr/>
                    <a:lstStyle/>
                    <a:p>
                      <a:pPr indent="0" lvl="0" marL="0" marR="0" rtl="0" algn="ctr">
                        <a:lnSpc>
                          <a:spcPct val="140018"/>
                        </a:lnSpc>
                        <a:spcBef>
                          <a:spcPts val="0"/>
                        </a:spcBef>
                        <a:spcAft>
                          <a:spcPts val="0"/>
                        </a:spcAft>
                        <a:buNone/>
                      </a:pPr>
                      <a:r>
                        <a:rPr lang="en-US" sz="2199" u="none" cap="none" strike="noStrike">
                          <a:solidFill>
                            <a:srgbClr val="13261D"/>
                          </a:solidFill>
                          <a:latin typeface="Nunito"/>
                          <a:ea typeface="Nunito"/>
                          <a:cs typeface="Nunito"/>
                          <a:sym typeface="Nunito"/>
                        </a:rPr>
                        <a:t>Rachel</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FAEEAD"/>
                      </a:solidFill>
                      <a:prstDash val="solid"/>
                      <a:round/>
                      <a:headEnd len="sm" w="sm" type="none"/>
                      <a:tailEnd len="sm" w="sm" type="none"/>
                    </a:lnT>
                    <a:lnB cap="flat" cmpd="sng" w="38100">
                      <a:solidFill>
                        <a:srgbClr val="FAEEAD">
                          <a:alpha val="0"/>
                        </a:srgbClr>
                      </a:solidFill>
                      <a:prstDash val="solid"/>
                      <a:round/>
                      <a:headEnd len="sm" w="sm" type="none"/>
                      <a:tailEnd len="sm" w="sm" type="none"/>
                    </a:lnB>
                  </a:tcPr>
                </a:tc>
              </a:tr>
            </a:tbl>
          </a:graphicData>
        </a:graphic>
      </p:graphicFrame>
      <p:sp>
        <p:nvSpPr>
          <p:cNvPr id="204" name="Google Shape;204;p19"/>
          <p:cNvSpPr txBox="1"/>
          <p:nvPr/>
        </p:nvSpPr>
        <p:spPr>
          <a:xfrm>
            <a:off x="3965152" y="1114425"/>
            <a:ext cx="10357697"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Meeting Schedule</a:t>
            </a:r>
            <a:endParaRPr/>
          </a:p>
        </p:txBody>
      </p:sp>
      <p:sp>
        <p:nvSpPr>
          <p:cNvPr id="205" name="Google Shape;205;p19"/>
          <p:cNvSpPr/>
          <p:nvPr/>
        </p:nvSpPr>
        <p:spPr>
          <a:xfrm rot="-2700000">
            <a:off x="-6293350" y="4331903"/>
            <a:ext cx="12082301" cy="1340037"/>
          </a:xfrm>
          <a:custGeom>
            <a:rect b="b" l="l" r="r" t="t"/>
            <a:pathLst>
              <a:path extrusionOk="0" h="1340037" w="12082301">
                <a:moveTo>
                  <a:pt x="0" y="0"/>
                </a:moveTo>
                <a:lnTo>
                  <a:pt x="12082301" y="0"/>
                </a:lnTo>
                <a:lnTo>
                  <a:pt x="12082301" y="1340037"/>
                </a:lnTo>
                <a:lnTo>
                  <a:pt x="0" y="1340037"/>
                </a:lnTo>
                <a:lnTo>
                  <a:pt x="0" y="0"/>
                </a:lnTo>
                <a:close/>
              </a:path>
            </a:pathLst>
          </a:custGeom>
          <a:blipFill rotWithShape="1">
            <a:blip r:embed="rId3">
              <a:alphaModFix/>
            </a:blip>
            <a:stretch>
              <a:fillRect b="0" l="0" r="0" t="0"/>
            </a:stretch>
          </a:blipFill>
          <a:ln>
            <a:noFill/>
          </a:ln>
        </p:spPr>
      </p:sp>
      <p:sp>
        <p:nvSpPr>
          <p:cNvPr id="206" name="Google Shape;206;p19"/>
          <p:cNvSpPr/>
          <p:nvPr/>
        </p:nvSpPr>
        <p:spPr>
          <a:xfrm rot="-8100000">
            <a:off x="13386457" y="4871468"/>
            <a:ext cx="12082301" cy="1340037"/>
          </a:xfrm>
          <a:custGeom>
            <a:rect b="b" l="l" r="r" t="t"/>
            <a:pathLst>
              <a:path extrusionOk="0" h="1340037" w="12082301">
                <a:moveTo>
                  <a:pt x="0" y="0"/>
                </a:moveTo>
                <a:lnTo>
                  <a:pt x="12082301" y="0"/>
                </a:lnTo>
                <a:lnTo>
                  <a:pt x="12082301" y="1340037"/>
                </a:lnTo>
                <a:lnTo>
                  <a:pt x="0" y="134003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210" name="Shape 210"/>
        <p:cNvGrpSpPr/>
        <p:nvPr/>
      </p:nvGrpSpPr>
      <p:grpSpPr>
        <a:xfrm>
          <a:off x="0" y="0"/>
          <a:ext cx="0" cy="0"/>
          <a:chOff x="0" y="0"/>
          <a:chExt cx="0" cy="0"/>
        </a:xfrm>
      </p:grpSpPr>
      <p:sp>
        <p:nvSpPr>
          <p:cNvPr id="211" name="Google Shape;211;p20"/>
          <p:cNvSpPr/>
          <p:nvPr/>
        </p:nvSpPr>
        <p:spPr>
          <a:xfrm>
            <a:off x="539565" y="539565"/>
            <a:ext cx="17208869" cy="9207869"/>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p:nvPr/>
        </p:nvSpPr>
        <p:spPr>
          <a:xfrm>
            <a:off x="2081562" y="2823475"/>
            <a:ext cx="3938168" cy="4900573"/>
          </a:xfrm>
          <a:custGeom>
            <a:rect b="b" l="l" r="r" t="t"/>
            <a:pathLst>
              <a:path extrusionOk="0" h="1104977" w="1100047">
                <a:moveTo>
                  <a:pt x="550023" y="0"/>
                </a:moveTo>
                <a:cubicBezTo>
                  <a:pt x="854189" y="1360"/>
                  <a:pt x="1100046" y="248319"/>
                  <a:pt x="1100046" y="552489"/>
                </a:cubicBezTo>
                <a:cubicBezTo>
                  <a:pt x="1100046" y="856658"/>
                  <a:pt x="854189" y="1103617"/>
                  <a:pt x="550023" y="1104977"/>
                </a:cubicBezTo>
                <a:cubicBezTo>
                  <a:pt x="245856" y="1103617"/>
                  <a:pt x="0" y="856658"/>
                  <a:pt x="0" y="552489"/>
                </a:cubicBezTo>
                <a:cubicBezTo>
                  <a:pt x="0" y="248319"/>
                  <a:pt x="245856" y="1360"/>
                  <a:pt x="550023" y="0"/>
                </a:cubicBezTo>
                <a:close/>
              </a:path>
            </a:pathLst>
          </a:custGeom>
          <a:gradFill>
            <a:gsLst>
              <a:gs pos="0">
                <a:srgbClr val="FAEEAD"/>
              </a:gs>
              <a:gs pos="33333">
                <a:srgbClr val="CEA35B"/>
              </a:gs>
              <a:gs pos="66667">
                <a:srgbClr val="F9EEAD"/>
              </a:gs>
              <a:gs pos="100000">
                <a:srgbClr val="CEA45C"/>
              </a:gs>
            </a:gsLst>
            <a:lin ang="21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 name="Google Shape;213;p20"/>
          <p:cNvPicPr preferRelativeResize="0"/>
          <p:nvPr/>
        </p:nvPicPr>
        <p:blipFill rotWithShape="1">
          <a:blip r:embed="rId3">
            <a:alphaModFix/>
          </a:blip>
          <a:srcRect b="25626" l="11874" r="67537" t="28150"/>
          <a:stretch/>
        </p:blipFill>
        <p:spPr>
          <a:xfrm>
            <a:off x="2168096" y="2896236"/>
            <a:ext cx="3765101" cy="4755051"/>
          </a:xfrm>
          <a:prstGeom prst="rect">
            <a:avLst/>
          </a:prstGeom>
          <a:noFill/>
          <a:ln>
            <a:noFill/>
          </a:ln>
        </p:spPr>
      </p:pic>
      <p:sp>
        <p:nvSpPr>
          <p:cNvPr id="214" name="Google Shape;214;p20"/>
          <p:cNvSpPr/>
          <p:nvPr/>
        </p:nvSpPr>
        <p:spPr>
          <a:xfrm rot="-870654">
            <a:off x="15514672" y="4231093"/>
            <a:ext cx="4145774" cy="5468048"/>
          </a:xfrm>
          <a:custGeom>
            <a:rect b="b" l="l" r="r" t="t"/>
            <a:pathLst>
              <a:path extrusionOk="0" h="5468048" w="4145774">
                <a:moveTo>
                  <a:pt x="0" y="0"/>
                </a:moveTo>
                <a:lnTo>
                  <a:pt x="4145774" y="0"/>
                </a:lnTo>
                <a:lnTo>
                  <a:pt x="4145774" y="5468047"/>
                </a:lnTo>
                <a:lnTo>
                  <a:pt x="0" y="5468047"/>
                </a:lnTo>
                <a:lnTo>
                  <a:pt x="0" y="0"/>
                </a:lnTo>
                <a:close/>
              </a:path>
            </a:pathLst>
          </a:custGeom>
          <a:blipFill rotWithShape="1">
            <a:blip r:embed="rId4">
              <a:alphaModFix/>
            </a:blip>
            <a:stretch>
              <a:fillRect b="0" l="0" r="0" t="0"/>
            </a:stretch>
          </a:blipFill>
          <a:ln>
            <a:noFill/>
          </a:ln>
        </p:spPr>
      </p:sp>
      <p:sp>
        <p:nvSpPr>
          <p:cNvPr id="215" name="Google Shape;215;p20"/>
          <p:cNvSpPr/>
          <p:nvPr/>
        </p:nvSpPr>
        <p:spPr>
          <a:xfrm rot="1691596">
            <a:off x="-2072887" y="654962"/>
            <a:ext cx="4145774" cy="5468048"/>
          </a:xfrm>
          <a:custGeom>
            <a:rect b="b" l="l" r="r" t="t"/>
            <a:pathLst>
              <a:path extrusionOk="0" h="5468048" w="4145774">
                <a:moveTo>
                  <a:pt x="0" y="0"/>
                </a:moveTo>
                <a:lnTo>
                  <a:pt x="4145774" y="0"/>
                </a:lnTo>
                <a:lnTo>
                  <a:pt x="4145774" y="5468048"/>
                </a:lnTo>
                <a:lnTo>
                  <a:pt x="0" y="5468048"/>
                </a:lnTo>
                <a:lnTo>
                  <a:pt x="0" y="0"/>
                </a:lnTo>
                <a:close/>
              </a:path>
            </a:pathLst>
          </a:custGeom>
          <a:blipFill rotWithShape="1">
            <a:blip r:embed="rId4">
              <a:alphaModFix/>
            </a:blip>
            <a:stretch>
              <a:fillRect b="0" l="0" r="0" t="0"/>
            </a:stretch>
          </a:blipFill>
          <a:ln>
            <a:noFill/>
          </a:ln>
        </p:spPr>
      </p:sp>
      <p:sp>
        <p:nvSpPr>
          <p:cNvPr id="216" name="Google Shape;216;p20"/>
          <p:cNvSpPr txBox="1"/>
          <p:nvPr/>
        </p:nvSpPr>
        <p:spPr>
          <a:xfrm>
            <a:off x="2171684" y="1114425"/>
            <a:ext cx="13944632" cy="128397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New Team Members</a:t>
            </a:r>
            <a:endParaRPr/>
          </a:p>
        </p:txBody>
      </p:sp>
      <p:sp>
        <p:nvSpPr>
          <p:cNvPr id="217" name="Google Shape;217;p20"/>
          <p:cNvSpPr txBox="1"/>
          <p:nvPr/>
        </p:nvSpPr>
        <p:spPr>
          <a:xfrm>
            <a:off x="2892954" y="8258873"/>
            <a:ext cx="2429727" cy="4502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13261D"/>
                </a:solidFill>
                <a:latin typeface="Nunito"/>
                <a:ea typeface="Nunito"/>
                <a:cs typeface="Nunito"/>
                <a:sym typeface="Nunito"/>
              </a:rPr>
              <a:t> NAME</a:t>
            </a:r>
            <a:endParaRPr/>
          </a:p>
        </p:txBody>
      </p:sp>
      <p:sp>
        <p:nvSpPr>
          <p:cNvPr id="218" name="Google Shape;218;p20"/>
          <p:cNvSpPr txBox="1"/>
          <p:nvPr/>
        </p:nvSpPr>
        <p:spPr>
          <a:xfrm>
            <a:off x="7929136" y="8258873"/>
            <a:ext cx="2429727" cy="4502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13261D"/>
                </a:solidFill>
                <a:latin typeface="Nunito"/>
                <a:ea typeface="Nunito"/>
                <a:cs typeface="Nunito"/>
                <a:sym typeface="Nunito"/>
              </a:rPr>
              <a:t> NAME</a:t>
            </a:r>
            <a:endParaRPr/>
          </a:p>
        </p:txBody>
      </p:sp>
      <p:sp>
        <p:nvSpPr>
          <p:cNvPr id="219" name="Google Shape;219;p20"/>
          <p:cNvSpPr txBox="1"/>
          <p:nvPr/>
        </p:nvSpPr>
        <p:spPr>
          <a:xfrm>
            <a:off x="12906988" y="8258873"/>
            <a:ext cx="2429727" cy="4502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2800" u="none" cap="none" strike="noStrike">
                <a:solidFill>
                  <a:srgbClr val="13261D"/>
                </a:solidFill>
                <a:latin typeface="Nunito"/>
                <a:ea typeface="Nunito"/>
                <a:cs typeface="Nunito"/>
                <a:sym typeface="Nunito"/>
              </a:rPr>
              <a:t> NAME</a:t>
            </a:r>
            <a:endParaRPr/>
          </a:p>
        </p:txBody>
      </p:sp>
      <p:sp>
        <p:nvSpPr>
          <p:cNvPr id="220" name="Google Shape;220;p20"/>
          <p:cNvSpPr txBox="1"/>
          <p:nvPr/>
        </p:nvSpPr>
        <p:spPr>
          <a:xfrm>
            <a:off x="2892954" y="8780858"/>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3261D"/>
                </a:solidFill>
                <a:latin typeface="Nunito"/>
                <a:ea typeface="Nunito"/>
                <a:cs typeface="Nunito"/>
                <a:sym typeface="Nunito"/>
              </a:rPr>
              <a:t>Title or Position</a:t>
            </a:r>
            <a:endParaRPr/>
          </a:p>
        </p:txBody>
      </p:sp>
      <p:sp>
        <p:nvSpPr>
          <p:cNvPr id="221" name="Google Shape;221;p20"/>
          <p:cNvSpPr txBox="1"/>
          <p:nvPr/>
        </p:nvSpPr>
        <p:spPr>
          <a:xfrm>
            <a:off x="7929136" y="8780858"/>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3261D"/>
                </a:solidFill>
                <a:latin typeface="Nunito"/>
                <a:ea typeface="Nunito"/>
                <a:cs typeface="Nunito"/>
                <a:sym typeface="Nunito"/>
              </a:rPr>
              <a:t>Title or Position</a:t>
            </a:r>
            <a:endParaRPr/>
          </a:p>
        </p:txBody>
      </p:sp>
      <p:sp>
        <p:nvSpPr>
          <p:cNvPr id="222" name="Google Shape;222;p20"/>
          <p:cNvSpPr txBox="1"/>
          <p:nvPr/>
        </p:nvSpPr>
        <p:spPr>
          <a:xfrm>
            <a:off x="12906988" y="8780858"/>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13261D"/>
                </a:solidFill>
                <a:latin typeface="Nunito"/>
                <a:ea typeface="Nunito"/>
                <a:cs typeface="Nunito"/>
                <a:sym typeface="Nunito"/>
              </a:rPr>
              <a:t>Title or Position</a:t>
            </a:r>
            <a:endParaRPr/>
          </a:p>
        </p:txBody>
      </p:sp>
      <p:sp>
        <p:nvSpPr>
          <p:cNvPr id="223" name="Google Shape;223;p20"/>
          <p:cNvSpPr/>
          <p:nvPr/>
        </p:nvSpPr>
        <p:spPr>
          <a:xfrm>
            <a:off x="7174925" y="2823475"/>
            <a:ext cx="3938168" cy="4900573"/>
          </a:xfrm>
          <a:custGeom>
            <a:rect b="b" l="l" r="r" t="t"/>
            <a:pathLst>
              <a:path extrusionOk="0" h="1104977" w="1100047">
                <a:moveTo>
                  <a:pt x="550023" y="0"/>
                </a:moveTo>
                <a:cubicBezTo>
                  <a:pt x="854189" y="1360"/>
                  <a:pt x="1100046" y="248319"/>
                  <a:pt x="1100046" y="552489"/>
                </a:cubicBezTo>
                <a:cubicBezTo>
                  <a:pt x="1100046" y="856658"/>
                  <a:pt x="854189" y="1103617"/>
                  <a:pt x="550023" y="1104977"/>
                </a:cubicBezTo>
                <a:cubicBezTo>
                  <a:pt x="245856" y="1103617"/>
                  <a:pt x="0" y="856658"/>
                  <a:pt x="0" y="552489"/>
                </a:cubicBezTo>
                <a:cubicBezTo>
                  <a:pt x="0" y="248319"/>
                  <a:pt x="245856" y="1360"/>
                  <a:pt x="550023" y="0"/>
                </a:cubicBezTo>
                <a:close/>
              </a:path>
            </a:pathLst>
          </a:custGeom>
          <a:gradFill>
            <a:gsLst>
              <a:gs pos="0">
                <a:srgbClr val="FAEEAD"/>
              </a:gs>
              <a:gs pos="33329">
                <a:srgbClr val="CEA35B"/>
              </a:gs>
              <a:gs pos="66670">
                <a:srgbClr val="F9EEAD"/>
              </a:gs>
              <a:gs pos="100000">
                <a:srgbClr val="CEA45C"/>
              </a:gs>
            </a:gsLst>
            <a:lin ang="21001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20"/>
          <p:cNvPicPr preferRelativeResize="0"/>
          <p:nvPr/>
        </p:nvPicPr>
        <p:blipFill rotWithShape="1">
          <a:blip r:embed="rId3">
            <a:alphaModFix/>
          </a:blip>
          <a:srcRect b="25626" l="39707" r="39705" t="28150"/>
          <a:stretch/>
        </p:blipFill>
        <p:spPr>
          <a:xfrm>
            <a:off x="7261459" y="2896236"/>
            <a:ext cx="3765101" cy="4755051"/>
          </a:xfrm>
          <a:prstGeom prst="rect">
            <a:avLst/>
          </a:prstGeom>
          <a:noFill/>
          <a:ln>
            <a:noFill/>
          </a:ln>
        </p:spPr>
      </p:pic>
      <p:sp>
        <p:nvSpPr>
          <p:cNvPr id="225" name="Google Shape;225;p20"/>
          <p:cNvSpPr/>
          <p:nvPr/>
        </p:nvSpPr>
        <p:spPr>
          <a:xfrm>
            <a:off x="12152775" y="2823475"/>
            <a:ext cx="3938168" cy="4900573"/>
          </a:xfrm>
          <a:custGeom>
            <a:rect b="b" l="l" r="r" t="t"/>
            <a:pathLst>
              <a:path extrusionOk="0" h="1104977" w="1100047">
                <a:moveTo>
                  <a:pt x="550023" y="0"/>
                </a:moveTo>
                <a:cubicBezTo>
                  <a:pt x="854189" y="1360"/>
                  <a:pt x="1100046" y="248319"/>
                  <a:pt x="1100046" y="552489"/>
                </a:cubicBezTo>
                <a:cubicBezTo>
                  <a:pt x="1100046" y="856658"/>
                  <a:pt x="854189" y="1103617"/>
                  <a:pt x="550023" y="1104977"/>
                </a:cubicBezTo>
                <a:cubicBezTo>
                  <a:pt x="245856" y="1103617"/>
                  <a:pt x="0" y="856658"/>
                  <a:pt x="0" y="552489"/>
                </a:cubicBezTo>
                <a:cubicBezTo>
                  <a:pt x="0" y="248319"/>
                  <a:pt x="245856" y="1360"/>
                  <a:pt x="550023" y="0"/>
                </a:cubicBezTo>
                <a:close/>
              </a:path>
            </a:pathLst>
          </a:custGeom>
          <a:gradFill>
            <a:gsLst>
              <a:gs pos="0">
                <a:srgbClr val="FAEEAD"/>
              </a:gs>
              <a:gs pos="33329">
                <a:srgbClr val="CEA35B"/>
              </a:gs>
              <a:gs pos="66670">
                <a:srgbClr val="F9EEAD"/>
              </a:gs>
              <a:gs pos="100000">
                <a:srgbClr val="CEA45C"/>
              </a:gs>
            </a:gsLst>
            <a:lin ang="21001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 name="Google Shape;226;p20"/>
          <p:cNvPicPr preferRelativeResize="0"/>
          <p:nvPr/>
        </p:nvPicPr>
        <p:blipFill rotWithShape="1">
          <a:blip r:embed="rId3">
            <a:alphaModFix/>
          </a:blip>
          <a:srcRect b="25626" l="67004" r="12408" t="28150"/>
          <a:stretch/>
        </p:blipFill>
        <p:spPr>
          <a:xfrm>
            <a:off x="12239309" y="2896236"/>
            <a:ext cx="3765101" cy="47550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A25A"/>
        </a:solidFill>
      </p:bgPr>
    </p:bg>
    <p:spTree>
      <p:nvGrpSpPr>
        <p:cNvPr id="230" name="Shape 230"/>
        <p:cNvGrpSpPr/>
        <p:nvPr/>
      </p:nvGrpSpPr>
      <p:grpSpPr>
        <a:xfrm>
          <a:off x="0" y="0"/>
          <a:ext cx="0" cy="0"/>
          <a:chOff x="0" y="0"/>
          <a:chExt cx="0" cy="0"/>
        </a:xfrm>
      </p:grpSpPr>
      <p:grpSp>
        <p:nvGrpSpPr>
          <p:cNvPr id="231" name="Google Shape;231;p21"/>
          <p:cNvGrpSpPr/>
          <p:nvPr/>
        </p:nvGrpSpPr>
        <p:grpSpPr>
          <a:xfrm>
            <a:off x="539565" y="539565"/>
            <a:ext cx="17208869" cy="9207869"/>
            <a:chOff x="0" y="0"/>
            <a:chExt cx="4532377" cy="2425118"/>
          </a:xfrm>
        </p:grpSpPr>
        <p:sp>
          <p:nvSpPr>
            <p:cNvPr id="232" name="Google Shape;232;p21"/>
            <p:cNvSpPr/>
            <p:nvPr/>
          </p:nvSpPr>
          <p:spPr>
            <a:xfrm>
              <a:off x="0" y="0"/>
              <a:ext cx="4532377" cy="2425118"/>
            </a:xfrm>
            <a:custGeom>
              <a:rect b="b" l="l" r="r" t="t"/>
              <a:pathLst>
                <a:path extrusionOk="0" h="2425118" w="4532377">
                  <a:moveTo>
                    <a:pt x="4452959" y="0"/>
                  </a:moveTo>
                  <a:lnTo>
                    <a:pt x="79418" y="0"/>
                  </a:lnTo>
                  <a:cubicBezTo>
                    <a:pt x="79418" y="43699"/>
                    <a:pt x="44079" y="79418"/>
                    <a:pt x="0" y="79418"/>
                  </a:cubicBezTo>
                  <a:lnTo>
                    <a:pt x="0" y="2345700"/>
                  </a:lnTo>
                  <a:cubicBezTo>
                    <a:pt x="43699" y="2345700"/>
                    <a:pt x="79418" y="2381039"/>
                    <a:pt x="79418" y="2425118"/>
                  </a:cubicBezTo>
                  <a:lnTo>
                    <a:pt x="4452959" y="2425118"/>
                  </a:lnTo>
                  <a:cubicBezTo>
                    <a:pt x="4452959" y="2381418"/>
                    <a:pt x="4488298" y="2345700"/>
                    <a:pt x="4532377" y="2345700"/>
                  </a:cubicBezTo>
                  <a:lnTo>
                    <a:pt x="4532377" y="79418"/>
                  </a:lnTo>
                  <a:cubicBezTo>
                    <a:pt x="4488678" y="79418"/>
                    <a:pt x="4452959" y="44079"/>
                    <a:pt x="4452959" y="0"/>
                  </a:cubicBezTo>
                  <a:close/>
                </a:path>
              </a:pathLst>
            </a:custGeom>
            <a:solidFill>
              <a:srgbClr val="000000">
                <a:alpha val="0"/>
              </a:srgbClr>
            </a:solidFill>
            <a:ln cap="flat" cmpd="sng" w="38100">
              <a:solidFill>
                <a:srgbClr val="FAEE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1"/>
            <p:cNvSpPr txBox="1"/>
            <p:nvPr/>
          </p:nvSpPr>
          <p:spPr>
            <a:xfrm>
              <a:off x="38100" y="0"/>
              <a:ext cx="736600" cy="77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1"/>
          <p:cNvSpPr txBox="1"/>
          <p:nvPr/>
        </p:nvSpPr>
        <p:spPr>
          <a:xfrm>
            <a:off x="4663480" y="1433383"/>
            <a:ext cx="8961040" cy="2550795"/>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b="0" i="0" lang="en-US" sz="9000" u="none" cap="none" strike="noStrike">
                <a:solidFill>
                  <a:srgbClr val="F2DC8B"/>
                </a:solidFill>
                <a:latin typeface="Marcellus"/>
                <a:ea typeface="Marcellus"/>
                <a:cs typeface="Marcellus"/>
                <a:sym typeface="Marcellus"/>
              </a:rPr>
              <a:t>Project Achievements</a:t>
            </a:r>
            <a:endParaRPr/>
          </a:p>
        </p:txBody>
      </p:sp>
      <p:sp>
        <p:nvSpPr>
          <p:cNvPr id="235" name="Google Shape;235;p21"/>
          <p:cNvSpPr/>
          <p:nvPr/>
        </p:nvSpPr>
        <p:spPr>
          <a:xfrm flipH="1" rot="5400000">
            <a:off x="13598456" y="479797"/>
            <a:ext cx="3425512" cy="4757655"/>
          </a:xfrm>
          <a:custGeom>
            <a:rect b="b" l="l" r="r" t="t"/>
            <a:pathLst>
              <a:path extrusionOk="0" h="4757655" w="3425512">
                <a:moveTo>
                  <a:pt x="0" y="4757655"/>
                </a:moveTo>
                <a:lnTo>
                  <a:pt x="3425512" y="4757655"/>
                </a:lnTo>
                <a:lnTo>
                  <a:pt x="3425512" y="0"/>
                </a:lnTo>
                <a:lnTo>
                  <a:pt x="0" y="0"/>
                </a:lnTo>
                <a:lnTo>
                  <a:pt x="0" y="4757655"/>
                </a:lnTo>
                <a:close/>
              </a:path>
            </a:pathLst>
          </a:custGeom>
          <a:blipFill rotWithShape="1">
            <a:blip r:embed="rId3">
              <a:alphaModFix/>
            </a:blip>
            <a:stretch>
              <a:fillRect b="0" l="0" r="0" t="0"/>
            </a:stretch>
          </a:blipFill>
          <a:ln>
            <a:noFill/>
          </a:ln>
        </p:spPr>
      </p:sp>
      <p:sp>
        <p:nvSpPr>
          <p:cNvPr id="236" name="Google Shape;236;p21"/>
          <p:cNvSpPr/>
          <p:nvPr/>
        </p:nvSpPr>
        <p:spPr>
          <a:xfrm flipH="1">
            <a:off x="786805" y="778348"/>
            <a:ext cx="4806313" cy="3775141"/>
          </a:xfrm>
          <a:custGeom>
            <a:rect b="b" l="l" r="r" t="t"/>
            <a:pathLst>
              <a:path extrusionOk="0" h="3775141" w="4806313">
                <a:moveTo>
                  <a:pt x="4806313" y="0"/>
                </a:moveTo>
                <a:lnTo>
                  <a:pt x="0" y="0"/>
                </a:lnTo>
                <a:lnTo>
                  <a:pt x="0" y="3775141"/>
                </a:lnTo>
                <a:lnTo>
                  <a:pt x="4806313" y="3775141"/>
                </a:lnTo>
                <a:lnTo>
                  <a:pt x="4806313" y="0"/>
                </a:lnTo>
                <a:close/>
              </a:path>
            </a:pathLst>
          </a:custGeom>
          <a:blipFill rotWithShape="1">
            <a:blip r:embed="rId4">
              <a:alphaModFix/>
            </a:blip>
            <a:stretch>
              <a:fillRect b="0" l="0" r="0" t="0"/>
            </a:stretch>
          </a:blipFill>
          <a:ln>
            <a:noFill/>
          </a:ln>
        </p:spPr>
      </p:sp>
      <p:sp>
        <p:nvSpPr>
          <p:cNvPr id="237" name="Google Shape;237;p21"/>
          <p:cNvSpPr txBox="1"/>
          <p:nvPr/>
        </p:nvSpPr>
        <p:spPr>
          <a:xfrm>
            <a:off x="1981948" y="5344524"/>
            <a:ext cx="1130257" cy="1148715"/>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0" i="0" lang="en-US" sz="8000" u="none" cap="none" strike="noStrike">
                <a:solidFill>
                  <a:srgbClr val="F2DC8B"/>
                </a:solidFill>
                <a:latin typeface="Marcellus"/>
                <a:ea typeface="Marcellus"/>
                <a:cs typeface="Marcellus"/>
                <a:sym typeface="Marcellus"/>
              </a:rPr>
              <a:t>01</a:t>
            </a:r>
            <a:endParaRPr/>
          </a:p>
        </p:txBody>
      </p:sp>
      <p:sp>
        <p:nvSpPr>
          <p:cNvPr id="238" name="Google Shape;238;p21"/>
          <p:cNvSpPr txBox="1"/>
          <p:nvPr/>
        </p:nvSpPr>
        <p:spPr>
          <a:xfrm>
            <a:off x="1981948" y="7612171"/>
            <a:ext cx="1459992" cy="1148715"/>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0" i="0" lang="en-US" sz="8000" u="none" cap="none" strike="noStrike">
                <a:solidFill>
                  <a:srgbClr val="F2DC8B"/>
                </a:solidFill>
                <a:latin typeface="Marcellus"/>
                <a:ea typeface="Marcellus"/>
                <a:cs typeface="Marcellus"/>
                <a:sym typeface="Marcellus"/>
              </a:rPr>
              <a:t>03</a:t>
            </a:r>
            <a:endParaRPr/>
          </a:p>
        </p:txBody>
      </p:sp>
      <p:sp>
        <p:nvSpPr>
          <p:cNvPr id="239" name="Google Shape;239;p21"/>
          <p:cNvSpPr txBox="1"/>
          <p:nvPr/>
        </p:nvSpPr>
        <p:spPr>
          <a:xfrm>
            <a:off x="9674578" y="5344524"/>
            <a:ext cx="1602300" cy="1231500"/>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0" i="0" lang="en-US" sz="8000" u="none" cap="none" strike="noStrike">
                <a:solidFill>
                  <a:srgbClr val="F2DC8B"/>
                </a:solidFill>
                <a:latin typeface="Marcellus"/>
                <a:ea typeface="Marcellus"/>
                <a:cs typeface="Marcellus"/>
                <a:sym typeface="Marcellus"/>
              </a:rPr>
              <a:t>02</a:t>
            </a:r>
            <a:endParaRPr/>
          </a:p>
        </p:txBody>
      </p:sp>
      <p:sp>
        <p:nvSpPr>
          <p:cNvPr id="240" name="Google Shape;240;p21"/>
          <p:cNvSpPr txBox="1"/>
          <p:nvPr/>
        </p:nvSpPr>
        <p:spPr>
          <a:xfrm>
            <a:off x="9674578" y="7612171"/>
            <a:ext cx="1602300" cy="1231500"/>
          </a:xfrm>
          <a:prstGeom prst="rect">
            <a:avLst/>
          </a:prstGeom>
          <a:noFill/>
          <a:ln>
            <a:noFill/>
          </a:ln>
        </p:spPr>
        <p:txBody>
          <a:bodyPr anchorCtr="0" anchor="t" bIns="0" lIns="0" spcFirstLastPara="1" rIns="0" wrap="square" tIns="0">
            <a:spAutoFit/>
          </a:bodyPr>
          <a:lstStyle/>
          <a:p>
            <a:pPr indent="0" lvl="0" marL="0" marR="0" rtl="0" algn="l">
              <a:lnSpc>
                <a:spcPct val="111000"/>
              </a:lnSpc>
              <a:spcBef>
                <a:spcPts val="0"/>
              </a:spcBef>
              <a:spcAft>
                <a:spcPts val="0"/>
              </a:spcAft>
              <a:buNone/>
            </a:pPr>
            <a:r>
              <a:rPr b="0" i="0" lang="en-US" sz="8000" u="none" cap="none" strike="noStrike">
                <a:solidFill>
                  <a:srgbClr val="F2DC8B"/>
                </a:solidFill>
                <a:latin typeface="Marcellus"/>
                <a:ea typeface="Marcellus"/>
                <a:cs typeface="Marcellus"/>
                <a:sym typeface="Marcellus"/>
              </a:rPr>
              <a:t>04</a:t>
            </a:r>
            <a:endParaRPr/>
          </a:p>
        </p:txBody>
      </p:sp>
      <p:sp>
        <p:nvSpPr>
          <p:cNvPr id="241" name="Google Shape;241;p21"/>
          <p:cNvSpPr txBox="1"/>
          <p:nvPr/>
        </p:nvSpPr>
        <p:spPr>
          <a:xfrm>
            <a:off x="3441941" y="5657954"/>
            <a:ext cx="5678169"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 you want to discuss. </a:t>
            </a:r>
            <a:endParaRPr/>
          </a:p>
        </p:txBody>
      </p:sp>
      <p:sp>
        <p:nvSpPr>
          <p:cNvPr id="242" name="Google Shape;242;p21"/>
          <p:cNvSpPr txBox="1"/>
          <p:nvPr/>
        </p:nvSpPr>
        <p:spPr>
          <a:xfrm>
            <a:off x="3441941" y="7945639"/>
            <a:ext cx="5678169"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 you want to discuss. </a:t>
            </a:r>
            <a:endParaRPr/>
          </a:p>
        </p:txBody>
      </p:sp>
      <p:sp>
        <p:nvSpPr>
          <p:cNvPr id="243" name="Google Shape;243;p21"/>
          <p:cNvSpPr txBox="1"/>
          <p:nvPr/>
        </p:nvSpPr>
        <p:spPr>
          <a:xfrm>
            <a:off x="11356935" y="5657954"/>
            <a:ext cx="5678169"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 you want to discuss. </a:t>
            </a:r>
            <a:endParaRPr/>
          </a:p>
        </p:txBody>
      </p:sp>
      <p:sp>
        <p:nvSpPr>
          <p:cNvPr id="244" name="Google Shape;244;p21"/>
          <p:cNvSpPr txBox="1"/>
          <p:nvPr/>
        </p:nvSpPr>
        <p:spPr>
          <a:xfrm>
            <a:off x="11356935" y="7945639"/>
            <a:ext cx="5678169" cy="3727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13261D"/>
                </a:solidFill>
                <a:latin typeface="Nunito"/>
                <a:ea typeface="Nunito"/>
                <a:cs typeface="Nunito"/>
                <a:sym typeface="Nunito"/>
              </a:rPr>
              <a:t>Elaborate on what you want to discuss.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