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10287000" cx="18288000"/>
  <p:notesSz cx="6858000" cy="9144000"/>
  <p:embeddedFontLst>
    <p:embeddedFont>
      <p:font typeface="Poppins"/>
      <p:regular r:id="rId31"/>
      <p:bold r:id="rId32"/>
      <p:italic r:id="rId33"/>
      <p:boldItalic r:id="rId34"/>
    </p:embeddedFont>
    <p:embeddedFont>
      <p:font typeface="Poppins Medium"/>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02C620B-3EDF-4528-A13C-E35E1649C99B}">
  <a:tblStyle styleId="{502C620B-3EDF-4528-A13C-E35E1649C99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oppins-regular.fntdata"/><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oppins-italic.fntdata"/><Relationship Id="rId10" Type="http://schemas.openxmlformats.org/officeDocument/2006/relationships/slide" Target="slides/slide4.xml"/><Relationship Id="rId32" Type="http://schemas.openxmlformats.org/officeDocument/2006/relationships/font" Target="fonts/Poppins-bold.fntdata"/><Relationship Id="rId13" Type="http://schemas.openxmlformats.org/officeDocument/2006/relationships/slide" Target="slides/slide7.xml"/><Relationship Id="rId35" Type="http://schemas.openxmlformats.org/officeDocument/2006/relationships/font" Target="fonts/PoppinsMedium-regular.fntdata"/><Relationship Id="rId12" Type="http://schemas.openxmlformats.org/officeDocument/2006/relationships/slide" Target="slides/slide6.xml"/><Relationship Id="rId34" Type="http://schemas.openxmlformats.org/officeDocument/2006/relationships/font" Target="fonts/Poppins-boldItalic.fntdata"/><Relationship Id="rId15" Type="http://schemas.openxmlformats.org/officeDocument/2006/relationships/slide" Target="slides/slide9.xml"/><Relationship Id="rId37" Type="http://schemas.openxmlformats.org/officeDocument/2006/relationships/font" Target="fonts/PoppinsMedium-italic.fntdata"/><Relationship Id="rId14" Type="http://schemas.openxmlformats.org/officeDocument/2006/relationships/slide" Target="slides/slide8.xml"/><Relationship Id="rId36" Type="http://schemas.openxmlformats.org/officeDocument/2006/relationships/font" Target="fonts/PoppinsMedium-bold.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PoppinsMedium-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29.png"/><Relationship Id="rId5" Type="http://schemas.openxmlformats.org/officeDocument/2006/relationships/image" Target="../media/image11.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9.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1.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4.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0.jp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2.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3.png"/><Relationship Id="rId4" Type="http://schemas.openxmlformats.org/officeDocument/2006/relationships/image" Target="../media/image45.png"/><Relationship Id="rId5" Type="http://schemas.openxmlformats.org/officeDocument/2006/relationships/image" Target="../media/image44.png"/><Relationship Id="rId6" Type="http://schemas.openxmlformats.org/officeDocument/2006/relationships/image" Target="../media/image47.png"/><Relationship Id="rId7"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1.jpg"/><Relationship Id="rId4" Type="http://schemas.openxmlformats.org/officeDocument/2006/relationships/image" Target="../media/image65.png"/><Relationship Id="rId5" Type="http://schemas.openxmlformats.org/officeDocument/2006/relationships/image" Target="../media/image57.png"/><Relationship Id="rId6" Type="http://schemas.openxmlformats.org/officeDocument/2006/relationships/image" Target="../media/image7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64.png"/></Relationships>
</file>

<file path=ppt/slides/_rels/slide23.xml.rels><?xml version="1.0" encoding="UTF-8" standalone="yes"?><Relationships xmlns="http://schemas.openxmlformats.org/package/2006/relationships"><Relationship Id="rId20" Type="http://schemas.openxmlformats.org/officeDocument/2006/relationships/image" Target="../media/image5.png"/><Relationship Id="rId22" Type="http://schemas.openxmlformats.org/officeDocument/2006/relationships/image" Target="../media/image13.png"/><Relationship Id="rId21" Type="http://schemas.openxmlformats.org/officeDocument/2006/relationships/image" Target="../media/image6.png"/><Relationship Id="rId24" Type="http://schemas.openxmlformats.org/officeDocument/2006/relationships/image" Target="../media/image96.png"/><Relationship Id="rId23"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5.png"/><Relationship Id="rId4" Type="http://schemas.openxmlformats.org/officeDocument/2006/relationships/image" Target="../media/image50.png"/><Relationship Id="rId9" Type="http://schemas.openxmlformats.org/officeDocument/2006/relationships/image" Target="../media/image69.png"/><Relationship Id="rId26" Type="http://schemas.openxmlformats.org/officeDocument/2006/relationships/image" Target="../media/image44.png"/><Relationship Id="rId25" Type="http://schemas.openxmlformats.org/officeDocument/2006/relationships/image" Target="../media/image45.png"/><Relationship Id="rId28" Type="http://schemas.openxmlformats.org/officeDocument/2006/relationships/image" Target="../media/image57.png"/><Relationship Id="rId27" Type="http://schemas.openxmlformats.org/officeDocument/2006/relationships/image" Target="../media/image47.png"/><Relationship Id="rId5" Type="http://schemas.openxmlformats.org/officeDocument/2006/relationships/image" Target="../media/image94.png"/><Relationship Id="rId6" Type="http://schemas.openxmlformats.org/officeDocument/2006/relationships/image" Target="../media/image67.png"/><Relationship Id="rId29" Type="http://schemas.openxmlformats.org/officeDocument/2006/relationships/image" Target="../media/image78.png"/><Relationship Id="rId7" Type="http://schemas.openxmlformats.org/officeDocument/2006/relationships/image" Target="../media/image49.png"/><Relationship Id="rId8" Type="http://schemas.openxmlformats.org/officeDocument/2006/relationships/image" Target="../media/image59.png"/><Relationship Id="rId31" Type="http://schemas.openxmlformats.org/officeDocument/2006/relationships/image" Target="../media/image89.png"/><Relationship Id="rId30" Type="http://schemas.openxmlformats.org/officeDocument/2006/relationships/image" Target="../media/image91.png"/><Relationship Id="rId11" Type="http://schemas.openxmlformats.org/officeDocument/2006/relationships/image" Target="../media/image39.png"/><Relationship Id="rId10" Type="http://schemas.openxmlformats.org/officeDocument/2006/relationships/image" Target="../media/image33.png"/><Relationship Id="rId13" Type="http://schemas.openxmlformats.org/officeDocument/2006/relationships/image" Target="../media/image31.png"/><Relationship Id="rId12" Type="http://schemas.openxmlformats.org/officeDocument/2006/relationships/image" Target="../media/image28.png"/><Relationship Id="rId15" Type="http://schemas.openxmlformats.org/officeDocument/2006/relationships/image" Target="../media/image17.png"/><Relationship Id="rId14" Type="http://schemas.openxmlformats.org/officeDocument/2006/relationships/image" Target="../media/image92.png"/><Relationship Id="rId17" Type="http://schemas.openxmlformats.org/officeDocument/2006/relationships/image" Target="../media/image18.png"/><Relationship Id="rId16" Type="http://schemas.openxmlformats.org/officeDocument/2006/relationships/image" Target="../media/image24.png"/><Relationship Id="rId19" Type="http://schemas.openxmlformats.org/officeDocument/2006/relationships/image" Target="../media/image38.png"/><Relationship Id="rId18"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3.png"/><Relationship Id="rId4" Type="http://schemas.openxmlformats.org/officeDocument/2006/relationships/image" Target="../media/image101.png"/><Relationship Id="rId5" Type="http://schemas.openxmlformats.org/officeDocument/2006/relationships/image" Target="../media/image89.png"/><Relationship Id="rId6" Type="http://schemas.openxmlformats.org/officeDocument/2006/relationships/image" Target="../media/image9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2.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8.jpg"/><Relationship Id="rId5" Type="http://schemas.openxmlformats.org/officeDocument/2006/relationships/image" Target="../media/image100.png"/><Relationship Id="rId6" Type="http://schemas.openxmlformats.org/officeDocument/2006/relationships/image" Target="../media/image24.png"/><Relationship Id="rId7" Type="http://schemas.openxmlformats.org/officeDocument/2006/relationships/image" Target="../media/image9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62.jpg"/><Relationship Id="rId5"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83" name="Shape 83"/>
        <p:cNvGrpSpPr/>
        <p:nvPr/>
      </p:nvGrpSpPr>
      <p:grpSpPr>
        <a:xfrm>
          <a:off x="0" y="0"/>
          <a:ext cx="0" cy="0"/>
          <a:chOff x="0" y="0"/>
          <a:chExt cx="0" cy="0"/>
        </a:xfrm>
      </p:grpSpPr>
      <p:grpSp>
        <p:nvGrpSpPr>
          <p:cNvPr id="84" name="Google Shape;84;p13"/>
          <p:cNvGrpSpPr/>
          <p:nvPr/>
        </p:nvGrpSpPr>
        <p:grpSpPr>
          <a:xfrm>
            <a:off x="0" y="-216991"/>
            <a:ext cx="18287996" cy="5360491"/>
            <a:chOff x="0" y="-57150"/>
            <a:chExt cx="4816592" cy="1411817"/>
          </a:xfrm>
        </p:grpSpPr>
        <p:sp>
          <p:nvSpPr>
            <p:cNvPr id="85" name="Google Shape;85;p13"/>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C9C9C9"/>
            </a:solidFill>
            <a:ln>
              <a:noFill/>
            </a:ln>
          </p:spPr>
        </p:sp>
        <p:sp>
          <p:nvSpPr>
            <p:cNvPr id="86" name="Google Shape;86;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13"/>
          <p:cNvGrpSpPr/>
          <p:nvPr/>
        </p:nvGrpSpPr>
        <p:grpSpPr>
          <a:xfrm>
            <a:off x="2961449" y="-610418"/>
            <a:ext cx="4541463" cy="5753918"/>
            <a:chOff x="0" y="-57150"/>
            <a:chExt cx="736733" cy="933422"/>
          </a:xfrm>
        </p:grpSpPr>
        <p:sp>
          <p:nvSpPr>
            <p:cNvPr id="88" name="Google Shape;88;p13"/>
            <p:cNvSpPr/>
            <p:nvPr/>
          </p:nvSpPr>
          <p:spPr>
            <a:xfrm>
              <a:off x="0" y="0"/>
              <a:ext cx="736733" cy="876272"/>
            </a:xfrm>
            <a:custGeom>
              <a:rect b="b" l="l" r="r" t="t"/>
              <a:pathLst>
                <a:path extrusionOk="0" h="876272" w="736733">
                  <a:moveTo>
                    <a:pt x="533533" y="0"/>
                  </a:moveTo>
                  <a:lnTo>
                    <a:pt x="0" y="0"/>
                  </a:lnTo>
                  <a:lnTo>
                    <a:pt x="203200" y="876272"/>
                  </a:lnTo>
                  <a:lnTo>
                    <a:pt x="736733" y="876272"/>
                  </a:lnTo>
                  <a:lnTo>
                    <a:pt x="533533" y="0"/>
                  </a:lnTo>
                  <a:close/>
                </a:path>
              </a:pathLst>
            </a:custGeom>
            <a:solidFill>
              <a:srgbClr val="EAEAEB"/>
            </a:solidFill>
            <a:ln>
              <a:noFill/>
            </a:ln>
          </p:spPr>
        </p:sp>
        <p:sp>
          <p:nvSpPr>
            <p:cNvPr id="89" name="Google Shape;89;p13"/>
            <p:cNvSpPr txBox="1"/>
            <p:nvPr/>
          </p:nvSpPr>
          <p:spPr>
            <a:xfrm>
              <a:off x="101600" y="-57150"/>
              <a:ext cx="609600" cy="6667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 name="Google Shape;90;p13"/>
          <p:cNvSpPr/>
          <p:nvPr/>
        </p:nvSpPr>
        <p:spPr>
          <a:xfrm>
            <a:off x="762000" y="584321"/>
            <a:ext cx="4398898" cy="804301"/>
          </a:xfrm>
          <a:custGeom>
            <a:rect b="b" l="l" r="r" t="t"/>
            <a:pathLst>
              <a:path extrusionOk="0" h="211832" w="1158557">
                <a:moveTo>
                  <a:pt x="0" y="0"/>
                </a:moveTo>
                <a:lnTo>
                  <a:pt x="1158557" y="0"/>
                </a:lnTo>
                <a:lnTo>
                  <a:pt x="1158557" y="211832"/>
                </a:lnTo>
                <a:lnTo>
                  <a:pt x="0" y="211832"/>
                </a:lnTo>
                <a:close/>
              </a:path>
            </a:pathLst>
          </a:custGeom>
          <a:solidFill>
            <a:srgbClr val="0FCB43"/>
          </a:solidFill>
          <a:ln>
            <a:noFill/>
          </a:ln>
        </p:spPr>
      </p:sp>
      <p:grpSp>
        <p:nvGrpSpPr>
          <p:cNvPr id="91" name="Google Shape;91;p13"/>
          <p:cNvGrpSpPr/>
          <p:nvPr/>
        </p:nvGrpSpPr>
        <p:grpSpPr>
          <a:xfrm>
            <a:off x="13310650" y="-1231815"/>
            <a:ext cx="3876915" cy="3303092"/>
            <a:chOff x="0" y="-57150"/>
            <a:chExt cx="1021081" cy="869950"/>
          </a:xfrm>
        </p:grpSpPr>
        <p:sp>
          <p:nvSpPr>
            <p:cNvPr id="92" name="Google Shape;92;p13"/>
            <p:cNvSpPr/>
            <p:nvPr/>
          </p:nvSpPr>
          <p:spPr>
            <a:xfrm>
              <a:off x="0" y="0"/>
              <a:ext cx="1021081" cy="538212"/>
            </a:xfrm>
            <a:custGeom>
              <a:rect b="b" l="l" r="r" t="t"/>
              <a:pathLst>
                <a:path extrusionOk="0" h="538212" w="1021081">
                  <a:moveTo>
                    <a:pt x="0" y="0"/>
                  </a:moveTo>
                  <a:lnTo>
                    <a:pt x="1021081" y="0"/>
                  </a:lnTo>
                  <a:lnTo>
                    <a:pt x="1021081" y="538212"/>
                  </a:lnTo>
                  <a:lnTo>
                    <a:pt x="0" y="538212"/>
                  </a:lnTo>
                  <a:close/>
                </a:path>
              </a:pathLst>
            </a:custGeom>
            <a:solidFill>
              <a:srgbClr val="545454">
                <a:alpha val="54901"/>
              </a:srgbClr>
            </a:solidFill>
            <a:ln>
              <a:noFill/>
            </a:ln>
          </p:spPr>
        </p:sp>
        <p:sp>
          <p:nvSpPr>
            <p:cNvPr id="93" name="Google Shape;93;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 name="Google Shape;94;p13"/>
          <p:cNvSpPr/>
          <p:nvPr/>
        </p:nvSpPr>
        <p:spPr>
          <a:xfrm>
            <a:off x="14544598" y="584321"/>
            <a:ext cx="2952068" cy="804301"/>
          </a:xfrm>
          <a:custGeom>
            <a:rect b="b" l="l" r="r" t="t"/>
            <a:pathLst>
              <a:path extrusionOk="0" h="211832" w="777499">
                <a:moveTo>
                  <a:pt x="0" y="0"/>
                </a:moveTo>
                <a:lnTo>
                  <a:pt x="777499" y="0"/>
                </a:lnTo>
                <a:lnTo>
                  <a:pt x="777499" y="211832"/>
                </a:lnTo>
                <a:lnTo>
                  <a:pt x="0" y="211832"/>
                </a:lnTo>
                <a:close/>
              </a:path>
            </a:pathLst>
          </a:custGeom>
          <a:solidFill>
            <a:srgbClr val="0FCB43"/>
          </a:solidFill>
          <a:ln>
            <a:noFill/>
          </a:ln>
        </p:spPr>
      </p:sp>
      <p:sp>
        <p:nvSpPr>
          <p:cNvPr id="95" name="Google Shape;95;p13"/>
          <p:cNvSpPr/>
          <p:nvPr/>
        </p:nvSpPr>
        <p:spPr>
          <a:xfrm flipH="1" rot="5400000">
            <a:off x="13853105" y="5876215"/>
            <a:ext cx="7049919" cy="7049919"/>
          </a:xfrm>
          <a:custGeom>
            <a:rect b="b" l="l" r="r" t="t"/>
            <a:pathLst>
              <a:path extrusionOk="0" h="7049919" w="7049919">
                <a:moveTo>
                  <a:pt x="0" y="7049920"/>
                </a:moveTo>
                <a:lnTo>
                  <a:pt x="7049919" y="7049920"/>
                </a:lnTo>
                <a:lnTo>
                  <a:pt x="7049919" y="0"/>
                </a:lnTo>
                <a:lnTo>
                  <a:pt x="0" y="0"/>
                </a:lnTo>
                <a:lnTo>
                  <a:pt x="0" y="7049920"/>
                </a:lnTo>
                <a:close/>
              </a:path>
            </a:pathLst>
          </a:custGeom>
          <a:blipFill rotWithShape="1">
            <a:blip r:embed="rId3">
              <a:alphaModFix/>
            </a:blip>
            <a:stretch>
              <a:fillRect b="0" l="0" r="0" t="0"/>
            </a:stretch>
          </a:blipFill>
          <a:ln>
            <a:noFill/>
          </a:ln>
        </p:spPr>
      </p:sp>
      <p:grpSp>
        <p:nvGrpSpPr>
          <p:cNvPr id="96" name="Google Shape;96;p13"/>
          <p:cNvGrpSpPr/>
          <p:nvPr/>
        </p:nvGrpSpPr>
        <p:grpSpPr>
          <a:xfrm>
            <a:off x="8954947" y="8317984"/>
            <a:ext cx="7608521" cy="3303121"/>
            <a:chOff x="0" y="-57150"/>
            <a:chExt cx="2003890" cy="869950"/>
          </a:xfrm>
        </p:grpSpPr>
        <p:sp>
          <p:nvSpPr>
            <p:cNvPr id="97" name="Google Shape;97;p13"/>
            <p:cNvSpPr/>
            <p:nvPr/>
          </p:nvSpPr>
          <p:spPr>
            <a:xfrm>
              <a:off x="0" y="0"/>
              <a:ext cx="2003890" cy="44911"/>
            </a:xfrm>
            <a:custGeom>
              <a:rect b="b" l="l" r="r" t="t"/>
              <a:pathLst>
                <a:path extrusionOk="0" h="44911" w="2003890">
                  <a:moveTo>
                    <a:pt x="0" y="0"/>
                  </a:moveTo>
                  <a:lnTo>
                    <a:pt x="2003890" y="0"/>
                  </a:lnTo>
                  <a:lnTo>
                    <a:pt x="2003890" y="44911"/>
                  </a:lnTo>
                  <a:lnTo>
                    <a:pt x="0" y="44911"/>
                  </a:lnTo>
                  <a:close/>
                </a:path>
              </a:pathLst>
            </a:custGeom>
            <a:solidFill>
              <a:srgbClr val="545454"/>
            </a:solidFill>
            <a:ln>
              <a:noFill/>
            </a:ln>
          </p:spPr>
        </p:sp>
        <p:sp>
          <p:nvSpPr>
            <p:cNvPr id="98" name="Google Shape;98;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3"/>
          <p:cNvSpPr/>
          <p:nvPr/>
        </p:nvSpPr>
        <p:spPr>
          <a:xfrm rot="5400000">
            <a:off x="16049983" y="8292855"/>
            <a:ext cx="755865" cy="654768"/>
          </a:xfrm>
          <a:custGeom>
            <a:rect b="b" l="l" r="r" t="t"/>
            <a:pathLst>
              <a:path extrusionOk="0" h="654768" w="755865">
                <a:moveTo>
                  <a:pt x="0" y="0"/>
                </a:moveTo>
                <a:lnTo>
                  <a:pt x="755865" y="0"/>
                </a:lnTo>
                <a:lnTo>
                  <a:pt x="755865" y="654768"/>
                </a:lnTo>
                <a:lnTo>
                  <a:pt x="0" y="654768"/>
                </a:lnTo>
                <a:lnTo>
                  <a:pt x="0" y="0"/>
                </a:lnTo>
                <a:close/>
              </a:path>
            </a:pathLst>
          </a:custGeom>
          <a:blipFill rotWithShape="1">
            <a:blip r:embed="rId4">
              <a:alphaModFix/>
            </a:blip>
            <a:stretch>
              <a:fillRect b="0" l="0" r="0" t="0"/>
            </a:stretch>
          </a:blipFill>
          <a:ln>
            <a:noFill/>
          </a:ln>
        </p:spPr>
      </p:sp>
      <p:sp>
        <p:nvSpPr>
          <p:cNvPr id="100" name="Google Shape;100;p13"/>
          <p:cNvSpPr txBox="1"/>
          <p:nvPr/>
        </p:nvSpPr>
        <p:spPr>
          <a:xfrm>
            <a:off x="981834" y="5453157"/>
            <a:ext cx="15847814" cy="2191835"/>
          </a:xfrm>
          <a:prstGeom prst="rect">
            <a:avLst/>
          </a:prstGeom>
          <a:noFill/>
          <a:ln>
            <a:noFill/>
          </a:ln>
        </p:spPr>
        <p:txBody>
          <a:bodyPr anchorCtr="0" anchor="t" bIns="0" lIns="0" spcFirstLastPara="1" rIns="0" wrap="square" tIns="0">
            <a:spAutoFit/>
          </a:bodyPr>
          <a:lstStyle/>
          <a:p>
            <a:pPr indent="0" lvl="0" marL="0" marR="0" rtl="0" algn="l">
              <a:lnSpc>
                <a:spcPct val="111002"/>
              </a:lnSpc>
              <a:spcBef>
                <a:spcPts val="0"/>
              </a:spcBef>
              <a:spcAft>
                <a:spcPts val="0"/>
              </a:spcAft>
              <a:buNone/>
            </a:pPr>
            <a:r>
              <a:rPr b="0" i="0" lang="en-US" sz="14261" u="none" cap="none" strike="noStrike">
                <a:solidFill>
                  <a:srgbClr val="0FCB43"/>
                </a:solidFill>
                <a:latin typeface="Poppins Medium"/>
                <a:ea typeface="Poppins Medium"/>
                <a:cs typeface="Poppins Medium"/>
                <a:sym typeface="Poppins Medium"/>
              </a:rPr>
              <a:t>Business Meeting</a:t>
            </a:r>
            <a:endParaRPr/>
          </a:p>
        </p:txBody>
      </p:sp>
      <p:sp>
        <p:nvSpPr>
          <p:cNvPr id="101" name="Google Shape;101;p13"/>
          <p:cNvSpPr/>
          <p:nvPr/>
        </p:nvSpPr>
        <p:spPr>
          <a:xfrm flipH="1" rot="5400000">
            <a:off x="-4062898" y="1388622"/>
            <a:ext cx="5044731" cy="5044731"/>
          </a:xfrm>
          <a:custGeom>
            <a:rect b="b" l="l" r="r" t="t"/>
            <a:pathLst>
              <a:path extrusionOk="0" h="5044731" w="5044731">
                <a:moveTo>
                  <a:pt x="5044732" y="0"/>
                </a:moveTo>
                <a:lnTo>
                  <a:pt x="0" y="0"/>
                </a:lnTo>
                <a:lnTo>
                  <a:pt x="0" y="5044731"/>
                </a:lnTo>
                <a:lnTo>
                  <a:pt x="5044732" y="5044731"/>
                </a:lnTo>
                <a:lnTo>
                  <a:pt x="5044732" y="0"/>
                </a:lnTo>
                <a:close/>
              </a:path>
            </a:pathLst>
          </a:custGeom>
          <a:blipFill rotWithShape="1">
            <a:blip r:embed="rId5">
              <a:alphaModFix/>
            </a:blip>
            <a:stretch>
              <a:fillRect b="0" l="0" r="0" t="0"/>
            </a:stretch>
          </a:blipFill>
          <a:ln>
            <a:noFill/>
          </a:ln>
        </p:spPr>
      </p:sp>
      <p:grpSp>
        <p:nvGrpSpPr>
          <p:cNvPr id="102" name="Google Shape;102;p13"/>
          <p:cNvGrpSpPr/>
          <p:nvPr/>
        </p:nvGrpSpPr>
        <p:grpSpPr>
          <a:xfrm>
            <a:off x="6141558" y="-475118"/>
            <a:ext cx="6004883" cy="5618618"/>
            <a:chOff x="0" y="-57150"/>
            <a:chExt cx="1581533" cy="1479801"/>
          </a:xfrm>
        </p:grpSpPr>
        <p:sp>
          <p:nvSpPr>
            <p:cNvPr id="103" name="Google Shape;103;p13"/>
            <p:cNvSpPr/>
            <p:nvPr/>
          </p:nvSpPr>
          <p:spPr>
            <a:xfrm>
              <a:off x="0" y="0"/>
              <a:ext cx="1581533" cy="1422651"/>
            </a:xfrm>
            <a:custGeom>
              <a:rect b="b" l="l" r="r" t="t"/>
              <a:pathLst>
                <a:path extrusionOk="0" h="1422651" w="1581533">
                  <a:moveTo>
                    <a:pt x="0" y="0"/>
                  </a:moveTo>
                  <a:lnTo>
                    <a:pt x="1581533" y="0"/>
                  </a:lnTo>
                  <a:lnTo>
                    <a:pt x="1581533" y="1422651"/>
                  </a:lnTo>
                  <a:lnTo>
                    <a:pt x="0" y="1422651"/>
                  </a:lnTo>
                  <a:close/>
                </a:path>
              </a:pathLst>
            </a:custGeom>
            <a:solidFill>
              <a:srgbClr val="FFFFFF"/>
            </a:solidFill>
            <a:ln>
              <a:noFill/>
            </a:ln>
          </p:spPr>
        </p:sp>
        <p:sp>
          <p:nvSpPr>
            <p:cNvPr id="104" name="Google Shape;104;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 name="Google Shape;105;p13"/>
          <p:cNvGrpSpPr/>
          <p:nvPr/>
        </p:nvGrpSpPr>
        <p:grpSpPr>
          <a:xfrm>
            <a:off x="6498637" y="308089"/>
            <a:ext cx="5290727" cy="3303049"/>
            <a:chOff x="0" y="-57150"/>
            <a:chExt cx="1393442" cy="869950"/>
          </a:xfrm>
        </p:grpSpPr>
        <p:sp>
          <p:nvSpPr>
            <p:cNvPr id="106" name="Google Shape;106;p13"/>
            <p:cNvSpPr/>
            <p:nvPr/>
          </p:nvSpPr>
          <p:spPr>
            <a:xfrm>
              <a:off x="0" y="0"/>
              <a:ext cx="1393442" cy="39262"/>
            </a:xfrm>
            <a:custGeom>
              <a:rect b="b" l="l" r="r" t="t"/>
              <a:pathLst>
                <a:path extrusionOk="0" h="39262" w="1393442">
                  <a:moveTo>
                    <a:pt x="0" y="0"/>
                  </a:moveTo>
                  <a:lnTo>
                    <a:pt x="1393442" y="0"/>
                  </a:lnTo>
                  <a:lnTo>
                    <a:pt x="1393442" y="39262"/>
                  </a:lnTo>
                  <a:lnTo>
                    <a:pt x="0" y="39262"/>
                  </a:lnTo>
                  <a:close/>
                </a:path>
              </a:pathLst>
            </a:custGeom>
            <a:solidFill>
              <a:srgbClr val="C9C9C9">
                <a:alpha val="49803"/>
              </a:srgbClr>
            </a:solidFill>
            <a:ln>
              <a:noFill/>
            </a:ln>
          </p:spPr>
        </p:sp>
        <p:sp>
          <p:nvSpPr>
            <p:cNvPr id="107" name="Google Shape;107;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13"/>
          <p:cNvGrpSpPr/>
          <p:nvPr/>
        </p:nvGrpSpPr>
        <p:grpSpPr>
          <a:xfrm>
            <a:off x="6498637" y="3693998"/>
            <a:ext cx="5290727" cy="3303049"/>
            <a:chOff x="0" y="-57150"/>
            <a:chExt cx="1393442" cy="869950"/>
          </a:xfrm>
        </p:grpSpPr>
        <p:sp>
          <p:nvSpPr>
            <p:cNvPr id="109" name="Google Shape;109;p13"/>
            <p:cNvSpPr/>
            <p:nvPr/>
          </p:nvSpPr>
          <p:spPr>
            <a:xfrm>
              <a:off x="0" y="0"/>
              <a:ext cx="1393442" cy="39262"/>
            </a:xfrm>
            <a:custGeom>
              <a:rect b="b" l="l" r="r" t="t"/>
              <a:pathLst>
                <a:path extrusionOk="0" h="39262" w="1393442">
                  <a:moveTo>
                    <a:pt x="0" y="0"/>
                  </a:moveTo>
                  <a:lnTo>
                    <a:pt x="1393442" y="0"/>
                  </a:lnTo>
                  <a:lnTo>
                    <a:pt x="1393442" y="39262"/>
                  </a:lnTo>
                  <a:lnTo>
                    <a:pt x="0" y="39262"/>
                  </a:lnTo>
                  <a:close/>
                </a:path>
              </a:pathLst>
            </a:custGeom>
            <a:solidFill>
              <a:srgbClr val="C9C9C9">
                <a:alpha val="49803"/>
              </a:srgbClr>
            </a:solidFill>
            <a:ln>
              <a:noFill/>
            </a:ln>
          </p:spPr>
        </p:sp>
        <p:sp>
          <p:nvSpPr>
            <p:cNvPr id="110" name="Google Shape;110;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1" name="Google Shape;111;p13"/>
          <p:cNvGrpSpPr/>
          <p:nvPr/>
        </p:nvGrpSpPr>
        <p:grpSpPr>
          <a:xfrm>
            <a:off x="6498637" y="2565362"/>
            <a:ext cx="5290727" cy="3303049"/>
            <a:chOff x="0" y="-57150"/>
            <a:chExt cx="1393442" cy="869950"/>
          </a:xfrm>
        </p:grpSpPr>
        <p:sp>
          <p:nvSpPr>
            <p:cNvPr id="112" name="Google Shape;112;p13"/>
            <p:cNvSpPr/>
            <p:nvPr/>
          </p:nvSpPr>
          <p:spPr>
            <a:xfrm>
              <a:off x="0" y="0"/>
              <a:ext cx="1393442" cy="39262"/>
            </a:xfrm>
            <a:custGeom>
              <a:rect b="b" l="l" r="r" t="t"/>
              <a:pathLst>
                <a:path extrusionOk="0" h="39262" w="1393442">
                  <a:moveTo>
                    <a:pt x="0" y="0"/>
                  </a:moveTo>
                  <a:lnTo>
                    <a:pt x="1393442" y="0"/>
                  </a:lnTo>
                  <a:lnTo>
                    <a:pt x="1393442" y="39262"/>
                  </a:lnTo>
                  <a:lnTo>
                    <a:pt x="0" y="39262"/>
                  </a:lnTo>
                  <a:close/>
                </a:path>
              </a:pathLst>
            </a:custGeom>
            <a:solidFill>
              <a:srgbClr val="C9C9C9">
                <a:alpha val="49803"/>
              </a:srgbClr>
            </a:solidFill>
            <a:ln>
              <a:noFill/>
            </a:ln>
          </p:spPr>
        </p:sp>
        <p:sp>
          <p:nvSpPr>
            <p:cNvPr id="113" name="Google Shape;113;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13"/>
          <p:cNvGrpSpPr/>
          <p:nvPr/>
        </p:nvGrpSpPr>
        <p:grpSpPr>
          <a:xfrm>
            <a:off x="6498637" y="1436725"/>
            <a:ext cx="5290727" cy="3303049"/>
            <a:chOff x="0" y="-57150"/>
            <a:chExt cx="1393442" cy="869950"/>
          </a:xfrm>
        </p:grpSpPr>
        <p:sp>
          <p:nvSpPr>
            <p:cNvPr id="115" name="Google Shape;115;p13"/>
            <p:cNvSpPr/>
            <p:nvPr/>
          </p:nvSpPr>
          <p:spPr>
            <a:xfrm>
              <a:off x="0" y="0"/>
              <a:ext cx="1393442" cy="39262"/>
            </a:xfrm>
            <a:custGeom>
              <a:rect b="b" l="l" r="r" t="t"/>
              <a:pathLst>
                <a:path extrusionOk="0" h="39262" w="1393442">
                  <a:moveTo>
                    <a:pt x="0" y="0"/>
                  </a:moveTo>
                  <a:lnTo>
                    <a:pt x="1393442" y="0"/>
                  </a:lnTo>
                  <a:lnTo>
                    <a:pt x="1393442" y="39262"/>
                  </a:lnTo>
                  <a:lnTo>
                    <a:pt x="0" y="39262"/>
                  </a:lnTo>
                  <a:close/>
                </a:path>
              </a:pathLst>
            </a:custGeom>
            <a:solidFill>
              <a:srgbClr val="C9C9C9">
                <a:alpha val="49803"/>
              </a:srgbClr>
            </a:solidFill>
            <a:ln>
              <a:noFill/>
            </a:ln>
          </p:spPr>
        </p:sp>
        <p:sp>
          <p:nvSpPr>
            <p:cNvPr id="116" name="Google Shape;116;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13"/>
          <p:cNvSpPr txBox="1"/>
          <p:nvPr/>
        </p:nvSpPr>
        <p:spPr>
          <a:xfrm>
            <a:off x="981834" y="7408446"/>
            <a:ext cx="7239298" cy="2191835"/>
          </a:xfrm>
          <a:prstGeom prst="rect">
            <a:avLst/>
          </a:prstGeom>
          <a:noFill/>
          <a:ln>
            <a:noFill/>
          </a:ln>
        </p:spPr>
        <p:txBody>
          <a:bodyPr anchorCtr="0" anchor="t" bIns="0" lIns="0" spcFirstLastPara="1" rIns="0" wrap="square" tIns="0">
            <a:spAutoFit/>
          </a:bodyPr>
          <a:lstStyle/>
          <a:p>
            <a:pPr indent="0" lvl="0" marL="0" marR="0" rtl="0" algn="l">
              <a:lnSpc>
                <a:spcPct val="111002"/>
              </a:lnSpc>
              <a:spcBef>
                <a:spcPts val="0"/>
              </a:spcBef>
              <a:spcAft>
                <a:spcPts val="0"/>
              </a:spcAft>
              <a:buNone/>
            </a:pPr>
            <a:r>
              <a:rPr b="0" i="0" lang="en-US" sz="14261" u="none" cap="none" strike="noStrike">
                <a:solidFill>
                  <a:srgbClr val="545454"/>
                </a:solidFill>
                <a:latin typeface="Poppins Medium"/>
                <a:ea typeface="Poppins Medium"/>
                <a:cs typeface="Poppins Medium"/>
                <a:sym typeface="Poppins Medium"/>
              </a:rPr>
              <a:t>Agenda</a:t>
            </a:r>
            <a:endParaRPr/>
          </a:p>
        </p:txBody>
      </p:sp>
      <p:sp>
        <p:nvSpPr>
          <p:cNvPr id="118" name="Google Shape;118;p13"/>
          <p:cNvSpPr txBox="1"/>
          <p:nvPr/>
        </p:nvSpPr>
        <p:spPr>
          <a:xfrm>
            <a:off x="14853700" y="727391"/>
            <a:ext cx="2333865" cy="4610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700" u="none" cap="none" strike="noStrike">
                <a:solidFill>
                  <a:srgbClr val="FFFFFF"/>
                </a:solidFill>
                <a:latin typeface="Poppins Medium"/>
                <a:ea typeface="Poppins Medium"/>
                <a:cs typeface="Poppins Medium"/>
                <a:sym typeface="Poppins Medium"/>
              </a:rPr>
              <a:t>AUG 17 2023</a:t>
            </a:r>
            <a:endParaRPr/>
          </a:p>
        </p:txBody>
      </p:sp>
      <p:sp>
        <p:nvSpPr>
          <p:cNvPr id="119" name="Google Shape;119;p13"/>
          <p:cNvSpPr txBox="1"/>
          <p:nvPr/>
        </p:nvSpPr>
        <p:spPr>
          <a:xfrm>
            <a:off x="762000" y="727391"/>
            <a:ext cx="4398898" cy="46101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700" u="none" cap="none" strike="noStrike">
                <a:solidFill>
                  <a:srgbClr val="FFFFFF"/>
                </a:solidFill>
                <a:latin typeface="Poppins Medium"/>
                <a:ea typeface="Poppins Medium"/>
                <a:cs typeface="Poppins Medium"/>
                <a:sym typeface="Poppins Medium"/>
              </a:rPr>
              <a:t>YOUR BUSINESS LOGO</a:t>
            </a:r>
            <a:endParaRPr/>
          </a:p>
        </p:txBody>
      </p:sp>
      <p:grpSp>
        <p:nvGrpSpPr>
          <p:cNvPr id="120" name="Google Shape;120;p13"/>
          <p:cNvGrpSpPr/>
          <p:nvPr/>
        </p:nvGrpSpPr>
        <p:grpSpPr>
          <a:xfrm rot="992741">
            <a:off x="13908346" y="2512598"/>
            <a:ext cx="3479114" cy="3723734"/>
            <a:chOff x="0" y="-57150"/>
            <a:chExt cx="812800" cy="869950"/>
          </a:xfrm>
        </p:grpSpPr>
        <p:sp>
          <p:nvSpPr>
            <p:cNvPr id="121" name="Google Shape;121;p13"/>
            <p:cNvSpPr/>
            <p:nvPr/>
          </p:nvSpPr>
          <p:spPr>
            <a:xfrm>
              <a:off x="0" y="0"/>
              <a:ext cx="43462" cy="640739"/>
            </a:xfrm>
            <a:custGeom>
              <a:rect b="b" l="l" r="r" t="t"/>
              <a:pathLst>
                <a:path extrusionOk="0" h="640739" w="43462">
                  <a:moveTo>
                    <a:pt x="0" y="0"/>
                  </a:moveTo>
                  <a:lnTo>
                    <a:pt x="43462" y="0"/>
                  </a:lnTo>
                  <a:lnTo>
                    <a:pt x="43462" y="640739"/>
                  </a:lnTo>
                  <a:lnTo>
                    <a:pt x="0" y="640739"/>
                  </a:lnTo>
                  <a:close/>
                </a:path>
              </a:pathLst>
            </a:custGeom>
            <a:solidFill>
              <a:srgbClr val="545454">
                <a:alpha val="54901"/>
              </a:srgbClr>
            </a:solidFill>
            <a:ln>
              <a:noFill/>
            </a:ln>
          </p:spPr>
        </p:sp>
        <p:sp>
          <p:nvSpPr>
            <p:cNvPr id="122" name="Google Shape;122;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3"/>
          <p:cNvGrpSpPr/>
          <p:nvPr/>
        </p:nvGrpSpPr>
        <p:grpSpPr>
          <a:xfrm rot="-1293843">
            <a:off x="16120221" y="2177133"/>
            <a:ext cx="3479100" cy="3723734"/>
            <a:chOff x="0" y="-57150"/>
            <a:chExt cx="812800" cy="869950"/>
          </a:xfrm>
        </p:grpSpPr>
        <p:sp>
          <p:nvSpPr>
            <p:cNvPr id="124" name="Google Shape;124;p13"/>
            <p:cNvSpPr/>
            <p:nvPr/>
          </p:nvSpPr>
          <p:spPr>
            <a:xfrm>
              <a:off x="0" y="0"/>
              <a:ext cx="56846" cy="640739"/>
            </a:xfrm>
            <a:custGeom>
              <a:rect b="b" l="l" r="r" t="t"/>
              <a:pathLst>
                <a:path extrusionOk="0" h="640739" w="56846">
                  <a:moveTo>
                    <a:pt x="0" y="0"/>
                  </a:moveTo>
                  <a:lnTo>
                    <a:pt x="56846" y="0"/>
                  </a:lnTo>
                  <a:lnTo>
                    <a:pt x="56846" y="640739"/>
                  </a:lnTo>
                  <a:lnTo>
                    <a:pt x="0" y="640739"/>
                  </a:lnTo>
                  <a:close/>
                </a:path>
              </a:pathLst>
            </a:custGeom>
            <a:solidFill>
              <a:srgbClr val="EAEAEB">
                <a:alpha val="54901"/>
              </a:srgbClr>
            </a:solidFill>
            <a:ln>
              <a:noFill/>
            </a:ln>
          </p:spPr>
        </p:sp>
        <p:sp>
          <p:nvSpPr>
            <p:cNvPr id="125" name="Google Shape;125;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3"/>
          <p:cNvSpPr/>
          <p:nvPr/>
        </p:nvSpPr>
        <p:spPr>
          <a:xfrm rot="992741">
            <a:off x="14480243" y="2058450"/>
            <a:ext cx="186035" cy="303113"/>
          </a:xfrm>
          <a:custGeom>
            <a:rect b="b" l="l" r="r" t="t"/>
            <a:pathLst>
              <a:path extrusionOk="0" h="303113" w="186035">
                <a:moveTo>
                  <a:pt x="0" y="0"/>
                </a:moveTo>
                <a:lnTo>
                  <a:pt x="186035" y="0"/>
                </a:lnTo>
                <a:lnTo>
                  <a:pt x="186035" y="303113"/>
                </a:lnTo>
                <a:lnTo>
                  <a:pt x="0" y="303113"/>
                </a:lnTo>
                <a:lnTo>
                  <a:pt x="0" y="0"/>
                </a:lnTo>
                <a:close/>
              </a:path>
            </a:pathLst>
          </a:custGeom>
          <a:blipFill rotWithShape="1">
            <a:blip r:embed="rId6">
              <a:alphaModFix/>
            </a:blip>
            <a:stretch>
              <a:fillRect b="0" l="0" r="0" t="0"/>
            </a:stretch>
          </a:blipFill>
          <a:ln>
            <a:noFill/>
          </a:ln>
        </p:spPr>
      </p:sp>
      <p:sp>
        <p:nvSpPr>
          <p:cNvPr id="127" name="Google Shape;127;p13"/>
          <p:cNvSpPr/>
          <p:nvPr/>
        </p:nvSpPr>
        <p:spPr>
          <a:xfrm rot="-1293843">
            <a:off x="15565952" y="2745703"/>
            <a:ext cx="244070" cy="397670"/>
          </a:xfrm>
          <a:custGeom>
            <a:rect b="b" l="l" r="r" t="t"/>
            <a:pathLst>
              <a:path extrusionOk="0" h="397670" w="244070">
                <a:moveTo>
                  <a:pt x="0" y="0"/>
                </a:moveTo>
                <a:lnTo>
                  <a:pt x="244070" y="0"/>
                </a:lnTo>
                <a:lnTo>
                  <a:pt x="244070" y="397670"/>
                </a:lnTo>
                <a:lnTo>
                  <a:pt x="0" y="39767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288" name="Shape 288"/>
        <p:cNvGrpSpPr/>
        <p:nvPr/>
      </p:nvGrpSpPr>
      <p:grpSpPr>
        <a:xfrm>
          <a:off x="0" y="0"/>
          <a:ext cx="0" cy="0"/>
          <a:chOff x="0" y="0"/>
          <a:chExt cx="0" cy="0"/>
        </a:xfrm>
      </p:grpSpPr>
      <p:grpSp>
        <p:nvGrpSpPr>
          <p:cNvPr id="289" name="Google Shape;289;p22"/>
          <p:cNvGrpSpPr/>
          <p:nvPr/>
        </p:nvGrpSpPr>
        <p:grpSpPr>
          <a:xfrm rot="-5212185">
            <a:off x="12442304" y="-8439483"/>
            <a:ext cx="14372636" cy="13688800"/>
            <a:chOff x="0" y="-402385"/>
            <a:chExt cx="19163514" cy="18251734"/>
          </a:xfrm>
        </p:grpSpPr>
        <p:grpSp>
          <p:nvGrpSpPr>
            <p:cNvPr id="290" name="Google Shape;290;p22"/>
            <p:cNvGrpSpPr/>
            <p:nvPr/>
          </p:nvGrpSpPr>
          <p:grpSpPr>
            <a:xfrm rot="2467107">
              <a:off x="5972608" y="166882"/>
              <a:ext cx="7596566" cy="15638064"/>
              <a:chOff x="0" y="-57150"/>
              <a:chExt cx="812800" cy="1673228"/>
            </a:xfrm>
          </p:grpSpPr>
          <p:sp>
            <p:nvSpPr>
              <p:cNvPr id="291" name="Google Shape;291;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292" name="Google Shape;292;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22"/>
            <p:cNvGrpSpPr/>
            <p:nvPr/>
          </p:nvGrpSpPr>
          <p:grpSpPr>
            <a:xfrm rot="2467107">
              <a:off x="4794267" y="166882"/>
              <a:ext cx="7596566" cy="15638064"/>
              <a:chOff x="0" y="-57150"/>
              <a:chExt cx="812800" cy="1673228"/>
            </a:xfrm>
          </p:grpSpPr>
          <p:sp>
            <p:nvSpPr>
              <p:cNvPr id="294" name="Google Shape;294;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295" name="Google Shape;295;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22"/>
            <p:cNvGrpSpPr/>
            <p:nvPr/>
          </p:nvGrpSpPr>
          <p:grpSpPr>
            <a:xfrm rot="2467107">
              <a:off x="6267194" y="166882"/>
              <a:ext cx="7596566" cy="15638064"/>
              <a:chOff x="0" y="-57150"/>
              <a:chExt cx="812800" cy="1673228"/>
            </a:xfrm>
          </p:grpSpPr>
          <p:sp>
            <p:nvSpPr>
              <p:cNvPr id="297" name="Google Shape;297;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298" name="Google Shape;298;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22"/>
            <p:cNvGrpSpPr/>
            <p:nvPr/>
          </p:nvGrpSpPr>
          <p:grpSpPr>
            <a:xfrm rot="2467107">
              <a:off x="5088852" y="166882"/>
              <a:ext cx="7596566" cy="15638064"/>
              <a:chOff x="0" y="-57150"/>
              <a:chExt cx="812800" cy="1673228"/>
            </a:xfrm>
          </p:grpSpPr>
          <p:sp>
            <p:nvSpPr>
              <p:cNvPr id="300" name="Google Shape;300;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01" name="Google Shape;301;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22"/>
            <p:cNvGrpSpPr/>
            <p:nvPr/>
          </p:nvGrpSpPr>
          <p:grpSpPr>
            <a:xfrm rot="2467107">
              <a:off x="5383438" y="166882"/>
              <a:ext cx="7596566" cy="15638064"/>
              <a:chOff x="0" y="-57150"/>
              <a:chExt cx="812800" cy="1673228"/>
            </a:xfrm>
          </p:grpSpPr>
          <p:sp>
            <p:nvSpPr>
              <p:cNvPr id="303" name="Google Shape;303;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04" name="Google Shape;304;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22"/>
            <p:cNvGrpSpPr/>
            <p:nvPr/>
          </p:nvGrpSpPr>
          <p:grpSpPr>
            <a:xfrm rot="2467107">
              <a:off x="4205096" y="166882"/>
              <a:ext cx="7596566" cy="15638064"/>
              <a:chOff x="0" y="-57150"/>
              <a:chExt cx="812800" cy="1673228"/>
            </a:xfrm>
          </p:grpSpPr>
          <p:sp>
            <p:nvSpPr>
              <p:cNvPr id="306" name="Google Shape;306;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07" name="Google Shape;307;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22"/>
            <p:cNvGrpSpPr/>
            <p:nvPr/>
          </p:nvGrpSpPr>
          <p:grpSpPr>
            <a:xfrm rot="2467107">
              <a:off x="5678023" y="166882"/>
              <a:ext cx="7596566" cy="15638064"/>
              <a:chOff x="0" y="-57150"/>
              <a:chExt cx="812800" cy="1673228"/>
            </a:xfrm>
          </p:grpSpPr>
          <p:sp>
            <p:nvSpPr>
              <p:cNvPr id="309" name="Google Shape;309;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10" name="Google Shape;310;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22"/>
            <p:cNvGrpSpPr/>
            <p:nvPr/>
          </p:nvGrpSpPr>
          <p:grpSpPr>
            <a:xfrm rot="2467107">
              <a:off x="4499681" y="166882"/>
              <a:ext cx="7596566" cy="15638064"/>
              <a:chOff x="0" y="-57150"/>
              <a:chExt cx="812800" cy="1673228"/>
            </a:xfrm>
          </p:grpSpPr>
          <p:sp>
            <p:nvSpPr>
              <p:cNvPr id="312" name="Google Shape;312;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13" name="Google Shape;313;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22"/>
            <p:cNvGrpSpPr/>
            <p:nvPr/>
          </p:nvGrpSpPr>
          <p:grpSpPr>
            <a:xfrm rot="2467107">
              <a:off x="7067268" y="1642016"/>
              <a:ext cx="7596566" cy="15638064"/>
              <a:chOff x="0" y="-57150"/>
              <a:chExt cx="812800" cy="1673228"/>
            </a:xfrm>
          </p:grpSpPr>
          <p:sp>
            <p:nvSpPr>
              <p:cNvPr id="315" name="Google Shape;315;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16" name="Google Shape;316;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7" name="Google Shape;317;p22"/>
            <p:cNvGrpSpPr/>
            <p:nvPr/>
          </p:nvGrpSpPr>
          <p:grpSpPr>
            <a:xfrm rot="2467107">
              <a:off x="5888926" y="1642016"/>
              <a:ext cx="7596566" cy="15638064"/>
              <a:chOff x="0" y="-57150"/>
              <a:chExt cx="812800" cy="1673228"/>
            </a:xfrm>
          </p:grpSpPr>
          <p:sp>
            <p:nvSpPr>
              <p:cNvPr id="318" name="Google Shape;318;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19" name="Google Shape;319;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22"/>
            <p:cNvGrpSpPr/>
            <p:nvPr/>
          </p:nvGrpSpPr>
          <p:grpSpPr>
            <a:xfrm rot="2467107">
              <a:off x="7361853" y="1642016"/>
              <a:ext cx="7596566" cy="15638064"/>
              <a:chOff x="0" y="-57150"/>
              <a:chExt cx="812800" cy="1673228"/>
            </a:xfrm>
          </p:grpSpPr>
          <p:sp>
            <p:nvSpPr>
              <p:cNvPr id="321" name="Google Shape;321;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22" name="Google Shape;322;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22"/>
            <p:cNvGrpSpPr/>
            <p:nvPr/>
          </p:nvGrpSpPr>
          <p:grpSpPr>
            <a:xfrm rot="2467107">
              <a:off x="6183512" y="1642016"/>
              <a:ext cx="7596566" cy="15638064"/>
              <a:chOff x="0" y="-57150"/>
              <a:chExt cx="812800" cy="1673228"/>
            </a:xfrm>
          </p:grpSpPr>
          <p:sp>
            <p:nvSpPr>
              <p:cNvPr id="324" name="Google Shape;324;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25" name="Google Shape;325;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2"/>
            <p:cNvGrpSpPr/>
            <p:nvPr/>
          </p:nvGrpSpPr>
          <p:grpSpPr>
            <a:xfrm rot="2467107">
              <a:off x="6478097" y="1642016"/>
              <a:ext cx="7596566" cy="15638064"/>
              <a:chOff x="0" y="-57150"/>
              <a:chExt cx="812800" cy="1673228"/>
            </a:xfrm>
          </p:grpSpPr>
          <p:sp>
            <p:nvSpPr>
              <p:cNvPr id="327" name="Google Shape;327;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28" name="Google Shape;328;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2"/>
            <p:cNvGrpSpPr/>
            <p:nvPr/>
          </p:nvGrpSpPr>
          <p:grpSpPr>
            <a:xfrm rot="2467107">
              <a:off x="5299755" y="1642016"/>
              <a:ext cx="7596566" cy="15638064"/>
              <a:chOff x="0" y="-57150"/>
              <a:chExt cx="812800" cy="1673228"/>
            </a:xfrm>
          </p:grpSpPr>
          <p:sp>
            <p:nvSpPr>
              <p:cNvPr id="330" name="Google Shape;330;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31" name="Google Shape;331;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2"/>
            <p:cNvGrpSpPr/>
            <p:nvPr/>
          </p:nvGrpSpPr>
          <p:grpSpPr>
            <a:xfrm rot="2467107">
              <a:off x="6772683" y="1642016"/>
              <a:ext cx="7596566" cy="15638064"/>
              <a:chOff x="0" y="-57150"/>
              <a:chExt cx="812800" cy="1673228"/>
            </a:xfrm>
          </p:grpSpPr>
          <p:sp>
            <p:nvSpPr>
              <p:cNvPr id="333" name="Google Shape;333;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34" name="Google Shape;334;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2"/>
            <p:cNvGrpSpPr/>
            <p:nvPr/>
          </p:nvGrpSpPr>
          <p:grpSpPr>
            <a:xfrm rot="2467107">
              <a:off x="5594341" y="1642016"/>
              <a:ext cx="7596566" cy="15638064"/>
              <a:chOff x="0" y="-57150"/>
              <a:chExt cx="812800" cy="1673228"/>
            </a:xfrm>
          </p:grpSpPr>
          <p:sp>
            <p:nvSpPr>
              <p:cNvPr id="336" name="Google Shape;336;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37" name="Google Shape;337;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38" name="Google Shape;338;p22"/>
          <p:cNvGrpSpPr/>
          <p:nvPr/>
        </p:nvGrpSpPr>
        <p:grpSpPr>
          <a:xfrm rot="-10387315">
            <a:off x="-9462417" y="-7452647"/>
            <a:ext cx="14372636" cy="13688800"/>
            <a:chOff x="0" y="-402385"/>
            <a:chExt cx="19163514" cy="18251734"/>
          </a:xfrm>
        </p:grpSpPr>
        <p:grpSp>
          <p:nvGrpSpPr>
            <p:cNvPr id="339" name="Google Shape;339;p22"/>
            <p:cNvGrpSpPr/>
            <p:nvPr/>
          </p:nvGrpSpPr>
          <p:grpSpPr>
            <a:xfrm rot="2467107">
              <a:off x="5972608" y="166882"/>
              <a:ext cx="7596566" cy="15638064"/>
              <a:chOff x="0" y="-57150"/>
              <a:chExt cx="812800" cy="1673228"/>
            </a:xfrm>
          </p:grpSpPr>
          <p:sp>
            <p:nvSpPr>
              <p:cNvPr id="340" name="Google Shape;340;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41" name="Google Shape;341;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22"/>
            <p:cNvGrpSpPr/>
            <p:nvPr/>
          </p:nvGrpSpPr>
          <p:grpSpPr>
            <a:xfrm rot="2467107">
              <a:off x="4794267" y="166882"/>
              <a:ext cx="7596566" cy="15638064"/>
              <a:chOff x="0" y="-57150"/>
              <a:chExt cx="812800" cy="1673228"/>
            </a:xfrm>
          </p:grpSpPr>
          <p:sp>
            <p:nvSpPr>
              <p:cNvPr id="343" name="Google Shape;343;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44" name="Google Shape;344;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22"/>
            <p:cNvGrpSpPr/>
            <p:nvPr/>
          </p:nvGrpSpPr>
          <p:grpSpPr>
            <a:xfrm rot="2467107">
              <a:off x="6267194" y="166882"/>
              <a:ext cx="7596566" cy="15638064"/>
              <a:chOff x="0" y="-57150"/>
              <a:chExt cx="812800" cy="1673228"/>
            </a:xfrm>
          </p:grpSpPr>
          <p:sp>
            <p:nvSpPr>
              <p:cNvPr id="346" name="Google Shape;346;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47" name="Google Shape;347;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8" name="Google Shape;348;p22"/>
            <p:cNvGrpSpPr/>
            <p:nvPr/>
          </p:nvGrpSpPr>
          <p:grpSpPr>
            <a:xfrm rot="2467107">
              <a:off x="5088852" y="166882"/>
              <a:ext cx="7596566" cy="15638064"/>
              <a:chOff x="0" y="-57150"/>
              <a:chExt cx="812800" cy="1673228"/>
            </a:xfrm>
          </p:grpSpPr>
          <p:sp>
            <p:nvSpPr>
              <p:cNvPr id="349" name="Google Shape;349;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50" name="Google Shape;350;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1" name="Google Shape;351;p22"/>
            <p:cNvGrpSpPr/>
            <p:nvPr/>
          </p:nvGrpSpPr>
          <p:grpSpPr>
            <a:xfrm rot="2467107">
              <a:off x="5383438" y="166882"/>
              <a:ext cx="7596566" cy="15638064"/>
              <a:chOff x="0" y="-57150"/>
              <a:chExt cx="812800" cy="1673228"/>
            </a:xfrm>
          </p:grpSpPr>
          <p:sp>
            <p:nvSpPr>
              <p:cNvPr id="352" name="Google Shape;352;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53" name="Google Shape;353;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4" name="Google Shape;354;p22"/>
            <p:cNvGrpSpPr/>
            <p:nvPr/>
          </p:nvGrpSpPr>
          <p:grpSpPr>
            <a:xfrm rot="2467107">
              <a:off x="4205096" y="166882"/>
              <a:ext cx="7596566" cy="15638064"/>
              <a:chOff x="0" y="-57150"/>
              <a:chExt cx="812800" cy="1673228"/>
            </a:xfrm>
          </p:grpSpPr>
          <p:sp>
            <p:nvSpPr>
              <p:cNvPr id="355" name="Google Shape;355;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56" name="Google Shape;356;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7" name="Google Shape;357;p22"/>
            <p:cNvGrpSpPr/>
            <p:nvPr/>
          </p:nvGrpSpPr>
          <p:grpSpPr>
            <a:xfrm rot="2467107">
              <a:off x="5678023" y="166882"/>
              <a:ext cx="7596566" cy="15638064"/>
              <a:chOff x="0" y="-57150"/>
              <a:chExt cx="812800" cy="1673228"/>
            </a:xfrm>
          </p:grpSpPr>
          <p:sp>
            <p:nvSpPr>
              <p:cNvPr id="358" name="Google Shape;358;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59" name="Google Shape;359;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2"/>
            <p:cNvGrpSpPr/>
            <p:nvPr/>
          </p:nvGrpSpPr>
          <p:grpSpPr>
            <a:xfrm rot="2467107">
              <a:off x="4499681" y="166882"/>
              <a:ext cx="7596566" cy="15638064"/>
              <a:chOff x="0" y="-57150"/>
              <a:chExt cx="812800" cy="1673228"/>
            </a:xfrm>
          </p:grpSpPr>
          <p:sp>
            <p:nvSpPr>
              <p:cNvPr id="361" name="Google Shape;361;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62" name="Google Shape;362;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3" name="Google Shape;363;p22"/>
            <p:cNvGrpSpPr/>
            <p:nvPr/>
          </p:nvGrpSpPr>
          <p:grpSpPr>
            <a:xfrm rot="2467107">
              <a:off x="7067268" y="1642016"/>
              <a:ext cx="7596566" cy="15638064"/>
              <a:chOff x="0" y="-57150"/>
              <a:chExt cx="812800" cy="1673228"/>
            </a:xfrm>
          </p:grpSpPr>
          <p:sp>
            <p:nvSpPr>
              <p:cNvPr id="364" name="Google Shape;364;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65" name="Google Shape;365;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22"/>
            <p:cNvGrpSpPr/>
            <p:nvPr/>
          </p:nvGrpSpPr>
          <p:grpSpPr>
            <a:xfrm rot="2467107">
              <a:off x="5888926" y="1642016"/>
              <a:ext cx="7596566" cy="15638064"/>
              <a:chOff x="0" y="-57150"/>
              <a:chExt cx="812800" cy="1673228"/>
            </a:xfrm>
          </p:grpSpPr>
          <p:sp>
            <p:nvSpPr>
              <p:cNvPr id="367" name="Google Shape;367;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68" name="Google Shape;368;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22"/>
            <p:cNvGrpSpPr/>
            <p:nvPr/>
          </p:nvGrpSpPr>
          <p:grpSpPr>
            <a:xfrm rot="2467107">
              <a:off x="7361853" y="1642016"/>
              <a:ext cx="7596566" cy="15638064"/>
              <a:chOff x="0" y="-57150"/>
              <a:chExt cx="812800" cy="1673228"/>
            </a:xfrm>
          </p:grpSpPr>
          <p:sp>
            <p:nvSpPr>
              <p:cNvPr id="370" name="Google Shape;370;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71" name="Google Shape;371;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22"/>
            <p:cNvGrpSpPr/>
            <p:nvPr/>
          </p:nvGrpSpPr>
          <p:grpSpPr>
            <a:xfrm rot="2467107">
              <a:off x="6183512" y="1642016"/>
              <a:ext cx="7596566" cy="15638064"/>
              <a:chOff x="0" y="-57150"/>
              <a:chExt cx="812800" cy="1673228"/>
            </a:xfrm>
          </p:grpSpPr>
          <p:sp>
            <p:nvSpPr>
              <p:cNvPr id="373" name="Google Shape;373;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74" name="Google Shape;374;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2"/>
            <p:cNvGrpSpPr/>
            <p:nvPr/>
          </p:nvGrpSpPr>
          <p:grpSpPr>
            <a:xfrm rot="2467107">
              <a:off x="6478097" y="1642016"/>
              <a:ext cx="7596566" cy="15638064"/>
              <a:chOff x="0" y="-57150"/>
              <a:chExt cx="812800" cy="1673228"/>
            </a:xfrm>
          </p:grpSpPr>
          <p:sp>
            <p:nvSpPr>
              <p:cNvPr id="376" name="Google Shape;376;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77" name="Google Shape;377;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2"/>
            <p:cNvGrpSpPr/>
            <p:nvPr/>
          </p:nvGrpSpPr>
          <p:grpSpPr>
            <a:xfrm rot="2467107">
              <a:off x="5299755" y="1642016"/>
              <a:ext cx="7596566" cy="15638064"/>
              <a:chOff x="0" y="-57150"/>
              <a:chExt cx="812800" cy="1673228"/>
            </a:xfrm>
          </p:grpSpPr>
          <p:sp>
            <p:nvSpPr>
              <p:cNvPr id="379" name="Google Shape;379;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80" name="Google Shape;380;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2"/>
            <p:cNvGrpSpPr/>
            <p:nvPr/>
          </p:nvGrpSpPr>
          <p:grpSpPr>
            <a:xfrm rot="2467107">
              <a:off x="6772683" y="1642016"/>
              <a:ext cx="7596566" cy="15638064"/>
              <a:chOff x="0" y="-57150"/>
              <a:chExt cx="812800" cy="1673228"/>
            </a:xfrm>
          </p:grpSpPr>
          <p:sp>
            <p:nvSpPr>
              <p:cNvPr id="382" name="Google Shape;382;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83" name="Google Shape;383;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4" name="Google Shape;384;p22"/>
            <p:cNvGrpSpPr/>
            <p:nvPr/>
          </p:nvGrpSpPr>
          <p:grpSpPr>
            <a:xfrm rot="2467107">
              <a:off x="5594341" y="1642016"/>
              <a:ext cx="7596566" cy="15638064"/>
              <a:chOff x="0" y="-57150"/>
              <a:chExt cx="812800" cy="1673228"/>
            </a:xfrm>
          </p:grpSpPr>
          <p:sp>
            <p:nvSpPr>
              <p:cNvPr id="385" name="Google Shape;385;p22"/>
              <p:cNvSpPr/>
              <p:nvPr/>
            </p:nvSpPr>
            <p:spPr>
              <a:xfrm>
                <a:off x="0" y="0"/>
                <a:ext cx="12543" cy="1616078"/>
              </a:xfrm>
              <a:custGeom>
                <a:rect b="b" l="l" r="r" t="t"/>
                <a:pathLst>
                  <a:path extrusionOk="0" h="1616078" w="12543">
                    <a:moveTo>
                      <a:pt x="0" y="0"/>
                    </a:moveTo>
                    <a:lnTo>
                      <a:pt x="12543" y="0"/>
                    </a:lnTo>
                    <a:lnTo>
                      <a:pt x="12543" y="1616078"/>
                    </a:lnTo>
                    <a:lnTo>
                      <a:pt x="0" y="1616078"/>
                    </a:lnTo>
                    <a:close/>
                  </a:path>
                </a:pathLst>
              </a:custGeom>
              <a:solidFill>
                <a:srgbClr val="0FCB43"/>
              </a:solidFill>
              <a:ln>
                <a:noFill/>
              </a:ln>
            </p:spPr>
          </p:sp>
          <p:sp>
            <p:nvSpPr>
              <p:cNvPr id="386" name="Google Shape;386;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87" name="Google Shape;387;p22"/>
          <p:cNvGrpSpPr/>
          <p:nvPr/>
        </p:nvGrpSpPr>
        <p:grpSpPr>
          <a:xfrm>
            <a:off x="926179" y="4215029"/>
            <a:ext cx="7948904" cy="3303091"/>
            <a:chOff x="0" y="-57150"/>
            <a:chExt cx="2093538" cy="869950"/>
          </a:xfrm>
        </p:grpSpPr>
        <p:sp>
          <p:nvSpPr>
            <p:cNvPr id="388" name="Google Shape;388;p22"/>
            <p:cNvSpPr/>
            <p:nvPr/>
          </p:nvSpPr>
          <p:spPr>
            <a:xfrm>
              <a:off x="0" y="0"/>
              <a:ext cx="2093538" cy="447911"/>
            </a:xfrm>
            <a:custGeom>
              <a:rect b="b" l="l" r="r" t="t"/>
              <a:pathLst>
                <a:path extrusionOk="0" h="447911" w="2093538">
                  <a:moveTo>
                    <a:pt x="13635" y="0"/>
                  </a:moveTo>
                  <a:lnTo>
                    <a:pt x="2079902" y="0"/>
                  </a:lnTo>
                  <a:cubicBezTo>
                    <a:pt x="2087433" y="0"/>
                    <a:pt x="2093538" y="6105"/>
                    <a:pt x="2093538" y="13635"/>
                  </a:cubicBezTo>
                  <a:lnTo>
                    <a:pt x="2093538" y="434276"/>
                  </a:lnTo>
                  <a:cubicBezTo>
                    <a:pt x="2093538" y="437892"/>
                    <a:pt x="2092101" y="441360"/>
                    <a:pt x="2089544" y="443917"/>
                  </a:cubicBezTo>
                  <a:cubicBezTo>
                    <a:pt x="2086987" y="446474"/>
                    <a:pt x="2083518" y="447911"/>
                    <a:pt x="2079902" y="447911"/>
                  </a:cubicBezTo>
                  <a:lnTo>
                    <a:pt x="13635" y="447911"/>
                  </a:lnTo>
                  <a:cubicBezTo>
                    <a:pt x="6105" y="447911"/>
                    <a:pt x="0" y="441806"/>
                    <a:pt x="0" y="434276"/>
                  </a:cubicBezTo>
                  <a:lnTo>
                    <a:pt x="0" y="13635"/>
                  </a:lnTo>
                  <a:cubicBezTo>
                    <a:pt x="0" y="6105"/>
                    <a:pt x="6105" y="0"/>
                    <a:pt x="13635" y="0"/>
                  </a:cubicBezTo>
                  <a:close/>
                </a:path>
              </a:pathLst>
            </a:custGeom>
            <a:solidFill>
              <a:srgbClr val="F4F4F5"/>
            </a:solidFill>
            <a:ln cap="flat" cmpd="sng" w="38100">
              <a:solidFill>
                <a:srgbClr val="0FCB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22"/>
          <p:cNvGrpSpPr/>
          <p:nvPr/>
        </p:nvGrpSpPr>
        <p:grpSpPr>
          <a:xfrm>
            <a:off x="926179" y="6502715"/>
            <a:ext cx="7948904" cy="3303091"/>
            <a:chOff x="0" y="-57150"/>
            <a:chExt cx="2093538" cy="869950"/>
          </a:xfrm>
        </p:grpSpPr>
        <p:sp>
          <p:nvSpPr>
            <p:cNvPr id="391" name="Google Shape;391;p22"/>
            <p:cNvSpPr/>
            <p:nvPr/>
          </p:nvSpPr>
          <p:spPr>
            <a:xfrm>
              <a:off x="0" y="0"/>
              <a:ext cx="2093538" cy="447911"/>
            </a:xfrm>
            <a:custGeom>
              <a:rect b="b" l="l" r="r" t="t"/>
              <a:pathLst>
                <a:path extrusionOk="0" h="447911" w="2093538">
                  <a:moveTo>
                    <a:pt x="13635" y="0"/>
                  </a:moveTo>
                  <a:lnTo>
                    <a:pt x="2079902" y="0"/>
                  </a:lnTo>
                  <a:cubicBezTo>
                    <a:pt x="2087433" y="0"/>
                    <a:pt x="2093538" y="6105"/>
                    <a:pt x="2093538" y="13635"/>
                  </a:cubicBezTo>
                  <a:lnTo>
                    <a:pt x="2093538" y="434276"/>
                  </a:lnTo>
                  <a:cubicBezTo>
                    <a:pt x="2093538" y="437892"/>
                    <a:pt x="2092101" y="441360"/>
                    <a:pt x="2089544" y="443917"/>
                  </a:cubicBezTo>
                  <a:cubicBezTo>
                    <a:pt x="2086987" y="446474"/>
                    <a:pt x="2083518" y="447911"/>
                    <a:pt x="2079902" y="447911"/>
                  </a:cubicBezTo>
                  <a:lnTo>
                    <a:pt x="13635" y="447911"/>
                  </a:lnTo>
                  <a:cubicBezTo>
                    <a:pt x="6105" y="447911"/>
                    <a:pt x="0" y="441806"/>
                    <a:pt x="0" y="434276"/>
                  </a:cubicBezTo>
                  <a:lnTo>
                    <a:pt x="0" y="13635"/>
                  </a:lnTo>
                  <a:cubicBezTo>
                    <a:pt x="0" y="6105"/>
                    <a:pt x="6105" y="0"/>
                    <a:pt x="13635" y="0"/>
                  </a:cubicBezTo>
                  <a:close/>
                </a:path>
              </a:pathLst>
            </a:custGeom>
            <a:solidFill>
              <a:srgbClr val="F4F4F5"/>
            </a:solidFill>
            <a:ln cap="flat" cmpd="sng" w="38100">
              <a:solidFill>
                <a:srgbClr val="0FCB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2"/>
          <p:cNvGrpSpPr/>
          <p:nvPr/>
        </p:nvGrpSpPr>
        <p:grpSpPr>
          <a:xfrm>
            <a:off x="9412921" y="4215029"/>
            <a:ext cx="7948904" cy="3303091"/>
            <a:chOff x="0" y="-57150"/>
            <a:chExt cx="2093538" cy="869950"/>
          </a:xfrm>
        </p:grpSpPr>
        <p:sp>
          <p:nvSpPr>
            <p:cNvPr id="394" name="Google Shape;394;p22"/>
            <p:cNvSpPr/>
            <p:nvPr/>
          </p:nvSpPr>
          <p:spPr>
            <a:xfrm>
              <a:off x="0" y="0"/>
              <a:ext cx="2093538" cy="447911"/>
            </a:xfrm>
            <a:custGeom>
              <a:rect b="b" l="l" r="r" t="t"/>
              <a:pathLst>
                <a:path extrusionOk="0" h="447911" w="2093538">
                  <a:moveTo>
                    <a:pt x="13635" y="0"/>
                  </a:moveTo>
                  <a:lnTo>
                    <a:pt x="2079902" y="0"/>
                  </a:lnTo>
                  <a:cubicBezTo>
                    <a:pt x="2087433" y="0"/>
                    <a:pt x="2093538" y="6105"/>
                    <a:pt x="2093538" y="13635"/>
                  </a:cubicBezTo>
                  <a:lnTo>
                    <a:pt x="2093538" y="434276"/>
                  </a:lnTo>
                  <a:cubicBezTo>
                    <a:pt x="2093538" y="437892"/>
                    <a:pt x="2092101" y="441360"/>
                    <a:pt x="2089544" y="443917"/>
                  </a:cubicBezTo>
                  <a:cubicBezTo>
                    <a:pt x="2086987" y="446474"/>
                    <a:pt x="2083518" y="447911"/>
                    <a:pt x="2079902" y="447911"/>
                  </a:cubicBezTo>
                  <a:lnTo>
                    <a:pt x="13635" y="447911"/>
                  </a:lnTo>
                  <a:cubicBezTo>
                    <a:pt x="6105" y="447911"/>
                    <a:pt x="0" y="441806"/>
                    <a:pt x="0" y="434276"/>
                  </a:cubicBezTo>
                  <a:lnTo>
                    <a:pt x="0" y="13635"/>
                  </a:lnTo>
                  <a:cubicBezTo>
                    <a:pt x="0" y="6105"/>
                    <a:pt x="6105" y="0"/>
                    <a:pt x="13635" y="0"/>
                  </a:cubicBezTo>
                  <a:close/>
                </a:path>
              </a:pathLst>
            </a:custGeom>
            <a:solidFill>
              <a:srgbClr val="F4F4F5"/>
            </a:solidFill>
            <a:ln cap="flat" cmpd="sng" w="38100">
              <a:solidFill>
                <a:srgbClr val="0FCB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p22"/>
          <p:cNvGrpSpPr/>
          <p:nvPr/>
        </p:nvGrpSpPr>
        <p:grpSpPr>
          <a:xfrm>
            <a:off x="9412921" y="6502715"/>
            <a:ext cx="7948904" cy="3303091"/>
            <a:chOff x="0" y="-57150"/>
            <a:chExt cx="2093538" cy="869950"/>
          </a:xfrm>
        </p:grpSpPr>
        <p:sp>
          <p:nvSpPr>
            <p:cNvPr id="397" name="Google Shape;397;p22"/>
            <p:cNvSpPr/>
            <p:nvPr/>
          </p:nvSpPr>
          <p:spPr>
            <a:xfrm>
              <a:off x="0" y="0"/>
              <a:ext cx="2093538" cy="447911"/>
            </a:xfrm>
            <a:custGeom>
              <a:rect b="b" l="l" r="r" t="t"/>
              <a:pathLst>
                <a:path extrusionOk="0" h="447911" w="2093538">
                  <a:moveTo>
                    <a:pt x="13635" y="0"/>
                  </a:moveTo>
                  <a:lnTo>
                    <a:pt x="2079902" y="0"/>
                  </a:lnTo>
                  <a:cubicBezTo>
                    <a:pt x="2087433" y="0"/>
                    <a:pt x="2093538" y="6105"/>
                    <a:pt x="2093538" y="13635"/>
                  </a:cubicBezTo>
                  <a:lnTo>
                    <a:pt x="2093538" y="434276"/>
                  </a:lnTo>
                  <a:cubicBezTo>
                    <a:pt x="2093538" y="437892"/>
                    <a:pt x="2092101" y="441360"/>
                    <a:pt x="2089544" y="443917"/>
                  </a:cubicBezTo>
                  <a:cubicBezTo>
                    <a:pt x="2086987" y="446474"/>
                    <a:pt x="2083518" y="447911"/>
                    <a:pt x="2079902" y="447911"/>
                  </a:cubicBezTo>
                  <a:lnTo>
                    <a:pt x="13635" y="447911"/>
                  </a:lnTo>
                  <a:cubicBezTo>
                    <a:pt x="6105" y="447911"/>
                    <a:pt x="0" y="441806"/>
                    <a:pt x="0" y="434276"/>
                  </a:cubicBezTo>
                  <a:lnTo>
                    <a:pt x="0" y="13635"/>
                  </a:lnTo>
                  <a:cubicBezTo>
                    <a:pt x="0" y="6105"/>
                    <a:pt x="6105" y="0"/>
                    <a:pt x="13635" y="0"/>
                  </a:cubicBezTo>
                  <a:close/>
                </a:path>
              </a:pathLst>
            </a:custGeom>
            <a:solidFill>
              <a:srgbClr val="F4F4F5"/>
            </a:solidFill>
            <a:ln cap="flat" cmpd="sng" w="38100">
              <a:solidFill>
                <a:srgbClr val="0FCB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9" name="Google Shape;399;p22"/>
          <p:cNvSpPr txBox="1"/>
          <p:nvPr/>
        </p:nvSpPr>
        <p:spPr>
          <a:xfrm>
            <a:off x="1410448" y="4733335"/>
            <a:ext cx="1130400" cy="1127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7322" u="none" cap="none" strike="noStrike">
                <a:solidFill>
                  <a:srgbClr val="0FCB43"/>
                </a:solidFill>
                <a:latin typeface="Poppins"/>
                <a:ea typeface="Poppins"/>
                <a:cs typeface="Poppins"/>
                <a:sym typeface="Poppins"/>
              </a:rPr>
              <a:t>01</a:t>
            </a:r>
            <a:endParaRPr/>
          </a:p>
        </p:txBody>
      </p:sp>
      <p:sp>
        <p:nvSpPr>
          <p:cNvPr id="400" name="Google Shape;400;p22"/>
          <p:cNvSpPr txBox="1"/>
          <p:nvPr/>
        </p:nvSpPr>
        <p:spPr>
          <a:xfrm>
            <a:off x="1410448" y="7021021"/>
            <a:ext cx="1460100" cy="1127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7322" u="none" cap="none" strike="noStrike">
                <a:solidFill>
                  <a:srgbClr val="0FCB43"/>
                </a:solidFill>
                <a:latin typeface="Poppins"/>
                <a:ea typeface="Poppins"/>
                <a:cs typeface="Poppins"/>
                <a:sym typeface="Poppins"/>
              </a:rPr>
              <a:t>03</a:t>
            </a:r>
            <a:endParaRPr/>
          </a:p>
        </p:txBody>
      </p:sp>
      <p:sp>
        <p:nvSpPr>
          <p:cNvPr id="401" name="Google Shape;401;p22"/>
          <p:cNvSpPr txBox="1"/>
          <p:nvPr/>
        </p:nvSpPr>
        <p:spPr>
          <a:xfrm>
            <a:off x="9897191" y="4733335"/>
            <a:ext cx="1317900" cy="1127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7322" u="none" cap="none" strike="noStrike">
                <a:solidFill>
                  <a:srgbClr val="0FCB43"/>
                </a:solidFill>
                <a:latin typeface="Poppins"/>
                <a:ea typeface="Poppins"/>
                <a:cs typeface="Poppins"/>
                <a:sym typeface="Poppins"/>
              </a:rPr>
              <a:t>02</a:t>
            </a:r>
            <a:endParaRPr/>
          </a:p>
        </p:txBody>
      </p:sp>
      <p:sp>
        <p:nvSpPr>
          <p:cNvPr id="402" name="Google Shape;402;p22"/>
          <p:cNvSpPr txBox="1"/>
          <p:nvPr/>
        </p:nvSpPr>
        <p:spPr>
          <a:xfrm>
            <a:off x="9897191" y="7021021"/>
            <a:ext cx="1317900" cy="1127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7322" u="none" cap="none" strike="noStrike">
                <a:solidFill>
                  <a:srgbClr val="0FCB43"/>
                </a:solidFill>
                <a:latin typeface="Poppins"/>
                <a:ea typeface="Poppins"/>
                <a:cs typeface="Poppins"/>
                <a:sym typeface="Poppins"/>
              </a:rPr>
              <a:t>04</a:t>
            </a:r>
            <a:endParaRPr/>
          </a:p>
        </p:txBody>
      </p:sp>
      <p:sp>
        <p:nvSpPr>
          <p:cNvPr id="403" name="Google Shape;403;p22"/>
          <p:cNvSpPr txBox="1"/>
          <p:nvPr/>
        </p:nvSpPr>
        <p:spPr>
          <a:xfrm>
            <a:off x="2870441" y="5067404"/>
            <a:ext cx="5678169" cy="39179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Elaborate on what you want to discuss. </a:t>
            </a:r>
            <a:endParaRPr/>
          </a:p>
        </p:txBody>
      </p:sp>
      <p:sp>
        <p:nvSpPr>
          <p:cNvPr id="404" name="Google Shape;404;p22"/>
          <p:cNvSpPr txBox="1"/>
          <p:nvPr/>
        </p:nvSpPr>
        <p:spPr>
          <a:xfrm>
            <a:off x="2870441" y="7355089"/>
            <a:ext cx="5678169" cy="39179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Elaborate on what you want to discuss. </a:t>
            </a:r>
            <a:endParaRPr/>
          </a:p>
        </p:txBody>
      </p:sp>
      <p:sp>
        <p:nvSpPr>
          <p:cNvPr id="405" name="Google Shape;405;p22"/>
          <p:cNvSpPr txBox="1"/>
          <p:nvPr/>
        </p:nvSpPr>
        <p:spPr>
          <a:xfrm>
            <a:off x="11357183" y="5067404"/>
            <a:ext cx="5678169" cy="39179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Elaborate on what you want to discuss. </a:t>
            </a:r>
            <a:endParaRPr/>
          </a:p>
        </p:txBody>
      </p:sp>
      <p:sp>
        <p:nvSpPr>
          <p:cNvPr id="406" name="Google Shape;406;p22"/>
          <p:cNvSpPr txBox="1"/>
          <p:nvPr/>
        </p:nvSpPr>
        <p:spPr>
          <a:xfrm>
            <a:off x="11357183" y="7355089"/>
            <a:ext cx="5678169" cy="39179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Elaborate on what you want to discuss. </a:t>
            </a:r>
            <a:endParaRPr/>
          </a:p>
        </p:txBody>
      </p:sp>
      <p:grpSp>
        <p:nvGrpSpPr>
          <p:cNvPr id="407" name="Google Shape;407;p22"/>
          <p:cNvGrpSpPr/>
          <p:nvPr/>
        </p:nvGrpSpPr>
        <p:grpSpPr>
          <a:xfrm rot="5388386">
            <a:off x="6494491" y="2359024"/>
            <a:ext cx="5697417" cy="19826885"/>
            <a:chOff x="0" y="-57150"/>
            <a:chExt cx="812800" cy="2828560"/>
          </a:xfrm>
        </p:grpSpPr>
        <p:sp>
          <p:nvSpPr>
            <p:cNvPr id="408" name="Google Shape;408;p22"/>
            <p:cNvSpPr/>
            <p:nvPr/>
          </p:nvSpPr>
          <p:spPr>
            <a:xfrm>
              <a:off x="0" y="0"/>
              <a:ext cx="12477" cy="2771410"/>
            </a:xfrm>
            <a:custGeom>
              <a:rect b="b" l="l" r="r" t="t"/>
              <a:pathLst>
                <a:path extrusionOk="0" h="2771410" w="12477">
                  <a:moveTo>
                    <a:pt x="0" y="0"/>
                  </a:moveTo>
                  <a:lnTo>
                    <a:pt x="12477" y="0"/>
                  </a:lnTo>
                  <a:lnTo>
                    <a:pt x="12477" y="2771410"/>
                  </a:lnTo>
                  <a:lnTo>
                    <a:pt x="0" y="2771410"/>
                  </a:lnTo>
                  <a:close/>
                </a:path>
              </a:pathLst>
            </a:custGeom>
            <a:solidFill>
              <a:srgbClr val="0FCB43"/>
            </a:solidFill>
            <a:ln>
              <a:noFill/>
            </a:ln>
          </p:spPr>
        </p:sp>
        <p:sp>
          <p:nvSpPr>
            <p:cNvPr id="409" name="Google Shape;409;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22"/>
          <p:cNvGrpSpPr/>
          <p:nvPr/>
        </p:nvGrpSpPr>
        <p:grpSpPr>
          <a:xfrm rot="5388386">
            <a:off x="6494491" y="2703297"/>
            <a:ext cx="5697417" cy="19826885"/>
            <a:chOff x="0" y="-57150"/>
            <a:chExt cx="812800" cy="2828560"/>
          </a:xfrm>
        </p:grpSpPr>
        <p:sp>
          <p:nvSpPr>
            <p:cNvPr id="411" name="Google Shape;411;p22"/>
            <p:cNvSpPr/>
            <p:nvPr/>
          </p:nvSpPr>
          <p:spPr>
            <a:xfrm>
              <a:off x="0" y="0"/>
              <a:ext cx="12477" cy="2771410"/>
            </a:xfrm>
            <a:custGeom>
              <a:rect b="b" l="l" r="r" t="t"/>
              <a:pathLst>
                <a:path extrusionOk="0" h="2771410" w="12477">
                  <a:moveTo>
                    <a:pt x="0" y="0"/>
                  </a:moveTo>
                  <a:lnTo>
                    <a:pt x="12477" y="0"/>
                  </a:lnTo>
                  <a:lnTo>
                    <a:pt x="12477" y="2771410"/>
                  </a:lnTo>
                  <a:lnTo>
                    <a:pt x="0" y="2771410"/>
                  </a:lnTo>
                  <a:close/>
                </a:path>
              </a:pathLst>
            </a:custGeom>
            <a:solidFill>
              <a:srgbClr val="0FCB43"/>
            </a:solidFill>
            <a:ln>
              <a:noFill/>
            </a:ln>
          </p:spPr>
        </p:sp>
        <p:sp>
          <p:nvSpPr>
            <p:cNvPr id="412" name="Google Shape;412;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22"/>
          <p:cNvGrpSpPr/>
          <p:nvPr/>
        </p:nvGrpSpPr>
        <p:grpSpPr>
          <a:xfrm rot="5388386">
            <a:off x="6494491" y="3038046"/>
            <a:ext cx="5697417" cy="19826885"/>
            <a:chOff x="0" y="-57150"/>
            <a:chExt cx="812800" cy="2828560"/>
          </a:xfrm>
        </p:grpSpPr>
        <p:sp>
          <p:nvSpPr>
            <p:cNvPr id="414" name="Google Shape;414;p22"/>
            <p:cNvSpPr/>
            <p:nvPr/>
          </p:nvSpPr>
          <p:spPr>
            <a:xfrm>
              <a:off x="0" y="0"/>
              <a:ext cx="12477" cy="2771410"/>
            </a:xfrm>
            <a:custGeom>
              <a:rect b="b" l="l" r="r" t="t"/>
              <a:pathLst>
                <a:path extrusionOk="0" h="2771410" w="12477">
                  <a:moveTo>
                    <a:pt x="0" y="0"/>
                  </a:moveTo>
                  <a:lnTo>
                    <a:pt x="12477" y="0"/>
                  </a:lnTo>
                  <a:lnTo>
                    <a:pt x="12477" y="2771410"/>
                  </a:lnTo>
                  <a:lnTo>
                    <a:pt x="0" y="2771410"/>
                  </a:lnTo>
                  <a:close/>
                </a:path>
              </a:pathLst>
            </a:custGeom>
            <a:solidFill>
              <a:srgbClr val="0FCB43"/>
            </a:solidFill>
            <a:ln>
              <a:noFill/>
            </a:ln>
          </p:spPr>
        </p:sp>
        <p:sp>
          <p:nvSpPr>
            <p:cNvPr id="415" name="Google Shape;415;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22"/>
          <p:cNvGrpSpPr/>
          <p:nvPr/>
        </p:nvGrpSpPr>
        <p:grpSpPr>
          <a:xfrm rot="5388386">
            <a:off x="6494491" y="2531161"/>
            <a:ext cx="5697417" cy="19826885"/>
            <a:chOff x="0" y="-57150"/>
            <a:chExt cx="812800" cy="2828560"/>
          </a:xfrm>
        </p:grpSpPr>
        <p:sp>
          <p:nvSpPr>
            <p:cNvPr id="417" name="Google Shape;417;p22"/>
            <p:cNvSpPr/>
            <p:nvPr/>
          </p:nvSpPr>
          <p:spPr>
            <a:xfrm>
              <a:off x="0" y="0"/>
              <a:ext cx="12477" cy="2771410"/>
            </a:xfrm>
            <a:custGeom>
              <a:rect b="b" l="l" r="r" t="t"/>
              <a:pathLst>
                <a:path extrusionOk="0" h="2771410" w="12477">
                  <a:moveTo>
                    <a:pt x="0" y="0"/>
                  </a:moveTo>
                  <a:lnTo>
                    <a:pt x="12477" y="0"/>
                  </a:lnTo>
                  <a:lnTo>
                    <a:pt x="12477" y="2771410"/>
                  </a:lnTo>
                  <a:lnTo>
                    <a:pt x="0" y="2771410"/>
                  </a:lnTo>
                  <a:close/>
                </a:path>
              </a:pathLst>
            </a:custGeom>
            <a:solidFill>
              <a:srgbClr val="0FCB43"/>
            </a:solidFill>
            <a:ln>
              <a:noFill/>
            </a:ln>
          </p:spPr>
        </p:sp>
        <p:sp>
          <p:nvSpPr>
            <p:cNvPr id="418" name="Google Shape;418;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22"/>
          <p:cNvGrpSpPr/>
          <p:nvPr/>
        </p:nvGrpSpPr>
        <p:grpSpPr>
          <a:xfrm rot="5388386">
            <a:off x="6494491" y="2875434"/>
            <a:ext cx="5697417" cy="19826885"/>
            <a:chOff x="0" y="-57150"/>
            <a:chExt cx="812800" cy="2828560"/>
          </a:xfrm>
        </p:grpSpPr>
        <p:sp>
          <p:nvSpPr>
            <p:cNvPr id="420" name="Google Shape;420;p22"/>
            <p:cNvSpPr/>
            <p:nvPr/>
          </p:nvSpPr>
          <p:spPr>
            <a:xfrm>
              <a:off x="0" y="0"/>
              <a:ext cx="12477" cy="2771410"/>
            </a:xfrm>
            <a:custGeom>
              <a:rect b="b" l="l" r="r" t="t"/>
              <a:pathLst>
                <a:path extrusionOk="0" h="2771410" w="12477">
                  <a:moveTo>
                    <a:pt x="0" y="0"/>
                  </a:moveTo>
                  <a:lnTo>
                    <a:pt x="12477" y="0"/>
                  </a:lnTo>
                  <a:lnTo>
                    <a:pt x="12477" y="2771410"/>
                  </a:lnTo>
                  <a:lnTo>
                    <a:pt x="0" y="2771410"/>
                  </a:lnTo>
                  <a:close/>
                </a:path>
              </a:pathLst>
            </a:custGeom>
            <a:solidFill>
              <a:srgbClr val="0FCB43"/>
            </a:solidFill>
            <a:ln>
              <a:noFill/>
            </a:ln>
          </p:spPr>
        </p:sp>
        <p:sp>
          <p:nvSpPr>
            <p:cNvPr id="421" name="Google Shape;421;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2" name="Google Shape;422;p22"/>
          <p:cNvSpPr txBox="1"/>
          <p:nvPr/>
        </p:nvSpPr>
        <p:spPr>
          <a:xfrm>
            <a:off x="3610946" y="781050"/>
            <a:ext cx="11066107" cy="2679702"/>
          </a:xfrm>
          <a:prstGeom prst="rect">
            <a:avLst/>
          </a:prstGeom>
          <a:noFill/>
          <a:ln>
            <a:noFill/>
          </a:ln>
        </p:spPr>
        <p:txBody>
          <a:bodyPr anchorCtr="0" anchor="t" bIns="0" lIns="0" spcFirstLastPara="1" rIns="0" wrap="square" tIns="0">
            <a:spAutoFit/>
          </a:bodyPr>
          <a:lstStyle/>
          <a:p>
            <a:pPr indent="0" lvl="0" marL="0" marR="0" rtl="0" algn="ctr">
              <a:lnSpc>
                <a:spcPct val="130003"/>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Project Achievements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CB43"/>
        </a:solidFill>
      </p:bgPr>
    </p:bg>
    <p:spTree>
      <p:nvGrpSpPr>
        <p:cNvPr id="426" name="Shape 426"/>
        <p:cNvGrpSpPr/>
        <p:nvPr/>
      </p:nvGrpSpPr>
      <p:grpSpPr>
        <a:xfrm>
          <a:off x="0" y="0"/>
          <a:ext cx="0" cy="0"/>
          <a:chOff x="0" y="0"/>
          <a:chExt cx="0" cy="0"/>
        </a:xfrm>
      </p:grpSpPr>
      <p:pic>
        <p:nvPicPr>
          <p:cNvPr id="427" name="Google Shape;427;p23"/>
          <p:cNvPicPr preferRelativeResize="0"/>
          <p:nvPr/>
        </p:nvPicPr>
        <p:blipFill rotWithShape="1">
          <a:blip r:embed="rId3">
            <a:alphaModFix/>
          </a:blip>
          <a:srcRect b="6770" l="0" r="0" t="7917"/>
          <a:stretch/>
        </p:blipFill>
        <p:spPr>
          <a:xfrm>
            <a:off x="10249180" y="0"/>
            <a:ext cx="8038820" cy="10287000"/>
          </a:xfrm>
          <a:prstGeom prst="rect">
            <a:avLst/>
          </a:prstGeom>
          <a:noFill/>
          <a:ln>
            <a:noFill/>
          </a:ln>
        </p:spPr>
      </p:pic>
      <p:grpSp>
        <p:nvGrpSpPr>
          <p:cNvPr id="428" name="Google Shape;428;p23"/>
          <p:cNvGrpSpPr/>
          <p:nvPr/>
        </p:nvGrpSpPr>
        <p:grpSpPr>
          <a:xfrm>
            <a:off x="0" y="1603408"/>
            <a:ext cx="10249180" cy="2479985"/>
            <a:chOff x="0" y="-57150"/>
            <a:chExt cx="3595294" cy="869950"/>
          </a:xfrm>
        </p:grpSpPr>
        <p:sp>
          <p:nvSpPr>
            <p:cNvPr id="429" name="Google Shape;429;p23"/>
            <p:cNvSpPr/>
            <p:nvPr/>
          </p:nvSpPr>
          <p:spPr>
            <a:xfrm>
              <a:off x="0" y="0"/>
              <a:ext cx="3595294" cy="432715"/>
            </a:xfrm>
            <a:custGeom>
              <a:rect b="b" l="l" r="r" t="t"/>
              <a:pathLst>
                <a:path extrusionOk="0" h="432715" w="3595294">
                  <a:moveTo>
                    <a:pt x="0" y="0"/>
                  </a:moveTo>
                  <a:lnTo>
                    <a:pt x="3595294" y="0"/>
                  </a:lnTo>
                  <a:lnTo>
                    <a:pt x="3595294" y="432715"/>
                  </a:lnTo>
                  <a:lnTo>
                    <a:pt x="0" y="432715"/>
                  </a:lnTo>
                  <a:close/>
                </a:path>
              </a:pathLst>
            </a:custGeom>
            <a:solidFill>
              <a:srgbClr val="FFFFFF"/>
            </a:solidFill>
            <a:ln>
              <a:noFill/>
            </a:ln>
          </p:spPr>
        </p:sp>
        <p:sp>
          <p:nvSpPr>
            <p:cNvPr id="430" name="Google Shape;430;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1" name="Google Shape;431;p23"/>
          <p:cNvSpPr/>
          <p:nvPr/>
        </p:nvSpPr>
        <p:spPr>
          <a:xfrm rot="-5400000">
            <a:off x="13558982" y="9435285"/>
            <a:ext cx="7400636" cy="4669129"/>
          </a:xfrm>
          <a:custGeom>
            <a:rect b="b" l="l" r="r" t="t"/>
            <a:pathLst>
              <a:path extrusionOk="0" h="4669129" w="7400636">
                <a:moveTo>
                  <a:pt x="0" y="0"/>
                </a:moveTo>
                <a:lnTo>
                  <a:pt x="7400636" y="0"/>
                </a:lnTo>
                <a:lnTo>
                  <a:pt x="7400636" y="4669129"/>
                </a:lnTo>
                <a:lnTo>
                  <a:pt x="0" y="4669129"/>
                </a:lnTo>
                <a:lnTo>
                  <a:pt x="0" y="0"/>
                </a:lnTo>
                <a:close/>
              </a:path>
            </a:pathLst>
          </a:custGeom>
          <a:blipFill rotWithShape="1">
            <a:blip r:embed="rId4">
              <a:alphaModFix/>
            </a:blip>
            <a:stretch>
              <a:fillRect b="0" l="0" r="0" t="0"/>
            </a:stretch>
          </a:blipFill>
          <a:ln>
            <a:noFill/>
          </a:ln>
        </p:spPr>
      </p:sp>
      <p:sp>
        <p:nvSpPr>
          <p:cNvPr id="432" name="Google Shape;432;p23"/>
          <p:cNvSpPr/>
          <p:nvPr/>
        </p:nvSpPr>
        <p:spPr>
          <a:xfrm rot="-5400000">
            <a:off x="7370596" y="-4403541"/>
            <a:ext cx="7400636" cy="4669129"/>
          </a:xfrm>
          <a:custGeom>
            <a:rect b="b" l="l" r="r" t="t"/>
            <a:pathLst>
              <a:path extrusionOk="0" h="4669129" w="7400636">
                <a:moveTo>
                  <a:pt x="0" y="0"/>
                </a:moveTo>
                <a:lnTo>
                  <a:pt x="7400635" y="0"/>
                </a:lnTo>
                <a:lnTo>
                  <a:pt x="7400635" y="4669128"/>
                </a:lnTo>
                <a:lnTo>
                  <a:pt x="0" y="4669128"/>
                </a:lnTo>
                <a:lnTo>
                  <a:pt x="0" y="0"/>
                </a:lnTo>
                <a:close/>
              </a:path>
            </a:pathLst>
          </a:custGeom>
          <a:blipFill rotWithShape="1">
            <a:blip r:embed="rId4">
              <a:alphaModFix/>
            </a:blip>
            <a:stretch>
              <a:fillRect b="0" l="0" r="0" t="0"/>
            </a:stretch>
          </a:blipFill>
          <a:ln>
            <a:noFill/>
          </a:ln>
        </p:spPr>
      </p:sp>
      <p:sp>
        <p:nvSpPr>
          <p:cNvPr id="433" name="Google Shape;433;p23"/>
          <p:cNvSpPr txBox="1"/>
          <p:nvPr/>
        </p:nvSpPr>
        <p:spPr>
          <a:xfrm>
            <a:off x="799227" y="3109335"/>
            <a:ext cx="8650727" cy="5197401"/>
          </a:xfrm>
          <a:prstGeom prst="rect">
            <a:avLst/>
          </a:prstGeom>
          <a:noFill/>
          <a:ln>
            <a:noFill/>
          </a:ln>
        </p:spPr>
        <p:txBody>
          <a:bodyPr anchorCtr="0" anchor="t" bIns="0" lIns="0" spcFirstLastPara="1" rIns="0" wrap="square" tIns="0">
            <a:spAutoFit/>
          </a:bodyPr>
          <a:lstStyle/>
          <a:p>
            <a:pPr indent="0" lvl="0" marL="0" marR="0" rtl="0" algn="ctr">
              <a:lnSpc>
                <a:spcPct val="110999"/>
              </a:lnSpc>
              <a:spcBef>
                <a:spcPts val="0"/>
              </a:spcBef>
              <a:spcAft>
                <a:spcPts val="0"/>
              </a:spcAft>
              <a:buNone/>
            </a:pPr>
            <a:r>
              <a:rPr b="0" i="0" lang="en-US" sz="33882" u="none" cap="none" strike="noStrike">
                <a:solidFill>
                  <a:srgbClr val="FFFFFF"/>
                </a:solidFill>
                <a:latin typeface="Poppins Medium"/>
                <a:ea typeface="Poppins Medium"/>
                <a:cs typeface="Poppins Medium"/>
                <a:sym typeface="Poppins Medium"/>
              </a:rPr>
              <a:t>02</a:t>
            </a:r>
            <a:endParaRPr/>
          </a:p>
        </p:txBody>
      </p:sp>
      <p:sp>
        <p:nvSpPr>
          <p:cNvPr id="434" name="Google Shape;434;p23"/>
          <p:cNvSpPr txBox="1"/>
          <p:nvPr/>
        </p:nvSpPr>
        <p:spPr>
          <a:xfrm>
            <a:off x="684370" y="1859941"/>
            <a:ext cx="8880440" cy="1083124"/>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7062" u="none" cap="none" strike="noStrike">
                <a:solidFill>
                  <a:srgbClr val="0FCB43"/>
                </a:solidFill>
                <a:latin typeface="Poppins Medium"/>
                <a:ea typeface="Poppins Medium"/>
                <a:cs typeface="Poppins Medium"/>
                <a:sym typeface="Poppins Medium"/>
              </a:rPr>
              <a:t>PROJECT TIMELINE</a:t>
            </a:r>
            <a:endParaRPr/>
          </a:p>
        </p:txBody>
      </p:sp>
      <p:sp>
        <p:nvSpPr>
          <p:cNvPr id="435" name="Google Shape;435;p23"/>
          <p:cNvSpPr txBox="1"/>
          <p:nvPr/>
        </p:nvSpPr>
        <p:spPr>
          <a:xfrm>
            <a:off x="106585" y="8411510"/>
            <a:ext cx="10036011" cy="48387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0" i="0" lang="en-US" sz="2699" u="none" cap="none" strike="noStrike">
                <a:solidFill>
                  <a:srgbClr val="FFFFFF"/>
                </a:solidFill>
                <a:latin typeface="Poppins"/>
                <a:ea typeface="Poppins"/>
                <a:cs typeface="Poppins"/>
                <a:sym typeface="Poppins"/>
              </a:rPr>
              <a:t>Elaborate on what you want to discuss.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439" name="Shape 439"/>
        <p:cNvGrpSpPr/>
        <p:nvPr/>
      </p:nvGrpSpPr>
      <p:grpSpPr>
        <a:xfrm>
          <a:off x="0" y="0"/>
          <a:ext cx="0" cy="0"/>
          <a:chOff x="0" y="0"/>
          <a:chExt cx="0" cy="0"/>
        </a:xfrm>
      </p:grpSpPr>
      <p:grpSp>
        <p:nvGrpSpPr>
          <p:cNvPr id="440" name="Google Shape;440;p24"/>
          <p:cNvGrpSpPr/>
          <p:nvPr/>
        </p:nvGrpSpPr>
        <p:grpSpPr>
          <a:xfrm>
            <a:off x="-387773" y="-216991"/>
            <a:ext cx="19063547" cy="5621491"/>
            <a:chOff x="0" y="-57150"/>
            <a:chExt cx="5020852" cy="1480557"/>
          </a:xfrm>
        </p:grpSpPr>
        <p:sp>
          <p:nvSpPr>
            <p:cNvPr id="441" name="Google Shape;441;p24"/>
            <p:cNvSpPr/>
            <p:nvPr/>
          </p:nvSpPr>
          <p:spPr>
            <a:xfrm>
              <a:off x="0" y="0"/>
              <a:ext cx="5020852" cy="1423407"/>
            </a:xfrm>
            <a:custGeom>
              <a:rect b="b" l="l" r="r" t="t"/>
              <a:pathLst>
                <a:path extrusionOk="0" h="1423407" w="5020852">
                  <a:moveTo>
                    <a:pt x="0" y="0"/>
                  </a:moveTo>
                  <a:lnTo>
                    <a:pt x="5020852" y="0"/>
                  </a:lnTo>
                  <a:lnTo>
                    <a:pt x="5020852" y="1423407"/>
                  </a:lnTo>
                  <a:lnTo>
                    <a:pt x="0" y="1423407"/>
                  </a:lnTo>
                  <a:close/>
                </a:path>
              </a:pathLst>
            </a:custGeom>
            <a:solidFill>
              <a:srgbClr val="0FCB43"/>
            </a:solidFill>
            <a:ln>
              <a:noFill/>
            </a:ln>
          </p:spPr>
        </p:sp>
        <p:sp>
          <p:nvSpPr>
            <p:cNvPr id="442" name="Google Shape;442;p2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3" name="Google Shape;443;p24"/>
          <p:cNvPicPr preferRelativeResize="0"/>
          <p:nvPr/>
        </p:nvPicPr>
        <p:blipFill rotWithShape="1">
          <a:blip r:embed="rId3">
            <a:alphaModFix amt="30000"/>
          </a:blip>
          <a:srcRect b="9665" l="0" r="0" t="28173"/>
          <a:stretch/>
        </p:blipFill>
        <p:spPr>
          <a:xfrm>
            <a:off x="0" y="0"/>
            <a:ext cx="18288000" cy="5404500"/>
          </a:xfrm>
          <a:prstGeom prst="rect">
            <a:avLst/>
          </a:prstGeom>
          <a:noFill/>
          <a:ln>
            <a:noFill/>
          </a:ln>
        </p:spPr>
      </p:pic>
      <p:sp>
        <p:nvSpPr>
          <p:cNvPr id="444" name="Google Shape;444;p24"/>
          <p:cNvSpPr/>
          <p:nvPr/>
        </p:nvSpPr>
        <p:spPr>
          <a:xfrm rot="10800000">
            <a:off x="14465950" y="-175382"/>
            <a:ext cx="5586699" cy="4865507"/>
          </a:xfrm>
          <a:custGeom>
            <a:rect b="b" l="l" r="r" t="t"/>
            <a:pathLst>
              <a:path extrusionOk="0" h="4865507" w="5586699">
                <a:moveTo>
                  <a:pt x="5586700" y="4865507"/>
                </a:moveTo>
                <a:lnTo>
                  <a:pt x="0" y="4865507"/>
                </a:lnTo>
                <a:lnTo>
                  <a:pt x="0" y="0"/>
                </a:lnTo>
                <a:lnTo>
                  <a:pt x="5586700" y="0"/>
                </a:lnTo>
                <a:lnTo>
                  <a:pt x="5586700" y="4865507"/>
                </a:lnTo>
                <a:close/>
              </a:path>
            </a:pathLst>
          </a:custGeom>
          <a:blipFill rotWithShape="1">
            <a:blip r:embed="rId4">
              <a:alphaModFix amt="30000"/>
            </a:blip>
            <a:stretch>
              <a:fillRect b="0" l="0" r="0" t="0"/>
            </a:stretch>
          </a:blipFill>
          <a:ln>
            <a:noFill/>
          </a:ln>
        </p:spPr>
      </p:sp>
      <p:sp>
        <p:nvSpPr>
          <p:cNvPr id="445" name="Google Shape;445;p24"/>
          <p:cNvSpPr/>
          <p:nvPr/>
        </p:nvSpPr>
        <p:spPr>
          <a:xfrm rot="5400000">
            <a:off x="-2698100" y="-2608136"/>
            <a:ext cx="5586699" cy="4865507"/>
          </a:xfrm>
          <a:custGeom>
            <a:rect b="b" l="l" r="r" t="t"/>
            <a:pathLst>
              <a:path extrusionOk="0" h="4865507" w="5586699">
                <a:moveTo>
                  <a:pt x="5586700" y="4865507"/>
                </a:moveTo>
                <a:lnTo>
                  <a:pt x="0" y="4865507"/>
                </a:lnTo>
                <a:lnTo>
                  <a:pt x="0" y="0"/>
                </a:lnTo>
                <a:lnTo>
                  <a:pt x="5586700" y="0"/>
                </a:lnTo>
                <a:lnTo>
                  <a:pt x="5586700" y="4865507"/>
                </a:lnTo>
                <a:close/>
              </a:path>
            </a:pathLst>
          </a:custGeom>
          <a:blipFill rotWithShape="1">
            <a:blip r:embed="rId4">
              <a:alphaModFix amt="30000"/>
            </a:blip>
            <a:stretch>
              <a:fillRect b="0" l="0" r="0" t="0"/>
            </a:stretch>
          </a:blipFill>
          <a:ln>
            <a:noFill/>
          </a:ln>
        </p:spPr>
      </p:sp>
      <p:sp>
        <p:nvSpPr>
          <p:cNvPr id="446" name="Google Shape;446;p24"/>
          <p:cNvSpPr txBox="1"/>
          <p:nvPr/>
        </p:nvSpPr>
        <p:spPr>
          <a:xfrm>
            <a:off x="11128181" y="5680725"/>
            <a:ext cx="845110" cy="843915"/>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5499" u="none" cap="none" strike="noStrike">
                <a:solidFill>
                  <a:srgbClr val="0FCB43"/>
                </a:solidFill>
                <a:latin typeface="Poppins Medium"/>
                <a:ea typeface="Poppins Medium"/>
                <a:cs typeface="Poppins Medium"/>
                <a:sym typeface="Poppins Medium"/>
              </a:rPr>
              <a:t>O</a:t>
            </a:r>
            <a:endParaRPr/>
          </a:p>
        </p:txBody>
      </p:sp>
      <p:sp>
        <p:nvSpPr>
          <p:cNvPr id="447" name="Google Shape;447;p24"/>
          <p:cNvSpPr txBox="1"/>
          <p:nvPr/>
        </p:nvSpPr>
        <p:spPr>
          <a:xfrm>
            <a:off x="15752950" y="5680725"/>
            <a:ext cx="845110" cy="843915"/>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5499" u="none" cap="none" strike="noStrike">
                <a:solidFill>
                  <a:srgbClr val="0FCB43"/>
                </a:solidFill>
                <a:latin typeface="Poppins Medium"/>
                <a:ea typeface="Poppins Medium"/>
                <a:cs typeface="Poppins Medium"/>
                <a:sym typeface="Poppins Medium"/>
              </a:rPr>
              <a:t>T</a:t>
            </a:r>
            <a:endParaRPr/>
          </a:p>
        </p:txBody>
      </p:sp>
      <p:sp>
        <p:nvSpPr>
          <p:cNvPr id="448" name="Google Shape;448;p24"/>
          <p:cNvSpPr txBox="1"/>
          <p:nvPr/>
        </p:nvSpPr>
        <p:spPr>
          <a:xfrm>
            <a:off x="10082881" y="6614041"/>
            <a:ext cx="2935709" cy="4381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FCB43"/>
                </a:solidFill>
                <a:latin typeface="Poppins"/>
                <a:ea typeface="Poppins"/>
                <a:cs typeface="Poppins"/>
                <a:sym typeface="Poppins"/>
              </a:rPr>
              <a:t>OPPORTUNITIES</a:t>
            </a:r>
            <a:endParaRPr/>
          </a:p>
        </p:txBody>
      </p:sp>
      <p:sp>
        <p:nvSpPr>
          <p:cNvPr id="449" name="Google Shape;449;p24"/>
          <p:cNvSpPr txBox="1"/>
          <p:nvPr/>
        </p:nvSpPr>
        <p:spPr>
          <a:xfrm>
            <a:off x="14707651" y="6614041"/>
            <a:ext cx="2935709" cy="4381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FCB43"/>
                </a:solidFill>
                <a:latin typeface="Poppins"/>
                <a:ea typeface="Poppins"/>
                <a:cs typeface="Poppins"/>
                <a:sym typeface="Poppins"/>
              </a:rPr>
              <a:t>THREATS</a:t>
            </a:r>
            <a:endParaRPr/>
          </a:p>
        </p:txBody>
      </p:sp>
      <p:sp>
        <p:nvSpPr>
          <p:cNvPr id="450" name="Google Shape;450;p24"/>
          <p:cNvSpPr txBox="1"/>
          <p:nvPr/>
        </p:nvSpPr>
        <p:spPr>
          <a:xfrm>
            <a:off x="9342991" y="7846895"/>
            <a:ext cx="4415489" cy="1215904"/>
          </a:xfrm>
          <a:prstGeom prst="rect">
            <a:avLst/>
          </a:prstGeom>
          <a:noFill/>
          <a:ln>
            <a:noFill/>
          </a:ln>
        </p:spPr>
        <p:txBody>
          <a:bodyPr anchorCtr="0" anchor="t" bIns="0" lIns="0" spcFirstLastPara="1" rIns="0" wrap="square" tIns="0">
            <a:spAutoFit/>
          </a:bodyPr>
          <a:lstStyle/>
          <a:p>
            <a:pPr indent="0" lvl="0"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What are your goals? </a:t>
            </a:r>
            <a:endParaRPr/>
          </a:p>
          <a:p>
            <a:pPr indent="0" lvl="0"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Are demands shifting?</a:t>
            </a:r>
            <a:endParaRPr/>
          </a:p>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How can it be improved?</a:t>
            </a:r>
            <a:endParaRPr/>
          </a:p>
        </p:txBody>
      </p:sp>
      <p:sp>
        <p:nvSpPr>
          <p:cNvPr id="451" name="Google Shape;451;p24"/>
          <p:cNvSpPr txBox="1"/>
          <p:nvPr/>
        </p:nvSpPr>
        <p:spPr>
          <a:xfrm>
            <a:off x="13967761" y="7846895"/>
            <a:ext cx="4415489" cy="1625479"/>
          </a:xfrm>
          <a:prstGeom prst="rect">
            <a:avLst/>
          </a:prstGeom>
          <a:noFill/>
          <a:ln>
            <a:noFill/>
          </a:ln>
        </p:spPr>
        <p:txBody>
          <a:bodyPr anchorCtr="0" anchor="t" bIns="0" lIns="0" spcFirstLastPara="1" rIns="0" wrap="square" tIns="0">
            <a:spAutoFit/>
          </a:bodyPr>
          <a:lstStyle/>
          <a:p>
            <a:pPr indent="0" lvl="0"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What are the blockers</a:t>
            </a:r>
            <a:endParaRPr/>
          </a:p>
          <a:p>
            <a:pPr indent="0" lvl="0"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you're facing? </a:t>
            </a:r>
            <a:endParaRPr/>
          </a:p>
          <a:p>
            <a:pPr indent="0" lvl="0"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What are factors outside</a:t>
            </a:r>
            <a:endParaRPr/>
          </a:p>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of your control?</a:t>
            </a:r>
            <a:endParaRPr/>
          </a:p>
        </p:txBody>
      </p:sp>
      <p:sp>
        <p:nvSpPr>
          <p:cNvPr id="452" name="Google Shape;452;p24"/>
          <p:cNvSpPr txBox="1"/>
          <p:nvPr/>
        </p:nvSpPr>
        <p:spPr>
          <a:xfrm>
            <a:off x="1880440" y="5680725"/>
            <a:ext cx="845110" cy="843915"/>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5499" u="none" cap="none" strike="noStrike">
                <a:solidFill>
                  <a:srgbClr val="0FCB43"/>
                </a:solidFill>
                <a:latin typeface="Poppins Medium"/>
                <a:ea typeface="Poppins Medium"/>
                <a:cs typeface="Poppins Medium"/>
                <a:sym typeface="Poppins Medium"/>
              </a:rPr>
              <a:t>S</a:t>
            </a:r>
            <a:endParaRPr/>
          </a:p>
        </p:txBody>
      </p:sp>
      <p:sp>
        <p:nvSpPr>
          <p:cNvPr id="453" name="Google Shape;453;p24"/>
          <p:cNvSpPr txBox="1"/>
          <p:nvPr/>
        </p:nvSpPr>
        <p:spPr>
          <a:xfrm>
            <a:off x="6503411" y="5680725"/>
            <a:ext cx="845110" cy="843915"/>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5499" u="none" cap="none" strike="noStrike">
                <a:solidFill>
                  <a:srgbClr val="0FCB43"/>
                </a:solidFill>
                <a:latin typeface="Poppins Medium"/>
                <a:ea typeface="Poppins Medium"/>
                <a:cs typeface="Poppins Medium"/>
                <a:sym typeface="Poppins Medium"/>
              </a:rPr>
              <a:t>W</a:t>
            </a:r>
            <a:endParaRPr/>
          </a:p>
        </p:txBody>
      </p:sp>
      <p:sp>
        <p:nvSpPr>
          <p:cNvPr id="454" name="Google Shape;454;p24"/>
          <p:cNvSpPr txBox="1"/>
          <p:nvPr/>
        </p:nvSpPr>
        <p:spPr>
          <a:xfrm>
            <a:off x="835140" y="6614041"/>
            <a:ext cx="2935709" cy="4381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FCB43"/>
                </a:solidFill>
                <a:latin typeface="Poppins"/>
                <a:ea typeface="Poppins"/>
                <a:cs typeface="Poppins"/>
                <a:sym typeface="Poppins"/>
              </a:rPr>
              <a:t>STRENGTHS</a:t>
            </a:r>
            <a:endParaRPr/>
          </a:p>
        </p:txBody>
      </p:sp>
      <p:sp>
        <p:nvSpPr>
          <p:cNvPr id="455" name="Google Shape;455;p24"/>
          <p:cNvSpPr txBox="1"/>
          <p:nvPr/>
        </p:nvSpPr>
        <p:spPr>
          <a:xfrm>
            <a:off x="5458112" y="6614041"/>
            <a:ext cx="2935709" cy="4381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700" u="none" cap="none" strike="noStrike">
                <a:solidFill>
                  <a:srgbClr val="0FCB43"/>
                </a:solidFill>
                <a:latin typeface="Poppins"/>
                <a:ea typeface="Poppins"/>
                <a:cs typeface="Poppins"/>
                <a:sym typeface="Poppins"/>
              </a:rPr>
              <a:t>WEAKNESSES</a:t>
            </a:r>
            <a:endParaRPr/>
          </a:p>
        </p:txBody>
      </p:sp>
      <p:sp>
        <p:nvSpPr>
          <p:cNvPr id="456" name="Google Shape;456;p24"/>
          <p:cNvSpPr txBox="1"/>
          <p:nvPr/>
        </p:nvSpPr>
        <p:spPr>
          <a:xfrm>
            <a:off x="95250" y="7846895"/>
            <a:ext cx="4415489" cy="1215904"/>
          </a:xfrm>
          <a:prstGeom prst="rect">
            <a:avLst/>
          </a:prstGeom>
          <a:noFill/>
          <a:ln>
            <a:noFill/>
          </a:ln>
        </p:spPr>
        <p:txBody>
          <a:bodyPr anchorCtr="0" anchor="t" bIns="0" lIns="0" spcFirstLastPara="1" rIns="0" wrap="square" tIns="0">
            <a:spAutoFit/>
          </a:bodyPr>
          <a:lstStyle/>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What are you doing well? </a:t>
            </a:r>
            <a:endParaRPr/>
          </a:p>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What sets you apart?</a:t>
            </a:r>
            <a:endParaRPr/>
          </a:p>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What are your good qualities?</a:t>
            </a:r>
            <a:endParaRPr/>
          </a:p>
        </p:txBody>
      </p:sp>
      <p:sp>
        <p:nvSpPr>
          <p:cNvPr id="457" name="Google Shape;457;p24"/>
          <p:cNvSpPr txBox="1"/>
          <p:nvPr/>
        </p:nvSpPr>
        <p:spPr>
          <a:xfrm>
            <a:off x="4508941" y="7846895"/>
            <a:ext cx="4834050" cy="1625479"/>
          </a:xfrm>
          <a:prstGeom prst="rect">
            <a:avLst/>
          </a:prstGeom>
          <a:noFill/>
          <a:ln>
            <a:noFill/>
          </a:ln>
        </p:spPr>
        <p:txBody>
          <a:bodyPr anchorCtr="0" anchor="t" bIns="0" lIns="0" spcFirstLastPara="1" rIns="0" wrap="square" tIns="0">
            <a:spAutoFit/>
          </a:bodyPr>
          <a:lstStyle/>
          <a:p>
            <a:pPr indent="0" lvl="0"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Where do you need to improve? </a:t>
            </a:r>
            <a:endParaRPr/>
          </a:p>
          <a:p>
            <a:pPr indent="0" lvl="0"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Are resources adequate?</a:t>
            </a:r>
            <a:endParaRPr/>
          </a:p>
          <a:p>
            <a:pPr indent="0" lvl="0"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What do others do</a:t>
            </a:r>
            <a:endParaRPr/>
          </a:p>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better than you?</a:t>
            </a:r>
            <a:endParaRPr/>
          </a:p>
        </p:txBody>
      </p:sp>
      <p:grpSp>
        <p:nvGrpSpPr>
          <p:cNvPr id="458" name="Google Shape;458;p24"/>
          <p:cNvGrpSpPr/>
          <p:nvPr/>
        </p:nvGrpSpPr>
        <p:grpSpPr>
          <a:xfrm rot="5388386">
            <a:off x="6494460" y="403266"/>
            <a:ext cx="5697616" cy="19826885"/>
            <a:chOff x="0" y="-57150"/>
            <a:chExt cx="812800" cy="2828560"/>
          </a:xfrm>
        </p:grpSpPr>
        <p:sp>
          <p:nvSpPr>
            <p:cNvPr id="459" name="Google Shape;459;p24"/>
            <p:cNvSpPr/>
            <p:nvPr/>
          </p:nvSpPr>
          <p:spPr>
            <a:xfrm>
              <a:off x="0" y="0"/>
              <a:ext cx="6794" cy="2771410"/>
            </a:xfrm>
            <a:custGeom>
              <a:rect b="b" l="l" r="r" t="t"/>
              <a:pathLst>
                <a:path extrusionOk="0" h="2771410" w="6794">
                  <a:moveTo>
                    <a:pt x="0" y="0"/>
                  </a:moveTo>
                  <a:lnTo>
                    <a:pt x="6794" y="0"/>
                  </a:lnTo>
                  <a:lnTo>
                    <a:pt x="6794" y="2771410"/>
                  </a:lnTo>
                  <a:lnTo>
                    <a:pt x="0" y="2771410"/>
                  </a:lnTo>
                  <a:close/>
                </a:path>
              </a:pathLst>
            </a:custGeom>
            <a:solidFill>
              <a:srgbClr val="0FCB43"/>
            </a:solidFill>
            <a:ln>
              <a:noFill/>
            </a:ln>
          </p:spPr>
        </p:sp>
        <p:sp>
          <p:nvSpPr>
            <p:cNvPr id="460" name="Google Shape;460;p2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464" name="Shape 464"/>
        <p:cNvGrpSpPr/>
        <p:nvPr/>
      </p:nvGrpSpPr>
      <p:grpSpPr>
        <a:xfrm>
          <a:off x="0" y="0"/>
          <a:ext cx="0" cy="0"/>
          <a:chOff x="0" y="0"/>
          <a:chExt cx="0" cy="0"/>
        </a:xfrm>
      </p:grpSpPr>
      <p:sp>
        <p:nvSpPr>
          <p:cNvPr id="465" name="Google Shape;465;p25"/>
          <p:cNvSpPr txBox="1"/>
          <p:nvPr/>
        </p:nvSpPr>
        <p:spPr>
          <a:xfrm>
            <a:off x="2078654" y="5586536"/>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B8B8B8"/>
                </a:solidFill>
                <a:latin typeface="Poppins Medium"/>
                <a:ea typeface="Poppins Medium"/>
                <a:cs typeface="Poppins Medium"/>
                <a:sym typeface="Poppins Medium"/>
              </a:rPr>
              <a:t>Phase 1</a:t>
            </a:r>
            <a:endParaRPr/>
          </a:p>
        </p:txBody>
      </p:sp>
      <p:sp>
        <p:nvSpPr>
          <p:cNvPr id="466" name="Google Shape;466;p25"/>
          <p:cNvSpPr txBox="1"/>
          <p:nvPr/>
        </p:nvSpPr>
        <p:spPr>
          <a:xfrm>
            <a:off x="12844421" y="5586536"/>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B8B8B8"/>
                </a:solidFill>
                <a:latin typeface="Poppins Medium"/>
                <a:ea typeface="Poppins Medium"/>
                <a:cs typeface="Poppins Medium"/>
                <a:sym typeface="Poppins Medium"/>
              </a:rPr>
              <a:t>Phase 3</a:t>
            </a:r>
            <a:endParaRPr/>
          </a:p>
        </p:txBody>
      </p:sp>
      <p:sp>
        <p:nvSpPr>
          <p:cNvPr id="467" name="Google Shape;467;p25"/>
          <p:cNvSpPr txBox="1"/>
          <p:nvPr/>
        </p:nvSpPr>
        <p:spPr>
          <a:xfrm>
            <a:off x="7461538" y="5586536"/>
            <a:ext cx="336492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B8B8B8"/>
                </a:solidFill>
                <a:latin typeface="Poppins Medium"/>
                <a:ea typeface="Poppins Medium"/>
                <a:cs typeface="Poppins Medium"/>
                <a:sym typeface="Poppins Medium"/>
              </a:rPr>
              <a:t>Phase 2</a:t>
            </a:r>
            <a:endParaRPr/>
          </a:p>
        </p:txBody>
      </p:sp>
      <p:cxnSp>
        <p:nvCxnSpPr>
          <p:cNvPr id="468" name="Google Shape;468;p25"/>
          <p:cNvCxnSpPr/>
          <p:nvPr/>
        </p:nvCxnSpPr>
        <p:spPr>
          <a:xfrm>
            <a:off x="1152972" y="5843711"/>
            <a:ext cx="1355453" cy="0"/>
          </a:xfrm>
          <a:prstGeom prst="straightConnector1">
            <a:avLst/>
          </a:prstGeom>
          <a:noFill/>
          <a:ln cap="flat" cmpd="sng" w="38100">
            <a:solidFill>
              <a:srgbClr val="B8B8B8"/>
            </a:solidFill>
            <a:prstDash val="solid"/>
            <a:round/>
            <a:headEnd len="sm" w="sm" type="none"/>
            <a:tailEnd len="sm" w="sm" type="none"/>
          </a:ln>
        </p:spPr>
      </p:cxnSp>
      <p:cxnSp>
        <p:nvCxnSpPr>
          <p:cNvPr id="469" name="Google Shape;469;p25"/>
          <p:cNvCxnSpPr/>
          <p:nvPr/>
        </p:nvCxnSpPr>
        <p:spPr>
          <a:xfrm>
            <a:off x="15531619" y="5843711"/>
            <a:ext cx="1355453" cy="0"/>
          </a:xfrm>
          <a:prstGeom prst="straightConnector1">
            <a:avLst/>
          </a:prstGeom>
          <a:noFill/>
          <a:ln cap="flat" cmpd="sng" w="38100">
            <a:solidFill>
              <a:srgbClr val="B8B8B8"/>
            </a:solidFill>
            <a:prstDash val="solid"/>
            <a:round/>
            <a:headEnd len="sm" w="sm" type="none"/>
            <a:tailEnd len="sm" w="sm" type="none"/>
          </a:ln>
        </p:spPr>
      </p:cxnSp>
      <p:cxnSp>
        <p:nvCxnSpPr>
          <p:cNvPr id="470" name="Google Shape;470;p25"/>
          <p:cNvCxnSpPr/>
          <p:nvPr/>
        </p:nvCxnSpPr>
        <p:spPr>
          <a:xfrm>
            <a:off x="4977426" y="5843711"/>
            <a:ext cx="2942049" cy="0"/>
          </a:xfrm>
          <a:prstGeom prst="straightConnector1">
            <a:avLst/>
          </a:prstGeom>
          <a:noFill/>
          <a:ln cap="flat" cmpd="sng" w="38100">
            <a:solidFill>
              <a:srgbClr val="B8B8B8"/>
            </a:solidFill>
            <a:prstDash val="solid"/>
            <a:round/>
            <a:headEnd len="sm" w="sm" type="none"/>
            <a:tailEnd len="sm" w="sm" type="none"/>
          </a:ln>
        </p:spPr>
      </p:cxnSp>
      <p:cxnSp>
        <p:nvCxnSpPr>
          <p:cNvPr id="471" name="Google Shape;471;p25"/>
          <p:cNvCxnSpPr/>
          <p:nvPr/>
        </p:nvCxnSpPr>
        <p:spPr>
          <a:xfrm>
            <a:off x="10344441" y="5843711"/>
            <a:ext cx="2942049" cy="0"/>
          </a:xfrm>
          <a:prstGeom prst="straightConnector1">
            <a:avLst/>
          </a:prstGeom>
          <a:noFill/>
          <a:ln cap="flat" cmpd="sng" w="38100">
            <a:solidFill>
              <a:srgbClr val="B8B8B8"/>
            </a:solidFill>
            <a:prstDash val="solid"/>
            <a:round/>
            <a:headEnd len="sm" w="sm" type="none"/>
            <a:tailEnd len="sm" w="sm" type="none"/>
          </a:ln>
        </p:spPr>
      </p:cxnSp>
      <p:grpSp>
        <p:nvGrpSpPr>
          <p:cNvPr id="472" name="Google Shape;472;p25"/>
          <p:cNvGrpSpPr/>
          <p:nvPr/>
        </p:nvGrpSpPr>
        <p:grpSpPr>
          <a:xfrm>
            <a:off x="882960" y="5770678"/>
            <a:ext cx="145414" cy="146066"/>
            <a:chOff x="1813" y="0"/>
            <a:chExt cx="809173" cy="812800"/>
          </a:xfrm>
        </p:grpSpPr>
        <p:sp>
          <p:nvSpPr>
            <p:cNvPr id="473" name="Google Shape;473;p2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B8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5"/>
          <p:cNvGrpSpPr/>
          <p:nvPr/>
        </p:nvGrpSpPr>
        <p:grpSpPr>
          <a:xfrm>
            <a:off x="17011223" y="5770678"/>
            <a:ext cx="145414" cy="146066"/>
            <a:chOff x="1813" y="0"/>
            <a:chExt cx="809173" cy="812800"/>
          </a:xfrm>
        </p:grpSpPr>
        <p:sp>
          <p:nvSpPr>
            <p:cNvPr id="476" name="Google Shape;476;p25"/>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B8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5"/>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8" name="Google Shape;478;p25"/>
          <p:cNvSpPr/>
          <p:nvPr/>
        </p:nvSpPr>
        <p:spPr>
          <a:xfrm>
            <a:off x="16457301" y="8456301"/>
            <a:ext cx="1830699" cy="1830699"/>
          </a:xfrm>
          <a:custGeom>
            <a:rect b="b" l="l" r="r" t="t"/>
            <a:pathLst>
              <a:path extrusionOk="0" h="1830699" w="1830699">
                <a:moveTo>
                  <a:pt x="0" y="0"/>
                </a:moveTo>
                <a:lnTo>
                  <a:pt x="1830699" y="0"/>
                </a:lnTo>
                <a:lnTo>
                  <a:pt x="1830699" y="1830699"/>
                </a:lnTo>
                <a:lnTo>
                  <a:pt x="0" y="1830699"/>
                </a:lnTo>
                <a:lnTo>
                  <a:pt x="0" y="0"/>
                </a:lnTo>
                <a:close/>
              </a:path>
            </a:pathLst>
          </a:custGeom>
          <a:blipFill rotWithShape="1">
            <a:blip r:embed="rId3">
              <a:alphaModFix/>
            </a:blip>
            <a:stretch>
              <a:fillRect b="0" l="0" r="0" t="0"/>
            </a:stretch>
          </a:blipFill>
          <a:ln>
            <a:noFill/>
          </a:ln>
        </p:spPr>
      </p:sp>
      <p:sp>
        <p:nvSpPr>
          <p:cNvPr id="479" name="Google Shape;479;p25"/>
          <p:cNvSpPr/>
          <p:nvPr/>
        </p:nvSpPr>
        <p:spPr>
          <a:xfrm flipH="1">
            <a:off x="0" y="8456301"/>
            <a:ext cx="1830699" cy="1830699"/>
          </a:xfrm>
          <a:custGeom>
            <a:rect b="b" l="l" r="r" t="t"/>
            <a:pathLst>
              <a:path extrusionOk="0" h="1830699" w="1830699">
                <a:moveTo>
                  <a:pt x="1830699" y="0"/>
                </a:moveTo>
                <a:lnTo>
                  <a:pt x="0" y="0"/>
                </a:lnTo>
                <a:lnTo>
                  <a:pt x="0" y="1830699"/>
                </a:lnTo>
                <a:lnTo>
                  <a:pt x="1830699" y="1830699"/>
                </a:lnTo>
                <a:lnTo>
                  <a:pt x="1830699" y="0"/>
                </a:lnTo>
                <a:close/>
              </a:path>
            </a:pathLst>
          </a:custGeom>
          <a:blipFill rotWithShape="1">
            <a:blip r:embed="rId3">
              <a:alphaModFix/>
            </a:blip>
            <a:stretch>
              <a:fillRect b="0" l="0" r="0" t="0"/>
            </a:stretch>
          </a:blipFill>
          <a:ln>
            <a:noFill/>
          </a:ln>
        </p:spPr>
      </p:sp>
      <p:sp>
        <p:nvSpPr>
          <p:cNvPr id="480" name="Google Shape;480;p25"/>
          <p:cNvSpPr/>
          <p:nvPr/>
        </p:nvSpPr>
        <p:spPr>
          <a:xfrm rot="10800000">
            <a:off x="0" y="0"/>
            <a:ext cx="1830699" cy="1830699"/>
          </a:xfrm>
          <a:custGeom>
            <a:rect b="b" l="l" r="r" t="t"/>
            <a:pathLst>
              <a:path extrusionOk="0" h="1830699" w="1830699">
                <a:moveTo>
                  <a:pt x="1830699" y="1830699"/>
                </a:moveTo>
                <a:lnTo>
                  <a:pt x="0" y="1830699"/>
                </a:lnTo>
                <a:lnTo>
                  <a:pt x="0" y="0"/>
                </a:lnTo>
                <a:lnTo>
                  <a:pt x="1830699" y="0"/>
                </a:lnTo>
                <a:lnTo>
                  <a:pt x="1830699" y="1830699"/>
                </a:lnTo>
                <a:close/>
              </a:path>
            </a:pathLst>
          </a:custGeom>
          <a:blipFill rotWithShape="1">
            <a:blip r:embed="rId3">
              <a:alphaModFix/>
            </a:blip>
            <a:stretch>
              <a:fillRect b="0" l="0" r="0" t="0"/>
            </a:stretch>
          </a:blipFill>
          <a:ln>
            <a:noFill/>
          </a:ln>
        </p:spPr>
      </p:sp>
      <p:sp>
        <p:nvSpPr>
          <p:cNvPr id="481" name="Google Shape;481;p25"/>
          <p:cNvSpPr/>
          <p:nvPr/>
        </p:nvSpPr>
        <p:spPr>
          <a:xfrm flipH="1" rot="10800000">
            <a:off x="16457301" y="0"/>
            <a:ext cx="1830699" cy="1830699"/>
          </a:xfrm>
          <a:custGeom>
            <a:rect b="b" l="l" r="r" t="t"/>
            <a:pathLst>
              <a:path extrusionOk="0" h="1830699" w="1830699">
                <a:moveTo>
                  <a:pt x="0" y="1830699"/>
                </a:moveTo>
                <a:lnTo>
                  <a:pt x="1830699" y="1830699"/>
                </a:lnTo>
                <a:lnTo>
                  <a:pt x="1830699" y="0"/>
                </a:lnTo>
                <a:lnTo>
                  <a:pt x="0" y="0"/>
                </a:lnTo>
                <a:lnTo>
                  <a:pt x="0" y="1830699"/>
                </a:lnTo>
                <a:close/>
              </a:path>
            </a:pathLst>
          </a:custGeom>
          <a:blipFill rotWithShape="1">
            <a:blip r:embed="rId3">
              <a:alphaModFix/>
            </a:blip>
            <a:stretch>
              <a:fillRect b="0" l="0" r="0" t="0"/>
            </a:stretch>
          </a:blipFill>
          <a:ln>
            <a:noFill/>
          </a:ln>
        </p:spPr>
      </p:sp>
      <p:grpSp>
        <p:nvGrpSpPr>
          <p:cNvPr id="482" name="Google Shape;482;p25"/>
          <p:cNvGrpSpPr/>
          <p:nvPr/>
        </p:nvGrpSpPr>
        <p:grpSpPr>
          <a:xfrm>
            <a:off x="8130726" y="3605780"/>
            <a:ext cx="3086100" cy="3303089"/>
            <a:chOff x="0" y="-57150"/>
            <a:chExt cx="812800" cy="869950"/>
          </a:xfrm>
        </p:grpSpPr>
        <p:sp>
          <p:nvSpPr>
            <p:cNvPr id="483" name="Google Shape;483;p25"/>
            <p:cNvSpPr/>
            <p:nvPr/>
          </p:nvSpPr>
          <p:spPr>
            <a:xfrm>
              <a:off x="0" y="0"/>
              <a:ext cx="533741" cy="122125"/>
            </a:xfrm>
            <a:custGeom>
              <a:rect b="b" l="l" r="r" t="t"/>
              <a:pathLst>
                <a:path extrusionOk="0" h="122125" w="533741">
                  <a:moveTo>
                    <a:pt x="0" y="0"/>
                  </a:moveTo>
                  <a:lnTo>
                    <a:pt x="533741" y="0"/>
                  </a:lnTo>
                  <a:lnTo>
                    <a:pt x="533741" y="122125"/>
                  </a:lnTo>
                  <a:lnTo>
                    <a:pt x="0" y="122125"/>
                  </a:lnTo>
                  <a:close/>
                </a:path>
              </a:pathLst>
            </a:custGeom>
            <a:solidFill>
              <a:srgbClr val="0FCB43"/>
            </a:solidFill>
            <a:ln>
              <a:noFill/>
            </a:ln>
          </p:spPr>
        </p:sp>
        <p:sp>
          <p:nvSpPr>
            <p:cNvPr id="484" name="Google Shape;484;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5" name="Google Shape;485;p25"/>
          <p:cNvGrpSpPr/>
          <p:nvPr/>
        </p:nvGrpSpPr>
        <p:grpSpPr>
          <a:xfrm>
            <a:off x="13322038" y="3605780"/>
            <a:ext cx="3086099" cy="3303089"/>
            <a:chOff x="0" y="-57150"/>
            <a:chExt cx="812800" cy="869950"/>
          </a:xfrm>
        </p:grpSpPr>
        <p:sp>
          <p:nvSpPr>
            <p:cNvPr id="486" name="Google Shape;486;p25"/>
            <p:cNvSpPr/>
            <p:nvPr/>
          </p:nvSpPr>
          <p:spPr>
            <a:xfrm>
              <a:off x="0" y="0"/>
              <a:ext cx="634651" cy="122125"/>
            </a:xfrm>
            <a:custGeom>
              <a:rect b="b" l="l" r="r" t="t"/>
              <a:pathLst>
                <a:path extrusionOk="0" h="122125" w="634651">
                  <a:moveTo>
                    <a:pt x="0" y="0"/>
                  </a:moveTo>
                  <a:lnTo>
                    <a:pt x="634651" y="0"/>
                  </a:lnTo>
                  <a:lnTo>
                    <a:pt x="634651" y="122125"/>
                  </a:lnTo>
                  <a:lnTo>
                    <a:pt x="0" y="122125"/>
                  </a:lnTo>
                  <a:close/>
                </a:path>
              </a:pathLst>
            </a:custGeom>
            <a:solidFill>
              <a:srgbClr val="0FCB43"/>
            </a:solidFill>
            <a:ln>
              <a:noFill/>
            </a:ln>
          </p:spPr>
        </p:sp>
        <p:sp>
          <p:nvSpPr>
            <p:cNvPr id="487" name="Google Shape;487;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25"/>
          <p:cNvGrpSpPr/>
          <p:nvPr/>
        </p:nvGrpSpPr>
        <p:grpSpPr>
          <a:xfrm>
            <a:off x="2747843" y="3605780"/>
            <a:ext cx="3086100" cy="3303089"/>
            <a:chOff x="0" y="-57150"/>
            <a:chExt cx="812800" cy="869950"/>
          </a:xfrm>
        </p:grpSpPr>
        <p:sp>
          <p:nvSpPr>
            <p:cNvPr id="489" name="Google Shape;489;p25"/>
            <p:cNvSpPr/>
            <p:nvPr/>
          </p:nvSpPr>
          <p:spPr>
            <a:xfrm>
              <a:off x="0" y="0"/>
              <a:ext cx="533741" cy="122125"/>
            </a:xfrm>
            <a:custGeom>
              <a:rect b="b" l="l" r="r" t="t"/>
              <a:pathLst>
                <a:path extrusionOk="0" h="122125" w="533741">
                  <a:moveTo>
                    <a:pt x="0" y="0"/>
                  </a:moveTo>
                  <a:lnTo>
                    <a:pt x="533741" y="0"/>
                  </a:lnTo>
                  <a:lnTo>
                    <a:pt x="533741" y="122125"/>
                  </a:lnTo>
                  <a:lnTo>
                    <a:pt x="0" y="122125"/>
                  </a:lnTo>
                  <a:close/>
                </a:path>
              </a:pathLst>
            </a:custGeom>
            <a:solidFill>
              <a:srgbClr val="0FCB43"/>
            </a:solidFill>
            <a:ln>
              <a:noFill/>
            </a:ln>
          </p:spPr>
        </p:sp>
        <p:sp>
          <p:nvSpPr>
            <p:cNvPr id="490" name="Google Shape;490;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1" name="Google Shape;491;p25"/>
          <p:cNvSpPr txBox="1"/>
          <p:nvPr/>
        </p:nvSpPr>
        <p:spPr>
          <a:xfrm>
            <a:off x="4448492" y="1078231"/>
            <a:ext cx="9391017"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Project Timeline</a:t>
            </a:r>
            <a:endParaRPr/>
          </a:p>
        </p:txBody>
      </p:sp>
      <p:sp>
        <p:nvSpPr>
          <p:cNvPr id="492" name="Google Shape;492;p25"/>
          <p:cNvSpPr txBox="1"/>
          <p:nvPr/>
        </p:nvSpPr>
        <p:spPr>
          <a:xfrm>
            <a:off x="2078654" y="6500936"/>
            <a:ext cx="3364925" cy="806329"/>
          </a:xfrm>
          <a:prstGeom prst="rect">
            <a:avLst/>
          </a:prstGeom>
          <a:noFill/>
          <a:ln>
            <a:noFill/>
          </a:ln>
        </p:spPr>
        <p:txBody>
          <a:bodyPr anchorCtr="0" anchor="t" bIns="0" lIns="0" spcFirstLastPara="1" rIns="0" wrap="square" tIns="0">
            <a:spAutoFit/>
          </a:bodyPr>
          <a:lstStyle/>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Elaborate on what</a:t>
            </a:r>
            <a:endParaRPr/>
          </a:p>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you want to discuss. </a:t>
            </a:r>
            <a:endParaRPr/>
          </a:p>
        </p:txBody>
      </p:sp>
      <p:sp>
        <p:nvSpPr>
          <p:cNvPr id="493" name="Google Shape;493;p25"/>
          <p:cNvSpPr txBox="1"/>
          <p:nvPr/>
        </p:nvSpPr>
        <p:spPr>
          <a:xfrm>
            <a:off x="2962357" y="3854593"/>
            <a:ext cx="1597519" cy="38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MONDAY</a:t>
            </a:r>
            <a:endParaRPr/>
          </a:p>
        </p:txBody>
      </p:sp>
      <p:sp>
        <p:nvSpPr>
          <p:cNvPr id="494" name="Google Shape;494;p25"/>
          <p:cNvSpPr txBox="1"/>
          <p:nvPr/>
        </p:nvSpPr>
        <p:spPr>
          <a:xfrm>
            <a:off x="2377848" y="4444243"/>
            <a:ext cx="2766537" cy="843915"/>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5499" u="none" cap="none" strike="noStrike">
                <a:solidFill>
                  <a:srgbClr val="0FCB43"/>
                </a:solidFill>
                <a:latin typeface="Poppins Medium"/>
                <a:ea typeface="Poppins Medium"/>
                <a:cs typeface="Poppins Medium"/>
                <a:sym typeface="Poppins Medium"/>
              </a:rPr>
              <a:t>23</a:t>
            </a:r>
            <a:endParaRPr/>
          </a:p>
        </p:txBody>
      </p:sp>
      <p:sp>
        <p:nvSpPr>
          <p:cNvPr id="495" name="Google Shape;495;p25"/>
          <p:cNvSpPr txBox="1"/>
          <p:nvPr/>
        </p:nvSpPr>
        <p:spPr>
          <a:xfrm>
            <a:off x="12844421" y="6500936"/>
            <a:ext cx="3364925" cy="806329"/>
          </a:xfrm>
          <a:prstGeom prst="rect">
            <a:avLst/>
          </a:prstGeom>
          <a:noFill/>
          <a:ln>
            <a:noFill/>
          </a:ln>
        </p:spPr>
        <p:txBody>
          <a:bodyPr anchorCtr="0" anchor="t" bIns="0" lIns="0" spcFirstLastPara="1" rIns="0" wrap="square" tIns="0">
            <a:spAutoFit/>
          </a:bodyPr>
          <a:lstStyle/>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Elaborate on what</a:t>
            </a:r>
            <a:endParaRPr/>
          </a:p>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you want to discuss. </a:t>
            </a:r>
            <a:endParaRPr/>
          </a:p>
        </p:txBody>
      </p:sp>
      <p:sp>
        <p:nvSpPr>
          <p:cNvPr id="496" name="Google Shape;496;p25"/>
          <p:cNvSpPr txBox="1"/>
          <p:nvPr/>
        </p:nvSpPr>
        <p:spPr>
          <a:xfrm>
            <a:off x="13522148" y="3854593"/>
            <a:ext cx="2009471" cy="38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WEDNESDAY</a:t>
            </a:r>
            <a:endParaRPr/>
          </a:p>
        </p:txBody>
      </p:sp>
      <p:sp>
        <p:nvSpPr>
          <p:cNvPr id="497" name="Google Shape;497;p25"/>
          <p:cNvSpPr txBox="1"/>
          <p:nvPr/>
        </p:nvSpPr>
        <p:spPr>
          <a:xfrm>
            <a:off x="13143615" y="4444243"/>
            <a:ext cx="2766537" cy="843915"/>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5499" u="none" cap="none" strike="noStrike">
                <a:solidFill>
                  <a:srgbClr val="0FCB43"/>
                </a:solidFill>
                <a:latin typeface="Poppins Medium"/>
                <a:ea typeface="Poppins Medium"/>
                <a:cs typeface="Poppins Medium"/>
                <a:sym typeface="Poppins Medium"/>
              </a:rPr>
              <a:t>25</a:t>
            </a:r>
            <a:endParaRPr/>
          </a:p>
        </p:txBody>
      </p:sp>
      <p:sp>
        <p:nvSpPr>
          <p:cNvPr id="498" name="Google Shape;498;p25"/>
          <p:cNvSpPr txBox="1"/>
          <p:nvPr/>
        </p:nvSpPr>
        <p:spPr>
          <a:xfrm>
            <a:off x="7461538" y="6500936"/>
            <a:ext cx="3364925" cy="806329"/>
          </a:xfrm>
          <a:prstGeom prst="rect">
            <a:avLst/>
          </a:prstGeom>
          <a:noFill/>
          <a:ln>
            <a:noFill/>
          </a:ln>
        </p:spPr>
        <p:txBody>
          <a:bodyPr anchorCtr="0" anchor="t" bIns="0" lIns="0" spcFirstLastPara="1" rIns="0" wrap="square" tIns="0">
            <a:spAutoFit/>
          </a:bodyPr>
          <a:lstStyle/>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Elaborate on what</a:t>
            </a:r>
            <a:endParaRPr/>
          </a:p>
          <a:p>
            <a:pPr indent="0" lvl="1" marL="0" marR="0" rtl="0" algn="ctr">
              <a:lnSpc>
                <a:spcPct val="156986"/>
              </a:lnSpc>
              <a:spcBef>
                <a:spcPts val="0"/>
              </a:spcBef>
              <a:spcAft>
                <a:spcPts val="0"/>
              </a:spcAft>
              <a:buNone/>
            </a:pPr>
            <a:r>
              <a:rPr b="0" i="0" lang="en-US" sz="2097" u="none" cap="none" strike="noStrike">
                <a:solidFill>
                  <a:srgbClr val="545454"/>
                </a:solidFill>
                <a:latin typeface="Poppins"/>
                <a:ea typeface="Poppins"/>
                <a:cs typeface="Poppins"/>
                <a:sym typeface="Poppins"/>
              </a:rPr>
              <a:t>you want to discuss. </a:t>
            </a:r>
            <a:endParaRPr/>
          </a:p>
        </p:txBody>
      </p:sp>
      <p:sp>
        <p:nvSpPr>
          <p:cNvPr id="499" name="Google Shape;499;p25"/>
          <p:cNvSpPr txBox="1"/>
          <p:nvPr/>
        </p:nvSpPr>
        <p:spPr>
          <a:xfrm>
            <a:off x="8383468" y="3854593"/>
            <a:ext cx="1521064" cy="381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TUESDAY</a:t>
            </a:r>
            <a:endParaRPr/>
          </a:p>
        </p:txBody>
      </p:sp>
      <p:sp>
        <p:nvSpPr>
          <p:cNvPr id="500" name="Google Shape;500;p25"/>
          <p:cNvSpPr txBox="1"/>
          <p:nvPr/>
        </p:nvSpPr>
        <p:spPr>
          <a:xfrm>
            <a:off x="7760731" y="4444243"/>
            <a:ext cx="2766537" cy="843915"/>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5499" u="none" cap="none" strike="noStrike">
                <a:solidFill>
                  <a:srgbClr val="0FCB43"/>
                </a:solidFill>
                <a:latin typeface="Poppins Medium"/>
                <a:ea typeface="Poppins Medium"/>
                <a:cs typeface="Poppins Medium"/>
                <a:sym typeface="Poppins Medium"/>
              </a:rPr>
              <a:t>24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504" name="Shape 504"/>
        <p:cNvGrpSpPr/>
        <p:nvPr/>
      </p:nvGrpSpPr>
      <p:grpSpPr>
        <a:xfrm>
          <a:off x="0" y="0"/>
          <a:ext cx="0" cy="0"/>
          <a:chOff x="0" y="0"/>
          <a:chExt cx="0" cy="0"/>
        </a:xfrm>
      </p:grpSpPr>
      <p:grpSp>
        <p:nvGrpSpPr>
          <p:cNvPr id="505" name="Google Shape;505;p26"/>
          <p:cNvGrpSpPr/>
          <p:nvPr/>
        </p:nvGrpSpPr>
        <p:grpSpPr>
          <a:xfrm rot="5400000">
            <a:off x="-3007604" y="-68812"/>
            <a:ext cx="8320909" cy="6776692"/>
            <a:chOff x="0" y="0"/>
            <a:chExt cx="11094545" cy="9035589"/>
          </a:xfrm>
        </p:grpSpPr>
        <p:sp>
          <p:nvSpPr>
            <p:cNvPr id="506" name="Google Shape;506;p26"/>
            <p:cNvSpPr/>
            <p:nvPr/>
          </p:nvSpPr>
          <p:spPr>
            <a:xfrm flipH="1" rot="10800000">
              <a:off x="0" y="4987517"/>
              <a:ext cx="3709506" cy="4048072"/>
            </a:xfrm>
            <a:custGeom>
              <a:rect b="b" l="l" r="r" t="t"/>
              <a:pathLst>
                <a:path extrusionOk="0" h="4048072" w="3709506">
                  <a:moveTo>
                    <a:pt x="0" y="4048072"/>
                  </a:moveTo>
                  <a:lnTo>
                    <a:pt x="3709506" y="4048072"/>
                  </a:lnTo>
                  <a:lnTo>
                    <a:pt x="3709506" y="0"/>
                  </a:lnTo>
                  <a:lnTo>
                    <a:pt x="0" y="0"/>
                  </a:lnTo>
                  <a:lnTo>
                    <a:pt x="0" y="4048072"/>
                  </a:lnTo>
                  <a:close/>
                </a:path>
              </a:pathLst>
            </a:custGeom>
            <a:blipFill rotWithShape="1">
              <a:blip r:embed="rId3">
                <a:alphaModFix/>
              </a:blip>
              <a:stretch>
                <a:fillRect b="0" l="0" r="0" t="0"/>
              </a:stretch>
            </a:blipFill>
            <a:ln>
              <a:noFill/>
            </a:ln>
          </p:spPr>
        </p:sp>
        <p:sp>
          <p:nvSpPr>
            <p:cNvPr id="507" name="Google Shape;507;p26"/>
            <p:cNvSpPr/>
            <p:nvPr/>
          </p:nvSpPr>
          <p:spPr>
            <a:xfrm flipH="1" rot="10800000">
              <a:off x="7385039" y="0"/>
              <a:ext cx="3709506" cy="4048072"/>
            </a:xfrm>
            <a:custGeom>
              <a:rect b="b" l="l" r="r" t="t"/>
              <a:pathLst>
                <a:path extrusionOk="0" h="4048072" w="3709506">
                  <a:moveTo>
                    <a:pt x="0" y="4048072"/>
                  </a:moveTo>
                  <a:lnTo>
                    <a:pt x="3709506" y="4048072"/>
                  </a:lnTo>
                  <a:lnTo>
                    <a:pt x="3709506" y="0"/>
                  </a:lnTo>
                  <a:lnTo>
                    <a:pt x="0" y="0"/>
                  </a:lnTo>
                  <a:lnTo>
                    <a:pt x="0" y="4048072"/>
                  </a:lnTo>
                  <a:close/>
                </a:path>
              </a:pathLst>
            </a:custGeom>
            <a:blipFill rotWithShape="1">
              <a:blip r:embed="rId3">
                <a:alphaModFix/>
              </a:blip>
              <a:stretch>
                <a:fillRect b="0" l="0" r="0" t="0"/>
              </a:stretch>
            </a:blipFill>
            <a:ln>
              <a:noFill/>
            </a:ln>
          </p:spPr>
        </p:sp>
        <p:sp>
          <p:nvSpPr>
            <p:cNvPr id="508" name="Google Shape;508;p26"/>
            <p:cNvSpPr/>
            <p:nvPr/>
          </p:nvSpPr>
          <p:spPr>
            <a:xfrm flipH="1" rot="10800000">
              <a:off x="3692520" y="2495560"/>
              <a:ext cx="3709506" cy="4048072"/>
            </a:xfrm>
            <a:custGeom>
              <a:rect b="b" l="l" r="r" t="t"/>
              <a:pathLst>
                <a:path extrusionOk="0" h="4048072" w="3709506">
                  <a:moveTo>
                    <a:pt x="0" y="4048072"/>
                  </a:moveTo>
                  <a:lnTo>
                    <a:pt x="3709506" y="4048072"/>
                  </a:lnTo>
                  <a:lnTo>
                    <a:pt x="3709506" y="0"/>
                  </a:lnTo>
                  <a:lnTo>
                    <a:pt x="0" y="0"/>
                  </a:lnTo>
                  <a:lnTo>
                    <a:pt x="0" y="4048072"/>
                  </a:lnTo>
                  <a:close/>
                </a:path>
              </a:pathLst>
            </a:custGeom>
            <a:blipFill rotWithShape="1">
              <a:blip r:embed="rId3">
                <a:alphaModFix/>
              </a:blip>
              <a:stretch>
                <a:fillRect b="0" l="0" r="0" t="0"/>
              </a:stretch>
            </a:blipFill>
            <a:ln>
              <a:noFill/>
            </a:ln>
          </p:spPr>
        </p:sp>
      </p:grpSp>
      <p:grpSp>
        <p:nvGrpSpPr>
          <p:cNvPr id="509" name="Google Shape;509;p26"/>
          <p:cNvGrpSpPr/>
          <p:nvPr/>
        </p:nvGrpSpPr>
        <p:grpSpPr>
          <a:xfrm>
            <a:off x="13746692" y="-1223079"/>
            <a:ext cx="8320909" cy="6776692"/>
            <a:chOff x="0" y="0"/>
            <a:chExt cx="11094545" cy="9035589"/>
          </a:xfrm>
        </p:grpSpPr>
        <p:sp>
          <p:nvSpPr>
            <p:cNvPr id="510" name="Google Shape;510;p26"/>
            <p:cNvSpPr/>
            <p:nvPr/>
          </p:nvSpPr>
          <p:spPr>
            <a:xfrm flipH="1" rot="10800000">
              <a:off x="0" y="4987517"/>
              <a:ext cx="3709506" cy="4048072"/>
            </a:xfrm>
            <a:custGeom>
              <a:rect b="b" l="l" r="r" t="t"/>
              <a:pathLst>
                <a:path extrusionOk="0" h="4048072" w="3709506">
                  <a:moveTo>
                    <a:pt x="0" y="4048072"/>
                  </a:moveTo>
                  <a:lnTo>
                    <a:pt x="3709506" y="4048072"/>
                  </a:lnTo>
                  <a:lnTo>
                    <a:pt x="3709506" y="0"/>
                  </a:lnTo>
                  <a:lnTo>
                    <a:pt x="0" y="0"/>
                  </a:lnTo>
                  <a:lnTo>
                    <a:pt x="0" y="4048072"/>
                  </a:lnTo>
                  <a:close/>
                </a:path>
              </a:pathLst>
            </a:custGeom>
            <a:blipFill rotWithShape="1">
              <a:blip r:embed="rId3">
                <a:alphaModFix/>
              </a:blip>
              <a:stretch>
                <a:fillRect b="0" l="0" r="0" t="0"/>
              </a:stretch>
            </a:blipFill>
            <a:ln>
              <a:noFill/>
            </a:ln>
          </p:spPr>
        </p:sp>
        <p:sp>
          <p:nvSpPr>
            <p:cNvPr id="511" name="Google Shape;511;p26"/>
            <p:cNvSpPr/>
            <p:nvPr/>
          </p:nvSpPr>
          <p:spPr>
            <a:xfrm flipH="1" rot="10800000">
              <a:off x="7385039" y="0"/>
              <a:ext cx="3709506" cy="4048072"/>
            </a:xfrm>
            <a:custGeom>
              <a:rect b="b" l="l" r="r" t="t"/>
              <a:pathLst>
                <a:path extrusionOk="0" h="4048072" w="3709506">
                  <a:moveTo>
                    <a:pt x="0" y="4048072"/>
                  </a:moveTo>
                  <a:lnTo>
                    <a:pt x="3709506" y="4048072"/>
                  </a:lnTo>
                  <a:lnTo>
                    <a:pt x="3709506" y="0"/>
                  </a:lnTo>
                  <a:lnTo>
                    <a:pt x="0" y="0"/>
                  </a:lnTo>
                  <a:lnTo>
                    <a:pt x="0" y="4048072"/>
                  </a:lnTo>
                  <a:close/>
                </a:path>
              </a:pathLst>
            </a:custGeom>
            <a:blipFill rotWithShape="1">
              <a:blip r:embed="rId3">
                <a:alphaModFix/>
              </a:blip>
              <a:stretch>
                <a:fillRect b="0" l="0" r="0" t="0"/>
              </a:stretch>
            </a:blipFill>
            <a:ln>
              <a:noFill/>
            </a:ln>
          </p:spPr>
        </p:sp>
        <p:sp>
          <p:nvSpPr>
            <p:cNvPr id="512" name="Google Shape;512;p26"/>
            <p:cNvSpPr/>
            <p:nvPr/>
          </p:nvSpPr>
          <p:spPr>
            <a:xfrm flipH="1" rot="10800000">
              <a:off x="3692520" y="2495560"/>
              <a:ext cx="3709506" cy="4048072"/>
            </a:xfrm>
            <a:custGeom>
              <a:rect b="b" l="l" r="r" t="t"/>
              <a:pathLst>
                <a:path extrusionOk="0" h="4048072" w="3709506">
                  <a:moveTo>
                    <a:pt x="0" y="4048072"/>
                  </a:moveTo>
                  <a:lnTo>
                    <a:pt x="3709506" y="4048072"/>
                  </a:lnTo>
                  <a:lnTo>
                    <a:pt x="3709506" y="0"/>
                  </a:lnTo>
                  <a:lnTo>
                    <a:pt x="0" y="0"/>
                  </a:lnTo>
                  <a:lnTo>
                    <a:pt x="0" y="4048072"/>
                  </a:lnTo>
                  <a:close/>
                </a:path>
              </a:pathLst>
            </a:custGeom>
            <a:blipFill rotWithShape="1">
              <a:blip r:embed="rId3">
                <a:alphaModFix/>
              </a:blip>
              <a:stretch>
                <a:fillRect b="0" l="0" r="0" t="0"/>
              </a:stretch>
            </a:blipFill>
            <a:ln>
              <a:noFill/>
            </a:ln>
          </p:spPr>
        </p:sp>
      </p:grpSp>
      <p:grpSp>
        <p:nvGrpSpPr>
          <p:cNvPr id="513" name="Google Shape;513;p26"/>
          <p:cNvGrpSpPr/>
          <p:nvPr/>
        </p:nvGrpSpPr>
        <p:grpSpPr>
          <a:xfrm>
            <a:off x="-362637" y="3537818"/>
            <a:ext cx="19013273" cy="7046824"/>
            <a:chOff x="0" y="-57150"/>
            <a:chExt cx="5007611" cy="1855954"/>
          </a:xfrm>
        </p:grpSpPr>
        <p:sp>
          <p:nvSpPr>
            <p:cNvPr id="514" name="Google Shape;514;p26"/>
            <p:cNvSpPr/>
            <p:nvPr/>
          </p:nvSpPr>
          <p:spPr>
            <a:xfrm>
              <a:off x="0" y="0"/>
              <a:ext cx="5007611" cy="1798804"/>
            </a:xfrm>
            <a:custGeom>
              <a:rect b="b" l="l" r="r" t="t"/>
              <a:pathLst>
                <a:path extrusionOk="0" h="1798804" w="5007611">
                  <a:moveTo>
                    <a:pt x="0" y="0"/>
                  </a:moveTo>
                  <a:lnTo>
                    <a:pt x="5007611" y="0"/>
                  </a:lnTo>
                  <a:lnTo>
                    <a:pt x="5007611" y="1798804"/>
                  </a:lnTo>
                  <a:lnTo>
                    <a:pt x="0" y="1798804"/>
                  </a:lnTo>
                  <a:close/>
                </a:path>
              </a:pathLst>
            </a:custGeom>
            <a:solidFill>
              <a:srgbClr val="0FCB43"/>
            </a:solidFill>
            <a:ln>
              <a:noFill/>
            </a:ln>
          </p:spPr>
        </p:sp>
        <p:sp>
          <p:nvSpPr>
            <p:cNvPr id="515" name="Google Shape;515;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516" name="Google Shape;516;p26"/>
          <p:cNvGraphicFramePr/>
          <p:nvPr/>
        </p:nvGraphicFramePr>
        <p:xfrm>
          <a:off x="0" y="3754809"/>
          <a:ext cx="3000000" cy="3000000"/>
        </p:xfrm>
        <a:graphic>
          <a:graphicData uri="http://schemas.openxmlformats.org/drawingml/2006/table">
            <a:tbl>
              <a:tblPr>
                <a:noFill/>
                <a:tableStyleId>{502C620B-3EDF-4528-A13C-E35E1649C99B}</a:tableStyleId>
              </a:tblPr>
              <a:tblGrid>
                <a:gridCol w="6247800"/>
                <a:gridCol w="3010050"/>
                <a:gridCol w="3010050"/>
                <a:gridCol w="3010050"/>
                <a:gridCol w="3010050"/>
              </a:tblGrid>
              <a:tr h="1605975">
                <a:tc>
                  <a:txBody>
                    <a:bodyPr/>
                    <a:lstStyle/>
                    <a:p>
                      <a:pPr indent="0" lvl="0" marL="0" marR="0" rtl="0" algn="ctr">
                        <a:lnSpc>
                          <a:spcPct val="140012"/>
                        </a:lnSpc>
                        <a:spcBef>
                          <a:spcPts val="0"/>
                        </a:spcBef>
                        <a:spcAft>
                          <a:spcPts val="0"/>
                        </a:spcAft>
                        <a:buNone/>
                      </a:pPr>
                      <a:r>
                        <a:rPr lang="en-US" sz="3199" u="none" cap="none" strike="noStrike">
                          <a:solidFill>
                            <a:srgbClr val="FFFFFF"/>
                          </a:solidFill>
                          <a:latin typeface="Poppins Medium"/>
                          <a:ea typeface="Poppins Medium"/>
                          <a:cs typeface="Poppins Medium"/>
                          <a:sym typeface="Poppins Medium"/>
                        </a:rPr>
                        <a:t>Task</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199" u="none" cap="none" strike="noStrike">
                          <a:solidFill>
                            <a:srgbClr val="FFFFFF"/>
                          </a:solidFill>
                          <a:latin typeface="Poppins Medium"/>
                          <a:ea typeface="Poppins Medium"/>
                          <a:cs typeface="Poppins Medium"/>
                          <a:sym typeface="Poppins Medium"/>
                        </a:rPr>
                        <a:t>Plan 1</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199" u="none" cap="none" strike="noStrike">
                          <a:solidFill>
                            <a:srgbClr val="FFFFFF"/>
                          </a:solidFill>
                          <a:latin typeface="Poppins Medium"/>
                          <a:ea typeface="Poppins Medium"/>
                          <a:cs typeface="Poppins Medium"/>
                          <a:sym typeface="Poppins Medium"/>
                        </a:rPr>
                        <a:t>Plan 2</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199" u="none" cap="none" strike="noStrike">
                          <a:solidFill>
                            <a:srgbClr val="FFFFFF"/>
                          </a:solidFill>
                          <a:latin typeface="Poppins Medium"/>
                          <a:ea typeface="Poppins Medium"/>
                          <a:cs typeface="Poppins Medium"/>
                          <a:sym typeface="Poppins Medium"/>
                        </a:rPr>
                        <a:t>Plan 3</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140012"/>
                        </a:lnSpc>
                        <a:spcBef>
                          <a:spcPts val="0"/>
                        </a:spcBef>
                        <a:spcAft>
                          <a:spcPts val="0"/>
                        </a:spcAft>
                        <a:buNone/>
                      </a:pPr>
                      <a:r>
                        <a:rPr lang="en-US" sz="3199" u="none" cap="none" strike="noStrike">
                          <a:solidFill>
                            <a:srgbClr val="FFFFFF"/>
                          </a:solidFill>
                          <a:latin typeface="Poppins Medium"/>
                          <a:ea typeface="Poppins Medium"/>
                          <a:cs typeface="Poppins Medium"/>
                          <a:sym typeface="Poppins Medium"/>
                        </a:rPr>
                        <a:t>Plan 4</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EAEAEB"/>
                      </a:solidFill>
                      <a:prstDash val="solid"/>
                      <a:round/>
                      <a:headEnd len="sm" w="sm" type="none"/>
                      <a:tailEnd len="sm" w="sm" type="none"/>
                    </a:lnB>
                  </a:tcPr>
                </a:tc>
              </a:tr>
              <a:tr h="1642075">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oppins"/>
                          <a:ea typeface="Poppins"/>
                          <a:cs typeface="Poppins"/>
                          <a:sym typeface="Poppins"/>
                        </a:rPr>
                        <a:t>Describe your task 1</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38100">
                      <a:solidFill>
                        <a:srgbClr val="EAEAEB"/>
                      </a:solidFill>
                      <a:prstDash val="solid"/>
                      <a:round/>
                      <a:headEnd len="sm" w="sm" type="none"/>
                      <a:tailEnd len="sm" w="sm" type="none"/>
                    </a:lnB>
                  </a:tcPr>
                </a:tc>
              </a:tr>
              <a:tr h="1642075">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oppins"/>
                          <a:ea typeface="Poppins"/>
                          <a:cs typeface="Poppins"/>
                          <a:sym typeface="Poppins"/>
                        </a:rPr>
                        <a:t>Describe your task 2</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38100">
                      <a:solidFill>
                        <a:srgbClr val="EAEAEB"/>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38100">
                      <a:solidFill>
                        <a:srgbClr val="EAEAEB"/>
                      </a:solidFill>
                      <a:prstDash val="solid"/>
                      <a:round/>
                      <a:headEnd len="sm" w="sm" type="none"/>
                      <a:tailEnd len="sm" w="sm" type="none"/>
                    </a:lnB>
                  </a:tcPr>
                </a:tc>
              </a:tr>
              <a:tr h="1642075">
                <a:tc>
                  <a:txBody>
                    <a:bodyPr/>
                    <a:lstStyle/>
                    <a:p>
                      <a:pPr indent="0" lvl="0" marL="0" marR="0" rtl="0" algn="ctr">
                        <a:lnSpc>
                          <a:spcPct val="140018"/>
                        </a:lnSpc>
                        <a:spcBef>
                          <a:spcPts val="0"/>
                        </a:spcBef>
                        <a:spcAft>
                          <a:spcPts val="0"/>
                        </a:spcAft>
                        <a:buNone/>
                      </a:pPr>
                      <a:r>
                        <a:rPr lang="en-US" sz="2199" u="none" cap="none" strike="noStrike">
                          <a:solidFill>
                            <a:srgbClr val="FFFFFF"/>
                          </a:solidFill>
                          <a:latin typeface="Poppins"/>
                          <a:ea typeface="Poppins"/>
                          <a:cs typeface="Poppins"/>
                          <a:sym typeface="Poppins"/>
                        </a:rPr>
                        <a:t>Describe your task 3</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EAEAE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517" name="Google Shape;517;p26"/>
          <p:cNvGrpSpPr/>
          <p:nvPr/>
        </p:nvGrpSpPr>
        <p:grpSpPr>
          <a:xfrm>
            <a:off x="6367237" y="4076279"/>
            <a:ext cx="3330643" cy="3230155"/>
            <a:chOff x="-1305813" y="-2259377"/>
            <a:chExt cx="4440860" cy="4306874"/>
          </a:xfrm>
        </p:grpSpPr>
        <p:grpSp>
          <p:nvGrpSpPr>
            <p:cNvPr id="518" name="Google Shape;518;p26"/>
            <p:cNvGrpSpPr/>
            <p:nvPr/>
          </p:nvGrpSpPr>
          <p:grpSpPr>
            <a:xfrm rot="-2700000">
              <a:off x="404007" y="-761475"/>
              <a:ext cx="2216816" cy="2372680"/>
              <a:chOff x="0" y="-57150"/>
              <a:chExt cx="812800" cy="869950"/>
            </a:xfrm>
          </p:grpSpPr>
          <p:sp>
            <p:nvSpPr>
              <p:cNvPr id="519" name="Google Shape;519;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FFFFF"/>
              </a:solidFill>
              <a:ln>
                <a:noFill/>
              </a:ln>
            </p:spPr>
          </p:sp>
          <p:sp>
            <p:nvSpPr>
              <p:cNvPr id="520" name="Google Shape;520;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26"/>
            <p:cNvGrpSpPr/>
            <p:nvPr/>
          </p:nvGrpSpPr>
          <p:grpSpPr>
            <a:xfrm rot="-8172257">
              <a:off x="-793105" y="-1822286"/>
              <a:ext cx="2216816" cy="2372683"/>
              <a:chOff x="0" y="-57150"/>
              <a:chExt cx="812800" cy="869950"/>
            </a:xfrm>
          </p:grpSpPr>
          <p:sp>
            <p:nvSpPr>
              <p:cNvPr id="522" name="Google Shape;522;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23" name="Google Shape;523;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24" name="Google Shape;524;p26"/>
          <p:cNvGrpSpPr/>
          <p:nvPr/>
        </p:nvGrpSpPr>
        <p:grpSpPr>
          <a:xfrm>
            <a:off x="15222626" y="4076279"/>
            <a:ext cx="3330643" cy="3230155"/>
            <a:chOff x="-1305813" y="-2259377"/>
            <a:chExt cx="4440860" cy="4306874"/>
          </a:xfrm>
        </p:grpSpPr>
        <p:grpSp>
          <p:nvGrpSpPr>
            <p:cNvPr id="525" name="Google Shape;525;p26"/>
            <p:cNvGrpSpPr/>
            <p:nvPr/>
          </p:nvGrpSpPr>
          <p:grpSpPr>
            <a:xfrm rot="-2700000">
              <a:off x="404007" y="-761475"/>
              <a:ext cx="2216816" cy="2372680"/>
              <a:chOff x="0" y="-57150"/>
              <a:chExt cx="812800" cy="869950"/>
            </a:xfrm>
          </p:grpSpPr>
          <p:sp>
            <p:nvSpPr>
              <p:cNvPr id="526" name="Google Shape;526;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FFFFF"/>
              </a:solidFill>
              <a:ln>
                <a:noFill/>
              </a:ln>
            </p:spPr>
          </p:sp>
          <p:sp>
            <p:nvSpPr>
              <p:cNvPr id="527" name="Google Shape;527;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 name="Google Shape;528;p26"/>
            <p:cNvGrpSpPr/>
            <p:nvPr/>
          </p:nvGrpSpPr>
          <p:grpSpPr>
            <a:xfrm rot="-8172257">
              <a:off x="-793105" y="-1822286"/>
              <a:ext cx="2216816" cy="2372683"/>
              <a:chOff x="0" y="-57150"/>
              <a:chExt cx="812800" cy="869950"/>
            </a:xfrm>
          </p:grpSpPr>
          <p:sp>
            <p:nvSpPr>
              <p:cNvPr id="529" name="Google Shape;529;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30" name="Google Shape;530;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31" name="Google Shape;531;p26"/>
          <p:cNvGrpSpPr/>
          <p:nvPr/>
        </p:nvGrpSpPr>
        <p:grpSpPr>
          <a:xfrm>
            <a:off x="8710492" y="4070571"/>
            <a:ext cx="2953624" cy="3537041"/>
            <a:chOff x="-2273912" y="-2273912"/>
            <a:chExt cx="3938168" cy="4716059"/>
          </a:xfrm>
        </p:grpSpPr>
        <p:grpSp>
          <p:nvGrpSpPr>
            <p:cNvPr id="532" name="Google Shape;532;p26"/>
            <p:cNvGrpSpPr/>
            <p:nvPr/>
          </p:nvGrpSpPr>
          <p:grpSpPr>
            <a:xfrm rot="-8100000">
              <a:off x="-1066784" y="-1837620"/>
              <a:ext cx="2216816" cy="2372683"/>
              <a:chOff x="0" y="-57150"/>
              <a:chExt cx="812800" cy="869950"/>
            </a:xfrm>
          </p:grpSpPr>
          <p:sp>
            <p:nvSpPr>
              <p:cNvPr id="533" name="Google Shape;533;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34" name="Google Shape;534;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26"/>
            <p:cNvGrpSpPr/>
            <p:nvPr/>
          </p:nvGrpSpPr>
          <p:grpSpPr>
            <a:xfrm rot="8100000">
              <a:off x="-1759687" y="-366827"/>
              <a:ext cx="2216816" cy="2372683"/>
              <a:chOff x="0" y="-57150"/>
              <a:chExt cx="812800" cy="869950"/>
            </a:xfrm>
          </p:grpSpPr>
          <p:sp>
            <p:nvSpPr>
              <p:cNvPr id="536" name="Google Shape;536;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37" name="Google Shape;537;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38" name="Google Shape;538;p26"/>
          <p:cNvGrpSpPr/>
          <p:nvPr/>
        </p:nvGrpSpPr>
        <p:grpSpPr>
          <a:xfrm>
            <a:off x="5749622" y="5774557"/>
            <a:ext cx="2953624" cy="3537041"/>
            <a:chOff x="-2273912" y="-2273912"/>
            <a:chExt cx="3938168" cy="4716059"/>
          </a:xfrm>
        </p:grpSpPr>
        <p:grpSp>
          <p:nvGrpSpPr>
            <p:cNvPr id="539" name="Google Shape;539;p26"/>
            <p:cNvGrpSpPr/>
            <p:nvPr/>
          </p:nvGrpSpPr>
          <p:grpSpPr>
            <a:xfrm rot="-8100000">
              <a:off x="-1066784" y="-1837620"/>
              <a:ext cx="2216816" cy="2372683"/>
              <a:chOff x="0" y="-57150"/>
              <a:chExt cx="812800" cy="869950"/>
            </a:xfrm>
          </p:grpSpPr>
          <p:sp>
            <p:nvSpPr>
              <p:cNvPr id="540" name="Google Shape;540;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41" name="Google Shape;541;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26"/>
            <p:cNvGrpSpPr/>
            <p:nvPr/>
          </p:nvGrpSpPr>
          <p:grpSpPr>
            <a:xfrm rot="8100000">
              <a:off x="-1759687" y="-366827"/>
              <a:ext cx="2216816" cy="2372683"/>
              <a:chOff x="0" y="-57150"/>
              <a:chExt cx="812800" cy="869950"/>
            </a:xfrm>
          </p:grpSpPr>
          <p:sp>
            <p:nvSpPr>
              <p:cNvPr id="543" name="Google Shape;543;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44" name="Google Shape;544;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45" name="Google Shape;545;p26"/>
          <p:cNvGrpSpPr/>
          <p:nvPr/>
        </p:nvGrpSpPr>
        <p:grpSpPr>
          <a:xfrm>
            <a:off x="5749622" y="7470442"/>
            <a:ext cx="2953624" cy="3537041"/>
            <a:chOff x="-2273912" y="-2273912"/>
            <a:chExt cx="3938168" cy="4716059"/>
          </a:xfrm>
        </p:grpSpPr>
        <p:grpSp>
          <p:nvGrpSpPr>
            <p:cNvPr id="546" name="Google Shape;546;p26"/>
            <p:cNvGrpSpPr/>
            <p:nvPr/>
          </p:nvGrpSpPr>
          <p:grpSpPr>
            <a:xfrm rot="-8100000">
              <a:off x="-1066784" y="-1837620"/>
              <a:ext cx="2216816" cy="2372683"/>
              <a:chOff x="0" y="-57150"/>
              <a:chExt cx="812800" cy="869950"/>
            </a:xfrm>
          </p:grpSpPr>
          <p:sp>
            <p:nvSpPr>
              <p:cNvPr id="547" name="Google Shape;547;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48" name="Google Shape;548;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26"/>
            <p:cNvGrpSpPr/>
            <p:nvPr/>
          </p:nvGrpSpPr>
          <p:grpSpPr>
            <a:xfrm rot="8100000">
              <a:off x="-1759687" y="-366827"/>
              <a:ext cx="2216816" cy="2372683"/>
              <a:chOff x="0" y="-57150"/>
              <a:chExt cx="812800" cy="869950"/>
            </a:xfrm>
          </p:grpSpPr>
          <p:sp>
            <p:nvSpPr>
              <p:cNvPr id="550" name="Google Shape;550;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51" name="Google Shape;551;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52" name="Google Shape;552;p26"/>
          <p:cNvGrpSpPr/>
          <p:nvPr/>
        </p:nvGrpSpPr>
        <p:grpSpPr>
          <a:xfrm>
            <a:off x="11739330" y="7470442"/>
            <a:ext cx="2953624" cy="3537041"/>
            <a:chOff x="-2273912" y="-2273912"/>
            <a:chExt cx="3938168" cy="4716059"/>
          </a:xfrm>
        </p:grpSpPr>
        <p:grpSp>
          <p:nvGrpSpPr>
            <p:cNvPr id="553" name="Google Shape;553;p26"/>
            <p:cNvGrpSpPr/>
            <p:nvPr/>
          </p:nvGrpSpPr>
          <p:grpSpPr>
            <a:xfrm rot="-8100000">
              <a:off x="-1066784" y="-1837620"/>
              <a:ext cx="2216816" cy="2372683"/>
              <a:chOff x="0" y="-57150"/>
              <a:chExt cx="812800" cy="869950"/>
            </a:xfrm>
          </p:grpSpPr>
          <p:sp>
            <p:nvSpPr>
              <p:cNvPr id="554" name="Google Shape;554;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55" name="Google Shape;555;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6" name="Google Shape;556;p26"/>
            <p:cNvGrpSpPr/>
            <p:nvPr/>
          </p:nvGrpSpPr>
          <p:grpSpPr>
            <a:xfrm rot="8100000">
              <a:off x="-1759687" y="-366827"/>
              <a:ext cx="2216816" cy="2372683"/>
              <a:chOff x="0" y="-57150"/>
              <a:chExt cx="812800" cy="869950"/>
            </a:xfrm>
          </p:grpSpPr>
          <p:sp>
            <p:nvSpPr>
              <p:cNvPr id="557" name="Google Shape;557;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58" name="Google Shape;558;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59" name="Google Shape;559;p26"/>
          <p:cNvGrpSpPr/>
          <p:nvPr/>
        </p:nvGrpSpPr>
        <p:grpSpPr>
          <a:xfrm>
            <a:off x="14605010" y="5774557"/>
            <a:ext cx="2953624" cy="3537041"/>
            <a:chOff x="-2273912" y="-2273912"/>
            <a:chExt cx="3938168" cy="4716059"/>
          </a:xfrm>
        </p:grpSpPr>
        <p:grpSp>
          <p:nvGrpSpPr>
            <p:cNvPr id="560" name="Google Shape;560;p26"/>
            <p:cNvGrpSpPr/>
            <p:nvPr/>
          </p:nvGrpSpPr>
          <p:grpSpPr>
            <a:xfrm rot="-8100000">
              <a:off x="-1066784" y="-1837620"/>
              <a:ext cx="2216816" cy="2372683"/>
              <a:chOff x="0" y="-57150"/>
              <a:chExt cx="812800" cy="869950"/>
            </a:xfrm>
          </p:grpSpPr>
          <p:sp>
            <p:nvSpPr>
              <p:cNvPr id="561" name="Google Shape;561;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62" name="Google Shape;562;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26"/>
            <p:cNvGrpSpPr/>
            <p:nvPr/>
          </p:nvGrpSpPr>
          <p:grpSpPr>
            <a:xfrm rot="8100000">
              <a:off x="-1759687" y="-366827"/>
              <a:ext cx="2216816" cy="2372683"/>
              <a:chOff x="0" y="-57150"/>
              <a:chExt cx="812800" cy="869950"/>
            </a:xfrm>
          </p:grpSpPr>
          <p:sp>
            <p:nvSpPr>
              <p:cNvPr id="564" name="Google Shape;564;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65" name="Google Shape;565;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66" name="Google Shape;566;p26"/>
          <p:cNvGrpSpPr/>
          <p:nvPr/>
        </p:nvGrpSpPr>
        <p:grpSpPr>
          <a:xfrm>
            <a:off x="11703178" y="4070571"/>
            <a:ext cx="2953624" cy="3537041"/>
            <a:chOff x="-2273912" y="-2273912"/>
            <a:chExt cx="3938168" cy="4716059"/>
          </a:xfrm>
        </p:grpSpPr>
        <p:grpSp>
          <p:nvGrpSpPr>
            <p:cNvPr id="567" name="Google Shape;567;p26"/>
            <p:cNvGrpSpPr/>
            <p:nvPr/>
          </p:nvGrpSpPr>
          <p:grpSpPr>
            <a:xfrm rot="-8100000">
              <a:off x="-1066784" y="-1837620"/>
              <a:ext cx="2216816" cy="2372683"/>
              <a:chOff x="0" y="-57150"/>
              <a:chExt cx="812800" cy="869950"/>
            </a:xfrm>
          </p:grpSpPr>
          <p:sp>
            <p:nvSpPr>
              <p:cNvPr id="568" name="Google Shape;568;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69" name="Google Shape;569;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0" name="Google Shape;570;p26"/>
            <p:cNvGrpSpPr/>
            <p:nvPr/>
          </p:nvGrpSpPr>
          <p:grpSpPr>
            <a:xfrm rot="8100000">
              <a:off x="-1759687" y="-366827"/>
              <a:ext cx="2216816" cy="2372683"/>
              <a:chOff x="0" y="-57150"/>
              <a:chExt cx="812800" cy="869950"/>
            </a:xfrm>
          </p:grpSpPr>
          <p:sp>
            <p:nvSpPr>
              <p:cNvPr id="571" name="Google Shape;571;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72" name="Google Shape;572;p26"/>
              <p:cNvSpPr txBox="1"/>
              <p:nvPr/>
            </p:nvSpPr>
            <p:spPr>
              <a:xfrm>
                <a:off x="0" y="-57150"/>
                <a:ext cx="812800" cy="869950"/>
              </a:xfrm>
              <a:prstGeom prst="rect">
                <a:avLst/>
              </a:prstGeom>
              <a:noFill/>
              <a:ln>
                <a:noFill/>
              </a:ln>
            </p:spPr>
            <p:txBody>
              <a:bodyPr anchorCtr="0" anchor="ctr" bIns="27350" lIns="27350" spcFirstLastPara="1" rIns="27350" wrap="square" tIns="2735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73" name="Google Shape;573;p26"/>
          <p:cNvGrpSpPr/>
          <p:nvPr/>
        </p:nvGrpSpPr>
        <p:grpSpPr>
          <a:xfrm>
            <a:off x="9255803" y="5780265"/>
            <a:ext cx="3330643" cy="3230155"/>
            <a:chOff x="-1305813" y="-2259377"/>
            <a:chExt cx="4440860" cy="4306874"/>
          </a:xfrm>
        </p:grpSpPr>
        <p:grpSp>
          <p:nvGrpSpPr>
            <p:cNvPr id="574" name="Google Shape;574;p26"/>
            <p:cNvGrpSpPr/>
            <p:nvPr/>
          </p:nvGrpSpPr>
          <p:grpSpPr>
            <a:xfrm rot="-2700000">
              <a:off x="404007" y="-761475"/>
              <a:ext cx="2216816" cy="2372680"/>
              <a:chOff x="0" y="-57150"/>
              <a:chExt cx="812800" cy="869950"/>
            </a:xfrm>
          </p:grpSpPr>
          <p:sp>
            <p:nvSpPr>
              <p:cNvPr id="575" name="Google Shape;575;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FFFFF"/>
              </a:solidFill>
              <a:ln>
                <a:noFill/>
              </a:ln>
            </p:spPr>
          </p:sp>
          <p:sp>
            <p:nvSpPr>
              <p:cNvPr id="576" name="Google Shape;576;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7" name="Google Shape;577;p26"/>
            <p:cNvGrpSpPr/>
            <p:nvPr/>
          </p:nvGrpSpPr>
          <p:grpSpPr>
            <a:xfrm rot="-8172257">
              <a:off x="-793105" y="-1822286"/>
              <a:ext cx="2216816" cy="2372683"/>
              <a:chOff x="0" y="-57150"/>
              <a:chExt cx="812800" cy="869950"/>
            </a:xfrm>
          </p:grpSpPr>
          <p:sp>
            <p:nvSpPr>
              <p:cNvPr id="578" name="Google Shape;578;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79" name="Google Shape;579;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0" name="Google Shape;580;p26"/>
          <p:cNvGrpSpPr/>
          <p:nvPr/>
        </p:nvGrpSpPr>
        <p:grpSpPr>
          <a:xfrm>
            <a:off x="12393098" y="5780265"/>
            <a:ext cx="3330643" cy="3230155"/>
            <a:chOff x="-1305813" y="-2259377"/>
            <a:chExt cx="4440860" cy="4306874"/>
          </a:xfrm>
        </p:grpSpPr>
        <p:grpSp>
          <p:nvGrpSpPr>
            <p:cNvPr id="581" name="Google Shape;581;p26"/>
            <p:cNvGrpSpPr/>
            <p:nvPr/>
          </p:nvGrpSpPr>
          <p:grpSpPr>
            <a:xfrm rot="-2700000">
              <a:off x="404007" y="-761475"/>
              <a:ext cx="2216816" cy="2372680"/>
              <a:chOff x="0" y="-57150"/>
              <a:chExt cx="812800" cy="869950"/>
            </a:xfrm>
          </p:grpSpPr>
          <p:sp>
            <p:nvSpPr>
              <p:cNvPr id="582" name="Google Shape;582;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FFFFF"/>
              </a:solidFill>
              <a:ln>
                <a:noFill/>
              </a:ln>
            </p:spPr>
          </p:sp>
          <p:sp>
            <p:nvSpPr>
              <p:cNvPr id="583" name="Google Shape;583;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26"/>
            <p:cNvGrpSpPr/>
            <p:nvPr/>
          </p:nvGrpSpPr>
          <p:grpSpPr>
            <a:xfrm rot="-8172257">
              <a:off x="-793105" y="-1822286"/>
              <a:ext cx="2216816" cy="2372683"/>
              <a:chOff x="0" y="-57150"/>
              <a:chExt cx="812800" cy="869950"/>
            </a:xfrm>
          </p:grpSpPr>
          <p:sp>
            <p:nvSpPr>
              <p:cNvPr id="585" name="Google Shape;585;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86" name="Google Shape;586;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87" name="Google Shape;587;p26"/>
          <p:cNvGrpSpPr/>
          <p:nvPr/>
        </p:nvGrpSpPr>
        <p:grpSpPr>
          <a:xfrm>
            <a:off x="15222626" y="7476150"/>
            <a:ext cx="3330643" cy="3230155"/>
            <a:chOff x="-1305813" y="-2259377"/>
            <a:chExt cx="4440860" cy="4306874"/>
          </a:xfrm>
        </p:grpSpPr>
        <p:grpSp>
          <p:nvGrpSpPr>
            <p:cNvPr id="588" name="Google Shape;588;p26"/>
            <p:cNvGrpSpPr/>
            <p:nvPr/>
          </p:nvGrpSpPr>
          <p:grpSpPr>
            <a:xfrm rot="-2700000">
              <a:off x="404007" y="-761475"/>
              <a:ext cx="2216816" cy="2372680"/>
              <a:chOff x="0" y="-57150"/>
              <a:chExt cx="812800" cy="869950"/>
            </a:xfrm>
          </p:grpSpPr>
          <p:sp>
            <p:nvSpPr>
              <p:cNvPr id="589" name="Google Shape;589;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FFFFF"/>
              </a:solidFill>
              <a:ln>
                <a:noFill/>
              </a:ln>
            </p:spPr>
          </p:sp>
          <p:sp>
            <p:nvSpPr>
              <p:cNvPr id="590" name="Google Shape;590;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1" name="Google Shape;591;p26"/>
            <p:cNvGrpSpPr/>
            <p:nvPr/>
          </p:nvGrpSpPr>
          <p:grpSpPr>
            <a:xfrm rot="-8172257">
              <a:off x="-793105" y="-1822286"/>
              <a:ext cx="2216816" cy="2372683"/>
              <a:chOff x="0" y="-57150"/>
              <a:chExt cx="812800" cy="869950"/>
            </a:xfrm>
          </p:grpSpPr>
          <p:sp>
            <p:nvSpPr>
              <p:cNvPr id="592" name="Google Shape;592;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593" name="Google Shape;593;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94" name="Google Shape;594;p26"/>
          <p:cNvGrpSpPr/>
          <p:nvPr/>
        </p:nvGrpSpPr>
        <p:grpSpPr>
          <a:xfrm>
            <a:off x="9291955" y="7476150"/>
            <a:ext cx="3330643" cy="3230155"/>
            <a:chOff x="-1305813" y="-2259377"/>
            <a:chExt cx="4440860" cy="4306874"/>
          </a:xfrm>
        </p:grpSpPr>
        <p:grpSp>
          <p:nvGrpSpPr>
            <p:cNvPr id="595" name="Google Shape;595;p26"/>
            <p:cNvGrpSpPr/>
            <p:nvPr/>
          </p:nvGrpSpPr>
          <p:grpSpPr>
            <a:xfrm rot="-2700000">
              <a:off x="404007" y="-761475"/>
              <a:ext cx="2216816" cy="2372680"/>
              <a:chOff x="0" y="-57150"/>
              <a:chExt cx="812800" cy="869950"/>
            </a:xfrm>
          </p:grpSpPr>
          <p:sp>
            <p:nvSpPr>
              <p:cNvPr id="596" name="Google Shape;596;p26"/>
              <p:cNvSpPr/>
              <p:nvPr/>
            </p:nvSpPr>
            <p:spPr>
              <a:xfrm>
                <a:off x="0" y="0"/>
                <a:ext cx="50158" cy="204820"/>
              </a:xfrm>
              <a:custGeom>
                <a:rect b="b" l="l" r="r" t="t"/>
                <a:pathLst>
                  <a:path extrusionOk="0" h="204820" w="50158">
                    <a:moveTo>
                      <a:pt x="0" y="0"/>
                    </a:moveTo>
                    <a:lnTo>
                      <a:pt x="50158" y="0"/>
                    </a:lnTo>
                    <a:lnTo>
                      <a:pt x="50158" y="204820"/>
                    </a:lnTo>
                    <a:lnTo>
                      <a:pt x="0" y="204820"/>
                    </a:lnTo>
                    <a:close/>
                  </a:path>
                </a:pathLst>
              </a:custGeom>
              <a:solidFill>
                <a:srgbClr val="FFFFFF"/>
              </a:solidFill>
              <a:ln>
                <a:noFill/>
              </a:ln>
            </p:spPr>
          </p:sp>
          <p:sp>
            <p:nvSpPr>
              <p:cNvPr id="597" name="Google Shape;597;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8" name="Google Shape;598;p26"/>
            <p:cNvGrpSpPr/>
            <p:nvPr/>
          </p:nvGrpSpPr>
          <p:grpSpPr>
            <a:xfrm rot="-8172257">
              <a:off x="-793105" y="-1822286"/>
              <a:ext cx="2216816" cy="2372683"/>
              <a:chOff x="0" y="-57150"/>
              <a:chExt cx="812800" cy="869950"/>
            </a:xfrm>
          </p:grpSpPr>
          <p:sp>
            <p:nvSpPr>
              <p:cNvPr id="599" name="Google Shape;599;p26"/>
              <p:cNvSpPr/>
              <p:nvPr/>
            </p:nvSpPr>
            <p:spPr>
              <a:xfrm>
                <a:off x="0" y="0"/>
                <a:ext cx="50158" cy="396364"/>
              </a:xfrm>
              <a:custGeom>
                <a:rect b="b" l="l" r="r" t="t"/>
                <a:pathLst>
                  <a:path extrusionOk="0" h="396364" w="50158">
                    <a:moveTo>
                      <a:pt x="0" y="0"/>
                    </a:moveTo>
                    <a:lnTo>
                      <a:pt x="50158" y="0"/>
                    </a:lnTo>
                    <a:lnTo>
                      <a:pt x="50158" y="396364"/>
                    </a:lnTo>
                    <a:lnTo>
                      <a:pt x="0" y="396364"/>
                    </a:lnTo>
                    <a:close/>
                  </a:path>
                </a:pathLst>
              </a:custGeom>
              <a:solidFill>
                <a:srgbClr val="FFFFFF"/>
              </a:solidFill>
              <a:ln>
                <a:noFill/>
              </a:ln>
            </p:spPr>
          </p:sp>
          <p:sp>
            <p:nvSpPr>
              <p:cNvPr id="600" name="Google Shape;600;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01" name="Google Shape;601;p26"/>
          <p:cNvSpPr txBox="1"/>
          <p:nvPr/>
        </p:nvSpPr>
        <p:spPr>
          <a:xfrm>
            <a:off x="5331772" y="1365616"/>
            <a:ext cx="7624456"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Task Checklist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CB43"/>
        </a:solidFill>
      </p:bgPr>
    </p:bg>
    <p:spTree>
      <p:nvGrpSpPr>
        <p:cNvPr id="605" name="Shape 605"/>
        <p:cNvGrpSpPr/>
        <p:nvPr/>
      </p:nvGrpSpPr>
      <p:grpSpPr>
        <a:xfrm>
          <a:off x="0" y="0"/>
          <a:ext cx="0" cy="0"/>
          <a:chOff x="0" y="0"/>
          <a:chExt cx="0" cy="0"/>
        </a:xfrm>
      </p:grpSpPr>
      <p:pic>
        <p:nvPicPr>
          <p:cNvPr id="606" name="Google Shape;606;p27"/>
          <p:cNvPicPr preferRelativeResize="0"/>
          <p:nvPr/>
        </p:nvPicPr>
        <p:blipFill rotWithShape="1">
          <a:blip r:embed="rId3">
            <a:alphaModFix/>
          </a:blip>
          <a:srcRect b="0" l="23951" r="23950" t="0"/>
          <a:stretch/>
        </p:blipFill>
        <p:spPr>
          <a:xfrm>
            <a:off x="10249180" y="0"/>
            <a:ext cx="8038820" cy="10287000"/>
          </a:xfrm>
          <a:prstGeom prst="rect">
            <a:avLst/>
          </a:prstGeom>
          <a:noFill/>
          <a:ln>
            <a:noFill/>
          </a:ln>
        </p:spPr>
      </p:pic>
      <p:grpSp>
        <p:nvGrpSpPr>
          <p:cNvPr id="607" name="Google Shape;607;p27"/>
          <p:cNvGrpSpPr/>
          <p:nvPr/>
        </p:nvGrpSpPr>
        <p:grpSpPr>
          <a:xfrm>
            <a:off x="0" y="1603408"/>
            <a:ext cx="10249180" cy="2479985"/>
            <a:chOff x="0" y="-57150"/>
            <a:chExt cx="3595294" cy="869950"/>
          </a:xfrm>
        </p:grpSpPr>
        <p:sp>
          <p:nvSpPr>
            <p:cNvPr id="608" name="Google Shape;608;p27"/>
            <p:cNvSpPr/>
            <p:nvPr/>
          </p:nvSpPr>
          <p:spPr>
            <a:xfrm>
              <a:off x="0" y="0"/>
              <a:ext cx="3595294" cy="432715"/>
            </a:xfrm>
            <a:custGeom>
              <a:rect b="b" l="l" r="r" t="t"/>
              <a:pathLst>
                <a:path extrusionOk="0" h="432715" w="3595294">
                  <a:moveTo>
                    <a:pt x="0" y="0"/>
                  </a:moveTo>
                  <a:lnTo>
                    <a:pt x="3595294" y="0"/>
                  </a:lnTo>
                  <a:lnTo>
                    <a:pt x="3595294" y="432715"/>
                  </a:lnTo>
                  <a:lnTo>
                    <a:pt x="0" y="432715"/>
                  </a:lnTo>
                  <a:close/>
                </a:path>
              </a:pathLst>
            </a:custGeom>
            <a:solidFill>
              <a:srgbClr val="FFFFFF"/>
            </a:solidFill>
            <a:ln>
              <a:noFill/>
            </a:ln>
          </p:spPr>
        </p:sp>
        <p:sp>
          <p:nvSpPr>
            <p:cNvPr id="609" name="Google Shape;609;p2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0" name="Google Shape;610;p27"/>
          <p:cNvSpPr/>
          <p:nvPr/>
        </p:nvSpPr>
        <p:spPr>
          <a:xfrm flipH="1">
            <a:off x="10142596" y="7858216"/>
            <a:ext cx="6238657" cy="7104061"/>
          </a:xfrm>
          <a:custGeom>
            <a:rect b="b" l="l" r="r" t="t"/>
            <a:pathLst>
              <a:path extrusionOk="0" h="7104061" w="6238657">
                <a:moveTo>
                  <a:pt x="6238657" y="0"/>
                </a:moveTo>
                <a:lnTo>
                  <a:pt x="0" y="0"/>
                </a:lnTo>
                <a:lnTo>
                  <a:pt x="0" y="7104061"/>
                </a:lnTo>
                <a:lnTo>
                  <a:pt x="6238657" y="7104061"/>
                </a:lnTo>
                <a:lnTo>
                  <a:pt x="6238657" y="0"/>
                </a:lnTo>
                <a:close/>
              </a:path>
            </a:pathLst>
          </a:custGeom>
          <a:blipFill rotWithShape="1">
            <a:blip r:embed="rId4">
              <a:alphaModFix/>
            </a:blip>
            <a:stretch>
              <a:fillRect b="0" l="0" r="0" t="0"/>
            </a:stretch>
          </a:blipFill>
          <a:ln>
            <a:noFill/>
          </a:ln>
        </p:spPr>
      </p:sp>
      <p:sp>
        <p:nvSpPr>
          <p:cNvPr id="611" name="Google Shape;611;p27"/>
          <p:cNvSpPr/>
          <p:nvPr/>
        </p:nvSpPr>
        <p:spPr>
          <a:xfrm flipH="1" rot="-5400000">
            <a:off x="16325734" y="-5216443"/>
            <a:ext cx="6238657" cy="7104061"/>
          </a:xfrm>
          <a:custGeom>
            <a:rect b="b" l="l" r="r" t="t"/>
            <a:pathLst>
              <a:path extrusionOk="0" h="7104061" w="6238657">
                <a:moveTo>
                  <a:pt x="6238657" y="0"/>
                </a:moveTo>
                <a:lnTo>
                  <a:pt x="0" y="0"/>
                </a:lnTo>
                <a:lnTo>
                  <a:pt x="0" y="7104061"/>
                </a:lnTo>
                <a:lnTo>
                  <a:pt x="6238657" y="7104061"/>
                </a:lnTo>
                <a:lnTo>
                  <a:pt x="6238657" y="0"/>
                </a:lnTo>
                <a:close/>
              </a:path>
            </a:pathLst>
          </a:custGeom>
          <a:blipFill rotWithShape="1">
            <a:blip r:embed="rId4">
              <a:alphaModFix/>
            </a:blip>
            <a:stretch>
              <a:fillRect b="0" l="0" r="0" t="0"/>
            </a:stretch>
          </a:blipFill>
          <a:ln>
            <a:noFill/>
          </a:ln>
        </p:spPr>
      </p:sp>
      <p:sp>
        <p:nvSpPr>
          <p:cNvPr id="612" name="Google Shape;612;p27"/>
          <p:cNvSpPr txBox="1"/>
          <p:nvPr/>
        </p:nvSpPr>
        <p:spPr>
          <a:xfrm>
            <a:off x="799227" y="3109335"/>
            <a:ext cx="8650727" cy="5197401"/>
          </a:xfrm>
          <a:prstGeom prst="rect">
            <a:avLst/>
          </a:prstGeom>
          <a:noFill/>
          <a:ln>
            <a:noFill/>
          </a:ln>
        </p:spPr>
        <p:txBody>
          <a:bodyPr anchorCtr="0" anchor="t" bIns="0" lIns="0" spcFirstLastPara="1" rIns="0" wrap="square" tIns="0">
            <a:spAutoFit/>
          </a:bodyPr>
          <a:lstStyle/>
          <a:p>
            <a:pPr indent="0" lvl="0" marL="0" marR="0" rtl="0" algn="ctr">
              <a:lnSpc>
                <a:spcPct val="110999"/>
              </a:lnSpc>
              <a:spcBef>
                <a:spcPts val="0"/>
              </a:spcBef>
              <a:spcAft>
                <a:spcPts val="0"/>
              </a:spcAft>
              <a:buNone/>
            </a:pPr>
            <a:r>
              <a:rPr b="0" i="0" lang="en-US" sz="33882" u="none" cap="none" strike="noStrike">
                <a:solidFill>
                  <a:srgbClr val="FFFFFF"/>
                </a:solidFill>
                <a:latin typeface="Poppins Medium"/>
                <a:ea typeface="Poppins Medium"/>
                <a:cs typeface="Poppins Medium"/>
                <a:sym typeface="Poppins Medium"/>
              </a:rPr>
              <a:t>03</a:t>
            </a:r>
            <a:endParaRPr/>
          </a:p>
        </p:txBody>
      </p:sp>
      <p:sp>
        <p:nvSpPr>
          <p:cNvPr id="613" name="Google Shape;613;p27"/>
          <p:cNvSpPr txBox="1"/>
          <p:nvPr/>
        </p:nvSpPr>
        <p:spPr>
          <a:xfrm>
            <a:off x="684370" y="1859941"/>
            <a:ext cx="8880440" cy="1083124"/>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7062" u="none" cap="none" strike="noStrike">
                <a:solidFill>
                  <a:srgbClr val="0FCB43"/>
                </a:solidFill>
                <a:latin typeface="Poppins Medium"/>
                <a:ea typeface="Poppins Medium"/>
                <a:cs typeface="Poppins Medium"/>
                <a:sym typeface="Poppins Medium"/>
              </a:rPr>
              <a:t>STATUS REPORT</a:t>
            </a:r>
            <a:endParaRPr/>
          </a:p>
        </p:txBody>
      </p:sp>
      <p:sp>
        <p:nvSpPr>
          <p:cNvPr id="614" name="Google Shape;614;p27"/>
          <p:cNvSpPr txBox="1"/>
          <p:nvPr/>
        </p:nvSpPr>
        <p:spPr>
          <a:xfrm>
            <a:off x="106585" y="8411510"/>
            <a:ext cx="10036011" cy="48387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0" i="0" lang="en-US" sz="2699" u="none" cap="none" strike="noStrike">
                <a:solidFill>
                  <a:srgbClr val="FFFFFF"/>
                </a:solidFill>
                <a:latin typeface="Poppins"/>
                <a:ea typeface="Poppins"/>
                <a:cs typeface="Poppins"/>
                <a:sym typeface="Poppins"/>
              </a:rPr>
              <a:t>Elaborate on what you want to discuss.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618" name="Shape 618"/>
        <p:cNvGrpSpPr/>
        <p:nvPr/>
      </p:nvGrpSpPr>
      <p:grpSpPr>
        <a:xfrm>
          <a:off x="0" y="0"/>
          <a:ext cx="0" cy="0"/>
          <a:chOff x="0" y="0"/>
          <a:chExt cx="0" cy="0"/>
        </a:xfrm>
      </p:grpSpPr>
      <p:sp>
        <p:nvSpPr>
          <p:cNvPr id="619" name="Google Shape;619;p28"/>
          <p:cNvSpPr/>
          <p:nvPr/>
        </p:nvSpPr>
        <p:spPr>
          <a:xfrm>
            <a:off x="-1371367" y="8386285"/>
            <a:ext cx="3623828" cy="3623828"/>
          </a:xfrm>
          <a:custGeom>
            <a:rect b="b" l="l" r="r" t="t"/>
            <a:pathLst>
              <a:path extrusionOk="0" h="3623828" w="3623828">
                <a:moveTo>
                  <a:pt x="0" y="0"/>
                </a:moveTo>
                <a:lnTo>
                  <a:pt x="3623828" y="0"/>
                </a:lnTo>
                <a:lnTo>
                  <a:pt x="3623828" y="3623827"/>
                </a:lnTo>
                <a:lnTo>
                  <a:pt x="0" y="3623827"/>
                </a:lnTo>
                <a:lnTo>
                  <a:pt x="0" y="0"/>
                </a:lnTo>
                <a:close/>
              </a:path>
            </a:pathLst>
          </a:custGeom>
          <a:blipFill rotWithShape="1">
            <a:blip r:embed="rId3">
              <a:alphaModFix/>
            </a:blip>
            <a:stretch>
              <a:fillRect b="0" l="0" r="0" t="0"/>
            </a:stretch>
          </a:blipFill>
          <a:ln>
            <a:noFill/>
          </a:ln>
        </p:spPr>
      </p:sp>
      <p:sp>
        <p:nvSpPr>
          <p:cNvPr id="620" name="Google Shape;620;p28"/>
          <p:cNvSpPr/>
          <p:nvPr/>
        </p:nvSpPr>
        <p:spPr>
          <a:xfrm>
            <a:off x="16700194" y="477189"/>
            <a:ext cx="3450853" cy="3450853"/>
          </a:xfrm>
          <a:custGeom>
            <a:rect b="b" l="l" r="r" t="t"/>
            <a:pathLst>
              <a:path extrusionOk="0" h="3450853" w="3450853">
                <a:moveTo>
                  <a:pt x="0" y="0"/>
                </a:moveTo>
                <a:lnTo>
                  <a:pt x="3450853" y="0"/>
                </a:lnTo>
                <a:lnTo>
                  <a:pt x="3450853" y="3450853"/>
                </a:lnTo>
                <a:lnTo>
                  <a:pt x="0" y="3450853"/>
                </a:lnTo>
                <a:lnTo>
                  <a:pt x="0" y="0"/>
                </a:lnTo>
                <a:close/>
              </a:path>
            </a:pathLst>
          </a:custGeom>
          <a:blipFill rotWithShape="1">
            <a:blip r:embed="rId3">
              <a:alphaModFix/>
            </a:blip>
            <a:stretch>
              <a:fillRect b="0" l="0" r="0" t="0"/>
            </a:stretch>
          </a:blipFill>
          <a:ln>
            <a:noFill/>
          </a:ln>
        </p:spPr>
      </p:sp>
      <p:grpSp>
        <p:nvGrpSpPr>
          <p:cNvPr id="621" name="Google Shape;621;p28"/>
          <p:cNvGrpSpPr/>
          <p:nvPr/>
        </p:nvGrpSpPr>
        <p:grpSpPr>
          <a:xfrm>
            <a:off x="440547" y="2775135"/>
            <a:ext cx="17406907" cy="7018726"/>
            <a:chOff x="0" y="-57150"/>
            <a:chExt cx="4584535" cy="1848553"/>
          </a:xfrm>
        </p:grpSpPr>
        <p:sp>
          <p:nvSpPr>
            <p:cNvPr id="622" name="Google Shape;622;p28"/>
            <p:cNvSpPr/>
            <p:nvPr/>
          </p:nvSpPr>
          <p:spPr>
            <a:xfrm>
              <a:off x="0" y="0"/>
              <a:ext cx="4584535" cy="1791403"/>
            </a:xfrm>
            <a:custGeom>
              <a:rect b="b" l="l" r="r" t="t"/>
              <a:pathLst>
                <a:path extrusionOk="0" h="1791403" w="4584535">
                  <a:moveTo>
                    <a:pt x="14677" y="0"/>
                  </a:moveTo>
                  <a:lnTo>
                    <a:pt x="4569858" y="0"/>
                  </a:lnTo>
                  <a:cubicBezTo>
                    <a:pt x="4577964" y="0"/>
                    <a:pt x="4584535" y="6571"/>
                    <a:pt x="4584535" y="14677"/>
                  </a:cubicBezTo>
                  <a:lnTo>
                    <a:pt x="4584535" y="1776726"/>
                  </a:lnTo>
                  <a:cubicBezTo>
                    <a:pt x="4584535" y="1784832"/>
                    <a:pt x="4577964" y="1791403"/>
                    <a:pt x="4569858" y="1791403"/>
                  </a:cubicBezTo>
                  <a:lnTo>
                    <a:pt x="14677" y="1791403"/>
                  </a:lnTo>
                  <a:cubicBezTo>
                    <a:pt x="6571" y="1791403"/>
                    <a:pt x="0" y="1784832"/>
                    <a:pt x="0" y="1776726"/>
                  </a:cubicBezTo>
                  <a:lnTo>
                    <a:pt x="0" y="14677"/>
                  </a:lnTo>
                  <a:cubicBezTo>
                    <a:pt x="0" y="6571"/>
                    <a:pt x="6571" y="0"/>
                    <a:pt x="14677" y="0"/>
                  </a:cubicBezTo>
                  <a:close/>
                </a:path>
              </a:pathLst>
            </a:custGeom>
            <a:solidFill>
              <a:srgbClr val="FFFFFF">
                <a:alpha val="42352"/>
              </a:srgbClr>
            </a:solidFill>
            <a:ln cap="flat" cmpd="sng" w="38100">
              <a:solidFill>
                <a:srgbClr val="EAEAEB">
                  <a:alpha val="42352"/>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 name="Google Shape;624;p28"/>
          <p:cNvGrpSpPr/>
          <p:nvPr/>
        </p:nvGrpSpPr>
        <p:grpSpPr>
          <a:xfrm>
            <a:off x="440547" y="2775135"/>
            <a:ext cx="17406907" cy="7018726"/>
            <a:chOff x="0" y="-57150"/>
            <a:chExt cx="4584535" cy="1848553"/>
          </a:xfrm>
        </p:grpSpPr>
        <p:sp>
          <p:nvSpPr>
            <p:cNvPr id="625" name="Google Shape;625;p28"/>
            <p:cNvSpPr/>
            <p:nvPr/>
          </p:nvSpPr>
          <p:spPr>
            <a:xfrm>
              <a:off x="0" y="0"/>
              <a:ext cx="4584535" cy="1791403"/>
            </a:xfrm>
            <a:custGeom>
              <a:rect b="b" l="l" r="r" t="t"/>
              <a:pathLst>
                <a:path extrusionOk="0" h="1791403" w="4584535">
                  <a:moveTo>
                    <a:pt x="14677" y="0"/>
                  </a:moveTo>
                  <a:lnTo>
                    <a:pt x="4569858" y="0"/>
                  </a:lnTo>
                  <a:cubicBezTo>
                    <a:pt x="4577964" y="0"/>
                    <a:pt x="4584535" y="6571"/>
                    <a:pt x="4584535" y="14677"/>
                  </a:cubicBezTo>
                  <a:lnTo>
                    <a:pt x="4584535" y="1776726"/>
                  </a:lnTo>
                  <a:cubicBezTo>
                    <a:pt x="4584535" y="1784832"/>
                    <a:pt x="4577964" y="1791403"/>
                    <a:pt x="4569858" y="1791403"/>
                  </a:cubicBezTo>
                  <a:lnTo>
                    <a:pt x="14677" y="1791403"/>
                  </a:lnTo>
                  <a:cubicBezTo>
                    <a:pt x="6571" y="1791403"/>
                    <a:pt x="0" y="1784832"/>
                    <a:pt x="0" y="1776726"/>
                  </a:cubicBezTo>
                  <a:lnTo>
                    <a:pt x="0" y="14677"/>
                  </a:lnTo>
                  <a:cubicBezTo>
                    <a:pt x="0" y="6571"/>
                    <a:pt x="6571" y="0"/>
                    <a:pt x="14677" y="0"/>
                  </a:cubicBezTo>
                  <a:close/>
                </a:path>
              </a:pathLst>
            </a:custGeom>
            <a:solidFill>
              <a:srgbClr val="F4F4F5"/>
            </a:solidFill>
            <a:ln cap="flat" cmpd="sng" w="38100">
              <a:solidFill>
                <a:srgbClr val="0FCB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aphicFrame>
        <p:nvGraphicFramePr>
          <p:cNvPr id="627" name="Google Shape;627;p28"/>
          <p:cNvGraphicFramePr/>
          <p:nvPr/>
        </p:nvGraphicFramePr>
        <p:xfrm>
          <a:off x="752863" y="3774014"/>
          <a:ext cx="3000000" cy="3000000"/>
        </p:xfrm>
        <a:graphic>
          <a:graphicData uri="http://schemas.openxmlformats.org/drawingml/2006/table">
            <a:tbl>
              <a:tblPr>
                <a:noFill/>
                <a:tableStyleId>{502C620B-3EDF-4528-A13C-E35E1649C99B}</a:tableStyleId>
              </a:tblPr>
              <a:tblGrid>
                <a:gridCol w="4435550"/>
                <a:gridCol w="6740775"/>
                <a:gridCol w="5605975"/>
              </a:tblGrid>
              <a:tr h="1047600">
                <a:tc>
                  <a:txBody>
                    <a:bodyPr/>
                    <a:lstStyle/>
                    <a:p>
                      <a:pPr indent="0" lvl="0" marL="0" marR="0" rtl="0" algn="ctr">
                        <a:lnSpc>
                          <a:spcPct val="140014"/>
                        </a:lnSpc>
                        <a:spcBef>
                          <a:spcPts val="0"/>
                        </a:spcBef>
                        <a:spcAft>
                          <a:spcPts val="0"/>
                        </a:spcAft>
                        <a:buNone/>
                      </a:pPr>
                      <a:r>
                        <a:rPr lang="en-US" sz="2699" u="none" cap="none" strike="noStrike">
                          <a:solidFill>
                            <a:srgbClr val="545454"/>
                          </a:solidFill>
                          <a:latin typeface="Poppins Medium"/>
                          <a:ea typeface="Poppins Medium"/>
                          <a:cs typeface="Poppins Medium"/>
                          <a:sym typeface="Poppins Medium"/>
                        </a:rPr>
                        <a:t>Schedule</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407181"/>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40020"/>
                        </a:lnSpc>
                        <a:spcBef>
                          <a:spcPts val="0"/>
                        </a:spcBef>
                        <a:spcAft>
                          <a:spcPts val="0"/>
                        </a:spcAft>
                        <a:buNone/>
                      </a:pPr>
                      <a:r>
                        <a:rPr lang="en-US" sz="1999" u="none" cap="none" strike="noStrike">
                          <a:solidFill>
                            <a:srgbClr val="545454"/>
                          </a:solidFill>
                          <a:latin typeface="Poppins"/>
                          <a:ea typeface="Poppins"/>
                          <a:cs typeface="Poppins"/>
                          <a:sym typeface="Poppins"/>
                        </a:rPr>
                        <a:t>Describe the status of this category</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r>
              <a:tr h="1047600">
                <a:tc>
                  <a:txBody>
                    <a:bodyPr/>
                    <a:lstStyle/>
                    <a:p>
                      <a:pPr indent="0" lvl="0" marL="0" marR="0" rtl="0" algn="ctr">
                        <a:lnSpc>
                          <a:spcPct val="140014"/>
                        </a:lnSpc>
                        <a:spcBef>
                          <a:spcPts val="0"/>
                        </a:spcBef>
                        <a:spcAft>
                          <a:spcPts val="0"/>
                        </a:spcAft>
                        <a:buNone/>
                      </a:pPr>
                      <a:r>
                        <a:rPr lang="en-US" sz="2699" u="none" cap="none" strike="noStrike">
                          <a:solidFill>
                            <a:srgbClr val="545454"/>
                          </a:solidFill>
                          <a:latin typeface="Poppins Medium"/>
                          <a:ea typeface="Poppins Medium"/>
                          <a:cs typeface="Poppins Medium"/>
                          <a:sym typeface="Poppins Medium"/>
                        </a:rPr>
                        <a:t>Resourcing</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40020"/>
                        </a:lnSpc>
                        <a:spcBef>
                          <a:spcPts val="0"/>
                        </a:spcBef>
                        <a:spcAft>
                          <a:spcPts val="0"/>
                        </a:spcAft>
                        <a:buNone/>
                      </a:pPr>
                      <a:r>
                        <a:rPr lang="en-US" sz="1999" u="none" cap="none" strike="noStrike">
                          <a:solidFill>
                            <a:srgbClr val="545454"/>
                          </a:solidFill>
                          <a:latin typeface="Poppins"/>
                          <a:ea typeface="Poppins"/>
                          <a:cs typeface="Poppins"/>
                          <a:sym typeface="Poppins"/>
                        </a:rPr>
                        <a:t>Describe the status of this category</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47600">
                <a:tc>
                  <a:txBody>
                    <a:bodyPr/>
                    <a:lstStyle/>
                    <a:p>
                      <a:pPr indent="0" lvl="0" marL="0" marR="0" rtl="0" algn="ctr">
                        <a:lnSpc>
                          <a:spcPct val="140014"/>
                        </a:lnSpc>
                        <a:spcBef>
                          <a:spcPts val="0"/>
                        </a:spcBef>
                        <a:spcAft>
                          <a:spcPts val="0"/>
                        </a:spcAft>
                        <a:buNone/>
                      </a:pPr>
                      <a:r>
                        <a:rPr lang="en-US" sz="2699" u="none" cap="none" strike="noStrike">
                          <a:solidFill>
                            <a:srgbClr val="545454"/>
                          </a:solidFill>
                          <a:latin typeface="Poppins Medium"/>
                          <a:ea typeface="Poppins Medium"/>
                          <a:cs typeface="Poppins Medium"/>
                          <a:sym typeface="Poppins Medium"/>
                        </a:rPr>
                        <a:t>Budget</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40020"/>
                        </a:lnSpc>
                        <a:spcBef>
                          <a:spcPts val="0"/>
                        </a:spcBef>
                        <a:spcAft>
                          <a:spcPts val="0"/>
                        </a:spcAft>
                        <a:buNone/>
                      </a:pPr>
                      <a:r>
                        <a:rPr lang="en-US" sz="1999" u="none" cap="none" strike="noStrike">
                          <a:solidFill>
                            <a:srgbClr val="545454"/>
                          </a:solidFill>
                          <a:latin typeface="Poppins"/>
                          <a:ea typeface="Poppins"/>
                          <a:cs typeface="Poppins"/>
                          <a:sym typeface="Poppins"/>
                        </a:rPr>
                        <a:t>Describe the status of this category</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47600">
                <a:tc>
                  <a:txBody>
                    <a:bodyPr/>
                    <a:lstStyle/>
                    <a:p>
                      <a:pPr indent="0" lvl="0" marL="0" marR="0" rtl="0" algn="ctr">
                        <a:lnSpc>
                          <a:spcPct val="140014"/>
                        </a:lnSpc>
                        <a:spcBef>
                          <a:spcPts val="0"/>
                        </a:spcBef>
                        <a:spcAft>
                          <a:spcPts val="0"/>
                        </a:spcAft>
                        <a:buNone/>
                      </a:pPr>
                      <a:r>
                        <a:rPr lang="en-US" sz="2699" u="none" cap="none" strike="noStrike">
                          <a:solidFill>
                            <a:srgbClr val="545454"/>
                          </a:solidFill>
                          <a:latin typeface="Poppins Medium"/>
                          <a:ea typeface="Poppins Medium"/>
                          <a:cs typeface="Poppins Medium"/>
                          <a:sym typeface="Poppins Medium"/>
                        </a:rPr>
                        <a:t>Risks</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40020"/>
                        </a:lnSpc>
                        <a:spcBef>
                          <a:spcPts val="0"/>
                        </a:spcBef>
                        <a:spcAft>
                          <a:spcPts val="0"/>
                        </a:spcAft>
                        <a:buNone/>
                      </a:pPr>
                      <a:r>
                        <a:rPr lang="en-US" sz="1999" u="none" cap="none" strike="noStrike">
                          <a:solidFill>
                            <a:srgbClr val="545454"/>
                          </a:solidFill>
                          <a:latin typeface="Poppins"/>
                          <a:ea typeface="Poppins"/>
                          <a:cs typeface="Poppins"/>
                          <a:sym typeface="Poppins"/>
                        </a:rPr>
                        <a:t>Describe the status of this category</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047600">
                <a:tc>
                  <a:txBody>
                    <a:bodyPr/>
                    <a:lstStyle/>
                    <a:p>
                      <a:pPr indent="0" lvl="0" marL="0" marR="0" rtl="0" algn="ctr">
                        <a:lnSpc>
                          <a:spcPct val="140014"/>
                        </a:lnSpc>
                        <a:spcBef>
                          <a:spcPts val="0"/>
                        </a:spcBef>
                        <a:spcAft>
                          <a:spcPts val="0"/>
                        </a:spcAft>
                        <a:buNone/>
                      </a:pPr>
                      <a:r>
                        <a:rPr lang="en-US" sz="2699" u="none" cap="none" strike="noStrike">
                          <a:solidFill>
                            <a:srgbClr val="545454"/>
                          </a:solidFill>
                          <a:latin typeface="Poppins Medium"/>
                          <a:ea typeface="Poppins Medium"/>
                          <a:cs typeface="Poppins Medium"/>
                          <a:sym typeface="Poppins Medium"/>
                        </a:rPr>
                        <a:t>Benefit</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40020"/>
                        </a:lnSpc>
                        <a:spcBef>
                          <a:spcPts val="0"/>
                        </a:spcBef>
                        <a:spcAft>
                          <a:spcPts val="0"/>
                        </a:spcAft>
                        <a:buNone/>
                      </a:pPr>
                      <a:r>
                        <a:rPr lang="en-US" sz="1999" u="none" cap="none" strike="noStrike">
                          <a:solidFill>
                            <a:srgbClr val="545454"/>
                          </a:solidFill>
                          <a:latin typeface="Poppins"/>
                          <a:ea typeface="Poppins"/>
                          <a:cs typeface="Poppins"/>
                          <a:sym typeface="Poppins"/>
                        </a:rPr>
                        <a:t>Describe the status of this category</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628" name="Google Shape;628;p28"/>
          <p:cNvGrpSpPr/>
          <p:nvPr/>
        </p:nvGrpSpPr>
        <p:grpSpPr>
          <a:xfrm>
            <a:off x="9762871" y="4168165"/>
            <a:ext cx="248248" cy="249361"/>
            <a:chOff x="1813" y="0"/>
            <a:chExt cx="809173" cy="812800"/>
          </a:xfrm>
        </p:grpSpPr>
        <p:sp>
          <p:nvSpPr>
            <p:cNvPr id="629" name="Google Shape;62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1" name="Google Shape;631;p28"/>
          <p:cNvGrpSpPr/>
          <p:nvPr/>
        </p:nvGrpSpPr>
        <p:grpSpPr>
          <a:xfrm>
            <a:off x="6549772" y="4168165"/>
            <a:ext cx="2658072" cy="249361"/>
            <a:chOff x="742" y="0"/>
            <a:chExt cx="3544096" cy="332481"/>
          </a:xfrm>
        </p:grpSpPr>
        <p:grpSp>
          <p:nvGrpSpPr>
            <p:cNvPr id="632" name="Google Shape;632;p28"/>
            <p:cNvGrpSpPr/>
            <p:nvPr/>
          </p:nvGrpSpPr>
          <p:grpSpPr>
            <a:xfrm>
              <a:off x="742" y="0"/>
              <a:ext cx="330997" cy="332481"/>
              <a:chOff x="1813" y="0"/>
              <a:chExt cx="809173" cy="812800"/>
            </a:xfrm>
          </p:grpSpPr>
          <p:sp>
            <p:nvSpPr>
              <p:cNvPr id="633" name="Google Shape;63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5" name="Google Shape;635;p28"/>
            <p:cNvGrpSpPr/>
            <p:nvPr/>
          </p:nvGrpSpPr>
          <p:grpSpPr>
            <a:xfrm>
              <a:off x="2142808" y="0"/>
              <a:ext cx="330997" cy="332481"/>
              <a:chOff x="1813" y="0"/>
              <a:chExt cx="809173" cy="812800"/>
            </a:xfrm>
          </p:grpSpPr>
          <p:sp>
            <p:nvSpPr>
              <p:cNvPr id="636" name="Google Shape;63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8" name="Google Shape;638;p28"/>
            <p:cNvGrpSpPr/>
            <p:nvPr/>
          </p:nvGrpSpPr>
          <p:grpSpPr>
            <a:xfrm>
              <a:off x="536258" y="0"/>
              <a:ext cx="330997" cy="332481"/>
              <a:chOff x="1813" y="0"/>
              <a:chExt cx="809173" cy="812800"/>
            </a:xfrm>
          </p:grpSpPr>
          <p:sp>
            <p:nvSpPr>
              <p:cNvPr id="639" name="Google Shape;63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1" name="Google Shape;641;p28"/>
            <p:cNvGrpSpPr/>
            <p:nvPr/>
          </p:nvGrpSpPr>
          <p:grpSpPr>
            <a:xfrm>
              <a:off x="2678324" y="0"/>
              <a:ext cx="330997" cy="332481"/>
              <a:chOff x="1813" y="0"/>
              <a:chExt cx="809173" cy="812800"/>
            </a:xfrm>
          </p:grpSpPr>
          <p:sp>
            <p:nvSpPr>
              <p:cNvPr id="642" name="Google Shape;642;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4" name="Google Shape;644;p28"/>
            <p:cNvGrpSpPr/>
            <p:nvPr/>
          </p:nvGrpSpPr>
          <p:grpSpPr>
            <a:xfrm>
              <a:off x="1071775" y="0"/>
              <a:ext cx="330997" cy="332481"/>
              <a:chOff x="1813" y="0"/>
              <a:chExt cx="809173" cy="812800"/>
            </a:xfrm>
          </p:grpSpPr>
          <p:sp>
            <p:nvSpPr>
              <p:cNvPr id="645" name="Google Shape;645;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7" name="Google Shape;647;p28"/>
            <p:cNvGrpSpPr/>
            <p:nvPr/>
          </p:nvGrpSpPr>
          <p:grpSpPr>
            <a:xfrm>
              <a:off x="3213841" y="0"/>
              <a:ext cx="330997" cy="332481"/>
              <a:chOff x="1813" y="0"/>
              <a:chExt cx="809173" cy="812800"/>
            </a:xfrm>
          </p:grpSpPr>
          <p:sp>
            <p:nvSpPr>
              <p:cNvPr id="648" name="Google Shape;648;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0" name="Google Shape;650;p28"/>
            <p:cNvGrpSpPr/>
            <p:nvPr/>
          </p:nvGrpSpPr>
          <p:grpSpPr>
            <a:xfrm>
              <a:off x="1607291" y="0"/>
              <a:ext cx="330997" cy="332481"/>
              <a:chOff x="1813" y="0"/>
              <a:chExt cx="809173" cy="812800"/>
            </a:xfrm>
          </p:grpSpPr>
          <p:sp>
            <p:nvSpPr>
              <p:cNvPr id="651" name="Google Shape;651;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53" name="Google Shape;653;p28"/>
          <p:cNvGrpSpPr/>
          <p:nvPr/>
        </p:nvGrpSpPr>
        <p:grpSpPr>
          <a:xfrm>
            <a:off x="10164509" y="4168165"/>
            <a:ext cx="248248" cy="249361"/>
            <a:chOff x="1813" y="0"/>
            <a:chExt cx="809173" cy="812800"/>
          </a:xfrm>
        </p:grpSpPr>
        <p:sp>
          <p:nvSpPr>
            <p:cNvPr id="654" name="Google Shape;654;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6" name="Google Shape;656;p28"/>
          <p:cNvGrpSpPr/>
          <p:nvPr/>
        </p:nvGrpSpPr>
        <p:grpSpPr>
          <a:xfrm>
            <a:off x="9361234" y="4168165"/>
            <a:ext cx="248248" cy="249361"/>
            <a:chOff x="1813" y="0"/>
            <a:chExt cx="809173" cy="812800"/>
          </a:xfrm>
        </p:grpSpPr>
        <p:sp>
          <p:nvSpPr>
            <p:cNvPr id="657" name="Google Shape;657;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9" name="Google Shape;659;p28"/>
          <p:cNvGrpSpPr/>
          <p:nvPr/>
        </p:nvGrpSpPr>
        <p:grpSpPr>
          <a:xfrm>
            <a:off x="9762871" y="5222695"/>
            <a:ext cx="248248" cy="249361"/>
            <a:chOff x="1813" y="0"/>
            <a:chExt cx="809173" cy="812800"/>
          </a:xfrm>
        </p:grpSpPr>
        <p:sp>
          <p:nvSpPr>
            <p:cNvPr id="660" name="Google Shape;660;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2" name="Google Shape;662;p28"/>
          <p:cNvGrpSpPr/>
          <p:nvPr/>
        </p:nvGrpSpPr>
        <p:grpSpPr>
          <a:xfrm>
            <a:off x="10164509" y="5222695"/>
            <a:ext cx="248248" cy="249361"/>
            <a:chOff x="1813" y="0"/>
            <a:chExt cx="809173" cy="812800"/>
          </a:xfrm>
        </p:grpSpPr>
        <p:sp>
          <p:nvSpPr>
            <p:cNvPr id="663" name="Google Shape;66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5" name="Google Shape;665;p28"/>
          <p:cNvGrpSpPr/>
          <p:nvPr/>
        </p:nvGrpSpPr>
        <p:grpSpPr>
          <a:xfrm>
            <a:off x="6549772" y="5222695"/>
            <a:ext cx="3059710" cy="249361"/>
            <a:chOff x="742" y="0"/>
            <a:chExt cx="4079612" cy="332481"/>
          </a:xfrm>
        </p:grpSpPr>
        <p:grpSp>
          <p:nvGrpSpPr>
            <p:cNvPr id="666" name="Google Shape;666;p28"/>
            <p:cNvGrpSpPr/>
            <p:nvPr/>
          </p:nvGrpSpPr>
          <p:grpSpPr>
            <a:xfrm>
              <a:off x="742" y="0"/>
              <a:ext cx="330997" cy="332481"/>
              <a:chOff x="1813" y="0"/>
              <a:chExt cx="809173" cy="812800"/>
            </a:xfrm>
          </p:grpSpPr>
          <p:sp>
            <p:nvSpPr>
              <p:cNvPr id="667" name="Google Shape;667;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9" name="Google Shape;669;p28"/>
            <p:cNvGrpSpPr/>
            <p:nvPr/>
          </p:nvGrpSpPr>
          <p:grpSpPr>
            <a:xfrm>
              <a:off x="2142808" y="0"/>
              <a:ext cx="330997" cy="332481"/>
              <a:chOff x="1813" y="0"/>
              <a:chExt cx="809173" cy="812800"/>
            </a:xfrm>
          </p:grpSpPr>
          <p:sp>
            <p:nvSpPr>
              <p:cNvPr id="670" name="Google Shape;670;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 name="Google Shape;672;p28"/>
            <p:cNvGrpSpPr/>
            <p:nvPr/>
          </p:nvGrpSpPr>
          <p:grpSpPr>
            <a:xfrm>
              <a:off x="536258" y="0"/>
              <a:ext cx="330997" cy="332481"/>
              <a:chOff x="1813" y="0"/>
              <a:chExt cx="809173" cy="812800"/>
            </a:xfrm>
          </p:grpSpPr>
          <p:sp>
            <p:nvSpPr>
              <p:cNvPr id="673" name="Google Shape;67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 name="Google Shape;675;p28"/>
            <p:cNvGrpSpPr/>
            <p:nvPr/>
          </p:nvGrpSpPr>
          <p:grpSpPr>
            <a:xfrm>
              <a:off x="2678324" y="0"/>
              <a:ext cx="330997" cy="332481"/>
              <a:chOff x="1813" y="0"/>
              <a:chExt cx="809173" cy="812800"/>
            </a:xfrm>
          </p:grpSpPr>
          <p:sp>
            <p:nvSpPr>
              <p:cNvPr id="676" name="Google Shape;67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28"/>
            <p:cNvGrpSpPr/>
            <p:nvPr/>
          </p:nvGrpSpPr>
          <p:grpSpPr>
            <a:xfrm>
              <a:off x="1071775" y="0"/>
              <a:ext cx="330997" cy="332481"/>
              <a:chOff x="1813" y="0"/>
              <a:chExt cx="809173" cy="812800"/>
            </a:xfrm>
          </p:grpSpPr>
          <p:sp>
            <p:nvSpPr>
              <p:cNvPr id="679" name="Google Shape;67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1" name="Google Shape;681;p28"/>
            <p:cNvGrpSpPr/>
            <p:nvPr/>
          </p:nvGrpSpPr>
          <p:grpSpPr>
            <a:xfrm>
              <a:off x="3213841" y="0"/>
              <a:ext cx="330997" cy="332481"/>
              <a:chOff x="1813" y="0"/>
              <a:chExt cx="809173" cy="812800"/>
            </a:xfrm>
          </p:grpSpPr>
          <p:sp>
            <p:nvSpPr>
              <p:cNvPr id="682" name="Google Shape;682;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4" name="Google Shape;684;p28"/>
            <p:cNvGrpSpPr/>
            <p:nvPr/>
          </p:nvGrpSpPr>
          <p:grpSpPr>
            <a:xfrm>
              <a:off x="1607291" y="0"/>
              <a:ext cx="330997" cy="332481"/>
              <a:chOff x="1813" y="0"/>
              <a:chExt cx="809173" cy="812800"/>
            </a:xfrm>
          </p:grpSpPr>
          <p:sp>
            <p:nvSpPr>
              <p:cNvPr id="685" name="Google Shape;685;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7" name="Google Shape;687;p28"/>
            <p:cNvGrpSpPr/>
            <p:nvPr/>
          </p:nvGrpSpPr>
          <p:grpSpPr>
            <a:xfrm>
              <a:off x="3749357" y="0"/>
              <a:ext cx="330997" cy="332481"/>
              <a:chOff x="1813" y="0"/>
              <a:chExt cx="809173" cy="812800"/>
            </a:xfrm>
          </p:grpSpPr>
          <p:sp>
            <p:nvSpPr>
              <p:cNvPr id="688" name="Google Shape;688;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90" name="Google Shape;690;p28"/>
          <p:cNvGrpSpPr/>
          <p:nvPr/>
        </p:nvGrpSpPr>
        <p:grpSpPr>
          <a:xfrm>
            <a:off x="8557959" y="6277225"/>
            <a:ext cx="248248" cy="249361"/>
            <a:chOff x="1813" y="0"/>
            <a:chExt cx="809173" cy="812800"/>
          </a:xfrm>
        </p:grpSpPr>
        <p:sp>
          <p:nvSpPr>
            <p:cNvPr id="691" name="Google Shape;691;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3" name="Google Shape;693;p28"/>
          <p:cNvGrpSpPr/>
          <p:nvPr/>
        </p:nvGrpSpPr>
        <p:grpSpPr>
          <a:xfrm>
            <a:off x="9762871" y="6277225"/>
            <a:ext cx="248248" cy="249361"/>
            <a:chOff x="1813" y="0"/>
            <a:chExt cx="809173" cy="812800"/>
          </a:xfrm>
        </p:grpSpPr>
        <p:sp>
          <p:nvSpPr>
            <p:cNvPr id="694" name="Google Shape;694;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6" name="Google Shape;696;p28"/>
          <p:cNvGrpSpPr/>
          <p:nvPr/>
        </p:nvGrpSpPr>
        <p:grpSpPr>
          <a:xfrm>
            <a:off x="8959597" y="6277225"/>
            <a:ext cx="248248" cy="249361"/>
            <a:chOff x="1813" y="0"/>
            <a:chExt cx="809173" cy="812800"/>
          </a:xfrm>
        </p:grpSpPr>
        <p:sp>
          <p:nvSpPr>
            <p:cNvPr id="697" name="Google Shape;697;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p28"/>
          <p:cNvGrpSpPr/>
          <p:nvPr/>
        </p:nvGrpSpPr>
        <p:grpSpPr>
          <a:xfrm>
            <a:off x="6549772" y="6277225"/>
            <a:ext cx="1854798" cy="249361"/>
            <a:chOff x="742" y="0"/>
            <a:chExt cx="2473063" cy="332481"/>
          </a:xfrm>
        </p:grpSpPr>
        <p:grpSp>
          <p:nvGrpSpPr>
            <p:cNvPr id="700" name="Google Shape;700;p28"/>
            <p:cNvGrpSpPr/>
            <p:nvPr/>
          </p:nvGrpSpPr>
          <p:grpSpPr>
            <a:xfrm>
              <a:off x="742" y="0"/>
              <a:ext cx="330997" cy="332481"/>
              <a:chOff x="1813" y="0"/>
              <a:chExt cx="809173" cy="812800"/>
            </a:xfrm>
          </p:grpSpPr>
          <p:sp>
            <p:nvSpPr>
              <p:cNvPr id="701" name="Google Shape;701;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3" name="Google Shape;703;p28"/>
            <p:cNvGrpSpPr/>
            <p:nvPr/>
          </p:nvGrpSpPr>
          <p:grpSpPr>
            <a:xfrm>
              <a:off x="2142808" y="0"/>
              <a:ext cx="330997" cy="332481"/>
              <a:chOff x="1813" y="0"/>
              <a:chExt cx="809173" cy="812800"/>
            </a:xfrm>
          </p:grpSpPr>
          <p:sp>
            <p:nvSpPr>
              <p:cNvPr id="704" name="Google Shape;704;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6" name="Google Shape;706;p28"/>
            <p:cNvGrpSpPr/>
            <p:nvPr/>
          </p:nvGrpSpPr>
          <p:grpSpPr>
            <a:xfrm>
              <a:off x="536258" y="0"/>
              <a:ext cx="330997" cy="332481"/>
              <a:chOff x="1813" y="0"/>
              <a:chExt cx="809173" cy="812800"/>
            </a:xfrm>
          </p:grpSpPr>
          <p:sp>
            <p:nvSpPr>
              <p:cNvPr id="707" name="Google Shape;707;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9" name="Google Shape;709;p28"/>
            <p:cNvGrpSpPr/>
            <p:nvPr/>
          </p:nvGrpSpPr>
          <p:grpSpPr>
            <a:xfrm>
              <a:off x="1071775" y="0"/>
              <a:ext cx="330997" cy="332481"/>
              <a:chOff x="1813" y="0"/>
              <a:chExt cx="809173" cy="812800"/>
            </a:xfrm>
          </p:grpSpPr>
          <p:sp>
            <p:nvSpPr>
              <p:cNvPr id="710" name="Google Shape;710;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2" name="Google Shape;712;p28"/>
            <p:cNvGrpSpPr/>
            <p:nvPr/>
          </p:nvGrpSpPr>
          <p:grpSpPr>
            <a:xfrm>
              <a:off x="1607291" y="0"/>
              <a:ext cx="330997" cy="332481"/>
              <a:chOff x="1813" y="0"/>
              <a:chExt cx="809173" cy="812800"/>
            </a:xfrm>
          </p:grpSpPr>
          <p:sp>
            <p:nvSpPr>
              <p:cNvPr id="713" name="Google Shape;71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15" name="Google Shape;715;p28"/>
          <p:cNvGrpSpPr/>
          <p:nvPr/>
        </p:nvGrpSpPr>
        <p:grpSpPr>
          <a:xfrm>
            <a:off x="10164509" y="6277225"/>
            <a:ext cx="248248" cy="249361"/>
            <a:chOff x="1813" y="0"/>
            <a:chExt cx="809173" cy="812800"/>
          </a:xfrm>
        </p:grpSpPr>
        <p:sp>
          <p:nvSpPr>
            <p:cNvPr id="716" name="Google Shape;71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28"/>
          <p:cNvGrpSpPr/>
          <p:nvPr/>
        </p:nvGrpSpPr>
        <p:grpSpPr>
          <a:xfrm>
            <a:off x="9361234" y="6277225"/>
            <a:ext cx="248248" cy="249361"/>
            <a:chOff x="1813" y="0"/>
            <a:chExt cx="809173" cy="812800"/>
          </a:xfrm>
        </p:grpSpPr>
        <p:sp>
          <p:nvSpPr>
            <p:cNvPr id="719" name="Google Shape;71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 name="Google Shape;721;p28"/>
          <p:cNvGrpSpPr/>
          <p:nvPr/>
        </p:nvGrpSpPr>
        <p:grpSpPr>
          <a:xfrm>
            <a:off x="6549772" y="7331755"/>
            <a:ext cx="248248" cy="249361"/>
            <a:chOff x="1813" y="0"/>
            <a:chExt cx="809173" cy="812800"/>
          </a:xfrm>
        </p:grpSpPr>
        <p:sp>
          <p:nvSpPr>
            <p:cNvPr id="722" name="Google Shape;722;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p28"/>
          <p:cNvGrpSpPr/>
          <p:nvPr/>
        </p:nvGrpSpPr>
        <p:grpSpPr>
          <a:xfrm>
            <a:off x="8156322" y="7331755"/>
            <a:ext cx="248248" cy="249361"/>
            <a:chOff x="1813" y="0"/>
            <a:chExt cx="809173" cy="812800"/>
          </a:xfrm>
        </p:grpSpPr>
        <p:sp>
          <p:nvSpPr>
            <p:cNvPr id="725" name="Google Shape;725;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28"/>
          <p:cNvGrpSpPr/>
          <p:nvPr/>
        </p:nvGrpSpPr>
        <p:grpSpPr>
          <a:xfrm>
            <a:off x="6951410" y="7331755"/>
            <a:ext cx="248248" cy="249361"/>
            <a:chOff x="1813" y="0"/>
            <a:chExt cx="809173" cy="812800"/>
          </a:xfrm>
        </p:grpSpPr>
        <p:sp>
          <p:nvSpPr>
            <p:cNvPr id="728" name="Google Shape;728;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0" name="Google Shape;730;p28"/>
          <p:cNvGrpSpPr/>
          <p:nvPr/>
        </p:nvGrpSpPr>
        <p:grpSpPr>
          <a:xfrm>
            <a:off x="8557959" y="7331755"/>
            <a:ext cx="248248" cy="249361"/>
            <a:chOff x="1813" y="0"/>
            <a:chExt cx="809173" cy="812800"/>
          </a:xfrm>
        </p:grpSpPr>
        <p:sp>
          <p:nvSpPr>
            <p:cNvPr id="731" name="Google Shape;731;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p28"/>
          <p:cNvGrpSpPr/>
          <p:nvPr/>
        </p:nvGrpSpPr>
        <p:grpSpPr>
          <a:xfrm>
            <a:off x="7353047" y="7331755"/>
            <a:ext cx="248248" cy="249361"/>
            <a:chOff x="1813" y="0"/>
            <a:chExt cx="809173" cy="812800"/>
          </a:xfrm>
        </p:grpSpPr>
        <p:sp>
          <p:nvSpPr>
            <p:cNvPr id="734" name="Google Shape;734;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28"/>
          <p:cNvGrpSpPr/>
          <p:nvPr/>
        </p:nvGrpSpPr>
        <p:grpSpPr>
          <a:xfrm>
            <a:off x="9762871" y="7331755"/>
            <a:ext cx="248248" cy="249361"/>
            <a:chOff x="1813" y="0"/>
            <a:chExt cx="809173" cy="812800"/>
          </a:xfrm>
        </p:grpSpPr>
        <p:sp>
          <p:nvSpPr>
            <p:cNvPr id="737" name="Google Shape;737;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9" name="Google Shape;739;p28"/>
          <p:cNvGrpSpPr/>
          <p:nvPr/>
        </p:nvGrpSpPr>
        <p:grpSpPr>
          <a:xfrm>
            <a:off x="8959597" y="7331755"/>
            <a:ext cx="248248" cy="249361"/>
            <a:chOff x="1813" y="0"/>
            <a:chExt cx="809173" cy="812800"/>
          </a:xfrm>
        </p:grpSpPr>
        <p:sp>
          <p:nvSpPr>
            <p:cNvPr id="740" name="Google Shape;740;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 name="Google Shape;742;p28"/>
          <p:cNvGrpSpPr/>
          <p:nvPr/>
        </p:nvGrpSpPr>
        <p:grpSpPr>
          <a:xfrm>
            <a:off x="7754684" y="7331755"/>
            <a:ext cx="248248" cy="249361"/>
            <a:chOff x="1813" y="0"/>
            <a:chExt cx="809173" cy="812800"/>
          </a:xfrm>
        </p:grpSpPr>
        <p:sp>
          <p:nvSpPr>
            <p:cNvPr id="743" name="Google Shape;74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 name="Google Shape;745;p28"/>
          <p:cNvGrpSpPr/>
          <p:nvPr/>
        </p:nvGrpSpPr>
        <p:grpSpPr>
          <a:xfrm>
            <a:off x="10164509" y="7331755"/>
            <a:ext cx="248248" cy="249361"/>
            <a:chOff x="1813" y="0"/>
            <a:chExt cx="809173" cy="812800"/>
          </a:xfrm>
        </p:grpSpPr>
        <p:sp>
          <p:nvSpPr>
            <p:cNvPr id="746" name="Google Shape;74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8" name="Google Shape;748;p28"/>
          <p:cNvGrpSpPr/>
          <p:nvPr/>
        </p:nvGrpSpPr>
        <p:grpSpPr>
          <a:xfrm>
            <a:off x="9361234" y="7331755"/>
            <a:ext cx="248248" cy="249361"/>
            <a:chOff x="1813" y="0"/>
            <a:chExt cx="809173" cy="812800"/>
          </a:xfrm>
        </p:grpSpPr>
        <p:sp>
          <p:nvSpPr>
            <p:cNvPr id="749" name="Google Shape;74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1" name="Google Shape;751;p28"/>
          <p:cNvGrpSpPr/>
          <p:nvPr/>
        </p:nvGrpSpPr>
        <p:grpSpPr>
          <a:xfrm>
            <a:off x="6549772" y="8386285"/>
            <a:ext cx="2658072" cy="249361"/>
            <a:chOff x="742" y="0"/>
            <a:chExt cx="3544096" cy="332481"/>
          </a:xfrm>
        </p:grpSpPr>
        <p:grpSp>
          <p:nvGrpSpPr>
            <p:cNvPr id="752" name="Google Shape;752;p28"/>
            <p:cNvGrpSpPr/>
            <p:nvPr/>
          </p:nvGrpSpPr>
          <p:grpSpPr>
            <a:xfrm>
              <a:off x="742" y="0"/>
              <a:ext cx="330997" cy="332481"/>
              <a:chOff x="1813" y="0"/>
              <a:chExt cx="809173" cy="812800"/>
            </a:xfrm>
          </p:grpSpPr>
          <p:sp>
            <p:nvSpPr>
              <p:cNvPr id="753" name="Google Shape;753;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5" name="Google Shape;755;p28"/>
            <p:cNvGrpSpPr/>
            <p:nvPr/>
          </p:nvGrpSpPr>
          <p:grpSpPr>
            <a:xfrm>
              <a:off x="2142808" y="0"/>
              <a:ext cx="330997" cy="332481"/>
              <a:chOff x="1813" y="0"/>
              <a:chExt cx="809173" cy="812800"/>
            </a:xfrm>
          </p:grpSpPr>
          <p:sp>
            <p:nvSpPr>
              <p:cNvPr id="756" name="Google Shape;756;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8" name="Google Shape;758;p28"/>
            <p:cNvGrpSpPr/>
            <p:nvPr/>
          </p:nvGrpSpPr>
          <p:grpSpPr>
            <a:xfrm>
              <a:off x="536258" y="0"/>
              <a:ext cx="330997" cy="332481"/>
              <a:chOff x="1813" y="0"/>
              <a:chExt cx="809173" cy="812800"/>
            </a:xfrm>
          </p:grpSpPr>
          <p:sp>
            <p:nvSpPr>
              <p:cNvPr id="759" name="Google Shape;759;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28"/>
            <p:cNvGrpSpPr/>
            <p:nvPr/>
          </p:nvGrpSpPr>
          <p:grpSpPr>
            <a:xfrm>
              <a:off x="2678324" y="0"/>
              <a:ext cx="330997" cy="332481"/>
              <a:chOff x="1813" y="0"/>
              <a:chExt cx="809173" cy="812800"/>
            </a:xfrm>
          </p:grpSpPr>
          <p:sp>
            <p:nvSpPr>
              <p:cNvPr id="762" name="Google Shape;762;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 name="Google Shape;764;p28"/>
            <p:cNvGrpSpPr/>
            <p:nvPr/>
          </p:nvGrpSpPr>
          <p:grpSpPr>
            <a:xfrm>
              <a:off x="1071775" y="0"/>
              <a:ext cx="330997" cy="332481"/>
              <a:chOff x="1813" y="0"/>
              <a:chExt cx="809173" cy="812800"/>
            </a:xfrm>
          </p:grpSpPr>
          <p:sp>
            <p:nvSpPr>
              <p:cNvPr id="765" name="Google Shape;765;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 name="Google Shape;767;p28"/>
            <p:cNvGrpSpPr/>
            <p:nvPr/>
          </p:nvGrpSpPr>
          <p:grpSpPr>
            <a:xfrm>
              <a:off x="3213841" y="0"/>
              <a:ext cx="330997" cy="332481"/>
              <a:chOff x="1813" y="0"/>
              <a:chExt cx="809173" cy="812800"/>
            </a:xfrm>
          </p:grpSpPr>
          <p:sp>
            <p:nvSpPr>
              <p:cNvPr id="768" name="Google Shape;768;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 name="Google Shape;770;p28"/>
            <p:cNvGrpSpPr/>
            <p:nvPr/>
          </p:nvGrpSpPr>
          <p:grpSpPr>
            <a:xfrm>
              <a:off x="1607291" y="0"/>
              <a:ext cx="330997" cy="332481"/>
              <a:chOff x="1813" y="0"/>
              <a:chExt cx="809173" cy="812800"/>
            </a:xfrm>
          </p:grpSpPr>
          <p:sp>
            <p:nvSpPr>
              <p:cNvPr id="771" name="Google Shape;771;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73" name="Google Shape;773;p28"/>
          <p:cNvGrpSpPr/>
          <p:nvPr/>
        </p:nvGrpSpPr>
        <p:grpSpPr>
          <a:xfrm>
            <a:off x="9361234" y="8386285"/>
            <a:ext cx="1051523" cy="249361"/>
            <a:chOff x="742" y="0"/>
            <a:chExt cx="1402030" cy="332481"/>
          </a:xfrm>
        </p:grpSpPr>
        <p:grpSp>
          <p:nvGrpSpPr>
            <p:cNvPr id="774" name="Google Shape;774;p28"/>
            <p:cNvGrpSpPr/>
            <p:nvPr/>
          </p:nvGrpSpPr>
          <p:grpSpPr>
            <a:xfrm>
              <a:off x="536258" y="0"/>
              <a:ext cx="330997" cy="332481"/>
              <a:chOff x="1813" y="0"/>
              <a:chExt cx="809173" cy="812800"/>
            </a:xfrm>
          </p:grpSpPr>
          <p:sp>
            <p:nvSpPr>
              <p:cNvPr id="775" name="Google Shape;775;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7" name="Google Shape;777;p28"/>
            <p:cNvGrpSpPr/>
            <p:nvPr/>
          </p:nvGrpSpPr>
          <p:grpSpPr>
            <a:xfrm>
              <a:off x="1071775" y="0"/>
              <a:ext cx="330997" cy="332481"/>
              <a:chOff x="1813" y="0"/>
              <a:chExt cx="809173" cy="812800"/>
            </a:xfrm>
          </p:grpSpPr>
          <p:sp>
            <p:nvSpPr>
              <p:cNvPr id="778" name="Google Shape;778;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0" name="Google Shape;780;p28"/>
            <p:cNvGrpSpPr/>
            <p:nvPr/>
          </p:nvGrpSpPr>
          <p:grpSpPr>
            <a:xfrm>
              <a:off x="742" y="0"/>
              <a:ext cx="330997" cy="332481"/>
              <a:chOff x="1813" y="0"/>
              <a:chExt cx="809173" cy="812800"/>
            </a:xfrm>
          </p:grpSpPr>
          <p:sp>
            <p:nvSpPr>
              <p:cNvPr id="781" name="Google Shape;781;p28"/>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4545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28"/>
              <p:cNvSpPr txBox="1"/>
              <p:nvPr/>
            </p:nvSpPr>
            <p:spPr>
              <a:xfrm>
                <a:off x="76200" y="76200"/>
                <a:ext cx="660400" cy="66040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83" name="Google Shape;783;p28"/>
          <p:cNvSpPr txBox="1"/>
          <p:nvPr/>
        </p:nvSpPr>
        <p:spPr>
          <a:xfrm>
            <a:off x="5188639" y="887731"/>
            <a:ext cx="7910722"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Status Report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CB43"/>
        </a:solidFill>
      </p:bgPr>
    </p:bg>
    <p:spTree>
      <p:nvGrpSpPr>
        <p:cNvPr id="787" name="Shape 787"/>
        <p:cNvGrpSpPr/>
        <p:nvPr/>
      </p:nvGrpSpPr>
      <p:grpSpPr>
        <a:xfrm>
          <a:off x="0" y="0"/>
          <a:ext cx="0" cy="0"/>
          <a:chOff x="0" y="0"/>
          <a:chExt cx="0" cy="0"/>
        </a:xfrm>
      </p:grpSpPr>
      <p:pic>
        <p:nvPicPr>
          <p:cNvPr id="788" name="Google Shape;788;p29"/>
          <p:cNvPicPr preferRelativeResize="0"/>
          <p:nvPr/>
        </p:nvPicPr>
        <p:blipFill rotWithShape="1">
          <a:blip r:embed="rId3">
            <a:alphaModFix amt="49000"/>
          </a:blip>
          <a:srcRect b="0" l="4176" r="7451" t="0"/>
          <a:stretch/>
        </p:blipFill>
        <p:spPr>
          <a:xfrm>
            <a:off x="0" y="0"/>
            <a:ext cx="18288000" cy="10287000"/>
          </a:xfrm>
          <a:prstGeom prst="rect">
            <a:avLst/>
          </a:prstGeom>
          <a:noFill/>
          <a:ln>
            <a:noFill/>
          </a:ln>
        </p:spPr>
      </p:pic>
      <p:grpSp>
        <p:nvGrpSpPr>
          <p:cNvPr id="789" name="Google Shape;789;p29"/>
          <p:cNvGrpSpPr/>
          <p:nvPr/>
        </p:nvGrpSpPr>
        <p:grpSpPr>
          <a:xfrm>
            <a:off x="1028700" y="2564679"/>
            <a:ext cx="4809655" cy="7018726"/>
            <a:chOff x="0" y="-57150"/>
            <a:chExt cx="1266740" cy="1848553"/>
          </a:xfrm>
        </p:grpSpPr>
        <p:sp>
          <p:nvSpPr>
            <p:cNvPr id="790" name="Google Shape;790;p29"/>
            <p:cNvSpPr/>
            <p:nvPr/>
          </p:nvSpPr>
          <p:spPr>
            <a:xfrm>
              <a:off x="0" y="0"/>
              <a:ext cx="1266740" cy="1791403"/>
            </a:xfrm>
            <a:custGeom>
              <a:rect b="b" l="l" r="r" t="t"/>
              <a:pathLst>
                <a:path extrusionOk="0" h="1791403" w="1266740">
                  <a:moveTo>
                    <a:pt x="53119" y="0"/>
                  </a:moveTo>
                  <a:lnTo>
                    <a:pt x="1213622" y="0"/>
                  </a:lnTo>
                  <a:cubicBezTo>
                    <a:pt x="1227710" y="0"/>
                    <a:pt x="1241221" y="5596"/>
                    <a:pt x="1251182" y="15558"/>
                  </a:cubicBezTo>
                  <a:cubicBezTo>
                    <a:pt x="1261144" y="25520"/>
                    <a:pt x="1266740" y="39031"/>
                    <a:pt x="1266740" y="53119"/>
                  </a:cubicBezTo>
                  <a:lnTo>
                    <a:pt x="1266740" y="1738285"/>
                  </a:lnTo>
                  <a:cubicBezTo>
                    <a:pt x="1266740" y="1767621"/>
                    <a:pt x="1242958" y="1791403"/>
                    <a:pt x="1213622" y="1791403"/>
                  </a:cubicBezTo>
                  <a:lnTo>
                    <a:pt x="53119" y="1791403"/>
                  </a:lnTo>
                  <a:cubicBezTo>
                    <a:pt x="39031" y="1791403"/>
                    <a:pt x="25520" y="1785807"/>
                    <a:pt x="15558" y="1775845"/>
                  </a:cubicBezTo>
                  <a:cubicBezTo>
                    <a:pt x="5596" y="1765883"/>
                    <a:pt x="0" y="1752373"/>
                    <a:pt x="0" y="1738285"/>
                  </a:cubicBezTo>
                  <a:lnTo>
                    <a:pt x="0" y="53119"/>
                  </a:lnTo>
                  <a:cubicBezTo>
                    <a:pt x="0" y="23782"/>
                    <a:pt x="23782" y="0"/>
                    <a:pt x="53119" y="0"/>
                  </a:cubicBezTo>
                  <a:close/>
                </a:path>
              </a:pathLst>
            </a:custGeom>
            <a:solidFill>
              <a:srgbClr val="FFFFFF">
                <a:alpha val="29803"/>
              </a:srgbClr>
            </a:solidFill>
            <a:ln cap="flat" cmpd="sng" w="38100">
              <a:solidFill>
                <a:srgbClr val="EAEAEB">
                  <a:alpha val="2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2" name="Google Shape;792;p29"/>
          <p:cNvGrpSpPr/>
          <p:nvPr/>
        </p:nvGrpSpPr>
        <p:grpSpPr>
          <a:xfrm>
            <a:off x="1028700" y="2564679"/>
            <a:ext cx="4809655" cy="7018726"/>
            <a:chOff x="0" y="-57150"/>
            <a:chExt cx="1266740" cy="1848553"/>
          </a:xfrm>
        </p:grpSpPr>
        <p:sp>
          <p:nvSpPr>
            <p:cNvPr id="793" name="Google Shape;793;p29"/>
            <p:cNvSpPr/>
            <p:nvPr/>
          </p:nvSpPr>
          <p:spPr>
            <a:xfrm>
              <a:off x="0" y="0"/>
              <a:ext cx="1266740" cy="1791403"/>
            </a:xfrm>
            <a:custGeom>
              <a:rect b="b" l="l" r="r" t="t"/>
              <a:pathLst>
                <a:path extrusionOk="0" h="1791403" w="1266740">
                  <a:moveTo>
                    <a:pt x="53119" y="0"/>
                  </a:moveTo>
                  <a:lnTo>
                    <a:pt x="1213622" y="0"/>
                  </a:lnTo>
                  <a:cubicBezTo>
                    <a:pt x="1227710" y="0"/>
                    <a:pt x="1241221" y="5596"/>
                    <a:pt x="1251182" y="15558"/>
                  </a:cubicBezTo>
                  <a:cubicBezTo>
                    <a:pt x="1261144" y="25520"/>
                    <a:pt x="1266740" y="39031"/>
                    <a:pt x="1266740" y="53119"/>
                  </a:cubicBezTo>
                  <a:lnTo>
                    <a:pt x="1266740" y="1738285"/>
                  </a:lnTo>
                  <a:cubicBezTo>
                    <a:pt x="1266740" y="1767621"/>
                    <a:pt x="1242958" y="1791403"/>
                    <a:pt x="1213622" y="1791403"/>
                  </a:cubicBezTo>
                  <a:lnTo>
                    <a:pt x="53119" y="1791403"/>
                  </a:lnTo>
                  <a:cubicBezTo>
                    <a:pt x="39031" y="1791403"/>
                    <a:pt x="25520" y="1785807"/>
                    <a:pt x="15558" y="1775845"/>
                  </a:cubicBezTo>
                  <a:cubicBezTo>
                    <a:pt x="5596" y="1765883"/>
                    <a:pt x="0" y="1752373"/>
                    <a:pt x="0" y="1738285"/>
                  </a:cubicBezTo>
                  <a:lnTo>
                    <a:pt x="0" y="53119"/>
                  </a:lnTo>
                  <a:cubicBezTo>
                    <a:pt x="0" y="23782"/>
                    <a:pt x="23782" y="0"/>
                    <a:pt x="53119" y="0"/>
                  </a:cubicBezTo>
                  <a:close/>
                </a:path>
              </a:pathLst>
            </a:custGeom>
            <a:solidFill>
              <a:srgbClr val="000000">
                <a:alpha val="0"/>
              </a:srgbClr>
            </a:solidFill>
            <a:ln cap="flat" cmpd="sng" w="38100">
              <a:solidFill>
                <a:srgbClr val="EAEA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5" name="Google Shape;795;p29"/>
          <p:cNvGrpSpPr/>
          <p:nvPr/>
        </p:nvGrpSpPr>
        <p:grpSpPr>
          <a:xfrm>
            <a:off x="6739173" y="2564679"/>
            <a:ext cx="4809655" cy="7018726"/>
            <a:chOff x="0" y="-57150"/>
            <a:chExt cx="1266740" cy="1848553"/>
          </a:xfrm>
        </p:grpSpPr>
        <p:sp>
          <p:nvSpPr>
            <p:cNvPr id="796" name="Google Shape;796;p29"/>
            <p:cNvSpPr/>
            <p:nvPr/>
          </p:nvSpPr>
          <p:spPr>
            <a:xfrm>
              <a:off x="0" y="0"/>
              <a:ext cx="1266740" cy="1791403"/>
            </a:xfrm>
            <a:custGeom>
              <a:rect b="b" l="l" r="r" t="t"/>
              <a:pathLst>
                <a:path extrusionOk="0" h="1791403" w="1266740">
                  <a:moveTo>
                    <a:pt x="53119" y="0"/>
                  </a:moveTo>
                  <a:lnTo>
                    <a:pt x="1213622" y="0"/>
                  </a:lnTo>
                  <a:cubicBezTo>
                    <a:pt x="1227710" y="0"/>
                    <a:pt x="1241221" y="5596"/>
                    <a:pt x="1251182" y="15558"/>
                  </a:cubicBezTo>
                  <a:cubicBezTo>
                    <a:pt x="1261144" y="25520"/>
                    <a:pt x="1266740" y="39031"/>
                    <a:pt x="1266740" y="53119"/>
                  </a:cubicBezTo>
                  <a:lnTo>
                    <a:pt x="1266740" y="1738285"/>
                  </a:lnTo>
                  <a:cubicBezTo>
                    <a:pt x="1266740" y="1767621"/>
                    <a:pt x="1242958" y="1791403"/>
                    <a:pt x="1213622" y="1791403"/>
                  </a:cubicBezTo>
                  <a:lnTo>
                    <a:pt x="53119" y="1791403"/>
                  </a:lnTo>
                  <a:cubicBezTo>
                    <a:pt x="39031" y="1791403"/>
                    <a:pt x="25520" y="1785807"/>
                    <a:pt x="15558" y="1775845"/>
                  </a:cubicBezTo>
                  <a:cubicBezTo>
                    <a:pt x="5596" y="1765883"/>
                    <a:pt x="0" y="1752373"/>
                    <a:pt x="0" y="1738285"/>
                  </a:cubicBezTo>
                  <a:lnTo>
                    <a:pt x="0" y="53119"/>
                  </a:lnTo>
                  <a:cubicBezTo>
                    <a:pt x="0" y="23782"/>
                    <a:pt x="23782" y="0"/>
                    <a:pt x="53119" y="0"/>
                  </a:cubicBezTo>
                  <a:close/>
                </a:path>
              </a:pathLst>
            </a:custGeom>
            <a:solidFill>
              <a:srgbClr val="FFFFFF">
                <a:alpha val="29803"/>
              </a:srgbClr>
            </a:solidFill>
            <a:ln cap="flat" cmpd="sng" w="38100">
              <a:solidFill>
                <a:srgbClr val="EAEAEB">
                  <a:alpha val="2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8" name="Google Shape;798;p29"/>
          <p:cNvGrpSpPr/>
          <p:nvPr/>
        </p:nvGrpSpPr>
        <p:grpSpPr>
          <a:xfrm>
            <a:off x="6739173" y="2564679"/>
            <a:ext cx="4809655" cy="7018726"/>
            <a:chOff x="0" y="-57150"/>
            <a:chExt cx="1266740" cy="1848553"/>
          </a:xfrm>
        </p:grpSpPr>
        <p:sp>
          <p:nvSpPr>
            <p:cNvPr id="799" name="Google Shape;799;p29"/>
            <p:cNvSpPr/>
            <p:nvPr/>
          </p:nvSpPr>
          <p:spPr>
            <a:xfrm>
              <a:off x="0" y="0"/>
              <a:ext cx="1266740" cy="1791403"/>
            </a:xfrm>
            <a:custGeom>
              <a:rect b="b" l="l" r="r" t="t"/>
              <a:pathLst>
                <a:path extrusionOk="0" h="1791403" w="1266740">
                  <a:moveTo>
                    <a:pt x="53119" y="0"/>
                  </a:moveTo>
                  <a:lnTo>
                    <a:pt x="1213622" y="0"/>
                  </a:lnTo>
                  <a:cubicBezTo>
                    <a:pt x="1227710" y="0"/>
                    <a:pt x="1241221" y="5596"/>
                    <a:pt x="1251182" y="15558"/>
                  </a:cubicBezTo>
                  <a:cubicBezTo>
                    <a:pt x="1261144" y="25520"/>
                    <a:pt x="1266740" y="39031"/>
                    <a:pt x="1266740" y="53119"/>
                  </a:cubicBezTo>
                  <a:lnTo>
                    <a:pt x="1266740" y="1738285"/>
                  </a:lnTo>
                  <a:cubicBezTo>
                    <a:pt x="1266740" y="1767621"/>
                    <a:pt x="1242958" y="1791403"/>
                    <a:pt x="1213622" y="1791403"/>
                  </a:cubicBezTo>
                  <a:lnTo>
                    <a:pt x="53119" y="1791403"/>
                  </a:lnTo>
                  <a:cubicBezTo>
                    <a:pt x="39031" y="1791403"/>
                    <a:pt x="25520" y="1785807"/>
                    <a:pt x="15558" y="1775845"/>
                  </a:cubicBezTo>
                  <a:cubicBezTo>
                    <a:pt x="5596" y="1765883"/>
                    <a:pt x="0" y="1752373"/>
                    <a:pt x="0" y="1738285"/>
                  </a:cubicBezTo>
                  <a:lnTo>
                    <a:pt x="0" y="53119"/>
                  </a:lnTo>
                  <a:cubicBezTo>
                    <a:pt x="0" y="23782"/>
                    <a:pt x="23782" y="0"/>
                    <a:pt x="53119" y="0"/>
                  </a:cubicBezTo>
                  <a:close/>
                </a:path>
              </a:pathLst>
            </a:custGeom>
            <a:solidFill>
              <a:srgbClr val="000000">
                <a:alpha val="0"/>
              </a:srgbClr>
            </a:solidFill>
            <a:ln cap="flat" cmpd="sng" w="38100">
              <a:solidFill>
                <a:srgbClr val="EAEA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 name="Google Shape;801;p29"/>
          <p:cNvGrpSpPr/>
          <p:nvPr/>
        </p:nvGrpSpPr>
        <p:grpSpPr>
          <a:xfrm>
            <a:off x="12453702" y="2564679"/>
            <a:ext cx="4809655" cy="7018726"/>
            <a:chOff x="0" y="-57150"/>
            <a:chExt cx="1266740" cy="1848553"/>
          </a:xfrm>
        </p:grpSpPr>
        <p:sp>
          <p:nvSpPr>
            <p:cNvPr id="802" name="Google Shape;802;p29"/>
            <p:cNvSpPr/>
            <p:nvPr/>
          </p:nvSpPr>
          <p:spPr>
            <a:xfrm>
              <a:off x="0" y="0"/>
              <a:ext cx="1266740" cy="1791403"/>
            </a:xfrm>
            <a:custGeom>
              <a:rect b="b" l="l" r="r" t="t"/>
              <a:pathLst>
                <a:path extrusionOk="0" h="1791403" w="1266740">
                  <a:moveTo>
                    <a:pt x="53119" y="0"/>
                  </a:moveTo>
                  <a:lnTo>
                    <a:pt x="1213622" y="0"/>
                  </a:lnTo>
                  <a:cubicBezTo>
                    <a:pt x="1227710" y="0"/>
                    <a:pt x="1241221" y="5596"/>
                    <a:pt x="1251182" y="15558"/>
                  </a:cubicBezTo>
                  <a:cubicBezTo>
                    <a:pt x="1261144" y="25520"/>
                    <a:pt x="1266740" y="39031"/>
                    <a:pt x="1266740" y="53119"/>
                  </a:cubicBezTo>
                  <a:lnTo>
                    <a:pt x="1266740" y="1738285"/>
                  </a:lnTo>
                  <a:cubicBezTo>
                    <a:pt x="1266740" y="1767621"/>
                    <a:pt x="1242958" y="1791403"/>
                    <a:pt x="1213622" y="1791403"/>
                  </a:cubicBezTo>
                  <a:lnTo>
                    <a:pt x="53119" y="1791403"/>
                  </a:lnTo>
                  <a:cubicBezTo>
                    <a:pt x="39031" y="1791403"/>
                    <a:pt x="25520" y="1785807"/>
                    <a:pt x="15558" y="1775845"/>
                  </a:cubicBezTo>
                  <a:cubicBezTo>
                    <a:pt x="5596" y="1765883"/>
                    <a:pt x="0" y="1752373"/>
                    <a:pt x="0" y="1738285"/>
                  </a:cubicBezTo>
                  <a:lnTo>
                    <a:pt x="0" y="53119"/>
                  </a:lnTo>
                  <a:cubicBezTo>
                    <a:pt x="0" y="23782"/>
                    <a:pt x="23782" y="0"/>
                    <a:pt x="53119" y="0"/>
                  </a:cubicBezTo>
                  <a:close/>
                </a:path>
              </a:pathLst>
            </a:custGeom>
            <a:solidFill>
              <a:srgbClr val="FFFFFF">
                <a:alpha val="29803"/>
              </a:srgbClr>
            </a:solidFill>
            <a:ln cap="flat" cmpd="sng" w="38100">
              <a:solidFill>
                <a:srgbClr val="EAEAEB">
                  <a:alpha val="2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4" name="Google Shape;804;p29"/>
          <p:cNvGrpSpPr/>
          <p:nvPr/>
        </p:nvGrpSpPr>
        <p:grpSpPr>
          <a:xfrm>
            <a:off x="12453702" y="2564679"/>
            <a:ext cx="4809655" cy="7018726"/>
            <a:chOff x="0" y="-57150"/>
            <a:chExt cx="1266740" cy="1848553"/>
          </a:xfrm>
        </p:grpSpPr>
        <p:sp>
          <p:nvSpPr>
            <p:cNvPr id="805" name="Google Shape;805;p29"/>
            <p:cNvSpPr/>
            <p:nvPr/>
          </p:nvSpPr>
          <p:spPr>
            <a:xfrm>
              <a:off x="0" y="0"/>
              <a:ext cx="1266740" cy="1791403"/>
            </a:xfrm>
            <a:custGeom>
              <a:rect b="b" l="l" r="r" t="t"/>
              <a:pathLst>
                <a:path extrusionOk="0" h="1791403" w="1266740">
                  <a:moveTo>
                    <a:pt x="53119" y="0"/>
                  </a:moveTo>
                  <a:lnTo>
                    <a:pt x="1213622" y="0"/>
                  </a:lnTo>
                  <a:cubicBezTo>
                    <a:pt x="1227710" y="0"/>
                    <a:pt x="1241221" y="5596"/>
                    <a:pt x="1251182" y="15558"/>
                  </a:cubicBezTo>
                  <a:cubicBezTo>
                    <a:pt x="1261144" y="25520"/>
                    <a:pt x="1266740" y="39031"/>
                    <a:pt x="1266740" y="53119"/>
                  </a:cubicBezTo>
                  <a:lnTo>
                    <a:pt x="1266740" y="1738285"/>
                  </a:lnTo>
                  <a:cubicBezTo>
                    <a:pt x="1266740" y="1767621"/>
                    <a:pt x="1242958" y="1791403"/>
                    <a:pt x="1213622" y="1791403"/>
                  </a:cubicBezTo>
                  <a:lnTo>
                    <a:pt x="53119" y="1791403"/>
                  </a:lnTo>
                  <a:cubicBezTo>
                    <a:pt x="39031" y="1791403"/>
                    <a:pt x="25520" y="1785807"/>
                    <a:pt x="15558" y="1775845"/>
                  </a:cubicBezTo>
                  <a:cubicBezTo>
                    <a:pt x="5596" y="1765883"/>
                    <a:pt x="0" y="1752373"/>
                    <a:pt x="0" y="1738285"/>
                  </a:cubicBezTo>
                  <a:lnTo>
                    <a:pt x="0" y="53119"/>
                  </a:lnTo>
                  <a:cubicBezTo>
                    <a:pt x="0" y="23782"/>
                    <a:pt x="23782" y="0"/>
                    <a:pt x="53119" y="0"/>
                  </a:cubicBezTo>
                  <a:close/>
                </a:path>
              </a:pathLst>
            </a:custGeom>
            <a:solidFill>
              <a:srgbClr val="000000">
                <a:alpha val="0"/>
              </a:srgbClr>
            </a:solidFill>
            <a:ln cap="flat" cmpd="sng" w="38100">
              <a:solidFill>
                <a:srgbClr val="EAEA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2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 name="Google Shape;807;p29"/>
          <p:cNvGrpSpPr/>
          <p:nvPr/>
        </p:nvGrpSpPr>
        <p:grpSpPr>
          <a:xfrm rot="-5400000">
            <a:off x="2094210" y="5420882"/>
            <a:ext cx="2524763" cy="2462563"/>
            <a:chOff x="-62725" y="-2035"/>
            <a:chExt cx="2696987" cy="2630544"/>
          </a:xfrm>
        </p:grpSpPr>
        <p:sp>
          <p:nvSpPr>
            <p:cNvPr id="808" name="Google Shape;808;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30635"/>
                  </a:lnTo>
                  <a:cubicBezTo>
                    <a:pt x="959559" y="228966"/>
                    <a:pt x="614023" y="427090"/>
                    <a:pt x="426957" y="749986"/>
                  </a:cubicBezTo>
                  <a:cubicBezTo>
                    <a:pt x="239891" y="1072882"/>
                    <a:pt x="239891" y="1471188"/>
                    <a:pt x="426957" y="1794084"/>
                  </a:cubicBezTo>
                  <a:cubicBezTo>
                    <a:pt x="614023" y="2116980"/>
                    <a:pt x="959559" y="2315104"/>
                    <a:pt x="1332725" y="2313435"/>
                  </a:cubicBezTo>
                  <a:cubicBezTo>
                    <a:pt x="1705891" y="2315104"/>
                    <a:pt x="2051427" y="2116980"/>
                    <a:pt x="2238493" y="1794084"/>
                  </a:cubicBezTo>
                  <a:cubicBezTo>
                    <a:pt x="2425559" y="1471188"/>
                    <a:pt x="2425559" y="1072882"/>
                    <a:pt x="2238493" y="749986"/>
                  </a:cubicBezTo>
                  <a:cubicBezTo>
                    <a:pt x="2051427" y="427090"/>
                    <a:pt x="1705891" y="228966"/>
                    <a:pt x="1332725" y="2306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9"/>
            <p:cNvSpPr/>
            <p:nvPr/>
          </p:nvSpPr>
          <p:spPr>
            <a:xfrm>
              <a:off x="571586" y="1994"/>
              <a:ext cx="2062676" cy="2626515"/>
            </a:xfrm>
            <a:custGeom>
              <a:rect b="b" l="l" r="r" t="t"/>
              <a:pathLst>
                <a:path extrusionOk="0" h="2626515" w="2062676">
                  <a:moveTo>
                    <a:pt x="824018" y="4232"/>
                  </a:moveTo>
                  <a:cubicBezTo>
                    <a:pt x="1340922" y="55607"/>
                    <a:pt x="1774433" y="416588"/>
                    <a:pt x="1918554" y="915645"/>
                  </a:cubicBezTo>
                  <a:cubicBezTo>
                    <a:pt x="2062675" y="1414702"/>
                    <a:pt x="1888350" y="1951219"/>
                    <a:pt x="1478416" y="2270252"/>
                  </a:cubicBezTo>
                  <a:cubicBezTo>
                    <a:pt x="1068481" y="2589285"/>
                    <a:pt x="505583" y="2626514"/>
                    <a:pt x="57203" y="2364249"/>
                  </a:cubicBezTo>
                  <a:cubicBezTo>
                    <a:pt x="21757" y="2343728"/>
                    <a:pt x="0" y="2305810"/>
                    <a:pt x="170" y="2264853"/>
                  </a:cubicBezTo>
                  <a:cubicBezTo>
                    <a:pt x="341" y="2223895"/>
                    <a:pt x="22413" y="2186160"/>
                    <a:pt x="58029" y="2165935"/>
                  </a:cubicBezTo>
                  <a:cubicBezTo>
                    <a:pt x="93645" y="2145710"/>
                    <a:pt x="137360" y="2146088"/>
                    <a:pt x="172621" y="2166925"/>
                  </a:cubicBezTo>
                  <a:cubicBezTo>
                    <a:pt x="540293" y="2381983"/>
                    <a:pt x="1001869" y="2351455"/>
                    <a:pt x="1338015" y="2089848"/>
                  </a:cubicBezTo>
                  <a:cubicBezTo>
                    <a:pt x="1674162" y="1828241"/>
                    <a:pt x="1817108" y="1388297"/>
                    <a:pt x="1698929" y="979070"/>
                  </a:cubicBezTo>
                  <a:cubicBezTo>
                    <a:pt x="1580750" y="569844"/>
                    <a:pt x="1225270" y="273839"/>
                    <a:pt x="801410" y="231712"/>
                  </a:cubicBezTo>
                  <a:cubicBezTo>
                    <a:pt x="760635" y="227843"/>
                    <a:pt x="725047" y="202454"/>
                    <a:pt x="708121" y="165157"/>
                  </a:cubicBezTo>
                  <a:cubicBezTo>
                    <a:pt x="691195" y="127861"/>
                    <a:pt x="695519" y="84358"/>
                    <a:pt x="719455" y="51123"/>
                  </a:cubicBezTo>
                  <a:cubicBezTo>
                    <a:pt x="743391" y="17887"/>
                    <a:pt x="783280" y="0"/>
                    <a:pt x="824018" y="4232"/>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0" name="Google Shape;810;p29"/>
          <p:cNvGrpSpPr/>
          <p:nvPr/>
        </p:nvGrpSpPr>
        <p:grpSpPr>
          <a:xfrm rot="-5400000">
            <a:off x="7909486" y="5434056"/>
            <a:ext cx="2543402" cy="2455987"/>
            <a:chOff x="-83240" y="-2035"/>
            <a:chExt cx="2716897" cy="2623519"/>
          </a:xfrm>
        </p:grpSpPr>
        <p:sp>
          <p:nvSpPr>
            <p:cNvPr id="811" name="Google Shape;811;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30635"/>
                  </a:lnTo>
                  <a:cubicBezTo>
                    <a:pt x="959559" y="228966"/>
                    <a:pt x="614023" y="427090"/>
                    <a:pt x="426957" y="749986"/>
                  </a:cubicBezTo>
                  <a:cubicBezTo>
                    <a:pt x="239891" y="1072882"/>
                    <a:pt x="239891" y="1471188"/>
                    <a:pt x="426957" y="1794084"/>
                  </a:cubicBezTo>
                  <a:cubicBezTo>
                    <a:pt x="614023" y="2116980"/>
                    <a:pt x="959559" y="2315104"/>
                    <a:pt x="1332725" y="2313435"/>
                  </a:cubicBezTo>
                  <a:cubicBezTo>
                    <a:pt x="1705891" y="2315104"/>
                    <a:pt x="2051427" y="2116980"/>
                    <a:pt x="2238493" y="1794084"/>
                  </a:cubicBezTo>
                  <a:cubicBezTo>
                    <a:pt x="2425559" y="1471188"/>
                    <a:pt x="2425559" y="1072882"/>
                    <a:pt x="2238493" y="749986"/>
                  </a:cubicBezTo>
                  <a:cubicBezTo>
                    <a:pt x="2051427" y="427090"/>
                    <a:pt x="1705891" y="228966"/>
                    <a:pt x="1332725" y="2306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29"/>
            <p:cNvSpPr/>
            <p:nvPr/>
          </p:nvSpPr>
          <p:spPr>
            <a:xfrm>
              <a:off x="-83240" y="1994"/>
              <a:ext cx="2716897" cy="2619490"/>
            </a:xfrm>
            <a:custGeom>
              <a:rect b="b" l="l" r="r" t="t"/>
              <a:pathLst>
                <a:path extrusionOk="0" h="2619490" w="2716897">
                  <a:moveTo>
                    <a:pt x="1478844" y="4232"/>
                  </a:moveTo>
                  <a:cubicBezTo>
                    <a:pt x="2003367" y="56364"/>
                    <a:pt x="2441166" y="427079"/>
                    <a:pt x="2579031" y="935838"/>
                  </a:cubicBezTo>
                  <a:cubicBezTo>
                    <a:pt x="2716896" y="1444596"/>
                    <a:pt x="2526166" y="1985632"/>
                    <a:pt x="2099727" y="2295458"/>
                  </a:cubicBezTo>
                  <a:cubicBezTo>
                    <a:pt x="1673289" y="2605283"/>
                    <a:pt x="1099794" y="2619489"/>
                    <a:pt x="658539" y="2331157"/>
                  </a:cubicBezTo>
                  <a:cubicBezTo>
                    <a:pt x="217283" y="2042825"/>
                    <a:pt x="0" y="1511896"/>
                    <a:pt x="112506" y="996935"/>
                  </a:cubicBezTo>
                  <a:cubicBezTo>
                    <a:pt x="121069" y="956883"/>
                    <a:pt x="150408" y="924473"/>
                    <a:pt x="189413" y="911979"/>
                  </a:cubicBezTo>
                  <a:cubicBezTo>
                    <a:pt x="228419" y="899485"/>
                    <a:pt x="271128" y="908816"/>
                    <a:pt x="301369" y="936439"/>
                  </a:cubicBezTo>
                  <a:cubicBezTo>
                    <a:pt x="331610" y="964062"/>
                    <a:pt x="344759" y="1005754"/>
                    <a:pt x="335838" y="1045728"/>
                  </a:cubicBezTo>
                  <a:cubicBezTo>
                    <a:pt x="243583" y="1467996"/>
                    <a:pt x="421755" y="1903357"/>
                    <a:pt x="783585" y="2139790"/>
                  </a:cubicBezTo>
                  <a:cubicBezTo>
                    <a:pt x="1145414" y="2376222"/>
                    <a:pt x="1615680" y="2364573"/>
                    <a:pt x="1965360" y="2110516"/>
                  </a:cubicBezTo>
                  <a:cubicBezTo>
                    <a:pt x="2315039" y="1856459"/>
                    <a:pt x="2471438" y="1412810"/>
                    <a:pt x="2358389" y="995628"/>
                  </a:cubicBezTo>
                  <a:cubicBezTo>
                    <a:pt x="2245340" y="578446"/>
                    <a:pt x="1886344" y="274460"/>
                    <a:pt x="1456236" y="231712"/>
                  </a:cubicBezTo>
                  <a:cubicBezTo>
                    <a:pt x="1415461" y="227843"/>
                    <a:pt x="1379873" y="202454"/>
                    <a:pt x="1362947" y="165157"/>
                  </a:cubicBezTo>
                  <a:cubicBezTo>
                    <a:pt x="1346021" y="127861"/>
                    <a:pt x="1350345" y="84358"/>
                    <a:pt x="1374281" y="51123"/>
                  </a:cubicBezTo>
                  <a:cubicBezTo>
                    <a:pt x="1398217" y="17887"/>
                    <a:pt x="1438106" y="0"/>
                    <a:pt x="1478844" y="4232"/>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3" name="Google Shape;813;p29"/>
          <p:cNvGrpSpPr/>
          <p:nvPr/>
        </p:nvGrpSpPr>
        <p:grpSpPr>
          <a:xfrm rot="-5400000">
            <a:off x="13604658" y="5476120"/>
            <a:ext cx="2495239" cy="2381611"/>
            <a:chOff x="-62725" y="-2035"/>
            <a:chExt cx="2665449" cy="2544070"/>
          </a:xfrm>
        </p:grpSpPr>
        <p:sp>
          <p:nvSpPr>
            <p:cNvPr id="814" name="Google Shape;814;p29"/>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30635"/>
                  </a:lnTo>
                  <a:cubicBezTo>
                    <a:pt x="959559" y="228966"/>
                    <a:pt x="614023" y="427090"/>
                    <a:pt x="426957" y="749986"/>
                  </a:cubicBezTo>
                  <a:cubicBezTo>
                    <a:pt x="239891" y="1072882"/>
                    <a:pt x="239891" y="1471188"/>
                    <a:pt x="426957" y="1794084"/>
                  </a:cubicBezTo>
                  <a:cubicBezTo>
                    <a:pt x="614023" y="2116980"/>
                    <a:pt x="959559" y="2315104"/>
                    <a:pt x="1332725" y="2313435"/>
                  </a:cubicBezTo>
                  <a:cubicBezTo>
                    <a:pt x="1705891" y="2315104"/>
                    <a:pt x="2051427" y="2116980"/>
                    <a:pt x="2238493" y="1794084"/>
                  </a:cubicBezTo>
                  <a:cubicBezTo>
                    <a:pt x="2425559" y="1471188"/>
                    <a:pt x="2425559" y="1072882"/>
                    <a:pt x="2238493" y="749986"/>
                  </a:cubicBezTo>
                  <a:cubicBezTo>
                    <a:pt x="2051427" y="427090"/>
                    <a:pt x="1705891" y="228966"/>
                    <a:pt x="1332725" y="230635"/>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29"/>
            <p:cNvSpPr/>
            <p:nvPr/>
          </p:nvSpPr>
          <p:spPr>
            <a:xfrm>
              <a:off x="1262781" y="1994"/>
              <a:ext cx="1335194" cy="1966421"/>
            </a:xfrm>
            <a:custGeom>
              <a:rect b="b" l="l" r="r" t="t"/>
              <a:pathLst>
                <a:path extrusionOk="0" h="1966421" w="1335194">
                  <a:moveTo>
                    <a:pt x="132823" y="4232"/>
                  </a:moveTo>
                  <a:cubicBezTo>
                    <a:pt x="563304" y="47017"/>
                    <a:pt x="942400" y="305987"/>
                    <a:pt x="1138797" y="691438"/>
                  </a:cubicBezTo>
                  <a:cubicBezTo>
                    <a:pt x="1335194" y="1076889"/>
                    <a:pt x="1321878" y="1535803"/>
                    <a:pt x="1103462" y="1909217"/>
                  </a:cubicBezTo>
                  <a:cubicBezTo>
                    <a:pt x="1082941" y="1944664"/>
                    <a:pt x="1045023" y="1966420"/>
                    <a:pt x="1004066" y="1966250"/>
                  </a:cubicBezTo>
                  <a:cubicBezTo>
                    <a:pt x="963108" y="1966079"/>
                    <a:pt x="925373" y="1944007"/>
                    <a:pt x="905148" y="1908391"/>
                  </a:cubicBezTo>
                  <a:cubicBezTo>
                    <a:pt x="884923" y="1872775"/>
                    <a:pt x="885301" y="1829060"/>
                    <a:pt x="906138" y="1793799"/>
                  </a:cubicBezTo>
                  <a:cubicBezTo>
                    <a:pt x="1085240" y="1487599"/>
                    <a:pt x="1096159" y="1111290"/>
                    <a:pt x="935113" y="795220"/>
                  </a:cubicBezTo>
                  <a:cubicBezTo>
                    <a:pt x="774068" y="479150"/>
                    <a:pt x="463209" y="266795"/>
                    <a:pt x="110215" y="231712"/>
                  </a:cubicBezTo>
                  <a:cubicBezTo>
                    <a:pt x="69440" y="227843"/>
                    <a:pt x="33852" y="202454"/>
                    <a:pt x="16926" y="165157"/>
                  </a:cubicBezTo>
                  <a:cubicBezTo>
                    <a:pt x="0" y="127861"/>
                    <a:pt x="4324" y="84358"/>
                    <a:pt x="28260" y="51123"/>
                  </a:cubicBezTo>
                  <a:cubicBezTo>
                    <a:pt x="52196" y="17887"/>
                    <a:pt x="92085" y="0"/>
                    <a:pt x="132823" y="4232"/>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6" name="Google Shape;816;p29"/>
          <p:cNvSpPr/>
          <p:nvPr/>
        </p:nvSpPr>
        <p:spPr>
          <a:xfrm flipH="1">
            <a:off x="-1329012" y="8652943"/>
            <a:ext cx="3080077" cy="3208413"/>
          </a:xfrm>
          <a:custGeom>
            <a:rect b="b" l="l" r="r" t="t"/>
            <a:pathLst>
              <a:path extrusionOk="0" h="3208413" w="3080077">
                <a:moveTo>
                  <a:pt x="3080077" y="0"/>
                </a:moveTo>
                <a:lnTo>
                  <a:pt x="0" y="0"/>
                </a:lnTo>
                <a:lnTo>
                  <a:pt x="0" y="3208414"/>
                </a:lnTo>
                <a:lnTo>
                  <a:pt x="3080077" y="3208414"/>
                </a:lnTo>
                <a:lnTo>
                  <a:pt x="3080077" y="0"/>
                </a:lnTo>
                <a:close/>
              </a:path>
            </a:pathLst>
          </a:custGeom>
          <a:blipFill rotWithShape="1">
            <a:blip r:embed="rId4">
              <a:alphaModFix amt="50000"/>
            </a:blip>
            <a:stretch>
              <a:fillRect b="0" l="0" r="0" t="0"/>
            </a:stretch>
          </a:blipFill>
          <a:ln>
            <a:noFill/>
          </a:ln>
        </p:spPr>
      </p:sp>
      <p:sp>
        <p:nvSpPr>
          <p:cNvPr id="817" name="Google Shape;817;p29"/>
          <p:cNvSpPr/>
          <p:nvPr/>
        </p:nvSpPr>
        <p:spPr>
          <a:xfrm rot="-5400000">
            <a:off x="16622880" y="-384829"/>
            <a:ext cx="4151302" cy="4324273"/>
          </a:xfrm>
          <a:custGeom>
            <a:rect b="b" l="l" r="r" t="t"/>
            <a:pathLst>
              <a:path extrusionOk="0" h="4324273" w="4151302">
                <a:moveTo>
                  <a:pt x="4151303" y="4324273"/>
                </a:moveTo>
                <a:lnTo>
                  <a:pt x="0" y="4324273"/>
                </a:lnTo>
                <a:lnTo>
                  <a:pt x="0" y="0"/>
                </a:lnTo>
                <a:lnTo>
                  <a:pt x="4151303" y="0"/>
                </a:lnTo>
                <a:lnTo>
                  <a:pt x="4151303" y="4324273"/>
                </a:lnTo>
                <a:close/>
              </a:path>
            </a:pathLst>
          </a:custGeom>
          <a:blipFill rotWithShape="1">
            <a:blip r:embed="rId4">
              <a:alphaModFix amt="50000"/>
            </a:blip>
            <a:stretch>
              <a:fillRect b="0" l="0" r="0" t="0"/>
            </a:stretch>
          </a:blipFill>
          <a:ln>
            <a:noFill/>
          </a:ln>
        </p:spPr>
      </p:sp>
      <p:sp>
        <p:nvSpPr>
          <p:cNvPr id="818" name="Google Shape;818;p29"/>
          <p:cNvSpPr txBox="1"/>
          <p:nvPr/>
        </p:nvSpPr>
        <p:spPr>
          <a:xfrm>
            <a:off x="3213999" y="828675"/>
            <a:ext cx="11860003"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FFFFFF"/>
                </a:solidFill>
                <a:latin typeface="Poppins Medium"/>
                <a:ea typeface="Poppins Medium"/>
                <a:cs typeface="Poppins Medium"/>
                <a:sym typeface="Poppins Medium"/>
              </a:rPr>
              <a:t>Project Progress</a:t>
            </a:r>
            <a:endParaRPr/>
          </a:p>
        </p:txBody>
      </p:sp>
      <p:sp>
        <p:nvSpPr>
          <p:cNvPr id="819" name="Google Shape;819;p29"/>
          <p:cNvSpPr txBox="1"/>
          <p:nvPr/>
        </p:nvSpPr>
        <p:spPr>
          <a:xfrm>
            <a:off x="2065868" y="3858891"/>
            <a:ext cx="2735319" cy="13239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199" u="none" cap="none" strike="noStrike">
                <a:solidFill>
                  <a:srgbClr val="FFFFFF"/>
                </a:solidFill>
                <a:latin typeface="Poppins Medium"/>
                <a:ea typeface="Poppins Medium"/>
                <a:cs typeface="Poppins Medium"/>
                <a:sym typeface="Poppins Medium"/>
              </a:rPr>
              <a:t>60%</a:t>
            </a:r>
            <a:endParaRPr/>
          </a:p>
        </p:txBody>
      </p:sp>
      <p:sp>
        <p:nvSpPr>
          <p:cNvPr id="820" name="Google Shape;820;p29"/>
          <p:cNvSpPr txBox="1"/>
          <p:nvPr/>
        </p:nvSpPr>
        <p:spPr>
          <a:xfrm>
            <a:off x="7776341" y="3858891"/>
            <a:ext cx="2735319" cy="13239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199" u="none" cap="none" strike="noStrike">
                <a:solidFill>
                  <a:srgbClr val="FFFFFF"/>
                </a:solidFill>
                <a:latin typeface="Poppins Medium"/>
                <a:ea typeface="Poppins Medium"/>
                <a:cs typeface="Poppins Medium"/>
                <a:sym typeface="Poppins Medium"/>
              </a:rPr>
              <a:t>80%</a:t>
            </a:r>
            <a:endParaRPr/>
          </a:p>
        </p:txBody>
      </p:sp>
      <p:sp>
        <p:nvSpPr>
          <p:cNvPr id="821" name="Google Shape;821;p29"/>
          <p:cNvSpPr txBox="1"/>
          <p:nvPr/>
        </p:nvSpPr>
        <p:spPr>
          <a:xfrm>
            <a:off x="13565378" y="3858891"/>
            <a:ext cx="2735319" cy="13239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199" u="none" cap="none" strike="noStrike">
                <a:solidFill>
                  <a:srgbClr val="FFFFFF"/>
                </a:solidFill>
                <a:latin typeface="Poppins Medium"/>
                <a:ea typeface="Poppins Medium"/>
                <a:cs typeface="Poppins Medium"/>
                <a:sym typeface="Poppins Medium"/>
              </a:rPr>
              <a:t>35%</a:t>
            </a:r>
            <a:endParaRPr/>
          </a:p>
        </p:txBody>
      </p:sp>
      <p:sp>
        <p:nvSpPr>
          <p:cNvPr id="822" name="Google Shape;822;p29"/>
          <p:cNvSpPr txBox="1"/>
          <p:nvPr/>
        </p:nvSpPr>
        <p:spPr>
          <a:xfrm>
            <a:off x="1751065" y="8207173"/>
            <a:ext cx="3364925" cy="782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you want to discuss. </a:t>
            </a:r>
            <a:endParaRPr/>
          </a:p>
        </p:txBody>
      </p:sp>
      <p:sp>
        <p:nvSpPr>
          <p:cNvPr id="823" name="Google Shape;823;p29"/>
          <p:cNvSpPr txBox="1"/>
          <p:nvPr/>
        </p:nvSpPr>
        <p:spPr>
          <a:xfrm>
            <a:off x="7461538" y="8207173"/>
            <a:ext cx="3364925" cy="782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you want to discuss. </a:t>
            </a:r>
            <a:endParaRPr/>
          </a:p>
        </p:txBody>
      </p:sp>
      <p:sp>
        <p:nvSpPr>
          <p:cNvPr id="824" name="Google Shape;824;p29"/>
          <p:cNvSpPr txBox="1"/>
          <p:nvPr/>
        </p:nvSpPr>
        <p:spPr>
          <a:xfrm>
            <a:off x="13250575" y="8207173"/>
            <a:ext cx="3364925" cy="782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Elaborate on what</a:t>
            </a:r>
            <a:endParaRPr/>
          </a:p>
          <a:p>
            <a:pPr indent="0" lvl="1"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you want to discuss. </a:t>
            </a:r>
            <a:endParaRPr/>
          </a:p>
        </p:txBody>
      </p:sp>
      <p:sp>
        <p:nvSpPr>
          <p:cNvPr id="825" name="Google Shape;825;p29"/>
          <p:cNvSpPr txBox="1"/>
          <p:nvPr/>
        </p:nvSpPr>
        <p:spPr>
          <a:xfrm>
            <a:off x="1830170" y="3367184"/>
            <a:ext cx="320671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545454"/>
                </a:solidFill>
                <a:latin typeface="Poppins"/>
                <a:ea typeface="Poppins"/>
                <a:cs typeface="Poppins"/>
                <a:sym typeface="Poppins"/>
              </a:rPr>
              <a:t>PROJECT 1</a:t>
            </a:r>
            <a:endParaRPr/>
          </a:p>
        </p:txBody>
      </p:sp>
      <p:sp>
        <p:nvSpPr>
          <p:cNvPr id="826" name="Google Shape;826;p29"/>
          <p:cNvSpPr txBox="1"/>
          <p:nvPr/>
        </p:nvSpPr>
        <p:spPr>
          <a:xfrm>
            <a:off x="7540642" y="3367184"/>
            <a:ext cx="320671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545454"/>
                </a:solidFill>
                <a:latin typeface="Poppins"/>
                <a:ea typeface="Poppins"/>
                <a:cs typeface="Poppins"/>
                <a:sym typeface="Poppins"/>
              </a:rPr>
              <a:t>PROJECT 2</a:t>
            </a:r>
            <a:endParaRPr/>
          </a:p>
        </p:txBody>
      </p:sp>
      <p:sp>
        <p:nvSpPr>
          <p:cNvPr id="827" name="Google Shape;827;p29"/>
          <p:cNvSpPr txBox="1"/>
          <p:nvPr/>
        </p:nvSpPr>
        <p:spPr>
          <a:xfrm>
            <a:off x="13329679" y="3367184"/>
            <a:ext cx="3206715"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545454"/>
                </a:solidFill>
                <a:latin typeface="Poppins"/>
                <a:ea typeface="Poppins"/>
                <a:cs typeface="Poppins"/>
                <a:sym typeface="Poppins"/>
              </a:rPr>
              <a:t>PROJECT 3</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CB43"/>
        </a:solidFill>
      </p:bgPr>
    </p:bg>
    <p:spTree>
      <p:nvGrpSpPr>
        <p:cNvPr id="831" name="Shape 831"/>
        <p:cNvGrpSpPr/>
        <p:nvPr/>
      </p:nvGrpSpPr>
      <p:grpSpPr>
        <a:xfrm>
          <a:off x="0" y="0"/>
          <a:ext cx="0" cy="0"/>
          <a:chOff x="0" y="0"/>
          <a:chExt cx="0" cy="0"/>
        </a:xfrm>
      </p:grpSpPr>
      <p:pic>
        <p:nvPicPr>
          <p:cNvPr id="832" name="Google Shape;832;p30"/>
          <p:cNvPicPr preferRelativeResize="0"/>
          <p:nvPr/>
        </p:nvPicPr>
        <p:blipFill rotWithShape="1">
          <a:blip r:embed="rId3">
            <a:alphaModFix/>
          </a:blip>
          <a:srcRect b="0" l="30225" r="17676" t="0"/>
          <a:stretch/>
        </p:blipFill>
        <p:spPr>
          <a:xfrm flipH="1">
            <a:off x="10249180" y="0"/>
            <a:ext cx="8038820" cy="10287000"/>
          </a:xfrm>
          <a:prstGeom prst="rect">
            <a:avLst/>
          </a:prstGeom>
          <a:noFill/>
          <a:ln>
            <a:noFill/>
          </a:ln>
        </p:spPr>
      </p:pic>
      <p:grpSp>
        <p:nvGrpSpPr>
          <p:cNvPr id="833" name="Google Shape;833;p30"/>
          <p:cNvGrpSpPr/>
          <p:nvPr/>
        </p:nvGrpSpPr>
        <p:grpSpPr>
          <a:xfrm>
            <a:off x="0" y="1603408"/>
            <a:ext cx="10249180" cy="2479985"/>
            <a:chOff x="0" y="-57150"/>
            <a:chExt cx="3595294" cy="869950"/>
          </a:xfrm>
        </p:grpSpPr>
        <p:sp>
          <p:nvSpPr>
            <p:cNvPr id="834" name="Google Shape;834;p30"/>
            <p:cNvSpPr/>
            <p:nvPr/>
          </p:nvSpPr>
          <p:spPr>
            <a:xfrm>
              <a:off x="0" y="0"/>
              <a:ext cx="3595294" cy="432715"/>
            </a:xfrm>
            <a:custGeom>
              <a:rect b="b" l="l" r="r" t="t"/>
              <a:pathLst>
                <a:path extrusionOk="0" h="432715" w="3595294">
                  <a:moveTo>
                    <a:pt x="0" y="0"/>
                  </a:moveTo>
                  <a:lnTo>
                    <a:pt x="3595294" y="0"/>
                  </a:lnTo>
                  <a:lnTo>
                    <a:pt x="3595294" y="432715"/>
                  </a:lnTo>
                  <a:lnTo>
                    <a:pt x="0" y="432715"/>
                  </a:lnTo>
                  <a:close/>
                </a:path>
              </a:pathLst>
            </a:custGeom>
            <a:solidFill>
              <a:srgbClr val="FFFFFF"/>
            </a:solidFill>
            <a:ln>
              <a:noFill/>
            </a:ln>
          </p:spPr>
        </p:sp>
        <p:sp>
          <p:nvSpPr>
            <p:cNvPr id="835" name="Google Shape;835;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6" name="Google Shape;836;p30"/>
          <p:cNvSpPr/>
          <p:nvPr/>
        </p:nvSpPr>
        <p:spPr>
          <a:xfrm>
            <a:off x="15921602" y="6397819"/>
            <a:ext cx="4732796" cy="5720962"/>
          </a:xfrm>
          <a:custGeom>
            <a:rect b="b" l="l" r="r" t="t"/>
            <a:pathLst>
              <a:path extrusionOk="0" h="5720962" w="4732796">
                <a:moveTo>
                  <a:pt x="0" y="0"/>
                </a:moveTo>
                <a:lnTo>
                  <a:pt x="4732796" y="0"/>
                </a:lnTo>
                <a:lnTo>
                  <a:pt x="4732796" y="5720962"/>
                </a:lnTo>
                <a:lnTo>
                  <a:pt x="0" y="5720962"/>
                </a:lnTo>
                <a:lnTo>
                  <a:pt x="0" y="0"/>
                </a:lnTo>
                <a:close/>
              </a:path>
            </a:pathLst>
          </a:custGeom>
          <a:blipFill rotWithShape="1">
            <a:blip r:embed="rId4">
              <a:alphaModFix/>
            </a:blip>
            <a:stretch>
              <a:fillRect b="0" l="0" r="0" t="0"/>
            </a:stretch>
          </a:blipFill>
          <a:ln>
            <a:noFill/>
          </a:ln>
        </p:spPr>
      </p:sp>
      <p:sp>
        <p:nvSpPr>
          <p:cNvPr id="837" name="Google Shape;837;p30"/>
          <p:cNvSpPr/>
          <p:nvPr/>
        </p:nvSpPr>
        <p:spPr>
          <a:xfrm>
            <a:off x="8591383" y="-4459204"/>
            <a:ext cx="4732796" cy="5720962"/>
          </a:xfrm>
          <a:custGeom>
            <a:rect b="b" l="l" r="r" t="t"/>
            <a:pathLst>
              <a:path extrusionOk="0" h="5720962" w="4732796">
                <a:moveTo>
                  <a:pt x="0" y="0"/>
                </a:moveTo>
                <a:lnTo>
                  <a:pt x="4732796" y="0"/>
                </a:lnTo>
                <a:lnTo>
                  <a:pt x="4732796" y="5720962"/>
                </a:lnTo>
                <a:lnTo>
                  <a:pt x="0" y="5720962"/>
                </a:lnTo>
                <a:lnTo>
                  <a:pt x="0" y="0"/>
                </a:lnTo>
                <a:close/>
              </a:path>
            </a:pathLst>
          </a:custGeom>
          <a:blipFill rotWithShape="1">
            <a:blip r:embed="rId4">
              <a:alphaModFix/>
            </a:blip>
            <a:stretch>
              <a:fillRect b="0" l="0" r="0" t="0"/>
            </a:stretch>
          </a:blipFill>
          <a:ln>
            <a:noFill/>
          </a:ln>
        </p:spPr>
      </p:sp>
      <p:sp>
        <p:nvSpPr>
          <p:cNvPr id="838" name="Google Shape;838;p30"/>
          <p:cNvSpPr txBox="1"/>
          <p:nvPr/>
        </p:nvSpPr>
        <p:spPr>
          <a:xfrm>
            <a:off x="799227" y="3109335"/>
            <a:ext cx="8650727" cy="5197401"/>
          </a:xfrm>
          <a:prstGeom prst="rect">
            <a:avLst/>
          </a:prstGeom>
          <a:noFill/>
          <a:ln>
            <a:noFill/>
          </a:ln>
        </p:spPr>
        <p:txBody>
          <a:bodyPr anchorCtr="0" anchor="t" bIns="0" lIns="0" spcFirstLastPara="1" rIns="0" wrap="square" tIns="0">
            <a:spAutoFit/>
          </a:bodyPr>
          <a:lstStyle/>
          <a:p>
            <a:pPr indent="0" lvl="0" marL="0" marR="0" rtl="0" algn="ctr">
              <a:lnSpc>
                <a:spcPct val="110999"/>
              </a:lnSpc>
              <a:spcBef>
                <a:spcPts val="0"/>
              </a:spcBef>
              <a:spcAft>
                <a:spcPts val="0"/>
              </a:spcAft>
              <a:buNone/>
            </a:pPr>
            <a:r>
              <a:rPr b="0" i="0" lang="en-US" sz="33882" u="none" cap="none" strike="noStrike">
                <a:solidFill>
                  <a:srgbClr val="FFFFFF"/>
                </a:solidFill>
                <a:latin typeface="Poppins Medium"/>
                <a:ea typeface="Poppins Medium"/>
                <a:cs typeface="Poppins Medium"/>
                <a:sym typeface="Poppins Medium"/>
              </a:rPr>
              <a:t>04</a:t>
            </a:r>
            <a:endParaRPr/>
          </a:p>
        </p:txBody>
      </p:sp>
      <p:sp>
        <p:nvSpPr>
          <p:cNvPr id="839" name="Google Shape;839;p30"/>
          <p:cNvSpPr txBox="1"/>
          <p:nvPr/>
        </p:nvSpPr>
        <p:spPr>
          <a:xfrm>
            <a:off x="684370" y="1859941"/>
            <a:ext cx="8880440" cy="1083124"/>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7062" u="none" cap="none" strike="noStrike">
                <a:solidFill>
                  <a:srgbClr val="0FCB43"/>
                </a:solidFill>
                <a:latin typeface="Poppins Medium"/>
                <a:ea typeface="Poppins Medium"/>
                <a:cs typeface="Poppins Medium"/>
                <a:sym typeface="Poppins Medium"/>
              </a:rPr>
              <a:t>UPCOMING REPORT</a:t>
            </a:r>
            <a:endParaRPr/>
          </a:p>
        </p:txBody>
      </p:sp>
      <p:sp>
        <p:nvSpPr>
          <p:cNvPr id="840" name="Google Shape;840;p30"/>
          <p:cNvSpPr txBox="1"/>
          <p:nvPr/>
        </p:nvSpPr>
        <p:spPr>
          <a:xfrm>
            <a:off x="106585" y="8411510"/>
            <a:ext cx="10036011" cy="48387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0" i="0" lang="en-US" sz="2699" u="none" cap="none" strike="noStrike">
                <a:solidFill>
                  <a:srgbClr val="FFFFFF"/>
                </a:solidFill>
                <a:latin typeface="Poppins"/>
                <a:ea typeface="Poppins"/>
                <a:cs typeface="Poppins"/>
                <a:sym typeface="Poppins"/>
              </a:rPr>
              <a:t>Elaborate on what you want to discuss.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844" name="Shape 844"/>
        <p:cNvGrpSpPr/>
        <p:nvPr/>
      </p:nvGrpSpPr>
      <p:grpSpPr>
        <a:xfrm>
          <a:off x="0" y="0"/>
          <a:ext cx="0" cy="0"/>
          <a:chOff x="0" y="0"/>
          <a:chExt cx="0" cy="0"/>
        </a:xfrm>
      </p:grpSpPr>
      <p:sp>
        <p:nvSpPr>
          <p:cNvPr id="845" name="Google Shape;845;p31"/>
          <p:cNvSpPr/>
          <p:nvPr/>
        </p:nvSpPr>
        <p:spPr>
          <a:xfrm rot="-2700000">
            <a:off x="7597533" y="3695700"/>
            <a:ext cx="3092935" cy="3092935"/>
          </a:xfrm>
          <a:custGeom>
            <a:rect b="b" l="l" r="r" t="t"/>
            <a:pathLst>
              <a:path extrusionOk="0" h="3092935" w="3092935">
                <a:moveTo>
                  <a:pt x="0" y="0"/>
                </a:moveTo>
                <a:lnTo>
                  <a:pt x="3092934" y="0"/>
                </a:lnTo>
                <a:lnTo>
                  <a:pt x="3092934" y="3092935"/>
                </a:lnTo>
                <a:lnTo>
                  <a:pt x="0" y="3092935"/>
                </a:lnTo>
                <a:lnTo>
                  <a:pt x="0" y="0"/>
                </a:lnTo>
                <a:close/>
              </a:path>
            </a:pathLst>
          </a:custGeom>
          <a:blipFill rotWithShape="1">
            <a:blip r:embed="rId3">
              <a:alphaModFix amt="70000"/>
            </a:blip>
            <a:stretch>
              <a:fillRect b="0" l="0" r="0" t="0"/>
            </a:stretch>
          </a:blipFill>
          <a:ln>
            <a:noFill/>
          </a:ln>
        </p:spPr>
      </p:sp>
      <p:sp>
        <p:nvSpPr>
          <p:cNvPr id="846" name="Google Shape;846;p31"/>
          <p:cNvSpPr/>
          <p:nvPr/>
        </p:nvSpPr>
        <p:spPr>
          <a:xfrm rot="-2700000">
            <a:off x="13420770" y="3695700"/>
            <a:ext cx="3092935" cy="3092935"/>
          </a:xfrm>
          <a:custGeom>
            <a:rect b="b" l="l" r="r" t="t"/>
            <a:pathLst>
              <a:path extrusionOk="0" h="3092935" w="3092935">
                <a:moveTo>
                  <a:pt x="0" y="0"/>
                </a:moveTo>
                <a:lnTo>
                  <a:pt x="3092935" y="0"/>
                </a:lnTo>
                <a:lnTo>
                  <a:pt x="3092935" y="3092935"/>
                </a:lnTo>
                <a:lnTo>
                  <a:pt x="0" y="3092935"/>
                </a:lnTo>
                <a:lnTo>
                  <a:pt x="0" y="0"/>
                </a:lnTo>
                <a:close/>
              </a:path>
            </a:pathLst>
          </a:custGeom>
          <a:blipFill rotWithShape="1">
            <a:blip r:embed="rId3">
              <a:alphaModFix amt="70000"/>
            </a:blip>
            <a:stretch>
              <a:fillRect b="0" l="0" r="0" t="0"/>
            </a:stretch>
          </a:blipFill>
          <a:ln>
            <a:noFill/>
          </a:ln>
        </p:spPr>
      </p:sp>
      <p:sp>
        <p:nvSpPr>
          <p:cNvPr id="847" name="Google Shape;847;p31"/>
          <p:cNvSpPr/>
          <p:nvPr/>
        </p:nvSpPr>
        <p:spPr>
          <a:xfrm rot="-2700000">
            <a:off x="1774295" y="3695700"/>
            <a:ext cx="3092935" cy="3092935"/>
          </a:xfrm>
          <a:custGeom>
            <a:rect b="b" l="l" r="r" t="t"/>
            <a:pathLst>
              <a:path extrusionOk="0" h="3092935" w="3092935">
                <a:moveTo>
                  <a:pt x="0" y="0"/>
                </a:moveTo>
                <a:lnTo>
                  <a:pt x="3092935" y="0"/>
                </a:lnTo>
                <a:lnTo>
                  <a:pt x="3092935" y="3092935"/>
                </a:lnTo>
                <a:lnTo>
                  <a:pt x="0" y="3092935"/>
                </a:lnTo>
                <a:lnTo>
                  <a:pt x="0" y="0"/>
                </a:lnTo>
                <a:close/>
              </a:path>
            </a:pathLst>
          </a:custGeom>
          <a:blipFill rotWithShape="1">
            <a:blip r:embed="rId3">
              <a:alphaModFix amt="70000"/>
            </a:blip>
            <a:stretch>
              <a:fillRect b="0" l="0" r="0" t="0"/>
            </a:stretch>
          </a:blipFill>
          <a:ln>
            <a:noFill/>
          </a:ln>
        </p:spPr>
      </p:sp>
      <p:sp>
        <p:nvSpPr>
          <p:cNvPr id="848" name="Google Shape;848;p31"/>
          <p:cNvSpPr/>
          <p:nvPr/>
        </p:nvSpPr>
        <p:spPr>
          <a:xfrm>
            <a:off x="2197290" y="3897496"/>
            <a:ext cx="2246944" cy="2144810"/>
          </a:xfrm>
          <a:custGeom>
            <a:rect b="b" l="l" r="r" t="t"/>
            <a:pathLst>
              <a:path extrusionOk="0" h="2144810" w="2246944">
                <a:moveTo>
                  <a:pt x="0" y="0"/>
                </a:moveTo>
                <a:lnTo>
                  <a:pt x="2246944" y="0"/>
                </a:lnTo>
                <a:lnTo>
                  <a:pt x="2246944" y="2144810"/>
                </a:lnTo>
                <a:lnTo>
                  <a:pt x="0" y="2144810"/>
                </a:lnTo>
                <a:lnTo>
                  <a:pt x="0" y="0"/>
                </a:lnTo>
                <a:close/>
              </a:path>
            </a:pathLst>
          </a:custGeom>
          <a:blipFill rotWithShape="1">
            <a:blip r:embed="rId4">
              <a:alphaModFix/>
            </a:blip>
            <a:stretch>
              <a:fillRect b="0" l="0" r="0" t="0"/>
            </a:stretch>
          </a:blipFill>
          <a:ln>
            <a:noFill/>
          </a:ln>
        </p:spPr>
      </p:sp>
      <p:sp>
        <p:nvSpPr>
          <p:cNvPr id="849" name="Google Shape;849;p31"/>
          <p:cNvSpPr/>
          <p:nvPr/>
        </p:nvSpPr>
        <p:spPr>
          <a:xfrm>
            <a:off x="8087194" y="4087996"/>
            <a:ext cx="1979623" cy="2008843"/>
          </a:xfrm>
          <a:custGeom>
            <a:rect b="b" l="l" r="r" t="t"/>
            <a:pathLst>
              <a:path extrusionOk="0" h="2008843" w="1979623">
                <a:moveTo>
                  <a:pt x="0" y="0"/>
                </a:moveTo>
                <a:lnTo>
                  <a:pt x="1979623" y="0"/>
                </a:lnTo>
                <a:lnTo>
                  <a:pt x="1979623" y="2008842"/>
                </a:lnTo>
                <a:lnTo>
                  <a:pt x="0" y="2008842"/>
                </a:lnTo>
                <a:lnTo>
                  <a:pt x="0" y="0"/>
                </a:lnTo>
                <a:close/>
              </a:path>
            </a:pathLst>
          </a:custGeom>
          <a:blipFill rotWithShape="1">
            <a:blip r:embed="rId5">
              <a:alphaModFix/>
            </a:blip>
            <a:stretch>
              <a:fillRect b="0" l="0" r="0" t="0"/>
            </a:stretch>
          </a:blipFill>
          <a:ln>
            <a:noFill/>
          </a:ln>
        </p:spPr>
      </p:sp>
      <p:sp>
        <p:nvSpPr>
          <p:cNvPr id="850" name="Google Shape;850;p31"/>
          <p:cNvSpPr/>
          <p:nvPr/>
        </p:nvSpPr>
        <p:spPr>
          <a:xfrm>
            <a:off x="14101514" y="4020012"/>
            <a:ext cx="1731447" cy="2144810"/>
          </a:xfrm>
          <a:custGeom>
            <a:rect b="b" l="l" r="r" t="t"/>
            <a:pathLst>
              <a:path extrusionOk="0" h="2144810" w="1731447">
                <a:moveTo>
                  <a:pt x="0" y="0"/>
                </a:moveTo>
                <a:lnTo>
                  <a:pt x="1731447" y="0"/>
                </a:lnTo>
                <a:lnTo>
                  <a:pt x="1731447" y="2144810"/>
                </a:lnTo>
                <a:lnTo>
                  <a:pt x="0" y="2144810"/>
                </a:lnTo>
                <a:lnTo>
                  <a:pt x="0" y="0"/>
                </a:lnTo>
                <a:close/>
              </a:path>
            </a:pathLst>
          </a:custGeom>
          <a:blipFill rotWithShape="1">
            <a:blip r:embed="rId6">
              <a:alphaModFix/>
            </a:blip>
            <a:stretch>
              <a:fillRect b="0" l="0" r="0" t="0"/>
            </a:stretch>
          </a:blipFill>
          <a:ln>
            <a:noFill/>
          </a:ln>
        </p:spPr>
      </p:sp>
      <p:sp>
        <p:nvSpPr>
          <p:cNvPr id="851" name="Google Shape;851;p31"/>
          <p:cNvSpPr txBox="1"/>
          <p:nvPr/>
        </p:nvSpPr>
        <p:spPr>
          <a:xfrm>
            <a:off x="1028700" y="7362527"/>
            <a:ext cx="4584125"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1" i="0" lang="en-US" sz="2400" u="none" cap="none" strike="noStrike">
                <a:solidFill>
                  <a:srgbClr val="0FCB43"/>
                </a:solidFill>
                <a:latin typeface="Poppins"/>
                <a:ea typeface="Poppins"/>
                <a:cs typeface="Poppins"/>
                <a:sym typeface="Poppins"/>
              </a:rPr>
              <a:t>Add a main point</a:t>
            </a:r>
            <a:endParaRPr/>
          </a:p>
        </p:txBody>
      </p:sp>
      <p:sp>
        <p:nvSpPr>
          <p:cNvPr id="852" name="Google Shape;852;p31"/>
          <p:cNvSpPr txBox="1"/>
          <p:nvPr/>
        </p:nvSpPr>
        <p:spPr>
          <a:xfrm>
            <a:off x="6851938" y="7362527"/>
            <a:ext cx="4584125"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1" i="0" lang="en-US" sz="2400" u="none" cap="none" strike="noStrike">
                <a:solidFill>
                  <a:srgbClr val="0FCB43"/>
                </a:solidFill>
                <a:latin typeface="Poppins"/>
                <a:ea typeface="Poppins"/>
                <a:cs typeface="Poppins"/>
                <a:sym typeface="Poppins"/>
              </a:rPr>
              <a:t>Add a main point</a:t>
            </a:r>
            <a:endParaRPr/>
          </a:p>
        </p:txBody>
      </p:sp>
      <p:sp>
        <p:nvSpPr>
          <p:cNvPr id="853" name="Google Shape;853;p31"/>
          <p:cNvSpPr txBox="1"/>
          <p:nvPr/>
        </p:nvSpPr>
        <p:spPr>
          <a:xfrm>
            <a:off x="12675175" y="7362527"/>
            <a:ext cx="4584125"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1" i="0" lang="en-US" sz="2400" u="none" cap="none" strike="noStrike">
                <a:solidFill>
                  <a:srgbClr val="0FCB43"/>
                </a:solidFill>
                <a:latin typeface="Poppins"/>
                <a:ea typeface="Poppins"/>
                <a:cs typeface="Poppins"/>
                <a:sym typeface="Poppins"/>
              </a:rPr>
              <a:t>Add a main point</a:t>
            </a:r>
            <a:endParaRPr/>
          </a:p>
        </p:txBody>
      </p:sp>
      <p:sp>
        <p:nvSpPr>
          <p:cNvPr id="854" name="Google Shape;854;p31"/>
          <p:cNvSpPr txBox="1"/>
          <p:nvPr/>
        </p:nvSpPr>
        <p:spPr>
          <a:xfrm>
            <a:off x="1452886" y="7954114"/>
            <a:ext cx="3735754" cy="782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Briefly elaborate on</a:t>
            </a:r>
            <a:endParaRPr/>
          </a:p>
          <a:p>
            <a:pPr indent="0" lvl="1"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what you want to discuss. </a:t>
            </a:r>
            <a:endParaRPr/>
          </a:p>
        </p:txBody>
      </p:sp>
      <p:sp>
        <p:nvSpPr>
          <p:cNvPr id="855" name="Google Shape;855;p31"/>
          <p:cNvSpPr txBox="1"/>
          <p:nvPr/>
        </p:nvSpPr>
        <p:spPr>
          <a:xfrm>
            <a:off x="7276123" y="7954114"/>
            <a:ext cx="3735754" cy="782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Briefly elaborate on</a:t>
            </a:r>
            <a:endParaRPr/>
          </a:p>
          <a:p>
            <a:pPr indent="0" lvl="1"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what you want to discuss. </a:t>
            </a:r>
            <a:endParaRPr/>
          </a:p>
        </p:txBody>
      </p:sp>
      <p:sp>
        <p:nvSpPr>
          <p:cNvPr id="856" name="Google Shape;856;p31"/>
          <p:cNvSpPr txBox="1"/>
          <p:nvPr/>
        </p:nvSpPr>
        <p:spPr>
          <a:xfrm>
            <a:off x="13099361" y="7954114"/>
            <a:ext cx="3735754" cy="7823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Briefly elaborate on</a:t>
            </a:r>
            <a:endParaRPr/>
          </a:p>
          <a:p>
            <a:pPr indent="0" lvl="1"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what you want to discuss. </a:t>
            </a:r>
            <a:endParaRPr/>
          </a:p>
        </p:txBody>
      </p:sp>
      <p:sp>
        <p:nvSpPr>
          <p:cNvPr id="857" name="Google Shape;857;p31"/>
          <p:cNvSpPr txBox="1"/>
          <p:nvPr/>
        </p:nvSpPr>
        <p:spPr>
          <a:xfrm>
            <a:off x="1452886" y="1017908"/>
            <a:ext cx="15382229"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Upcoming Report</a:t>
            </a:r>
            <a:endParaRPr/>
          </a:p>
        </p:txBody>
      </p:sp>
      <p:grpSp>
        <p:nvGrpSpPr>
          <p:cNvPr id="858" name="Google Shape;858;p31"/>
          <p:cNvGrpSpPr/>
          <p:nvPr/>
        </p:nvGrpSpPr>
        <p:grpSpPr>
          <a:xfrm rot="-5400000">
            <a:off x="15091897" y="825002"/>
            <a:ext cx="9631425" cy="6144989"/>
            <a:chOff x="-1" y="0"/>
            <a:chExt cx="12841901" cy="8193319"/>
          </a:xfrm>
        </p:grpSpPr>
        <p:sp>
          <p:nvSpPr>
            <p:cNvPr id="859" name="Google Shape;859;p31"/>
            <p:cNvSpPr/>
            <p:nvPr/>
          </p:nvSpPr>
          <p:spPr>
            <a:xfrm flipH="1" rot="5400000">
              <a:off x="339143" y="2100434"/>
              <a:ext cx="5753742" cy="6432029"/>
            </a:xfrm>
            <a:custGeom>
              <a:rect b="b" l="l" r="r" t="t"/>
              <a:pathLst>
                <a:path extrusionOk="0" h="6432029" w="5753742">
                  <a:moveTo>
                    <a:pt x="5753743" y="0"/>
                  </a:moveTo>
                  <a:lnTo>
                    <a:pt x="0" y="0"/>
                  </a:lnTo>
                  <a:lnTo>
                    <a:pt x="0" y="6432029"/>
                  </a:lnTo>
                  <a:lnTo>
                    <a:pt x="5753743" y="6432029"/>
                  </a:lnTo>
                  <a:lnTo>
                    <a:pt x="5753743" y="0"/>
                  </a:lnTo>
                  <a:close/>
                </a:path>
              </a:pathLst>
            </a:custGeom>
            <a:blipFill rotWithShape="1">
              <a:blip r:embed="rId7">
                <a:alphaModFix/>
              </a:blip>
              <a:stretch>
                <a:fillRect b="0" l="0" r="0" t="0"/>
              </a:stretch>
            </a:blipFill>
            <a:ln>
              <a:noFill/>
            </a:ln>
          </p:spPr>
        </p:sp>
        <p:sp>
          <p:nvSpPr>
            <p:cNvPr id="860" name="Google Shape;860;p31"/>
            <p:cNvSpPr/>
            <p:nvPr/>
          </p:nvSpPr>
          <p:spPr>
            <a:xfrm flipH="1" rot="5400000">
              <a:off x="6749015" y="-339143"/>
              <a:ext cx="5753742" cy="6432029"/>
            </a:xfrm>
            <a:custGeom>
              <a:rect b="b" l="l" r="r" t="t"/>
              <a:pathLst>
                <a:path extrusionOk="0" h="6432029" w="5753742">
                  <a:moveTo>
                    <a:pt x="5753742" y="0"/>
                  </a:moveTo>
                  <a:lnTo>
                    <a:pt x="0" y="0"/>
                  </a:lnTo>
                  <a:lnTo>
                    <a:pt x="0" y="6432029"/>
                  </a:lnTo>
                  <a:lnTo>
                    <a:pt x="5753742" y="6432029"/>
                  </a:lnTo>
                  <a:lnTo>
                    <a:pt x="5753742" y="0"/>
                  </a:lnTo>
                  <a:close/>
                </a:path>
              </a:pathLst>
            </a:custGeom>
            <a:blipFill rotWithShape="1">
              <a:blip r:embed="rId7">
                <a:alphaModFix/>
              </a:blip>
              <a:stretch>
                <a:fillRect b="0" l="0" r="0" t="0"/>
              </a:stretch>
            </a:blipFill>
            <a:ln>
              <a:noFill/>
            </a:ln>
          </p:spPr>
        </p:sp>
      </p:grpSp>
      <p:grpSp>
        <p:nvGrpSpPr>
          <p:cNvPr id="861" name="Google Shape;861;p31"/>
          <p:cNvGrpSpPr/>
          <p:nvPr/>
        </p:nvGrpSpPr>
        <p:grpSpPr>
          <a:xfrm rot="-5400000">
            <a:off x="-4910963" y="7514988"/>
            <a:ext cx="9631425" cy="6144989"/>
            <a:chOff x="-1" y="0"/>
            <a:chExt cx="12841901" cy="8193319"/>
          </a:xfrm>
        </p:grpSpPr>
        <p:sp>
          <p:nvSpPr>
            <p:cNvPr id="862" name="Google Shape;862;p31"/>
            <p:cNvSpPr/>
            <p:nvPr/>
          </p:nvSpPr>
          <p:spPr>
            <a:xfrm flipH="1" rot="5400000">
              <a:off x="339143" y="2100434"/>
              <a:ext cx="5753742" cy="6432029"/>
            </a:xfrm>
            <a:custGeom>
              <a:rect b="b" l="l" r="r" t="t"/>
              <a:pathLst>
                <a:path extrusionOk="0" h="6432029" w="5753742">
                  <a:moveTo>
                    <a:pt x="5753743" y="0"/>
                  </a:moveTo>
                  <a:lnTo>
                    <a:pt x="0" y="0"/>
                  </a:lnTo>
                  <a:lnTo>
                    <a:pt x="0" y="6432029"/>
                  </a:lnTo>
                  <a:lnTo>
                    <a:pt x="5753743" y="6432029"/>
                  </a:lnTo>
                  <a:lnTo>
                    <a:pt x="5753743" y="0"/>
                  </a:lnTo>
                  <a:close/>
                </a:path>
              </a:pathLst>
            </a:custGeom>
            <a:blipFill rotWithShape="1">
              <a:blip r:embed="rId7">
                <a:alphaModFix/>
              </a:blip>
              <a:stretch>
                <a:fillRect b="0" l="0" r="0" t="0"/>
              </a:stretch>
            </a:blipFill>
            <a:ln>
              <a:noFill/>
            </a:ln>
          </p:spPr>
        </p:sp>
        <p:sp>
          <p:nvSpPr>
            <p:cNvPr id="863" name="Google Shape;863;p31"/>
            <p:cNvSpPr/>
            <p:nvPr/>
          </p:nvSpPr>
          <p:spPr>
            <a:xfrm flipH="1" rot="5400000">
              <a:off x="6749015" y="-339143"/>
              <a:ext cx="5753742" cy="6432029"/>
            </a:xfrm>
            <a:custGeom>
              <a:rect b="b" l="l" r="r" t="t"/>
              <a:pathLst>
                <a:path extrusionOk="0" h="6432029" w="5753742">
                  <a:moveTo>
                    <a:pt x="5753742" y="0"/>
                  </a:moveTo>
                  <a:lnTo>
                    <a:pt x="0" y="0"/>
                  </a:lnTo>
                  <a:lnTo>
                    <a:pt x="0" y="6432029"/>
                  </a:lnTo>
                  <a:lnTo>
                    <a:pt x="5753742" y="6432029"/>
                  </a:lnTo>
                  <a:lnTo>
                    <a:pt x="5753742" y="0"/>
                  </a:lnTo>
                  <a:close/>
                </a:path>
              </a:pathLst>
            </a:custGeom>
            <a:blipFill rotWithShape="1">
              <a:blip r:embed="rId7">
                <a:alphaModFix/>
              </a:blip>
              <a:stretch>
                <a:fillRect b="0" l="0" r="0" t="0"/>
              </a:stretch>
            </a:blipFill>
            <a:ln>
              <a:noFill/>
            </a:ln>
          </p:spPr>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131" name="Shape 131"/>
        <p:cNvGrpSpPr/>
        <p:nvPr/>
      </p:nvGrpSpPr>
      <p:grpSpPr>
        <a:xfrm>
          <a:off x="0" y="0"/>
          <a:ext cx="0" cy="0"/>
          <a:chOff x="0" y="0"/>
          <a:chExt cx="0" cy="0"/>
        </a:xfrm>
      </p:grpSpPr>
      <p:sp>
        <p:nvSpPr>
          <p:cNvPr id="132" name="Google Shape;132;p14"/>
          <p:cNvSpPr txBox="1"/>
          <p:nvPr/>
        </p:nvSpPr>
        <p:spPr>
          <a:xfrm>
            <a:off x="948655" y="4176229"/>
            <a:ext cx="5218545" cy="50780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t/>
            </a:r>
            <a:endParaRPr b="0" i="0" sz="2200" u="none" cap="none" strike="noStrike">
              <a:solidFill>
                <a:srgbClr val="545454"/>
              </a:solidFill>
              <a:latin typeface="Poppins"/>
              <a:ea typeface="Poppins"/>
              <a:cs typeface="Poppins"/>
              <a:sym typeface="Poppins"/>
            </a:endParaRPr>
          </a:p>
          <a:p>
            <a:pPr indent="0" lvl="0" marL="0" marR="0" rtl="0" algn="ctr">
              <a:lnSpc>
                <a:spcPct val="140000"/>
              </a:lnSpc>
              <a:spcBef>
                <a:spcPts val="0"/>
              </a:spcBef>
              <a:spcAft>
                <a:spcPts val="0"/>
              </a:spcAft>
              <a:buNone/>
            </a:pPr>
            <a:r>
              <a:rPr b="1" i="0" lang="en-US" sz="2200" u="sng" cap="none" strike="noStrike">
                <a:solidFill>
                  <a:srgbClr val="0FCB43"/>
                </a:solidFill>
                <a:latin typeface="Poppins"/>
                <a:ea typeface="Poppins"/>
                <a:cs typeface="Poppins"/>
                <a:sym typeface="Poppins"/>
              </a:rPr>
              <a:t>Alternative:</a:t>
            </a:r>
            <a:r>
              <a:rPr b="0" i="0" lang="en-US" sz="2200" u="none" cap="none" strike="noStrike">
                <a:solidFill>
                  <a:srgbClr val="545454"/>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33" name="Google Shape;133;p14"/>
          <p:cNvSpPr txBox="1"/>
          <p:nvPr/>
        </p:nvSpPr>
        <p:spPr>
          <a:xfrm>
            <a:off x="7225976" y="4176229"/>
            <a:ext cx="4917474" cy="42970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Click on the "PowerPoint" button below this presentation preview. Start editing your presentation.</a:t>
            </a:r>
            <a:endParaRPr/>
          </a:p>
          <a:p>
            <a:pPr indent="0" lvl="0" marL="0" marR="0" rtl="0" algn="ctr">
              <a:lnSpc>
                <a:spcPct val="140000"/>
              </a:lnSpc>
              <a:spcBef>
                <a:spcPts val="0"/>
              </a:spcBef>
              <a:spcAft>
                <a:spcPts val="0"/>
              </a:spcAft>
              <a:buNone/>
            </a:pPr>
            <a:r>
              <a:t/>
            </a:r>
            <a:endParaRPr b="0" i="0" sz="2200" u="none" cap="none" strike="noStrike">
              <a:solidFill>
                <a:srgbClr val="545454"/>
              </a:solidFill>
              <a:latin typeface="Poppins"/>
              <a:ea typeface="Poppins"/>
              <a:cs typeface="Poppins"/>
              <a:sym typeface="Poppins"/>
            </a:endParaRPr>
          </a:p>
          <a:p>
            <a:pPr indent="0" lvl="0" marL="0" marR="0" rtl="0" algn="ctr">
              <a:lnSpc>
                <a:spcPct val="140000"/>
              </a:lnSpc>
              <a:spcBef>
                <a:spcPts val="0"/>
              </a:spcBef>
              <a:spcAft>
                <a:spcPts val="0"/>
              </a:spcAft>
              <a:buNone/>
            </a:pPr>
            <a:r>
              <a:rPr b="1" i="0" lang="en-US" sz="2200" u="sng" cap="none" strike="noStrike">
                <a:solidFill>
                  <a:srgbClr val="0FCB43"/>
                </a:solidFill>
                <a:latin typeface="Poppins"/>
                <a:ea typeface="Poppins"/>
                <a:cs typeface="Poppins"/>
                <a:sym typeface="Poppins"/>
              </a:rPr>
              <a:t>Alternative:</a:t>
            </a:r>
            <a:r>
              <a:rPr b="0" i="0" lang="en-US" sz="2200" u="none" cap="none" strike="noStrike">
                <a:solidFill>
                  <a:srgbClr val="545454"/>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a:p>
        </p:txBody>
      </p:sp>
      <p:sp>
        <p:nvSpPr>
          <p:cNvPr id="134" name="Google Shape;134;p14"/>
          <p:cNvSpPr txBox="1"/>
          <p:nvPr/>
        </p:nvSpPr>
        <p:spPr>
          <a:xfrm>
            <a:off x="12836567" y="4176229"/>
            <a:ext cx="4422733" cy="19538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135" name="Google Shape;135;p14"/>
          <p:cNvSpPr txBox="1"/>
          <p:nvPr/>
        </p:nvSpPr>
        <p:spPr>
          <a:xfrm>
            <a:off x="14365557" y="3244425"/>
            <a:ext cx="1364754"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FCB43"/>
                </a:solidFill>
                <a:latin typeface="Poppins Medium"/>
                <a:ea typeface="Poppins Medium"/>
                <a:cs typeface="Poppins Medium"/>
                <a:sym typeface="Poppins Medium"/>
              </a:rPr>
              <a:t>CANVA</a:t>
            </a:r>
            <a:endParaRPr/>
          </a:p>
        </p:txBody>
      </p:sp>
      <p:grpSp>
        <p:nvGrpSpPr>
          <p:cNvPr id="136" name="Google Shape;136;p14"/>
          <p:cNvGrpSpPr/>
          <p:nvPr/>
        </p:nvGrpSpPr>
        <p:grpSpPr>
          <a:xfrm>
            <a:off x="-1000806" y="811708"/>
            <a:ext cx="20289611" cy="3303095"/>
            <a:chOff x="0" y="-57150"/>
            <a:chExt cx="5343766" cy="869950"/>
          </a:xfrm>
        </p:grpSpPr>
        <p:sp>
          <p:nvSpPr>
            <p:cNvPr id="137" name="Google Shape;137;p14"/>
            <p:cNvSpPr/>
            <p:nvPr/>
          </p:nvSpPr>
          <p:spPr>
            <a:xfrm>
              <a:off x="0" y="0"/>
              <a:ext cx="5343766" cy="361244"/>
            </a:xfrm>
            <a:custGeom>
              <a:rect b="b" l="l" r="r" t="t"/>
              <a:pathLst>
                <a:path extrusionOk="0" h="361244" w="5343766">
                  <a:moveTo>
                    <a:pt x="0" y="0"/>
                  </a:moveTo>
                  <a:lnTo>
                    <a:pt x="5343766" y="0"/>
                  </a:lnTo>
                  <a:lnTo>
                    <a:pt x="5343766" y="361244"/>
                  </a:lnTo>
                  <a:lnTo>
                    <a:pt x="0" y="361244"/>
                  </a:lnTo>
                  <a:close/>
                </a:path>
              </a:pathLst>
            </a:custGeom>
            <a:solidFill>
              <a:srgbClr val="0FCB43"/>
            </a:solidFill>
            <a:ln>
              <a:noFill/>
            </a:ln>
          </p:spPr>
        </p:sp>
        <p:sp>
          <p:nvSpPr>
            <p:cNvPr id="138" name="Google Shape;138;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14"/>
          <p:cNvSpPr txBox="1"/>
          <p:nvPr/>
        </p:nvSpPr>
        <p:spPr>
          <a:xfrm>
            <a:off x="1569824" y="1097281"/>
            <a:ext cx="15440770"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FFFFFF"/>
                </a:solidFill>
                <a:latin typeface="Poppins Medium"/>
                <a:ea typeface="Poppins Medium"/>
                <a:cs typeface="Poppins Medium"/>
                <a:sym typeface="Poppins Medium"/>
              </a:rPr>
              <a:t>How to Use This Presentation</a:t>
            </a:r>
            <a:endParaRPr/>
          </a:p>
        </p:txBody>
      </p:sp>
      <p:sp>
        <p:nvSpPr>
          <p:cNvPr id="140" name="Google Shape;140;p14"/>
          <p:cNvSpPr txBox="1"/>
          <p:nvPr/>
        </p:nvSpPr>
        <p:spPr>
          <a:xfrm>
            <a:off x="1486149" y="3244425"/>
            <a:ext cx="4143600" cy="4617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FCB43"/>
                </a:solidFill>
                <a:latin typeface="Poppins Medium"/>
                <a:ea typeface="Poppins Medium"/>
                <a:cs typeface="Poppins Medium"/>
                <a:sym typeface="Poppins Medium"/>
              </a:rPr>
              <a:t>GOOGLE SLIDES</a:t>
            </a:r>
            <a:endParaRPr/>
          </a:p>
        </p:txBody>
      </p:sp>
      <p:sp>
        <p:nvSpPr>
          <p:cNvPr id="141" name="Google Shape;141;p14"/>
          <p:cNvSpPr txBox="1"/>
          <p:nvPr/>
        </p:nvSpPr>
        <p:spPr>
          <a:xfrm>
            <a:off x="8453681" y="3244425"/>
            <a:ext cx="2462064"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0FCB43"/>
                </a:solidFill>
                <a:latin typeface="Poppins Medium"/>
                <a:ea typeface="Poppins Medium"/>
                <a:cs typeface="Poppins Medium"/>
                <a:sym typeface="Poppins Medium"/>
              </a:rPr>
              <a:t>POWERPOINT</a:t>
            </a:r>
            <a:endParaRPr/>
          </a:p>
        </p:txBody>
      </p:sp>
      <p:sp>
        <p:nvSpPr>
          <p:cNvPr id="142" name="Google Shape;142;p14"/>
          <p:cNvSpPr/>
          <p:nvPr/>
        </p:nvSpPr>
        <p:spPr>
          <a:xfrm flipH="1" rot="-4172531">
            <a:off x="16457611" y="7572834"/>
            <a:ext cx="3384727" cy="3851820"/>
          </a:xfrm>
          <a:custGeom>
            <a:rect b="b" l="l" r="r" t="t"/>
            <a:pathLst>
              <a:path extrusionOk="0" h="3851820" w="3384727">
                <a:moveTo>
                  <a:pt x="3384728" y="0"/>
                </a:moveTo>
                <a:lnTo>
                  <a:pt x="0" y="0"/>
                </a:lnTo>
                <a:lnTo>
                  <a:pt x="0" y="3851819"/>
                </a:lnTo>
                <a:lnTo>
                  <a:pt x="3384728" y="3851819"/>
                </a:lnTo>
                <a:lnTo>
                  <a:pt x="3384728" y="0"/>
                </a:lnTo>
                <a:close/>
              </a:path>
            </a:pathLst>
          </a:custGeom>
          <a:blipFill rotWithShape="1">
            <a:blip r:embed="rId3">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867" name="Shape 867"/>
        <p:cNvGrpSpPr/>
        <p:nvPr/>
      </p:nvGrpSpPr>
      <p:grpSpPr>
        <a:xfrm>
          <a:off x="0" y="0"/>
          <a:ext cx="0" cy="0"/>
          <a:chOff x="0" y="0"/>
          <a:chExt cx="0" cy="0"/>
        </a:xfrm>
      </p:grpSpPr>
      <p:sp>
        <p:nvSpPr>
          <p:cNvPr id="868" name="Google Shape;868;p32"/>
          <p:cNvSpPr/>
          <p:nvPr/>
        </p:nvSpPr>
        <p:spPr>
          <a:xfrm rot="10800000">
            <a:off x="87179" y="7231165"/>
            <a:ext cx="3055835" cy="3055835"/>
          </a:xfrm>
          <a:custGeom>
            <a:rect b="b" l="l" r="r" t="t"/>
            <a:pathLst>
              <a:path extrusionOk="0" h="3055835" w="3055835">
                <a:moveTo>
                  <a:pt x="3055835" y="3055835"/>
                </a:moveTo>
                <a:lnTo>
                  <a:pt x="0" y="3055835"/>
                </a:lnTo>
                <a:lnTo>
                  <a:pt x="0" y="0"/>
                </a:lnTo>
                <a:lnTo>
                  <a:pt x="3055835" y="0"/>
                </a:lnTo>
                <a:lnTo>
                  <a:pt x="3055835" y="3055835"/>
                </a:lnTo>
                <a:close/>
              </a:path>
            </a:pathLst>
          </a:custGeom>
          <a:blipFill rotWithShape="1">
            <a:blip r:embed="rId3">
              <a:alphaModFix/>
            </a:blip>
            <a:stretch>
              <a:fillRect b="0" l="0" r="0" t="0"/>
            </a:stretch>
          </a:blipFill>
          <a:ln>
            <a:noFill/>
          </a:ln>
        </p:spPr>
      </p:sp>
      <p:sp>
        <p:nvSpPr>
          <p:cNvPr id="869" name="Google Shape;869;p32"/>
          <p:cNvSpPr/>
          <p:nvPr/>
        </p:nvSpPr>
        <p:spPr>
          <a:xfrm rot="-5400000">
            <a:off x="15284688" y="1736016"/>
            <a:ext cx="4444119" cy="2569509"/>
          </a:xfrm>
          <a:custGeom>
            <a:rect b="b" l="l" r="r" t="t"/>
            <a:pathLst>
              <a:path extrusionOk="0" h="2569509" w="4444119">
                <a:moveTo>
                  <a:pt x="0" y="0"/>
                </a:moveTo>
                <a:lnTo>
                  <a:pt x="4444119" y="0"/>
                </a:lnTo>
                <a:lnTo>
                  <a:pt x="4444119" y="2569509"/>
                </a:lnTo>
                <a:lnTo>
                  <a:pt x="0" y="2569509"/>
                </a:lnTo>
                <a:lnTo>
                  <a:pt x="0" y="0"/>
                </a:lnTo>
                <a:close/>
              </a:path>
            </a:pathLst>
          </a:custGeom>
          <a:blipFill rotWithShape="1">
            <a:blip r:embed="rId4">
              <a:alphaModFix/>
            </a:blip>
            <a:stretch>
              <a:fillRect b="0" l="0" r="0" t="0"/>
            </a:stretch>
          </a:blipFill>
          <a:ln>
            <a:noFill/>
          </a:ln>
        </p:spPr>
      </p:sp>
      <p:grpSp>
        <p:nvGrpSpPr>
          <p:cNvPr id="870" name="Google Shape;870;p32"/>
          <p:cNvGrpSpPr/>
          <p:nvPr/>
        </p:nvGrpSpPr>
        <p:grpSpPr>
          <a:xfrm>
            <a:off x="1028700" y="1955061"/>
            <a:ext cx="16230600" cy="7931889"/>
            <a:chOff x="0" y="-57150"/>
            <a:chExt cx="4274726" cy="2089057"/>
          </a:xfrm>
        </p:grpSpPr>
        <p:sp>
          <p:nvSpPr>
            <p:cNvPr id="871" name="Google Shape;871;p32"/>
            <p:cNvSpPr/>
            <p:nvPr/>
          </p:nvSpPr>
          <p:spPr>
            <a:xfrm>
              <a:off x="0" y="0"/>
              <a:ext cx="4274726" cy="2031907"/>
            </a:xfrm>
            <a:custGeom>
              <a:rect b="b" l="l" r="r" t="t"/>
              <a:pathLst>
                <a:path extrusionOk="0" h="2031907" w="4274726">
                  <a:moveTo>
                    <a:pt x="0" y="0"/>
                  </a:moveTo>
                  <a:lnTo>
                    <a:pt x="4274726" y="0"/>
                  </a:lnTo>
                  <a:lnTo>
                    <a:pt x="4274726" y="2031907"/>
                  </a:lnTo>
                  <a:lnTo>
                    <a:pt x="0" y="2031907"/>
                  </a:lnTo>
                  <a:close/>
                </a:path>
              </a:pathLst>
            </a:custGeom>
            <a:solidFill>
              <a:srgbClr val="F4F4F5"/>
            </a:solidFill>
            <a:ln cap="flat" cmpd="sng" w="47625">
              <a:solidFill>
                <a:srgbClr val="0FCB43"/>
              </a:solidFill>
              <a:prstDash val="solid"/>
              <a:round/>
              <a:headEnd len="sm" w="sm" type="none"/>
              <a:tailEnd len="sm" w="sm" type="none"/>
            </a:ln>
          </p:spPr>
        </p:sp>
        <p:sp>
          <p:nvSpPr>
            <p:cNvPr id="872" name="Google Shape;872;p3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73" name="Google Shape;873;p32"/>
          <p:cNvCxnSpPr/>
          <p:nvPr/>
        </p:nvCxnSpPr>
        <p:spPr>
          <a:xfrm>
            <a:off x="2712197" y="5943946"/>
            <a:ext cx="12863605" cy="0"/>
          </a:xfrm>
          <a:prstGeom prst="straightConnector1">
            <a:avLst/>
          </a:prstGeom>
          <a:noFill/>
          <a:ln cap="flat" cmpd="sng" w="19050">
            <a:solidFill>
              <a:srgbClr val="B8B8B8"/>
            </a:solidFill>
            <a:prstDash val="solid"/>
            <a:round/>
            <a:headEnd len="sm" w="sm" type="none"/>
            <a:tailEnd len="sm" w="sm" type="none"/>
          </a:ln>
        </p:spPr>
      </p:cxnSp>
      <p:cxnSp>
        <p:nvCxnSpPr>
          <p:cNvPr id="874" name="Google Shape;874;p32"/>
          <p:cNvCxnSpPr/>
          <p:nvPr/>
        </p:nvCxnSpPr>
        <p:spPr>
          <a:xfrm rot="10800000">
            <a:off x="9144000" y="3020770"/>
            <a:ext cx="0" cy="5884452"/>
          </a:xfrm>
          <a:prstGeom prst="straightConnector1">
            <a:avLst/>
          </a:prstGeom>
          <a:noFill/>
          <a:ln cap="flat" cmpd="sng" w="19050">
            <a:solidFill>
              <a:srgbClr val="B8B8B8"/>
            </a:solidFill>
            <a:prstDash val="solid"/>
            <a:round/>
            <a:headEnd len="sm" w="sm" type="none"/>
            <a:tailEnd len="sm" w="sm" type="none"/>
          </a:ln>
        </p:spPr>
      </p:cxnSp>
      <p:grpSp>
        <p:nvGrpSpPr>
          <p:cNvPr id="875" name="Google Shape;875;p32"/>
          <p:cNvGrpSpPr/>
          <p:nvPr/>
        </p:nvGrpSpPr>
        <p:grpSpPr>
          <a:xfrm>
            <a:off x="4730252" y="3796871"/>
            <a:ext cx="190448" cy="191302"/>
            <a:chOff x="1813" y="0"/>
            <a:chExt cx="809173" cy="812800"/>
          </a:xfrm>
        </p:grpSpPr>
        <p:sp>
          <p:nvSpPr>
            <p:cNvPr id="876" name="Google Shape;876;p3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B8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8" name="Google Shape;878;p32"/>
          <p:cNvGrpSpPr/>
          <p:nvPr/>
        </p:nvGrpSpPr>
        <p:grpSpPr>
          <a:xfrm>
            <a:off x="13593175" y="3531627"/>
            <a:ext cx="190448" cy="191302"/>
            <a:chOff x="1813" y="0"/>
            <a:chExt cx="809173" cy="812800"/>
          </a:xfrm>
        </p:grpSpPr>
        <p:sp>
          <p:nvSpPr>
            <p:cNvPr id="879" name="Google Shape;879;p3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FCB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1" name="Google Shape;881;p32"/>
          <p:cNvGrpSpPr/>
          <p:nvPr/>
        </p:nvGrpSpPr>
        <p:grpSpPr>
          <a:xfrm>
            <a:off x="6890590" y="7372696"/>
            <a:ext cx="190448" cy="191302"/>
            <a:chOff x="1813" y="0"/>
            <a:chExt cx="809173" cy="812800"/>
          </a:xfrm>
        </p:grpSpPr>
        <p:sp>
          <p:nvSpPr>
            <p:cNvPr id="882" name="Google Shape;882;p3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B8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4" name="Google Shape;884;p32"/>
          <p:cNvGrpSpPr/>
          <p:nvPr/>
        </p:nvGrpSpPr>
        <p:grpSpPr>
          <a:xfrm>
            <a:off x="11525160" y="6650908"/>
            <a:ext cx="190448" cy="191302"/>
            <a:chOff x="1813" y="0"/>
            <a:chExt cx="809173" cy="812800"/>
          </a:xfrm>
        </p:grpSpPr>
        <p:sp>
          <p:nvSpPr>
            <p:cNvPr id="885" name="Google Shape;885;p32"/>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8B8B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3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7" name="Google Shape;887;p32"/>
          <p:cNvSpPr txBox="1"/>
          <p:nvPr/>
        </p:nvSpPr>
        <p:spPr>
          <a:xfrm>
            <a:off x="2066007" y="526081"/>
            <a:ext cx="14155987"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Project Landscape</a:t>
            </a:r>
            <a:endParaRPr/>
          </a:p>
        </p:txBody>
      </p:sp>
      <p:sp>
        <p:nvSpPr>
          <p:cNvPr id="888" name="Google Shape;888;p32"/>
          <p:cNvSpPr txBox="1"/>
          <p:nvPr/>
        </p:nvSpPr>
        <p:spPr>
          <a:xfrm>
            <a:off x="7442488" y="9019522"/>
            <a:ext cx="3364925" cy="3524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0FCB43"/>
                </a:solidFill>
                <a:latin typeface="Poppins"/>
                <a:ea typeface="Poppins"/>
                <a:cs typeface="Poppins"/>
                <a:sym typeface="Poppins"/>
              </a:rPr>
              <a:t>DIFFICULT TO USE</a:t>
            </a:r>
            <a:endParaRPr/>
          </a:p>
        </p:txBody>
      </p:sp>
      <p:sp>
        <p:nvSpPr>
          <p:cNvPr id="889" name="Google Shape;889;p32"/>
          <p:cNvSpPr txBox="1"/>
          <p:nvPr/>
        </p:nvSpPr>
        <p:spPr>
          <a:xfrm>
            <a:off x="7442488" y="2531275"/>
            <a:ext cx="3364925" cy="3524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0FCB43"/>
                </a:solidFill>
                <a:latin typeface="Poppins"/>
                <a:ea typeface="Poppins"/>
                <a:cs typeface="Poppins"/>
                <a:sym typeface="Poppins"/>
              </a:rPr>
              <a:t>EASY TO USE</a:t>
            </a:r>
            <a:endParaRPr/>
          </a:p>
        </p:txBody>
      </p:sp>
      <p:sp>
        <p:nvSpPr>
          <p:cNvPr id="890" name="Google Shape;890;p32"/>
          <p:cNvSpPr txBox="1"/>
          <p:nvPr/>
        </p:nvSpPr>
        <p:spPr>
          <a:xfrm rot="-5400000">
            <a:off x="600230" y="5786784"/>
            <a:ext cx="3364925" cy="3524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0FCB43"/>
                </a:solidFill>
                <a:latin typeface="Poppins"/>
                <a:ea typeface="Poppins"/>
                <a:cs typeface="Poppins"/>
                <a:sym typeface="Poppins"/>
              </a:rPr>
              <a:t>INSUFFICIENT</a:t>
            </a:r>
            <a:endParaRPr/>
          </a:p>
        </p:txBody>
      </p:sp>
      <p:sp>
        <p:nvSpPr>
          <p:cNvPr id="891" name="Google Shape;891;p32"/>
          <p:cNvSpPr txBox="1"/>
          <p:nvPr/>
        </p:nvSpPr>
        <p:spPr>
          <a:xfrm rot="5400000">
            <a:off x="14334744" y="5786784"/>
            <a:ext cx="3364925" cy="3524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00" u="none" cap="none" strike="noStrike">
                <a:solidFill>
                  <a:srgbClr val="0FCB43"/>
                </a:solidFill>
                <a:latin typeface="Poppins"/>
                <a:ea typeface="Poppins"/>
                <a:cs typeface="Poppins"/>
                <a:sym typeface="Poppins"/>
              </a:rPr>
              <a:t>EFFICIENT</a:t>
            </a:r>
            <a:endParaRPr/>
          </a:p>
        </p:txBody>
      </p:sp>
      <p:sp>
        <p:nvSpPr>
          <p:cNvPr id="892" name="Google Shape;892;p32"/>
          <p:cNvSpPr txBox="1"/>
          <p:nvPr/>
        </p:nvSpPr>
        <p:spPr>
          <a:xfrm>
            <a:off x="3143014" y="4166234"/>
            <a:ext cx="3364925" cy="3524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B8B8B8"/>
                </a:solidFill>
                <a:latin typeface="Poppins Medium"/>
                <a:ea typeface="Poppins Medium"/>
                <a:cs typeface="Poppins Medium"/>
                <a:sym typeface="Poppins Medium"/>
              </a:rPr>
              <a:t>Competitor Name</a:t>
            </a:r>
            <a:endParaRPr/>
          </a:p>
        </p:txBody>
      </p:sp>
      <p:sp>
        <p:nvSpPr>
          <p:cNvPr id="893" name="Google Shape;893;p32"/>
          <p:cNvSpPr txBox="1"/>
          <p:nvPr/>
        </p:nvSpPr>
        <p:spPr>
          <a:xfrm>
            <a:off x="12005937" y="3900991"/>
            <a:ext cx="3364925" cy="3524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B8B8B8"/>
                </a:solidFill>
                <a:latin typeface="Poppins Medium"/>
                <a:ea typeface="Poppins Medium"/>
                <a:cs typeface="Poppins Medium"/>
                <a:sym typeface="Poppins Medium"/>
              </a:rPr>
              <a:t>Your solution</a:t>
            </a:r>
            <a:endParaRPr/>
          </a:p>
        </p:txBody>
      </p:sp>
      <p:sp>
        <p:nvSpPr>
          <p:cNvPr id="894" name="Google Shape;894;p32"/>
          <p:cNvSpPr txBox="1"/>
          <p:nvPr/>
        </p:nvSpPr>
        <p:spPr>
          <a:xfrm>
            <a:off x="5303352" y="7742060"/>
            <a:ext cx="3364925" cy="3524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B8B8B8"/>
                </a:solidFill>
                <a:latin typeface="Poppins Medium"/>
                <a:ea typeface="Poppins Medium"/>
                <a:cs typeface="Poppins Medium"/>
                <a:sym typeface="Poppins Medium"/>
              </a:rPr>
              <a:t>Competitor Name</a:t>
            </a:r>
            <a:endParaRPr/>
          </a:p>
        </p:txBody>
      </p:sp>
      <p:sp>
        <p:nvSpPr>
          <p:cNvPr id="895" name="Google Shape;895;p32"/>
          <p:cNvSpPr txBox="1"/>
          <p:nvPr/>
        </p:nvSpPr>
        <p:spPr>
          <a:xfrm>
            <a:off x="9937921" y="7020271"/>
            <a:ext cx="3364925" cy="3524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B8B8B8"/>
                </a:solidFill>
                <a:latin typeface="Poppins Medium"/>
                <a:ea typeface="Poppins Medium"/>
                <a:cs typeface="Poppins Medium"/>
                <a:sym typeface="Poppins Medium"/>
              </a:rPr>
              <a:t>Competitor Name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899" name="Shape 899"/>
        <p:cNvGrpSpPr/>
        <p:nvPr/>
      </p:nvGrpSpPr>
      <p:grpSpPr>
        <a:xfrm>
          <a:off x="0" y="0"/>
          <a:ext cx="0" cy="0"/>
          <a:chOff x="0" y="0"/>
          <a:chExt cx="0" cy="0"/>
        </a:xfrm>
      </p:grpSpPr>
      <p:pic>
        <p:nvPicPr>
          <p:cNvPr id="900" name="Google Shape;900;p33"/>
          <p:cNvPicPr preferRelativeResize="0"/>
          <p:nvPr/>
        </p:nvPicPr>
        <p:blipFill rotWithShape="1">
          <a:blip r:embed="rId3">
            <a:alphaModFix/>
          </a:blip>
          <a:srcRect b="0" l="29196" r="29196" t="0"/>
          <a:stretch/>
        </p:blipFill>
        <p:spPr>
          <a:xfrm>
            <a:off x="0" y="0"/>
            <a:ext cx="6418276" cy="10287000"/>
          </a:xfrm>
          <a:prstGeom prst="rect">
            <a:avLst/>
          </a:prstGeom>
          <a:noFill/>
          <a:ln>
            <a:noFill/>
          </a:ln>
        </p:spPr>
      </p:pic>
      <p:sp>
        <p:nvSpPr>
          <p:cNvPr id="901" name="Google Shape;901;p33"/>
          <p:cNvSpPr/>
          <p:nvPr/>
        </p:nvSpPr>
        <p:spPr>
          <a:xfrm>
            <a:off x="15471168" y="7508777"/>
            <a:ext cx="4648492" cy="3499047"/>
          </a:xfrm>
          <a:custGeom>
            <a:rect b="b" l="l" r="r" t="t"/>
            <a:pathLst>
              <a:path extrusionOk="0" h="3499047" w="4648492">
                <a:moveTo>
                  <a:pt x="0" y="0"/>
                </a:moveTo>
                <a:lnTo>
                  <a:pt x="4648492" y="0"/>
                </a:lnTo>
                <a:lnTo>
                  <a:pt x="4648492" y="3499046"/>
                </a:lnTo>
                <a:lnTo>
                  <a:pt x="0" y="3499046"/>
                </a:lnTo>
                <a:lnTo>
                  <a:pt x="0" y="0"/>
                </a:lnTo>
                <a:close/>
              </a:path>
            </a:pathLst>
          </a:custGeom>
          <a:blipFill rotWithShape="1">
            <a:blip r:embed="rId4">
              <a:alphaModFix/>
            </a:blip>
            <a:stretch>
              <a:fillRect b="0" l="0" r="0" t="0"/>
            </a:stretch>
          </a:blipFill>
          <a:ln>
            <a:noFill/>
          </a:ln>
        </p:spPr>
      </p:sp>
      <p:grpSp>
        <p:nvGrpSpPr>
          <p:cNvPr id="902" name="Google Shape;902;p33"/>
          <p:cNvGrpSpPr/>
          <p:nvPr/>
        </p:nvGrpSpPr>
        <p:grpSpPr>
          <a:xfrm>
            <a:off x="6904051" y="2415384"/>
            <a:ext cx="5088727" cy="7174624"/>
            <a:chOff x="0" y="-57150"/>
            <a:chExt cx="1340241" cy="1889613"/>
          </a:xfrm>
        </p:grpSpPr>
        <p:sp>
          <p:nvSpPr>
            <p:cNvPr id="903" name="Google Shape;903;p33"/>
            <p:cNvSpPr/>
            <p:nvPr/>
          </p:nvSpPr>
          <p:spPr>
            <a:xfrm>
              <a:off x="0" y="0"/>
              <a:ext cx="1340241" cy="1832463"/>
            </a:xfrm>
            <a:custGeom>
              <a:rect b="b" l="l" r="r" t="t"/>
              <a:pathLst>
                <a:path extrusionOk="0" h="1832463" w="1340241">
                  <a:moveTo>
                    <a:pt x="0" y="0"/>
                  </a:moveTo>
                  <a:lnTo>
                    <a:pt x="1340241" y="0"/>
                  </a:lnTo>
                  <a:lnTo>
                    <a:pt x="1340241" y="1832463"/>
                  </a:lnTo>
                  <a:lnTo>
                    <a:pt x="0" y="1832463"/>
                  </a:lnTo>
                  <a:close/>
                </a:path>
              </a:pathLst>
            </a:custGeom>
            <a:solidFill>
              <a:srgbClr val="F4F4F5"/>
            </a:solidFill>
            <a:ln cap="flat" cmpd="sng" w="47625">
              <a:solidFill>
                <a:srgbClr val="0FCB43"/>
              </a:solidFill>
              <a:prstDash val="solid"/>
              <a:round/>
              <a:headEnd len="sm" w="sm" type="none"/>
              <a:tailEnd len="sm" w="sm" type="none"/>
            </a:ln>
          </p:spPr>
        </p:sp>
        <p:sp>
          <p:nvSpPr>
            <p:cNvPr id="904" name="Google Shape;904;p3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5" name="Google Shape;905;p33"/>
          <p:cNvGrpSpPr/>
          <p:nvPr/>
        </p:nvGrpSpPr>
        <p:grpSpPr>
          <a:xfrm>
            <a:off x="12706687" y="2415384"/>
            <a:ext cx="5088727" cy="7174624"/>
            <a:chOff x="0" y="-57150"/>
            <a:chExt cx="1340241" cy="1889613"/>
          </a:xfrm>
        </p:grpSpPr>
        <p:sp>
          <p:nvSpPr>
            <p:cNvPr id="906" name="Google Shape;906;p33"/>
            <p:cNvSpPr/>
            <p:nvPr/>
          </p:nvSpPr>
          <p:spPr>
            <a:xfrm>
              <a:off x="0" y="0"/>
              <a:ext cx="1340241" cy="1832463"/>
            </a:xfrm>
            <a:custGeom>
              <a:rect b="b" l="l" r="r" t="t"/>
              <a:pathLst>
                <a:path extrusionOk="0" h="1832463" w="1340241">
                  <a:moveTo>
                    <a:pt x="0" y="0"/>
                  </a:moveTo>
                  <a:lnTo>
                    <a:pt x="1340241" y="0"/>
                  </a:lnTo>
                  <a:lnTo>
                    <a:pt x="1340241" y="1832463"/>
                  </a:lnTo>
                  <a:lnTo>
                    <a:pt x="0" y="1832463"/>
                  </a:lnTo>
                  <a:close/>
                </a:path>
              </a:pathLst>
            </a:custGeom>
            <a:solidFill>
              <a:srgbClr val="F4F4F5"/>
            </a:solidFill>
            <a:ln cap="flat" cmpd="sng" w="47625">
              <a:solidFill>
                <a:srgbClr val="0FCB43"/>
              </a:solidFill>
              <a:prstDash val="solid"/>
              <a:round/>
              <a:headEnd len="sm" w="sm" type="none"/>
              <a:tailEnd len="sm" w="sm" type="none"/>
            </a:ln>
          </p:spPr>
        </p:sp>
        <p:sp>
          <p:nvSpPr>
            <p:cNvPr id="907" name="Google Shape;907;p3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8" name="Google Shape;908;p33"/>
          <p:cNvSpPr/>
          <p:nvPr/>
        </p:nvSpPr>
        <p:spPr>
          <a:xfrm>
            <a:off x="14557692" y="4907477"/>
            <a:ext cx="1386717" cy="1930871"/>
          </a:xfrm>
          <a:custGeom>
            <a:rect b="b" l="l" r="r" t="t"/>
            <a:pathLst>
              <a:path extrusionOk="0" h="1930871" w="1386717">
                <a:moveTo>
                  <a:pt x="0" y="0"/>
                </a:moveTo>
                <a:lnTo>
                  <a:pt x="1386717" y="0"/>
                </a:lnTo>
                <a:lnTo>
                  <a:pt x="1386717" y="1930871"/>
                </a:lnTo>
                <a:lnTo>
                  <a:pt x="0" y="1930871"/>
                </a:lnTo>
                <a:lnTo>
                  <a:pt x="0" y="0"/>
                </a:lnTo>
                <a:close/>
              </a:path>
            </a:pathLst>
          </a:custGeom>
          <a:blipFill rotWithShape="1">
            <a:blip r:embed="rId5">
              <a:alphaModFix/>
            </a:blip>
            <a:stretch>
              <a:fillRect b="0" l="0" r="0" t="0"/>
            </a:stretch>
          </a:blipFill>
          <a:ln>
            <a:noFill/>
          </a:ln>
        </p:spPr>
      </p:sp>
      <p:sp>
        <p:nvSpPr>
          <p:cNvPr id="909" name="Google Shape;909;p33"/>
          <p:cNvSpPr/>
          <p:nvPr/>
        </p:nvSpPr>
        <p:spPr>
          <a:xfrm>
            <a:off x="8419903" y="4829219"/>
            <a:ext cx="2057024" cy="2087386"/>
          </a:xfrm>
          <a:custGeom>
            <a:rect b="b" l="l" r="r" t="t"/>
            <a:pathLst>
              <a:path extrusionOk="0" h="2087386" w="2057024">
                <a:moveTo>
                  <a:pt x="0" y="0"/>
                </a:moveTo>
                <a:lnTo>
                  <a:pt x="2057024" y="0"/>
                </a:lnTo>
                <a:lnTo>
                  <a:pt x="2057024" y="2087386"/>
                </a:lnTo>
                <a:lnTo>
                  <a:pt x="0" y="2087386"/>
                </a:lnTo>
                <a:lnTo>
                  <a:pt x="0" y="0"/>
                </a:lnTo>
                <a:close/>
              </a:path>
            </a:pathLst>
          </a:custGeom>
          <a:blipFill rotWithShape="1">
            <a:blip r:embed="rId6">
              <a:alphaModFix/>
            </a:blip>
            <a:stretch>
              <a:fillRect b="0" l="0" r="0" t="0"/>
            </a:stretch>
          </a:blipFill>
          <a:ln>
            <a:noFill/>
          </a:ln>
        </p:spPr>
      </p:sp>
      <p:sp>
        <p:nvSpPr>
          <p:cNvPr id="910" name="Google Shape;910;p33"/>
          <p:cNvSpPr/>
          <p:nvPr/>
        </p:nvSpPr>
        <p:spPr>
          <a:xfrm>
            <a:off x="-1845787" y="-720823"/>
            <a:ext cx="4185758" cy="3150734"/>
          </a:xfrm>
          <a:custGeom>
            <a:rect b="b" l="l" r="r" t="t"/>
            <a:pathLst>
              <a:path extrusionOk="0" h="3150734" w="4185758">
                <a:moveTo>
                  <a:pt x="0" y="0"/>
                </a:moveTo>
                <a:lnTo>
                  <a:pt x="4185757" y="0"/>
                </a:lnTo>
                <a:lnTo>
                  <a:pt x="4185757" y="3150734"/>
                </a:lnTo>
                <a:lnTo>
                  <a:pt x="0" y="3150734"/>
                </a:lnTo>
                <a:lnTo>
                  <a:pt x="0" y="0"/>
                </a:lnTo>
                <a:close/>
              </a:path>
            </a:pathLst>
          </a:custGeom>
          <a:blipFill rotWithShape="1">
            <a:blip r:embed="rId4">
              <a:alphaModFix/>
            </a:blip>
            <a:stretch>
              <a:fillRect b="0" l="0" r="0" t="0"/>
            </a:stretch>
          </a:blipFill>
          <a:ln>
            <a:noFill/>
          </a:ln>
        </p:spPr>
      </p:sp>
      <p:sp>
        <p:nvSpPr>
          <p:cNvPr id="911" name="Google Shape;911;p33"/>
          <p:cNvSpPr txBox="1"/>
          <p:nvPr/>
        </p:nvSpPr>
        <p:spPr>
          <a:xfrm>
            <a:off x="8025913" y="7939015"/>
            <a:ext cx="2845005"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Elaborate on what you want to discuss. </a:t>
            </a:r>
            <a:endParaRPr/>
          </a:p>
        </p:txBody>
      </p:sp>
      <p:sp>
        <p:nvSpPr>
          <p:cNvPr id="912" name="Google Shape;912;p33"/>
          <p:cNvSpPr txBox="1"/>
          <p:nvPr/>
        </p:nvSpPr>
        <p:spPr>
          <a:xfrm>
            <a:off x="13828548" y="7939015"/>
            <a:ext cx="2845005" cy="782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Elaborate on what you want to discuss. </a:t>
            </a:r>
            <a:endParaRPr/>
          </a:p>
        </p:txBody>
      </p:sp>
      <p:sp>
        <p:nvSpPr>
          <p:cNvPr id="913" name="Google Shape;913;p33"/>
          <p:cNvSpPr txBox="1"/>
          <p:nvPr/>
        </p:nvSpPr>
        <p:spPr>
          <a:xfrm>
            <a:off x="7866772" y="3341724"/>
            <a:ext cx="3163286"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FCB43"/>
                </a:solidFill>
                <a:latin typeface="Poppins Medium"/>
                <a:ea typeface="Poppins Medium"/>
                <a:cs typeface="Poppins Medium"/>
                <a:sym typeface="Poppins Medium"/>
              </a:rPr>
              <a:t>Where We Are</a:t>
            </a:r>
            <a:endParaRPr/>
          </a:p>
        </p:txBody>
      </p:sp>
      <p:sp>
        <p:nvSpPr>
          <p:cNvPr id="914" name="Google Shape;914;p33"/>
          <p:cNvSpPr txBox="1"/>
          <p:nvPr/>
        </p:nvSpPr>
        <p:spPr>
          <a:xfrm>
            <a:off x="12411879" y="3341724"/>
            <a:ext cx="5678344"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0FCB43"/>
                </a:solidFill>
                <a:latin typeface="Poppins Medium"/>
                <a:ea typeface="Poppins Medium"/>
                <a:cs typeface="Poppins Medium"/>
                <a:sym typeface="Poppins Medium"/>
              </a:rPr>
              <a:t>Where We Want to Be</a:t>
            </a:r>
            <a:endParaRPr/>
          </a:p>
        </p:txBody>
      </p:sp>
      <p:sp>
        <p:nvSpPr>
          <p:cNvPr id="915" name="Google Shape;915;p33"/>
          <p:cNvSpPr txBox="1"/>
          <p:nvPr/>
        </p:nvSpPr>
        <p:spPr>
          <a:xfrm>
            <a:off x="8755057" y="686200"/>
            <a:ext cx="7189352"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Our Goals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CB43"/>
        </a:solidFill>
      </p:bgPr>
    </p:bg>
    <p:spTree>
      <p:nvGrpSpPr>
        <p:cNvPr id="919" name="Shape 919"/>
        <p:cNvGrpSpPr/>
        <p:nvPr/>
      </p:nvGrpSpPr>
      <p:grpSpPr>
        <a:xfrm>
          <a:off x="0" y="0"/>
          <a:ext cx="0" cy="0"/>
          <a:chOff x="0" y="0"/>
          <a:chExt cx="0" cy="0"/>
        </a:xfrm>
      </p:grpSpPr>
      <p:sp>
        <p:nvSpPr>
          <p:cNvPr id="920" name="Google Shape;920;p34"/>
          <p:cNvSpPr/>
          <p:nvPr/>
        </p:nvSpPr>
        <p:spPr>
          <a:xfrm>
            <a:off x="9639902" y="9526854"/>
            <a:ext cx="6416563" cy="5529910"/>
          </a:xfrm>
          <a:custGeom>
            <a:rect b="b" l="l" r="r" t="t"/>
            <a:pathLst>
              <a:path extrusionOk="0" h="5529910" w="6416563">
                <a:moveTo>
                  <a:pt x="0" y="0"/>
                </a:moveTo>
                <a:lnTo>
                  <a:pt x="6416562" y="0"/>
                </a:lnTo>
                <a:lnTo>
                  <a:pt x="6416562" y="5529910"/>
                </a:lnTo>
                <a:lnTo>
                  <a:pt x="0" y="5529910"/>
                </a:lnTo>
                <a:lnTo>
                  <a:pt x="0" y="0"/>
                </a:lnTo>
                <a:close/>
              </a:path>
            </a:pathLst>
          </a:custGeom>
          <a:blipFill rotWithShape="1">
            <a:blip r:embed="rId3">
              <a:alphaModFix/>
            </a:blip>
            <a:stretch>
              <a:fillRect b="0" l="0" r="0" t="0"/>
            </a:stretch>
          </a:blipFill>
          <a:ln>
            <a:noFill/>
          </a:ln>
        </p:spPr>
      </p:sp>
      <p:grpSp>
        <p:nvGrpSpPr>
          <p:cNvPr id="921" name="Google Shape;921;p34"/>
          <p:cNvGrpSpPr/>
          <p:nvPr/>
        </p:nvGrpSpPr>
        <p:grpSpPr>
          <a:xfrm rot="10800000">
            <a:off x="2894036" y="-6475295"/>
            <a:ext cx="19230638" cy="10084930"/>
            <a:chOff x="0" y="0"/>
            <a:chExt cx="25640850" cy="13446574"/>
          </a:xfrm>
        </p:grpSpPr>
        <p:sp>
          <p:nvSpPr>
            <p:cNvPr id="922" name="Google Shape;922;p34"/>
            <p:cNvSpPr/>
            <p:nvPr/>
          </p:nvSpPr>
          <p:spPr>
            <a:xfrm rot="10800000">
              <a:off x="0" y="0"/>
              <a:ext cx="8555417" cy="7373214"/>
            </a:xfrm>
            <a:custGeom>
              <a:rect b="b" l="l" r="r" t="t"/>
              <a:pathLst>
                <a:path extrusionOk="0" h="7373214" w="8555417">
                  <a:moveTo>
                    <a:pt x="0" y="0"/>
                  </a:moveTo>
                  <a:lnTo>
                    <a:pt x="8555417" y="0"/>
                  </a:lnTo>
                  <a:lnTo>
                    <a:pt x="8555417" y="7373214"/>
                  </a:lnTo>
                  <a:lnTo>
                    <a:pt x="0" y="7373214"/>
                  </a:lnTo>
                  <a:lnTo>
                    <a:pt x="0" y="0"/>
                  </a:lnTo>
                  <a:close/>
                </a:path>
              </a:pathLst>
            </a:custGeom>
            <a:blipFill rotWithShape="1">
              <a:blip r:embed="rId3">
                <a:alphaModFix/>
              </a:blip>
              <a:stretch>
                <a:fillRect b="0" l="0" r="0" t="0"/>
              </a:stretch>
            </a:blipFill>
            <a:ln>
              <a:noFill/>
            </a:ln>
          </p:spPr>
        </p:sp>
        <p:sp>
          <p:nvSpPr>
            <p:cNvPr id="923" name="Google Shape;923;p34"/>
            <p:cNvSpPr/>
            <p:nvPr/>
          </p:nvSpPr>
          <p:spPr>
            <a:xfrm rot="10800000">
              <a:off x="8542717" y="3042780"/>
              <a:ext cx="8555417" cy="7373214"/>
            </a:xfrm>
            <a:custGeom>
              <a:rect b="b" l="l" r="r" t="t"/>
              <a:pathLst>
                <a:path extrusionOk="0" h="7373214" w="8555417">
                  <a:moveTo>
                    <a:pt x="0" y="0"/>
                  </a:moveTo>
                  <a:lnTo>
                    <a:pt x="8555416" y="0"/>
                  </a:lnTo>
                  <a:lnTo>
                    <a:pt x="8555416" y="7373214"/>
                  </a:lnTo>
                  <a:lnTo>
                    <a:pt x="0" y="7373214"/>
                  </a:lnTo>
                  <a:lnTo>
                    <a:pt x="0" y="0"/>
                  </a:lnTo>
                  <a:close/>
                </a:path>
              </a:pathLst>
            </a:custGeom>
            <a:blipFill rotWithShape="1">
              <a:blip r:embed="rId3">
                <a:alphaModFix/>
              </a:blip>
              <a:stretch>
                <a:fillRect b="0" l="0" r="0" t="0"/>
              </a:stretch>
            </a:blipFill>
            <a:ln>
              <a:noFill/>
            </a:ln>
          </p:spPr>
        </p:sp>
        <p:sp>
          <p:nvSpPr>
            <p:cNvPr id="924" name="Google Shape;924;p34"/>
            <p:cNvSpPr/>
            <p:nvPr/>
          </p:nvSpPr>
          <p:spPr>
            <a:xfrm rot="10800000">
              <a:off x="17085433" y="6073360"/>
              <a:ext cx="8555417" cy="7373214"/>
            </a:xfrm>
            <a:custGeom>
              <a:rect b="b" l="l" r="r" t="t"/>
              <a:pathLst>
                <a:path extrusionOk="0" h="7373214" w="8555417">
                  <a:moveTo>
                    <a:pt x="0" y="0"/>
                  </a:moveTo>
                  <a:lnTo>
                    <a:pt x="8555417" y="0"/>
                  </a:lnTo>
                  <a:lnTo>
                    <a:pt x="8555417" y="7373214"/>
                  </a:lnTo>
                  <a:lnTo>
                    <a:pt x="0" y="7373214"/>
                  </a:lnTo>
                  <a:lnTo>
                    <a:pt x="0" y="0"/>
                  </a:lnTo>
                  <a:close/>
                </a:path>
              </a:pathLst>
            </a:custGeom>
            <a:blipFill rotWithShape="1">
              <a:blip r:embed="rId3">
                <a:alphaModFix/>
              </a:blip>
              <a:stretch>
                <a:fillRect b="0" l="0" r="0" t="0"/>
              </a:stretch>
            </a:blipFill>
            <a:ln>
              <a:noFill/>
            </a:ln>
          </p:spPr>
        </p:sp>
      </p:grpSp>
      <p:grpSp>
        <p:nvGrpSpPr>
          <p:cNvPr id="925" name="Google Shape;925;p34"/>
          <p:cNvGrpSpPr/>
          <p:nvPr/>
        </p:nvGrpSpPr>
        <p:grpSpPr>
          <a:xfrm rot="10800000">
            <a:off x="-9590736" y="2697836"/>
            <a:ext cx="19230638" cy="10084930"/>
            <a:chOff x="0" y="0"/>
            <a:chExt cx="25640850" cy="13446574"/>
          </a:xfrm>
        </p:grpSpPr>
        <p:sp>
          <p:nvSpPr>
            <p:cNvPr id="926" name="Google Shape;926;p34"/>
            <p:cNvSpPr/>
            <p:nvPr/>
          </p:nvSpPr>
          <p:spPr>
            <a:xfrm rot="10800000">
              <a:off x="0" y="0"/>
              <a:ext cx="8555417" cy="7373214"/>
            </a:xfrm>
            <a:custGeom>
              <a:rect b="b" l="l" r="r" t="t"/>
              <a:pathLst>
                <a:path extrusionOk="0" h="7373214" w="8555417">
                  <a:moveTo>
                    <a:pt x="0" y="0"/>
                  </a:moveTo>
                  <a:lnTo>
                    <a:pt x="8555417" y="0"/>
                  </a:lnTo>
                  <a:lnTo>
                    <a:pt x="8555417" y="7373214"/>
                  </a:lnTo>
                  <a:lnTo>
                    <a:pt x="0" y="7373214"/>
                  </a:lnTo>
                  <a:lnTo>
                    <a:pt x="0" y="0"/>
                  </a:lnTo>
                  <a:close/>
                </a:path>
              </a:pathLst>
            </a:custGeom>
            <a:blipFill rotWithShape="1">
              <a:blip r:embed="rId3">
                <a:alphaModFix/>
              </a:blip>
              <a:stretch>
                <a:fillRect b="0" l="0" r="0" t="0"/>
              </a:stretch>
            </a:blipFill>
            <a:ln>
              <a:noFill/>
            </a:ln>
          </p:spPr>
        </p:sp>
        <p:sp>
          <p:nvSpPr>
            <p:cNvPr id="927" name="Google Shape;927;p34"/>
            <p:cNvSpPr/>
            <p:nvPr/>
          </p:nvSpPr>
          <p:spPr>
            <a:xfrm rot="10800000">
              <a:off x="8542717" y="3042780"/>
              <a:ext cx="8555417" cy="7373214"/>
            </a:xfrm>
            <a:custGeom>
              <a:rect b="b" l="l" r="r" t="t"/>
              <a:pathLst>
                <a:path extrusionOk="0" h="7373214" w="8555417">
                  <a:moveTo>
                    <a:pt x="0" y="0"/>
                  </a:moveTo>
                  <a:lnTo>
                    <a:pt x="8555416" y="0"/>
                  </a:lnTo>
                  <a:lnTo>
                    <a:pt x="8555416" y="7373214"/>
                  </a:lnTo>
                  <a:lnTo>
                    <a:pt x="0" y="7373214"/>
                  </a:lnTo>
                  <a:lnTo>
                    <a:pt x="0" y="0"/>
                  </a:lnTo>
                  <a:close/>
                </a:path>
              </a:pathLst>
            </a:custGeom>
            <a:blipFill rotWithShape="1">
              <a:blip r:embed="rId3">
                <a:alphaModFix/>
              </a:blip>
              <a:stretch>
                <a:fillRect b="0" l="0" r="0" t="0"/>
              </a:stretch>
            </a:blipFill>
            <a:ln>
              <a:noFill/>
            </a:ln>
          </p:spPr>
        </p:sp>
        <p:sp>
          <p:nvSpPr>
            <p:cNvPr id="928" name="Google Shape;928;p34"/>
            <p:cNvSpPr/>
            <p:nvPr/>
          </p:nvSpPr>
          <p:spPr>
            <a:xfrm rot="10800000">
              <a:off x="17085433" y="6073360"/>
              <a:ext cx="8555417" cy="7373214"/>
            </a:xfrm>
            <a:custGeom>
              <a:rect b="b" l="l" r="r" t="t"/>
              <a:pathLst>
                <a:path extrusionOk="0" h="7373214" w="8555417">
                  <a:moveTo>
                    <a:pt x="0" y="0"/>
                  </a:moveTo>
                  <a:lnTo>
                    <a:pt x="8555417" y="0"/>
                  </a:lnTo>
                  <a:lnTo>
                    <a:pt x="8555417" y="7373214"/>
                  </a:lnTo>
                  <a:lnTo>
                    <a:pt x="0" y="7373214"/>
                  </a:lnTo>
                  <a:lnTo>
                    <a:pt x="0" y="0"/>
                  </a:lnTo>
                  <a:close/>
                </a:path>
              </a:pathLst>
            </a:custGeom>
            <a:blipFill rotWithShape="1">
              <a:blip r:embed="rId3">
                <a:alphaModFix/>
              </a:blip>
              <a:stretch>
                <a:fillRect b="0" l="0" r="0" t="0"/>
              </a:stretch>
            </a:blipFill>
            <a:ln>
              <a:noFill/>
            </a:ln>
          </p:spPr>
        </p:sp>
      </p:grpSp>
      <p:sp>
        <p:nvSpPr>
          <p:cNvPr id="929" name="Google Shape;929;p34"/>
          <p:cNvSpPr/>
          <p:nvPr/>
        </p:nvSpPr>
        <p:spPr>
          <a:xfrm rot="-5400000">
            <a:off x="-443326" y="-2764955"/>
            <a:ext cx="6416563" cy="5529910"/>
          </a:xfrm>
          <a:custGeom>
            <a:rect b="b" l="l" r="r" t="t"/>
            <a:pathLst>
              <a:path extrusionOk="0" h="5529910" w="6416563">
                <a:moveTo>
                  <a:pt x="0" y="0"/>
                </a:moveTo>
                <a:lnTo>
                  <a:pt x="6416562" y="0"/>
                </a:lnTo>
                <a:lnTo>
                  <a:pt x="6416562" y="5529910"/>
                </a:lnTo>
                <a:lnTo>
                  <a:pt x="0" y="5529910"/>
                </a:lnTo>
                <a:lnTo>
                  <a:pt x="0" y="0"/>
                </a:lnTo>
                <a:close/>
              </a:path>
            </a:pathLst>
          </a:custGeom>
          <a:blipFill rotWithShape="1">
            <a:blip r:embed="rId3">
              <a:alphaModFix/>
            </a:blip>
            <a:stretch>
              <a:fillRect b="0" l="0" r="0" t="0"/>
            </a:stretch>
          </a:blipFill>
          <a:ln>
            <a:noFill/>
          </a:ln>
        </p:spPr>
      </p:sp>
      <p:sp>
        <p:nvSpPr>
          <p:cNvPr id="930" name="Google Shape;930;p34"/>
          <p:cNvSpPr/>
          <p:nvPr/>
        </p:nvSpPr>
        <p:spPr>
          <a:xfrm rot="-5400000">
            <a:off x="14388548" y="4975346"/>
            <a:ext cx="6416563" cy="5529910"/>
          </a:xfrm>
          <a:custGeom>
            <a:rect b="b" l="l" r="r" t="t"/>
            <a:pathLst>
              <a:path extrusionOk="0" h="5529910" w="6416563">
                <a:moveTo>
                  <a:pt x="0" y="0"/>
                </a:moveTo>
                <a:lnTo>
                  <a:pt x="6416563" y="0"/>
                </a:lnTo>
                <a:lnTo>
                  <a:pt x="6416563" y="5529910"/>
                </a:lnTo>
                <a:lnTo>
                  <a:pt x="0" y="5529910"/>
                </a:lnTo>
                <a:lnTo>
                  <a:pt x="0" y="0"/>
                </a:lnTo>
                <a:close/>
              </a:path>
            </a:pathLst>
          </a:custGeom>
          <a:blipFill rotWithShape="1">
            <a:blip r:embed="rId3">
              <a:alphaModFix/>
            </a:blip>
            <a:stretch>
              <a:fillRect b="0" l="0" r="0" t="0"/>
            </a:stretch>
          </a:blipFill>
          <a:ln>
            <a:noFill/>
          </a:ln>
        </p:spPr>
      </p:sp>
      <p:sp>
        <p:nvSpPr>
          <p:cNvPr id="931" name="Google Shape;931;p34"/>
          <p:cNvSpPr txBox="1"/>
          <p:nvPr/>
        </p:nvSpPr>
        <p:spPr>
          <a:xfrm>
            <a:off x="3370400" y="5936784"/>
            <a:ext cx="11547199" cy="509143"/>
          </a:xfrm>
          <a:prstGeom prst="rect">
            <a:avLst/>
          </a:prstGeom>
          <a:noFill/>
          <a:ln>
            <a:noFill/>
          </a:ln>
        </p:spPr>
        <p:txBody>
          <a:bodyPr anchorCtr="0" anchor="t" bIns="0" lIns="0" spcFirstLastPara="1" rIns="0" wrap="square" tIns="0">
            <a:spAutoFit/>
          </a:bodyPr>
          <a:lstStyle/>
          <a:p>
            <a:pPr indent="0" lvl="1" marL="0" marR="0" rtl="0" algn="ctr">
              <a:lnSpc>
                <a:spcPct val="187000"/>
              </a:lnSpc>
              <a:spcBef>
                <a:spcPts val="0"/>
              </a:spcBef>
              <a:spcAft>
                <a:spcPts val="0"/>
              </a:spcAft>
              <a:buNone/>
            </a:pPr>
            <a:r>
              <a:rPr b="0" i="0" lang="en-US" sz="2300" u="none" cap="none" strike="noStrike">
                <a:solidFill>
                  <a:srgbClr val="FFFFFF"/>
                </a:solidFill>
                <a:latin typeface="Poppins Medium"/>
                <a:ea typeface="Poppins Medium"/>
                <a:cs typeface="Poppins Medium"/>
                <a:sym typeface="Poppins Medium"/>
              </a:rPr>
              <a:t>Write a closing statement or call-to-action here.</a:t>
            </a:r>
            <a:endParaRPr/>
          </a:p>
        </p:txBody>
      </p:sp>
      <p:sp>
        <p:nvSpPr>
          <p:cNvPr id="932" name="Google Shape;932;p34"/>
          <p:cNvSpPr txBox="1"/>
          <p:nvPr/>
        </p:nvSpPr>
        <p:spPr>
          <a:xfrm>
            <a:off x="2894036" y="3419135"/>
            <a:ext cx="12499929" cy="2400980"/>
          </a:xfrm>
          <a:prstGeom prst="rect">
            <a:avLst/>
          </a:prstGeom>
          <a:noFill/>
          <a:ln>
            <a:noFill/>
          </a:ln>
        </p:spPr>
        <p:txBody>
          <a:bodyPr anchorCtr="0" anchor="t" bIns="0" lIns="0" spcFirstLastPara="1" rIns="0" wrap="square" tIns="0">
            <a:spAutoFit/>
          </a:bodyPr>
          <a:lstStyle/>
          <a:p>
            <a:pPr indent="0" lvl="0" marL="0" marR="0" rtl="0" algn="ctr">
              <a:lnSpc>
                <a:spcPct val="116004"/>
              </a:lnSpc>
              <a:spcBef>
                <a:spcPts val="0"/>
              </a:spcBef>
              <a:spcAft>
                <a:spcPts val="0"/>
              </a:spcAft>
              <a:buNone/>
            </a:pPr>
            <a:r>
              <a:rPr b="0" i="0" lang="en-US" sz="15133" u="none" cap="none" strike="noStrike">
                <a:solidFill>
                  <a:srgbClr val="FFFFFF"/>
                </a:solidFill>
                <a:latin typeface="Poppins Medium"/>
                <a:ea typeface="Poppins Medium"/>
                <a:cs typeface="Poppins Medium"/>
                <a:sym typeface="Poppins Medium"/>
              </a:rPr>
              <a:t>THANK YOU</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936" name="Shape 936"/>
        <p:cNvGrpSpPr/>
        <p:nvPr/>
      </p:nvGrpSpPr>
      <p:grpSpPr>
        <a:xfrm>
          <a:off x="0" y="0"/>
          <a:ext cx="0" cy="0"/>
          <a:chOff x="0" y="0"/>
          <a:chExt cx="0" cy="0"/>
        </a:xfrm>
      </p:grpSpPr>
      <p:sp>
        <p:nvSpPr>
          <p:cNvPr id="937" name="Google Shape;937;p35"/>
          <p:cNvSpPr txBox="1"/>
          <p:nvPr/>
        </p:nvSpPr>
        <p:spPr>
          <a:xfrm>
            <a:off x="1028700" y="577156"/>
            <a:ext cx="5059131" cy="2348864"/>
          </a:xfrm>
          <a:prstGeom prst="rect">
            <a:avLst/>
          </a:prstGeom>
          <a:noFill/>
          <a:ln>
            <a:noFill/>
          </a:ln>
        </p:spPr>
        <p:txBody>
          <a:bodyPr anchorCtr="0" anchor="t" bIns="0" lIns="0" spcFirstLastPara="1" rIns="0" wrap="square" tIns="0">
            <a:spAutoFit/>
          </a:bodyPr>
          <a:lstStyle/>
          <a:p>
            <a:pPr indent="0" lvl="0" marL="0" marR="0" rtl="0" algn="l">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Resource </a:t>
            </a:r>
            <a:endParaRPr/>
          </a:p>
          <a:p>
            <a:pPr indent="0" lvl="0" marL="0" marR="0" rtl="0" algn="l">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Page</a:t>
            </a:r>
            <a:endParaRPr/>
          </a:p>
        </p:txBody>
      </p:sp>
      <p:sp>
        <p:nvSpPr>
          <p:cNvPr id="938" name="Google Shape;938;p35"/>
          <p:cNvSpPr txBox="1"/>
          <p:nvPr/>
        </p:nvSpPr>
        <p:spPr>
          <a:xfrm>
            <a:off x="1028700" y="4648087"/>
            <a:ext cx="4085336" cy="46875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This presentation template uses the following free fonts:</a:t>
            </a:r>
            <a:endParaRPr/>
          </a:p>
          <a:p>
            <a:pPr indent="0" lvl="1" marL="0" marR="0" rtl="0" algn="l">
              <a:lnSpc>
                <a:spcPct val="140000"/>
              </a:lnSpc>
              <a:spcBef>
                <a:spcPts val="0"/>
              </a:spcBef>
              <a:spcAft>
                <a:spcPts val="0"/>
              </a:spcAft>
              <a:buNone/>
            </a:pPr>
            <a:r>
              <a:t/>
            </a:r>
            <a:endParaRPr b="0" i="0" sz="2200" u="none" cap="none" strike="noStrike">
              <a:solidFill>
                <a:srgbClr val="545454"/>
              </a:solidFill>
              <a:latin typeface="Poppins"/>
              <a:ea typeface="Poppins"/>
              <a:cs typeface="Poppins"/>
              <a:sym typeface="Poppins"/>
            </a:endParaRPr>
          </a:p>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Titles: Poppins Medium</a:t>
            </a:r>
            <a:endParaRPr/>
          </a:p>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Headers: Poppins</a:t>
            </a:r>
            <a:endParaRPr/>
          </a:p>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Body Copy: Poppins</a:t>
            </a:r>
            <a:endParaRPr/>
          </a:p>
          <a:p>
            <a:pPr indent="0" lvl="1" marL="0" marR="0" rtl="0" algn="l">
              <a:lnSpc>
                <a:spcPct val="140000"/>
              </a:lnSpc>
              <a:spcBef>
                <a:spcPts val="0"/>
              </a:spcBef>
              <a:spcAft>
                <a:spcPts val="0"/>
              </a:spcAft>
              <a:buNone/>
            </a:pPr>
            <a:r>
              <a:t/>
            </a:r>
            <a:endParaRPr b="0" i="0" sz="2200" u="none" cap="none" strike="noStrike">
              <a:solidFill>
                <a:srgbClr val="545454"/>
              </a:solidFill>
              <a:latin typeface="Poppins"/>
              <a:ea typeface="Poppins"/>
              <a:cs typeface="Poppins"/>
              <a:sym typeface="Poppins"/>
            </a:endParaRPr>
          </a:p>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You can find these fonts online too. Happy designing! </a:t>
            </a:r>
            <a:endParaRPr/>
          </a:p>
          <a:p>
            <a:pPr indent="0" lvl="1" marL="0" marR="0" rtl="0" algn="l">
              <a:lnSpc>
                <a:spcPct val="140000"/>
              </a:lnSpc>
              <a:spcBef>
                <a:spcPts val="0"/>
              </a:spcBef>
              <a:spcAft>
                <a:spcPts val="0"/>
              </a:spcAft>
              <a:buNone/>
            </a:pPr>
            <a:r>
              <a:t/>
            </a:r>
            <a:endParaRPr b="0" i="0" sz="2200" u="none" cap="none" strike="noStrike">
              <a:solidFill>
                <a:srgbClr val="545454"/>
              </a:solidFill>
              <a:latin typeface="Poppins"/>
              <a:ea typeface="Poppins"/>
              <a:cs typeface="Poppins"/>
              <a:sym typeface="Poppins"/>
            </a:endParaRPr>
          </a:p>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Don't forget to delete this page before presenting. </a:t>
            </a:r>
            <a:endParaRPr/>
          </a:p>
        </p:txBody>
      </p:sp>
      <p:sp>
        <p:nvSpPr>
          <p:cNvPr id="939" name="Google Shape;939;p35"/>
          <p:cNvSpPr txBox="1"/>
          <p:nvPr/>
        </p:nvSpPr>
        <p:spPr>
          <a:xfrm>
            <a:off x="1028700" y="3606532"/>
            <a:ext cx="4085336" cy="78232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545454"/>
                </a:solidFill>
                <a:latin typeface="Poppins Medium"/>
                <a:ea typeface="Poppins Medium"/>
                <a:cs typeface="Poppins Medium"/>
                <a:sym typeface="Poppins Medium"/>
              </a:rPr>
              <a:t>Use these design resources in your Canva Presentation.</a:t>
            </a:r>
            <a:endParaRPr/>
          </a:p>
        </p:txBody>
      </p:sp>
      <p:sp>
        <p:nvSpPr>
          <p:cNvPr id="940" name="Google Shape;940;p35"/>
          <p:cNvSpPr/>
          <p:nvPr/>
        </p:nvSpPr>
        <p:spPr>
          <a:xfrm>
            <a:off x="15556146" y="792942"/>
            <a:ext cx="1447791" cy="1089792"/>
          </a:xfrm>
          <a:custGeom>
            <a:rect b="b" l="l" r="r" t="t"/>
            <a:pathLst>
              <a:path extrusionOk="0" h="1089792" w="1447791">
                <a:moveTo>
                  <a:pt x="0" y="0"/>
                </a:moveTo>
                <a:lnTo>
                  <a:pt x="1447791" y="0"/>
                </a:lnTo>
                <a:lnTo>
                  <a:pt x="1447791" y="1089792"/>
                </a:lnTo>
                <a:lnTo>
                  <a:pt x="0" y="1089792"/>
                </a:lnTo>
                <a:lnTo>
                  <a:pt x="0" y="0"/>
                </a:lnTo>
                <a:close/>
              </a:path>
            </a:pathLst>
          </a:custGeom>
          <a:blipFill rotWithShape="1">
            <a:blip r:embed="rId3">
              <a:alphaModFix/>
            </a:blip>
            <a:stretch>
              <a:fillRect b="0" l="0" r="0" t="0"/>
            </a:stretch>
          </a:blipFill>
          <a:ln>
            <a:noFill/>
          </a:ln>
        </p:spPr>
      </p:sp>
      <p:sp>
        <p:nvSpPr>
          <p:cNvPr id="941" name="Google Shape;941;p35"/>
          <p:cNvSpPr/>
          <p:nvPr/>
        </p:nvSpPr>
        <p:spPr>
          <a:xfrm rot="10800000">
            <a:off x="12533275" y="2200152"/>
            <a:ext cx="1059807" cy="1059807"/>
          </a:xfrm>
          <a:custGeom>
            <a:rect b="b" l="l" r="r" t="t"/>
            <a:pathLst>
              <a:path extrusionOk="0" h="1059807" w="1059807">
                <a:moveTo>
                  <a:pt x="1059808" y="1059807"/>
                </a:moveTo>
                <a:lnTo>
                  <a:pt x="0" y="1059807"/>
                </a:lnTo>
                <a:lnTo>
                  <a:pt x="0" y="0"/>
                </a:lnTo>
                <a:lnTo>
                  <a:pt x="1059808" y="0"/>
                </a:lnTo>
                <a:lnTo>
                  <a:pt x="1059808" y="1059807"/>
                </a:lnTo>
                <a:close/>
              </a:path>
            </a:pathLst>
          </a:custGeom>
          <a:blipFill rotWithShape="1">
            <a:blip r:embed="rId4">
              <a:alphaModFix/>
            </a:blip>
            <a:stretch>
              <a:fillRect b="0" l="0" r="0" t="0"/>
            </a:stretch>
          </a:blipFill>
          <a:ln>
            <a:noFill/>
          </a:ln>
        </p:spPr>
      </p:sp>
      <p:sp>
        <p:nvSpPr>
          <p:cNvPr id="942" name="Google Shape;942;p35"/>
          <p:cNvSpPr/>
          <p:nvPr/>
        </p:nvSpPr>
        <p:spPr>
          <a:xfrm>
            <a:off x="13687249" y="5350185"/>
            <a:ext cx="1500271" cy="867429"/>
          </a:xfrm>
          <a:custGeom>
            <a:rect b="b" l="l" r="r" t="t"/>
            <a:pathLst>
              <a:path extrusionOk="0" h="867429" w="1500271">
                <a:moveTo>
                  <a:pt x="0" y="0"/>
                </a:moveTo>
                <a:lnTo>
                  <a:pt x="1500271" y="0"/>
                </a:lnTo>
                <a:lnTo>
                  <a:pt x="1500271" y="867430"/>
                </a:lnTo>
                <a:lnTo>
                  <a:pt x="0" y="867430"/>
                </a:lnTo>
                <a:lnTo>
                  <a:pt x="0" y="0"/>
                </a:lnTo>
                <a:close/>
              </a:path>
            </a:pathLst>
          </a:custGeom>
          <a:blipFill rotWithShape="1">
            <a:blip r:embed="rId5">
              <a:alphaModFix/>
            </a:blip>
            <a:stretch>
              <a:fillRect b="0" l="0" r="0" t="0"/>
            </a:stretch>
          </a:blipFill>
          <a:ln>
            <a:noFill/>
          </a:ln>
        </p:spPr>
      </p:sp>
      <p:sp>
        <p:nvSpPr>
          <p:cNvPr id="943" name="Google Shape;943;p35"/>
          <p:cNvSpPr/>
          <p:nvPr/>
        </p:nvSpPr>
        <p:spPr>
          <a:xfrm rot="-5400000">
            <a:off x="10581028" y="912804"/>
            <a:ext cx="850068" cy="850068"/>
          </a:xfrm>
          <a:custGeom>
            <a:rect b="b" l="l" r="r" t="t"/>
            <a:pathLst>
              <a:path extrusionOk="0" h="850068" w="850068">
                <a:moveTo>
                  <a:pt x="0" y="0"/>
                </a:moveTo>
                <a:lnTo>
                  <a:pt x="850068" y="0"/>
                </a:lnTo>
                <a:lnTo>
                  <a:pt x="850068" y="850068"/>
                </a:lnTo>
                <a:lnTo>
                  <a:pt x="0" y="850068"/>
                </a:lnTo>
                <a:lnTo>
                  <a:pt x="0" y="0"/>
                </a:lnTo>
                <a:close/>
              </a:path>
            </a:pathLst>
          </a:custGeom>
          <a:blipFill rotWithShape="1">
            <a:blip r:embed="rId6">
              <a:alphaModFix/>
            </a:blip>
            <a:stretch>
              <a:fillRect b="0" l="0" r="0" t="0"/>
            </a:stretch>
          </a:blipFill>
          <a:ln>
            <a:noFill/>
          </a:ln>
        </p:spPr>
      </p:sp>
      <p:sp>
        <p:nvSpPr>
          <p:cNvPr id="944" name="Google Shape;944;p35"/>
          <p:cNvSpPr/>
          <p:nvPr/>
        </p:nvSpPr>
        <p:spPr>
          <a:xfrm flipH="1">
            <a:off x="7599947" y="721538"/>
            <a:ext cx="941081" cy="1052021"/>
          </a:xfrm>
          <a:custGeom>
            <a:rect b="b" l="l" r="r" t="t"/>
            <a:pathLst>
              <a:path extrusionOk="0" h="1052021" w="941081">
                <a:moveTo>
                  <a:pt x="941081" y="0"/>
                </a:moveTo>
                <a:lnTo>
                  <a:pt x="0" y="0"/>
                </a:lnTo>
                <a:lnTo>
                  <a:pt x="0" y="1052021"/>
                </a:lnTo>
                <a:lnTo>
                  <a:pt x="941081" y="1052021"/>
                </a:lnTo>
                <a:lnTo>
                  <a:pt x="941081" y="0"/>
                </a:lnTo>
                <a:close/>
              </a:path>
            </a:pathLst>
          </a:custGeom>
          <a:blipFill rotWithShape="1">
            <a:blip r:embed="rId7">
              <a:alphaModFix/>
            </a:blip>
            <a:stretch>
              <a:fillRect b="0" l="0" r="0" t="0"/>
            </a:stretch>
          </a:blipFill>
          <a:ln>
            <a:noFill/>
          </a:ln>
        </p:spPr>
      </p:sp>
      <p:sp>
        <p:nvSpPr>
          <p:cNvPr id="945" name="Google Shape;945;p35"/>
          <p:cNvSpPr/>
          <p:nvPr/>
        </p:nvSpPr>
        <p:spPr>
          <a:xfrm>
            <a:off x="10998190" y="2159788"/>
            <a:ext cx="943533" cy="1140534"/>
          </a:xfrm>
          <a:custGeom>
            <a:rect b="b" l="l" r="r" t="t"/>
            <a:pathLst>
              <a:path extrusionOk="0" h="1140534" w="943533">
                <a:moveTo>
                  <a:pt x="0" y="0"/>
                </a:moveTo>
                <a:lnTo>
                  <a:pt x="943532" y="0"/>
                </a:lnTo>
                <a:lnTo>
                  <a:pt x="943532" y="1140534"/>
                </a:lnTo>
                <a:lnTo>
                  <a:pt x="0" y="1140534"/>
                </a:lnTo>
                <a:lnTo>
                  <a:pt x="0" y="0"/>
                </a:lnTo>
                <a:close/>
              </a:path>
            </a:pathLst>
          </a:custGeom>
          <a:blipFill rotWithShape="1">
            <a:blip r:embed="rId8">
              <a:alphaModFix/>
            </a:blip>
            <a:stretch>
              <a:fillRect b="0" l="0" r="0" t="0"/>
            </a:stretch>
          </a:blipFill>
          <a:ln>
            <a:noFill/>
          </a:ln>
        </p:spPr>
      </p:sp>
      <p:sp>
        <p:nvSpPr>
          <p:cNvPr id="946" name="Google Shape;946;p35"/>
          <p:cNvSpPr/>
          <p:nvPr/>
        </p:nvSpPr>
        <p:spPr>
          <a:xfrm rot="-5400000">
            <a:off x="11727037" y="6742049"/>
            <a:ext cx="1188936" cy="1238475"/>
          </a:xfrm>
          <a:custGeom>
            <a:rect b="b" l="l" r="r" t="t"/>
            <a:pathLst>
              <a:path extrusionOk="0" h="1238475" w="1188936">
                <a:moveTo>
                  <a:pt x="1188936" y="1238475"/>
                </a:moveTo>
                <a:lnTo>
                  <a:pt x="0" y="1238475"/>
                </a:lnTo>
                <a:lnTo>
                  <a:pt x="0" y="0"/>
                </a:lnTo>
                <a:lnTo>
                  <a:pt x="1188936" y="0"/>
                </a:lnTo>
                <a:lnTo>
                  <a:pt x="1188936" y="1238475"/>
                </a:lnTo>
                <a:close/>
              </a:path>
            </a:pathLst>
          </a:custGeom>
          <a:blipFill rotWithShape="1">
            <a:blip r:embed="rId9">
              <a:alphaModFix/>
            </a:blip>
            <a:stretch>
              <a:fillRect b="0" l="0" r="0" t="0"/>
            </a:stretch>
          </a:blipFill>
          <a:ln>
            <a:noFill/>
          </a:ln>
        </p:spPr>
      </p:sp>
      <p:sp>
        <p:nvSpPr>
          <p:cNvPr id="947" name="Google Shape;947;p35"/>
          <p:cNvSpPr/>
          <p:nvPr/>
        </p:nvSpPr>
        <p:spPr>
          <a:xfrm>
            <a:off x="15732760" y="2246331"/>
            <a:ext cx="967448" cy="967448"/>
          </a:xfrm>
          <a:custGeom>
            <a:rect b="b" l="l" r="r" t="t"/>
            <a:pathLst>
              <a:path extrusionOk="0" h="967448" w="967448">
                <a:moveTo>
                  <a:pt x="0" y="0"/>
                </a:moveTo>
                <a:lnTo>
                  <a:pt x="967448" y="0"/>
                </a:lnTo>
                <a:lnTo>
                  <a:pt x="967448" y="967448"/>
                </a:lnTo>
                <a:lnTo>
                  <a:pt x="0" y="967448"/>
                </a:lnTo>
                <a:lnTo>
                  <a:pt x="0" y="0"/>
                </a:lnTo>
                <a:close/>
              </a:path>
            </a:pathLst>
          </a:custGeom>
          <a:blipFill rotWithShape="1">
            <a:blip r:embed="rId10">
              <a:alphaModFix/>
            </a:blip>
            <a:stretch>
              <a:fillRect b="0" l="0" r="0" t="0"/>
            </a:stretch>
          </a:blipFill>
          <a:ln>
            <a:noFill/>
          </a:ln>
        </p:spPr>
      </p:sp>
      <p:sp>
        <p:nvSpPr>
          <p:cNvPr id="948" name="Google Shape;948;p35"/>
          <p:cNvSpPr/>
          <p:nvPr/>
        </p:nvSpPr>
        <p:spPr>
          <a:xfrm flipH="1">
            <a:off x="13656708" y="3600740"/>
            <a:ext cx="1129397" cy="1286063"/>
          </a:xfrm>
          <a:custGeom>
            <a:rect b="b" l="l" r="r" t="t"/>
            <a:pathLst>
              <a:path extrusionOk="0" h="1286063" w="1129397">
                <a:moveTo>
                  <a:pt x="1129398" y="0"/>
                </a:moveTo>
                <a:lnTo>
                  <a:pt x="0" y="0"/>
                </a:lnTo>
                <a:lnTo>
                  <a:pt x="0" y="1286063"/>
                </a:lnTo>
                <a:lnTo>
                  <a:pt x="1129398" y="1286063"/>
                </a:lnTo>
                <a:lnTo>
                  <a:pt x="1129398" y="0"/>
                </a:lnTo>
                <a:close/>
              </a:path>
            </a:pathLst>
          </a:custGeom>
          <a:blipFill rotWithShape="1">
            <a:blip r:embed="rId11">
              <a:alphaModFix/>
            </a:blip>
            <a:stretch>
              <a:fillRect b="0" l="0" r="0" t="0"/>
            </a:stretch>
          </a:blipFill>
          <a:ln>
            <a:noFill/>
          </a:ln>
        </p:spPr>
      </p:sp>
      <p:sp>
        <p:nvSpPr>
          <p:cNvPr id="949" name="Google Shape;949;p35"/>
          <p:cNvSpPr/>
          <p:nvPr/>
        </p:nvSpPr>
        <p:spPr>
          <a:xfrm flipH="1" rot="-5400000">
            <a:off x="9321311" y="2163709"/>
            <a:ext cx="1037958" cy="1132692"/>
          </a:xfrm>
          <a:custGeom>
            <a:rect b="b" l="l" r="r" t="t"/>
            <a:pathLst>
              <a:path extrusionOk="0" h="1132692" w="1037958">
                <a:moveTo>
                  <a:pt x="0" y="1132692"/>
                </a:moveTo>
                <a:lnTo>
                  <a:pt x="1037958" y="1132692"/>
                </a:lnTo>
                <a:lnTo>
                  <a:pt x="1037958" y="0"/>
                </a:lnTo>
                <a:lnTo>
                  <a:pt x="0" y="0"/>
                </a:lnTo>
                <a:lnTo>
                  <a:pt x="0" y="1132692"/>
                </a:lnTo>
                <a:close/>
              </a:path>
            </a:pathLst>
          </a:custGeom>
          <a:blipFill rotWithShape="1">
            <a:blip r:embed="rId12">
              <a:alphaModFix/>
            </a:blip>
            <a:stretch>
              <a:fillRect b="0" l="0" r="0" t="0"/>
            </a:stretch>
          </a:blipFill>
          <a:ln>
            <a:noFill/>
          </a:ln>
        </p:spPr>
      </p:sp>
      <p:sp>
        <p:nvSpPr>
          <p:cNvPr id="950" name="Google Shape;950;p35"/>
          <p:cNvSpPr/>
          <p:nvPr/>
        </p:nvSpPr>
        <p:spPr>
          <a:xfrm flipH="1" rot="-5400000">
            <a:off x="9053078" y="871668"/>
            <a:ext cx="854363" cy="932341"/>
          </a:xfrm>
          <a:custGeom>
            <a:rect b="b" l="l" r="r" t="t"/>
            <a:pathLst>
              <a:path extrusionOk="0" h="932341" w="854363">
                <a:moveTo>
                  <a:pt x="0" y="932341"/>
                </a:moveTo>
                <a:lnTo>
                  <a:pt x="854364" y="932341"/>
                </a:lnTo>
                <a:lnTo>
                  <a:pt x="854364" y="0"/>
                </a:lnTo>
                <a:lnTo>
                  <a:pt x="0" y="0"/>
                </a:lnTo>
                <a:lnTo>
                  <a:pt x="0" y="932341"/>
                </a:lnTo>
                <a:close/>
              </a:path>
            </a:pathLst>
          </a:custGeom>
          <a:blipFill rotWithShape="1">
            <a:blip r:embed="rId12">
              <a:alphaModFix/>
            </a:blip>
            <a:stretch>
              <a:fillRect b="0" l="0" r="0" t="0"/>
            </a:stretch>
          </a:blipFill>
          <a:ln>
            <a:noFill/>
          </a:ln>
        </p:spPr>
      </p:sp>
      <p:sp>
        <p:nvSpPr>
          <p:cNvPr id="951" name="Google Shape;951;p35"/>
          <p:cNvSpPr/>
          <p:nvPr/>
        </p:nvSpPr>
        <p:spPr>
          <a:xfrm rot="10800000">
            <a:off x="9765909" y="6846936"/>
            <a:ext cx="1028700" cy="1028700"/>
          </a:xfrm>
          <a:custGeom>
            <a:rect b="b" l="l" r="r" t="t"/>
            <a:pathLst>
              <a:path extrusionOk="0" h="1028700" w="1028700">
                <a:moveTo>
                  <a:pt x="1028700" y="1028700"/>
                </a:moveTo>
                <a:lnTo>
                  <a:pt x="0" y="1028700"/>
                </a:lnTo>
                <a:lnTo>
                  <a:pt x="0" y="0"/>
                </a:lnTo>
                <a:lnTo>
                  <a:pt x="1028700" y="0"/>
                </a:lnTo>
                <a:lnTo>
                  <a:pt x="1028700" y="1028700"/>
                </a:lnTo>
                <a:close/>
              </a:path>
            </a:pathLst>
          </a:custGeom>
          <a:blipFill rotWithShape="1">
            <a:blip r:embed="rId13">
              <a:alphaModFix/>
            </a:blip>
            <a:stretch>
              <a:fillRect b="0" l="0" r="0" t="0"/>
            </a:stretch>
          </a:blipFill>
          <a:ln>
            <a:noFill/>
          </a:ln>
        </p:spPr>
      </p:sp>
      <p:sp>
        <p:nvSpPr>
          <p:cNvPr id="952" name="Google Shape;952;p35"/>
          <p:cNvSpPr/>
          <p:nvPr/>
        </p:nvSpPr>
        <p:spPr>
          <a:xfrm>
            <a:off x="15732760" y="6905334"/>
            <a:ext cx="1047071" cy="911904"/>
          </a:xfrm>
          <a:custGeom>
            <a:rect b="b" l="l" r="r" t="t"/>
            <a:pathLst>
              <a:path extrusionOk="0" h="911904" w="1047071">
                <a:moveTo>
                  <a:pt x="1047071" y="911904"/>
                </a:moveTo>
                <a:lnTo>
                  <a:pt x="0" y="911904"/>
                </a:lnTo>
                <a:lnTo>
                  <a:pt x="0" y="0"/>
                </a:lnTo>
                <a:lnTo>
                  <a:pt x="1047071" y="0"/>
                </a:lnTo>
                <a:lnTo>
                  <a:pt x="1047071" y="911904"/>
                </a:lnTo>
                <a:close/>
              </a:path>
            </a:pathLst>
          </a:custGeom>
          <a:blipFill rotWithShape="1">
            <a:blip r:embed="rId14">
              <a:alphaModFix/>
            </a:blip>
            <a:stretch>
              <a:fillRect b="0" l="0" r="0" t="0"/>
            </a:stretch>
          </a:blipFill>
          <a:ln>
            <a:noFill/>
          </a:ln>
        </p:spPr>
      </p:sp>
      <p:sp>
        <p:nvSpPr>
          <p:cNvPr id="953" name="Google Shape;953;p35"/>
          <p:cNvSpPr/>
          <p:nvPr/>
        </p:nvSpPr>
        <p:spPr>
          <a:xfrm>
            <a:off x="11682701" y="5376008"/>
            <a:ext cx="1293031" cy="815785"/>
          </a:xfrm>
          <a:custGeom>
            <a:rect b="b" l="l" r="r" t="t"/>
            <a:pathLst>
              <a:path extrusionOk="0" h="815785" w="1293031">
                <a:moveTo>
                  <a:pt x="0" y="0"/>
                </a:moveTo>
                <a:lnTo>
                  <a:pt x="1293031" y="0"/>
                </a:lnTo>
                <a:lnTo>
                  <a:pt x="1293031" y="815785"/>
                </a:lnTo>
                <a:lnTo>
                  <a:pt x="0" y="815785"/>
                </a:lnTo>
                <a:lnTo>
                  <a:pt x="0" y="0"/>
                </a:lnTo>
                <a:close/>
              </a:path>
            </a:pathLst>
          </a:custGeom>
          <a:blipFill rotWithShape="1">
            <a:blip r:embed="rId15">
              <a:alphaModFix/>
            </a:blip>
            <a:stretch>
              <a:fillRect b="0" l="0" r="0" t="0"/>
            </a:stretch>
          </a:blipFill>
          <a:ln>
            <a:noFill/>
          </a:ln>
        </p:spPr>
      </p:sp>
      <p:sp>
        <p:nvSpPr>
          <p:cNvPr id="954" name="Google Shape;954;p35"/>
          <p:cNvSpPr/>
          <p:nvPr/>
        </p:nvSpPr>
        <p:spPr>
          <a:xfrm>
            <a:off x="15899037" y="5302170"/>
            <a:ext cx="762009" cy="963459"/>
          </a:xfrm>
          <a:custGeom>
            <a:rect b="b" l="l" r="r" t="t"/>
            <a:pathLst>
              <a:path extrusionOk="0" h="963459" w="762009">
                <a:moveTo>
                  <a:pt x="0" y="0"/>
                </a:moveTo>
                <a:lnTo>
                  <a:pt x="762009" y="0"/>
                </a:lnTo>
                <a:lnTo>
                  <a:pt x="762009" y="963460"/>
                </a:lnTo>
                <a:lnTo>
                  <a:pt x="0" y="963460"/>
                </a:lnTo>
                <a:lnTo>
                  <a:pt x="0" y="0"/>
                </a:lnTo>
                <a:close/>
              </a:path>
            </a:pathLst>
          </a:custGeom>
          <a:blipFill rotWithShape="1">
            <a:blip r:embed="rId16">
              <a:alphaModFix/>
            </a:blip>
            <a:stretch>
              <a:fillRect b="0" l="0" r="0" t="0"/>
            </a:stretch>
          </a:blipFill>
          <a:ln>
            <a:noFill/>
          </a:ln>
        </p:spPr>
      </p:sp>
      <p:sp>
        <p:nvSpPr>
          <p:cNvPr id="955" name="Google Shape;955;p35"/>
          <p:cNvSpPr/>
          <p:nvPr/>
        </p:nvSpPr>
        <p:spPr>
          <a:xfrm rot="5400000">
            <a:off x="7609418" y="3786593"/>
            <a:ext cx="948862" cy="914358"/>
          </a:xfrm>
          <a:custGeom>
            <a:rect b="b" l="l" r="r" t="t"/>
            <a:pathLst>
              <a:path extrusionOk="0" h="914358" w="948862">
                <a:moveTo>
                  <a:pt x="948862" y="914358"/>
                </a:moveTo>
                <a:lnTo>
                  <a:pt x="0" y="914358"/>
                </a:lnTo>
                <a:lnTo>
                  <a:pt x="0" y="0"/>
                </a:lnTo>
                <a:lnTo>
                  <a:pt x="948862" y="0"/>
                </a:lnTo>
                <a:lnTo>
                  <a:pt x="948862" y="914358"/>
                </a:lnTo>
                <a:close/>
              </a:path>
            </a:pathLst>
          </a:custGeom>
          <a:blipFill rotWithShape="1">
            <a:blip r:embed="rId17">
              <a:alphaModFix/>
            </a:blip>
            <a:stretch>
              <a:fillRect b="0" l="0" r="0" t="0"/>
            </a:stretch>
          </a:blipFill>
          <a:ln>
            <a:noFill/>
          </a:ln>
        </p:spPr>
      </p:sp>
      <p:sp>
        <p:nvSpPr>
          <p:cNvPr id="956" name="Google Shape;956;p35"/>
          <p:cNvSpPr/>
          <p:nvPr/>
        </p:nvSpPr>
        <p:spPr>
          <a:xfrm>
            <a:off x="14184636" y="2251769"/>
            <a:ext cx="956572" cy="956572"/>
          </a:xfrm>
          <a:custGeom>
            <a:rect b="b" l="l" r="r" t="t"/>
            <a:pathLst>
              <a:path extrusionOk="0" h="956572" w="956572">
                <a:moveTo>
                  <a:pt x="0" y="0"/>
                </a:moveTo>
                <a:lnTo>
                  <a:pt x="956571" y="0"/>
                </a:lnTo>
                <a:lnTo>
                  <a:pt x="956571" y="956572"/>
                </a:lnTo>
                <a:lnTo>
                  <a:pt x="0" y="956572"/>
                </a:lnTo>
                <a:lnTo>
                  <a:pt x="0" y="0"/>
                </a:lnTo>
                <a:close/>
              </a:path>
            </a:pathLst>
          </a:custGeom>
          <a:blipFill rotWithShape="1">
            <a:blip r:embed="rId18">
              <a:alphaModFix/>
            </a:blip>
            <a:stretch>
              <a:fillRect b="0" l="0" r="0" t="0"/>
            </a:stretch>
          </a:blipFill>
          <a:ln>
            <a:noFill/>
          </a:ln>
        </p:spPr>
      </p:sp>
      <p:sp>
        <p:nvSpPr>
          <p:cNvPr id="957" name="Google Shape;957;p35"/>
          <p:cNvSpPr/>
          <p:nvPr/>
        </p:nvSpPr>
        <p:spPr>
          <a:xfrm rot="10800000">
            <a:off x="13667739" y="905844"/>
            <a:ext cx="1253810" cy="863989"/>
          </a:xfrm>
          <a:custGeom>
            <a:rect b="b" l="l" r="r" t="t"/>
            <a:pathLst>
              <a:path extrusionOk="0" h="863989" w="1253810">
                <a:moveTo>
                  <a:pt x="1253810" y="863989"/>
                </a:moveTo>
                <a:lnTo>
                  <a:pt x="0" y="863989"/>
                </a:lnTo>
                <a:lnTo>
                  <a:pt x="0" y="0"/>
                </a:lnTo>
                <a:lnTo>
                  <a:pt x="1253810" y="0"/>
                </a:lnTo>
                <a:lnTo>
                  <a:pt x="1253810" y="863989"/>
                </a:lnTo>
                <a:close/>
              </a:path>
            </a:pathLst>
          </a:custGeom>
          <a:blipFill rotWithShape="1">
            <a:blip r:embed="rId19">
              <a:alphaModFix/>
            </a:blip>
            <a:stretch>
              <a:fillRect b="0" l="0" r="0" t="0"/>
            </a:stretch>
          </a:blipFill>
          <a:ln>
            <a:noFill/>
          </a:ln>
        </p:spPr>
      </p:sp>
      <p:sp>
        <p:nvSpPr>
          <p:cNvPr id="958" name="Google Shape;958;p35"/>
          <p:cNvSpPr/>
          <p:nvPr/>
        </p:nvSpPr>
        <p:spPr>
          <a:xfrm flipH="1">
            <a:off x="9419257" y="3625341"/>
            <a:ext cx="1366011" cy="1236861"/>
          </a:xfrm>
          <a:custGeom>
            <a:rect b="b" l="l" r="r" t="t"/>
            <a:pathLst>
              <a:path extrusionOk="0" h="1236861" w="1366011">
                <a:moveTo>
                  <a:pt x="1366010" y="0"/>
                </a:moveTo>
                <a:lnTo>
                  <a:pt x="0" y="0"/>
                </a:lnTo>
                <a:lnTo>
                  <a:pt x="0" y="1236861"/>
                </a:lnTo>
                <a:lnTo>
                  <a:pt x="1366010" y="1236861"/>
                </a:lnTo>
                <a:lnTo>
                  <a:pt x="1366010" y="0"/>
                </a:lnTo>
                <a:close/>
              </a:path>
            </a:pathLst>
          </a:custGeom>
          <a:blipFill rotWithShape="1">
            <a:blip r:embed="rId20">
              <a:alphaModFix/>
            </a:blip>
            <a:stretch>
              <a:fillRect b="0" l="0" r="0" t="0"/>
            </a:stretch>
          </a:blipFill>
          <a:ln>
            <a:noFill/>
          </a:ln>
        </p:spPr>
      </p:sp>
      <p:sp>
        <p:nvSpPr>
          <p:cNvPr id="959" name="Google Shape;959;p35"/>
          <p:cNvSpPr/>
          <p:nvPr/>
        </p:nvSpPr>
        <p:spPr>
          <a:xfrm>
            <a:off x="7599947" y="2189817"/>
            <a:ext cx="1082444" cy="1080476"/>
          </a:xfrm>
          <a:custGeom>
            <a:rect b="b" l="l" r="r" t="t"/>
            <a:pathLst>
              <a:path extrusionOk="0" h="1080476" w="1082444">
                <a:moveTo>
                  <a:pt x="0" y="0"/>
                </a:moveTo>
                <a:lnTo>
                  <a:pt x="1082444" y="0"/>
                </a:lnTo>
                <a:lnTo>
                  <a:pt x="1082444" y="1080476"/>
                </a:lnTo>
                <a:lnTo>
                  <a:pt x="0" y="1080476"/>
                </a:lnTo>
                <a:lnTo>
                  <a:pt x="0" y="0"/>
                </a:lnTo>
                <a:close/>
              </a:path>
            </a:pathLst>
          </a:custGeom>
          <a:blipFill rotWithShape="1">
            <a:blip r:embed="rId21">
              <a:alphaModFix/>
            </a:blip>
            <a:stretch>
              <a:fillRect b="0" l="0" r="0" t="0"/>
            </a:stretch>
          </a:blipFill>
          <a:ln>
            <a:noFill/>
          </a:ln>
        </p:spPr>
      </p:sp>
      <p:sp>
        <p:nvSpPr>
          <p:cNvPr id="960" name="Google Shape;960;p35"/>
          <p:cNvSpPr/>
          <p:nvPr/>
        </p:nvSpPr>
        <p:spPr>
          <a:xfrm flipH="1" rot="-5400000">
            <a:off x="15731291" y="3691622"/>
            <a:ext cx="970386" cy="1104299"/>
          </a:xfrm>
          <a:custGeom>
            <a:rect b="b" l="l" r="r" t="t"/>
            <a:pathLst>
              <a:path extrusionOk="0" h="1104299" w="970386">
                <a:moveTo>
                  <a:pt x="970386" y="0"/>
                </a:moveTo>
                <a:lnTo>
                  <a:pt x="0" y="0"/>
                </a:lnTo>
                <a:lnTo>
                  <a:pt x="0" y="1104299"/>
                </a:lnTo>
                <a:lnTo>
                  <a:pt x="970386" y="1104299"/>
                </a:lnTo>
                <a:lnTo>
                  <a:pt x="970386" y="0"/>
                </a:lnTo>
                <a:close/>
              </a:path>
            </a:pathLst>
          </a:custGeom>
          <a:blipFill rotWithShape="1">
            <a:blip r:embed="rId22">
              <a:alphaModFix/>
            </a:blip>
            <a:stretch>
              <a:fillRect b="0" l="0" r="0" t="0"/>
            </a:stretch>
          </a:blipFill>
          <a:ln>
            <a:noFill/>
          </a:ln>
        </p:spPr>
      </p:sp>
      <p:sp>
        <p:nvSpPr>
          <p:cNvPr id="961" name="Google Shape;961;p35"/>
          <p:cNvSpPr/>
          <p:nvPr/>
        </p:nvSpPr>
        <p:spPr>
          <a:xfrm flipH="1" rot="5400000">
            <a:off x="7757905" y="6811114"/>
            <a:ext cx="1100345" cy="1100345"/>
          </a:xfrm>
          <a:custGeom>
            <a:rect b="b" l="l" r="r" t="t"/>
            <a:pathLst>
              <a:path extrusionOk="0" h="1100345" w="1100345">
                <a:moveTo>
                  <a:pt x="0" y="1100345"/>
                </a:moveTo>
                <a:lnTo>
                  <a:pt x="1100345" y="1100345"/>
                </a:lnTo>
                <a:lnTo>
                  <a:pt x="1100345" y="0"/>
                </a:lnTo>
                <a:lnTo>
                  <a:pt x="0" y="0"/>
                </a:lnTo>
                <a:lnTo>
                  <a:pt x="0" y="1100345"/>
                </a:lnTo>
                <a:close/>
              </a:path>
            </a:pathLst>
          </a:custGeom>
          <a:blipFill rotWithShape="1">
            <a:blip r:embed="rId23">
              <a:alphaModFix/>
            </a:blip>
            <a:stretch>
              <a:fillRect b="0" l="0" r="0" t="0"/>
            </a:stretch>
          </a:blipFill>
          <a:ln>
            <a:noFill/>
          </a:ln>
        </p:spPr>
      </p:sp>
      <p:sp>
        <p:nvSpPr>
          <p:cNvPr id="962" name="Google Shape;962;p35"/>
          <p:cNvSpPr/>
          <p:nvPr/>
        </p:nvSpPr>
        <p:spPr>
          <a:xfrm rot="5400000">
            <a:off x="8060737" y="4886794"/>
            <a:ext cx="668752" cy="1794213"/>
          </a:xfrm>
          <a:custGeom>
            <a:rect b="b" l="l" r="r" t="t"/>
            <a:pathLst>
              <a:path extrusionOk="0" h="1794213" w="668752">
                <a:moveTo>
                  <a:pt x="0" y="0"/>
                </a:moveTo>
                <a:lnTo>
                  <a:pt x="668752" y="0"/>
                </a:lnTo>
                <a:lnTo>
                  <a:pt x="668752" y="1794213"/>
                </a:lnTo>
                <a:lnTo>
                  <a:pt x="0" y="1794213"/>
                </a:lnTo>
                <a:lnTo>
                  <a:pt x="0" y="0"/>
                </a:lnTo>
                <a:close/>
              </a:path>
            </a:pathLst>
          </a:custGeom>
          <a:blipFill rotWithShape="1">
            <a:blip r:embed="rId24">
              <a:alphaModFix/>
            </a:blip>
            <a:stretch>
              <a:fillRect b="0" l="0" r="0" t="0"/>
            </a:stretch>
          </a:blipFill>
          <a:ln>
            <a:noFill/>
          </a:ln>
        </p:spPr>
      </p:sp>
      <p:sp>
        <p:nvSpPr>
          <p:cNvPr id="963" name="Google Shape;963;p35"/>
          <p:cNvSpPr/>
          <p:nvPr/>
        </p:nvSpPr>
        <p:spPr>
          <a:xfrm>
            <a:off x="13848402" y="6872936"/>
            <a:ext cx="976700" cy="976700"/>
          </a:xfrm>
          <a:custGeom>
            <a:rect b="b" l="l" r="r" t="t"/>
            <a:pathLst>
              <a:path extrusionOk="0" h="976700" w="976700">
                <a:moveTo>
                  <a:pt x="0" y="0"/>
                </a:moveTo>
                <a:lnTo>
                  <a:pt x="976699" y="0"/>
                </a:lnTo>
                <a:lnTo>
                  <a:pt x="976699" y="976700"/>
                </a:lnTo>
                <a:lnTo>
                  <a:pt x="0" y="976700"/>
                </a:lnTo>
                <a:lnTo>
                  <a:pt x="0" y="0"/>
                </a:lnTo>
                <a:close/>
              </a:path>
            </a:pathLst>
          </a:custGeom>
          <a:blipFill rotWithShape="1">
            <a:blip r:embed="rId18">
              <a:alphaModFix/>
            </a:blip>
            <a:stretch>
              <a:fillRect b="0" l="0" r="0" t="0"/>
            </a:stretch>
          </a:blipFill>
          <a:ln>
            <a:noFill/>
          </a:ln>
        </p:spPr>
      </p:sp>
      <p:sp>
        <p:nvSpPr>
          <p:cNvPr id="964" name="Google Shape;964;p35"/>
          <p:cNvSpPr/>
          <p:nvPr/>
        </p:nvSpPr>
        <p:spPr>
          <a:xfrm>
            <a:off x="7426851" y="8592008"/>
            <a:ext cx="968263" cy="924251"/>
          </a:xfrm>
          <a:custGeom>
            <a:rect b="b" l="l" r="r" t="t"/>
            <a:pathLst>
              <a:path extrusionOk="0" h="924251" w="968263">
                <a:moveTo>
                  <a:pt x="0" y="0"/>
                </a:moveTo>
                <a:lnTo>
                  <a:pt x="968262" y="0"/>
                </a:lnTo>
                <a:lnTo>
                  <a:pt x="968262" y="924251"/>
                </a:lnTo>
                <a:lnTo>
                  <a:pt x="0" y="924251"/>
                </a:lnTo>
                <a:lnTo>
                  <a:pt x="0" y="0"/>
                </a:lnTo>
                <a:close/>
              </a:path>
            </a:pathLst>
          </a:custGeom>
          <a:blipFill rotWithShape="1">
            <a:blip r:embed="rId25">
              <a:alphaModFix/>
            </a:blip>
            <a:stretch>
              <a:fillRect b="0" l="0" r="0" t="0"/>
            </a:stretch>
          </a:blipFill>
          <a:ln>
            <a:noFill/>
          </a:ln>
        </p:spPr>
      </p:sp>
      <p:sp>
        <p:nvSpPr>
          <p:cNvPr id="965" name="Google Shape;965;p35"/>
          <p:cNvSpPr/>
          <p:nvPr/>
        </p:nvSpPr>
        <p:spPr>
          <a:xfrm>
            <a:off x="13649527" y="8598663"/>
            <a:ext cx="897691" cy="910941"/>
          </a:xfrm>
          <a:custGeom>
            <a:rect b="b" l="l" r="r" t="t"/>
            <a:pathLst>
              <a:path extrusionOk="0" h="910941" w="897691">
                <a:moveTo>
                  <a:pt x="0" y="0"/>
                </a:moveTo>
                <a:lnTo>
                  <a:pt x="897691" y="0"/>
                </a:lnTo>
                <a:lnTo>
                  <a:pt x="897691" y="910941"/>
                </a:lnTo>
                <a:lnTo>
                  <a:pt x="0" y="910941"/>
                </a:lnTo>
                <a:lnTo>
                  <a:pt x="0" y="0"/>
                </a:lnTo>
                <a:close/>
              </a:path>
            </a:pathLst>
          </a:custGeom>
          <a:blipFill rotWithShape="1">
            <a:blip r:embed="rId26">
              <a:alphaModFix/>
            </a:blip>
            <a:stretch>
              <a:fillRect b="0" l="0" r="0" t="0"/>
            </a:stretch>
          </a:blipFill>
          <a:ln>
            <a:noFill/>
          </a:ln>
        </p:spPr>
      </p:sp>
      <p:sp>
        <p:nvSpPr>
          <p:cNvPr id="966" name="Google Shape;966;p35"/>
          <p:cNvSpPr/>
          <p:nvPr/>
        </p:nvSpPr>
        <p:spPr>
          <a:xfrm>
            <a:off x="11528979" y="8498679"/>
            <a:ext cx="896806" cy="1110909"/>
          </a:xfrm>
          <a:custGeom>
            <a:rect b="b" l="l" r="r" t="t"/>
            <a:pathLst>
              <a:path extrusionOk="0" h="1110909" w="896806">
                <a:moveTo>
                  <a:pt x="0" y="0"/>
                </a:moveTo>
                <a:lnTo>
                  <a:pt x="896806" y="0"/>
                </a:lnTo>
                <a:lnTo>
                  <a:pt x="896806" y="1110909"/>
                </a:lnTo>
                <a:lnTo>
                  <a:pt x="0" y="1110909"/>
                </a:lnTo>
                <a:lnTo>
                  <a:pt x="0" y="0"/>
                </a:lnTo>
                <a:close/>
              </a:path>
            </a:pathLst>
          </a:custGeom>
          <a:blipFill rotWithShape="1">
            <a:blip r:embed="rId27">
              <a:alphaModFix/>
            </a:blip>
            <a:stretch>
              <a:fillRect b="0" l="0" r="0" t="0"/>
            </a:stretch>
          </a:blipFill>
          <a:ln>
            <a:noFill/>
          </a:ln>
        </p:spPr>
      </p:sp>
      <p:sp>
        <p:nvSpPr>
          <p:cNvPr id="967" name="Google Shape;967;p35"/>
          <p:cNvSpPr/>
          <p:nvPr/>
        </p:nvSpPr>
        <p:spPr>
          <a:xfrm>
            <a:off x="9618855" y="8576272"/>
            <a:ext cx="686382" cy="955722"/>
          </a:xfrm>
          <a:custGeom>
            <a:rect b="b" l="l" r="r" t="t"/>
            <a:pathLst>
              <a:path extrusionOk="0" h="955722" w="686382">
                <a:moveTo>
                  <a:pt x="0" y="0"/>
                </a:moveTo>
                <a:lnTo>
                  <a:pt x="686382" y="0"/>
                </a:lnTo>
                <a:lnTo>
                  <a:pt x="686382" y="955722"/>
                </a:lnTo>
                <a:lnTo>
                  <a:pt x="0" y="955722"/>
                </a:lnTo>
                <a:lnTo>
                  <a:pt x="0" y="0"/>
                </a:lnTo>
                <a:close/>
              </a:path>
            </a:pathLst>
          </a:custGeom>
          <a:blipFill rotWithShape="1">
            <a:blip r:embed="rId28">
              <a:alphaModFix/>
            </a:blip>
            <a:stretch>
              <a:fillRect b="0" l="0" r="0" t="0"/>
            </a:stretch>
          </a:blipFill>
          <a:ln>
            <a:noFill/>
          </a:ln>
        </p:spPr>
      </p:sp>
      <p:sp>
        <p:nvSpPr>
          <p:cNvPr id="968" name="Google Shape;968;p35"/>
          <p:cNvSpPr/>
          <p:nvPr/>
        </p:nvSpPr>
        <p:spPr>
          <a:xfrm>
            <a:off x="15770960" y="8537537"/>
            <a:ext cx="1018164" cy="1033192"/>
          </a:xfrm>
          <a:custGeom>
            <a:rect b="b" l="l" r="r" t="t"/>
            <a:pathLst>
              <a:path extrusionOk="0" h="1033192" w="1018164">
                <a:moveTo>
                  <a:pt x="0" y="0"/>
                </a:moveTo>
                <a:lnTo>
                  <a:pt x="1018164" y="0"/>
                </a:lnTo>
                <a:lnTo>
                  <a:pt x="1018164" y="1033193"/>
                </a:lnTo>
                <a:lnTo>
                  <a:pt x="0" y="1033193"/>
                </a:lnTo>
                <a:lnTo>
                  <a:pt x="0" y="0"/>
                </a:lnTo>
                <a:close/>
              </a:path>
            </a:pathLst>
          </a:custGeom>
          <a:blipFill rotWithShape="1">
            <a:blip r:embed="rId29">
              <a:alphaModFix/>
            </a:blip>
            <a:stretch>
              <a:fillRect b="0" l="0" r="0" t="0"/>
            </a:stretch>
          </a:blipFill>
          <a:ln>
            <a:noFill/>
          </a:ln>
        </p:spPr>
      </p:sp>
      <p:sp>
        <p:nvSpPr>
          <p:cNvPr id="969" name="Google Shape;969;p35"/>
          <p:cNvSpPr/>
          <p:nvPr/>
        </p:nvSpPr>
        <p:spPr>
          <a:xfrm>
            <a:off x="10003737" y="5367018"/>
            <a:ext cx="967448" cy="833764"/>
          </a:xfrm>
          <a:custGeom>
            <a:rect b="b" l="l" r="r" t="t"/>
            <a:pathLst>
              <a:path extrusionOk="0" h="833764" w="967448">
                <a:moveTo>
                  <a:pt x="0" y="0"/>
                </a:moveTo>
                <a:lnTo>
                  <a:pt x="967447" y="0"/>
                </a:lnTo>
                <a:lnTo>
                  <a:pt x="967447" y="833764"/>
                </a:lnTo>
                <a:lnTo>
                  <a:pt x="0" y="833764"/>
                </a:lnTo>
                <a:lnTo>
                  <a:pt x="0" y="0"/>
                </a:lnTo>
                <a:close/>
              </a:path>
            </a:pathLst>
          </a:custGeom>
          <a:blipFill rotWithShape="1">
            <a:blip r:embed="rId30">
              <a:alphaModFix/>
            </a:blip>
            <a:stretch>
              <a:fillRect b="0" l="0" r="0" t="0"/>
            </a:stretch>
          </a:blipFill>
          <a:ln>
            <a:noFill/>
          </a:ln>
        </p:spPr>
      </p:sp>
      <p:sp>
        <p:nvSpPr>
          <p:cNvPr id="970" name="Google Shape;970;p35"/>
          <p:cNvSpPr/>
          <p:nvPr/>
        </p:nvSpPr>
        <p:spPr>
          <a:xfrm>
            <a:off x="12065694" y="920956"/>
            <a:ext cx="967448" cy="833764"/>
          </a:xfrm>
          <a:custGeom>
            <a:rect b="b" l="l" r="r" t="t"/>
            <a:pathLst>
              <a:path extrusionOk="0" h="833764" w="967448">
                <a:moveTo>
                  <a:pt x="0" y="0"/>
                </a:moveTo>
                <a:lnTo>
                  <a:pt x="967447" y="0"/>
                </a:lnTo>
                <a:lnTo>
                  <a:pt x="967447" y="833764"/>
                </a:lnTo>
                <a:lnTo>
                  <a:pt x="0" y="833764"/>
                </a:lnTo>
                <a:lnTo>
                  <a:pt x="0" y="0"/>
                </a:lnTo>
                <a:close/>
              </a:path>
            </a:pathLst>
          </a:custGeom>
          <a:blipFill rotWithShape="1">
            <a:blip r:embed="rId30">
              <a:alphaModFix/>
            </a:blip>
            <a:stretch>
              <a:fillRect b="0" l="0" r="0" t="0"/>
            </a:stretch>
          </a:blipFill>
          <a:ln>
            <a:noFill/>
          </a:ln>
        </p:spPr>
      </p:sp>
      <p:sp>
        <p:nvSpPr>
          <p:cNvPr id="971" name="Google Shape;971;p35"/>
          <p:cNvSpPr/>
          <p:nvPr/>
        </p:nvSpPr>
        <p:spPr>
          <a:xfrm flipH="1" rot="10800000">
            <a:off x="11663496" y="3686280"/>
            <a:ext cx="1114983" cy="1114983"/>
          </a:xfrm>
          <a:custGeom>
            <a:rect b="b" l="l" r="r" t="t"/>
            <a:pathLst>
              <a:path extrusionOk="0" h="1114983" w="1114983">
                <a:moveTo>
                  <a:pt x="0" y="1114983"/>
                </a:moveTo>
                <a:lnTo>
                  <a:pt x="1114984" y="1114983"/>
                </a:lnTo>
                <a:lnTo>
                  <a:pt x="1114984" y="0"/>
                </a:lnTo>
                <a:lnTo>
                  <a:pt x="0" y="0"/>
                </a:lnTo>
                <a:lnTo>
                  <a:pt x="0" y="1114983"/>
                </a:lnTo>
                <a:close/>
              </a:path>
            </a:pathLst>
          </a:custGeom>
          <a:blipFill rotWithShape="1">
            <a:blip r:embed="rId31">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975" name="Shape 975"/>
        <p:cNvGrpSpPr/>
        <p:nvPr/>
      </p:nvGrpSpPr>
      <p:grpSpPr>
        <a:xfrm>
          <a:off x="0" y="0"/>
          <a:ext cx="0" cy="0"/>
          <a:chOff x="0" y="0"/>
          <a:chExt cx="0" cy="0"/>
        </a:xfrm>
      </p:grpSpPr>
      <p:pic>
        <p:nvPicPr>
          <p:cNvPr id="976" name="Google Shape;976;p36"/>
          <p:cNvPicPr preferRelativeResize="0"/>
          <p:nvPr/>
        </p:nvPicPr>
        <p:blipFill rotWithShape="1">
          <a:blip r:embed="rId3">
            <a:alphaModFix/>
          </a:blip>
          <a:srcRect b="0" l="36088" r="36088" t="0"/>
          <a:stretch/>
        </p:blipFill>
        <p:spPr>
          <a:xfrm>
            <a:off x="0" y="0"/>
            <a:ext cx="4320211" cy="10287000"/>
          </a:xfrm>
          <a:prstGeom prst="rect">
            <a:avLst/>
          </a:prstGeom>
          <a:noFill/>
          <a:ln>
            <a:noFill/>
          </a:ln>
        </p:spPr>
      </p:pic>
      <p:pic>
        <p:nvPicPr>
          <p:cNvPr id="977" name="Google Shape;977;p36"/>
          <p:cNvPicPr preferRelativeResize="0"/>
          <p:nvPr/>
        </p:nvPicPr>
        <p:blipFill rotWithShape="1">
          <a:blip r:embed="rId4">
            <a:alphaModFix/>
          </a:blip>
          <a:srcRect b="0" l="36001" r="36001" t="0"/>
          <a:stretch/>
        </p:blipFill>
        <p:spPr>
          <a:xfrm>
            <a:off x="13967789" y="0"/>
            <a:ext cx="4320211" cy="10287000"/>
          </a:xfrm>
          <a:prstGeom prst="rect">
            <a:avLst/>
          </a:prstGeom>
          <a:noFill/>
          <a:ln>
            <a:noFill/>
          </a:ln>
        </p:spPr>
      </p:pic>
      <p:sp>
        <p:nvSpPr>
          <p:cNvPr id="978" name="Google Shape;978;p36"/>
          <p:cNvSpPr/>
          <p:nvPr/>
        </p:nvSpPr>
        <p:spPr>
          <a:xfrm flipH="1" rot="-5400000">
            <a:off x="16035359" y="-2252641"/>
            <a:ext cx="4505281" cy="4505281"/>
          </a:xfrm>
          <a:custGeom>
            <a:rect b="b" l="l" r="r" t="t"/>
            <a:pathLst>
              <a:path extrusionOk="0" h="4505281" w="4505281">
                <a:moveTo>
                  <a:pt x="0" y="4505282"/>
                </a:moveTo>
                <a:lnTo>
                  <a:pt x="4505282" y="4505282"/>
                </a:lnTo>
                <a:lnTo>
                  <a:pt x="4505282" y="0"/>
                </a:lnTo>
                <a:lnTo>
                  <a:pt x="0" y="0"/>
                </a:lnTo>
                <a:lnTo>
                  <a:pt x="0" y="4505282"/>
                </a:lnTo>
                <a:close/>
              </a:path>
            </a:pathLst>
          </a:custGeom>
          <a:blipFill rotWithShape="1">
            <a:blip r:embed="rId5">
              <a:alphaModFix/>
            </a:blip>
            <a:stretch>
              <a:fillRect b="0" l="0" r="0" t="0"/>
            </a:stretch>
          </a:blipFill>
          <a:ln>
            <a:noFill/>
          </a:ln>
        </p:spPr>
      </p:sp>
      <p:sp>
        <p:nvSpPr>
          <p:cNvPr id="979" name="Google Shape;979;p36"/>
          <p:cNvSpPr/>
          <p:nvPr/>
        </p:nvSpPr>
        <p:spPr>
          <a:xfrm flipH="1" rot="10800000">
            <a:off x="-1223941" y="7005659"/>
            <a:ext cx="4505281" cy="4505281"/>
          </a:xfrm>
          <a:custGeom>
            <a:rect b="b" l="l" r="r" t="t"/>
            <a:pathLst>
              <a:path extrusionOk="0" h="4505281" w="4505281">
                <a:moveTo>
                  <a:pt x="0" y="4505282"/>
                </a:moveTo>
                <a:lnTo>
                  <a:pt x="4505282" y="4505282"/>
                </a:lnTo>
                <a:lnTo>
                  <a:pt x="4505282" y="0"/>
                </a:lnTo>
                <a:lnTo>
                  <a:pt x="0" y="0"/>
                </a:lnTo>
                <a:lnTo>
                  <a:pt x="0" y="4505282"/>
                </a:lnTo>
                <a:close/>
              </a:path>
            </a:pathLst>
          </a:custGeom>
          <a:blipFill rotWithShape="1">
            <a:blip r:embed="rId5">
              <a:alphaModFix/>
            </a:blip>
            <a:stretch>
              <a:fillRect b="0" l="0" r="0" t="0"/>
            </a:stretch>
          </a:blipFill>
          <a:ln>
            <a:noFill/>
          </a:ln>
        </p:spPr>
      </p:sp>
      <p:grpSp>
        <p:nvGrpSpPr>
          <p:cNvPr id="980" name="Google Shape;980;p36"/>
          <p:cNvGrpSpPr/>
          <p:nvPr/>
        </p:nvGrpSpPr>
        <p:grpSpPr>
          <a:xfrm>
            <a:off x="4320211" y="7998544"/>
            <a:ext cx="9647577" cy="3303092"/>
            <a:chOff x="0" y="-57150"/>
            <a:chExt cx="2540926" cy="869950"/>
          </a:xfrm>
        </p:grpSpPr>
        <p:sp>
          <p:nvSpPr>
            <p:cNvPr id="981" name="Google Shape;981;p36"/>
            <p:cNvSpPr/>
            <p:nvPr/>
          </p:nvSpPr>
          <p:spPr>
            <a:xfrm>
              <a:off x="0" y="0"/>
              <a:ext cx="2540926" cy="545571"/>
            </a:xfrm>
            <a:custGeom>
              <a:rect b="b" l="l" r="r" t="t"/>
              <a:pathLst>
                <a:path extrusionOk="0" h="545571" w="2540926">
                  <a:moveTo>
                    <a:pt x="0" y="0"/>
                  </a:moveTo>
                  <a:lnTo>
                    <a:pt x="2540926" y="0"/>
                  </a:lnTo>
                  <a:lnTo>
                    <a:pt x="2540926" y="545571"/>
                  </a:lnTo>
                  <a:lnTo>
                    <a:pt x="0" y="545571"/>
                  </a:lnTo>
                  <a:close/>
                </a:path>
              </a:pathLst>
            </a:custGeom>
            <a:solidFill>
              <a:srgbClr val="0FCB43"/>
            </a:solidFill>
            <a:ln>
              <a:noFill/>
            </a:ln>
          </p:spPr>
        </p:sp>
        <p:sp>
          <p:nvSpPr>
            <p:cNvPr id="982" name="Google Shape;982;p3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3" name="Google Shape;983;p36"/>
          <p:cNvSpPr txBox="1"/>
          <p:nvPr/>
        </p:nvSpPr>
        <p:spPr>
          <a:xfrm>
            <a:off x="6737822" y="811531"/>
            <a:ext cx="4812356"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Credits</a:t>
            </a:r>
            <a:endParaRPr/>
          </a:p>
        </p:txBody>
      </p:sp>
      <p:sp>
        <p:nvSpPr>
          <p:cNvPr id="984" name="Google Shape;984;p36"/>
          <p:cNvSpPr txBox="1"/>
          <p:nvPr/>
        </p:nvSpPr>
        <p:spPr>
          <a:xfrm>
            <a:off x="5229329" y="4235380"/>
            <a:ext cx="7639118" cy="1158715"/>
          </a:xfrm>
          <a:prstGeom prst="rect">
            <a:avLst/>
          </a:prstGeom>
          <a:noFill/>
          <a:ln>
            <a:noFill/>
          </a:ln>
        </p:spPr>
        <p:txBody>
          <a:bodyPr anchorCtr="0" anchor="t" bIns="0" lIns="0" spcFirstLastPara="1" rIns="0" wrap="square" tIns="0">
            <a:spAutoFit/>
          </a:bodyPr>
          <a:lstStyle/>
          <a:p>
            <a:pPr indent="0" lvl="1" marL="0" marR="0" rtl="0" algn="ctr">
              <a:lnSpc>
                <a:spcPct val="167023"/>
              </a:lnSpc>
              <a:spcBef>
                <a:spcPts val="0"/>
              </a:spcBef>
              <a:spcAft>
                <a:spcPts val="0"/>
              </a:spcAft>
              <a:buNone/>
            </a:pPr>
            <a:r>
              <a:rPr b="0" i="0" lang="en-US" sz="2799" u="none" cap="none" strike="noStrike">
                <a:solidFill>
                  <a:srgbClr val="545454"/>
                </a:solidFill>
                <a:latin typeface="Poppins Medium"/>
                <a:ea typeface="Poppins Medium"/>
                <a:cs typeface="Poppins Medium"/>
                <a:sym typeface="Poppins Medium"/>
              </a:rPr>
              <a:t>This presentation template is free for everyone to use thanks to the following:</a:t>
            </a:r>
            <a:endParaRPr/>
          </a:p>
        </p:txBody>
      </p:sp>
      <p:sp>
        <p:nvSpPr>
          <p:cNvPr id="985" name="Google Shape;985;p36"/>
          <p:cNvSpPr txBox="1"/>
          <p:nvPr/>
        </p:nvSpPr>
        <p:spPr>
          <a:xfrm>
            <a:off x="5656441" y="5578938"/>
            <a:ext cx="6975118" cy="1322704"/>
          </a:xfrm>
          <a:prstGeom prst="rect">
            <a:avLst/>
          </a:prstGeom>
          <a:noFill/>
          <a:ln>
            <a:noFill/>
          </a:ln>
        </p:spPr>
        <p:txBody>
          <a:bodyPr anchorCtr="0" anchor="t" bIns="0" lIns="0" spcFirstLastPara="1" rIns="0" wrap="square" tIns="0">
            <a:spAutoFit/>
          </a:bodyPr>
          <a:lstStyle/>
          <a:p>
            <a:pPr indent="0" lvl="1" marL="0" marR="0" rtl="0" algn="ctr">
              <a:lnSpc>
                <a:spcPct val="250000"/>
              </a:lnSpc>
              <a:spcBef>
                <a:spcPts val="0"/>
              </a:spcBef>
              <a:spcAft>
                <a:spcPts val="0"/>
              </a:spcAft>
              <a:buNone/>
            </a:pPr>
            <a:r>
              <a:rPr b="0" i="0" lang="en-US" sz="2200" u="none" cap="none" strike="noStrike">
                <a:solidFill>
                  <a:srgbClr val="545454"/>
                </a:solidFill>
                <a:latin typeface="Poppins"/>
                <a:ea typeface="Poppins"/>
                <a:cs typeface="Poppins"/>
                <a:sym typeface="Poppins"/>
              </a:rPr>
              <a:t>SlidesCarnival for the presentation template</a:t>
            </a:r>
            <a:endParaRPr/>
          </a:p>
          <a:p>
            <a:pPr indent="0" lvl="1" marL="0" marR="0" rtl="0" algn="ctr">
              <a:lnSpc>
                <a:spcPct val="250000"/>
              </a:lnSpc>
              <a:spcBef>
                <a:spcPts val="0"/>
              </a:spcBef>
              <a:spcAft>
                <a:spcPts val="0"/>
              </a:spcAft>
              <a:buNone/>
            </a:pPr>
            <a:r>
              <a:rPr b="0" i="0" lang="en-US" sz="2200" u="none" cap="none" strike="noStrike">
                <a:solidFill>
                  <a:srgbClr val="545454"/>
                </a:solidFill>
                <a:latin typeface="Poppins"/>
                <a:ea typeface="Poppins"/>
                <a:cs typeface="Poppins"/>
                <a:sym typeface="Poppins"/>
              </a:rPr>
              <a:t>Pexels for the photos</a:t>
            </a:r>
            <a:endParaRPr/>
          </a:p>
        </p:txBody>
      </p:sp>
      <p:sp>
        <p:nvSpPr>
          <p:cNvPr id="986" name="Google Shape;986;p36"/>
          <p:cNvSpPr txBox="1"/>
          <p:nvPr/>
        </p:nvSpPr>
        <p:spPr>
          <a:xfrm>
            <a:off x="4322941" y="8695680"/>
            <a:ext cx="9642118" cy="1101650"/>
          </a:xfrm>
          <a:prstGeom prst="rect">
            <a:avLst/>
          </a:prstGeom>
          <a:noFill/>
          <a:ln>
            <a:noFill/>
          </a:ln>
        </p:spPr>
        <p:txBody>
          <a:bodyPr anchorCtr="0" anchor="t" bIns="0" lIns="0" spcFirstLastPara="1" rIns="0" wrap="square" tIns="0">
            <a:spAutoFit/>
          </a:bodyPr>
          <a:lstStyle/>
          <a:p>
            <a:pPr indent="0" lvl="0" marL="0" marR="0" rtl="0" algn="ctr">
              <a:lnSpc>
                <a:spcPct val="111004"/>
              </a:lnSpc>
              <a:spcBef>
                <a:spcPts val="0"/>
              </a:spcBef>
              <a:spcAft>
                <a:spcPts val="0"/>
              </a:spcAft>
              <a:buNone/>
            </a:pPr>
            <a:r>
              <a:rPr b="1" i="0" lang="en-US" sz="7215" u="none" cap="none" strike="noStrike">
                <a:solidFill>
                  <a:srgbClr val="FFFFFF"/>
                </a:solidFill>
                <a:latin typeface="Poppins"/>
                <a:ea typeface="Poppins"/>
                <a:cs typeface="Poppins"/>
                <a:sym typeface="Poppins"/>
              </a:rPr>
              <a:t>HAPPY DESIGNING</a:t>
            </a:r>
            <a:endParaRPr/>
          </a:p>
        </p:txBody>
      </p:sp>
      <p:sp>
        <p:nvSpPr>
          <p:cNvPr id="987" name="Google Shape;987;p36"/>
          <p:cNvSpPr/>
          <p:nvPr/>
        </p:nvSpPr>
        <p:spPr>
          <a:xfrm flipH="1" rot="-5400000">
            <a:off x="10156644" y="-7745475"/>
            <a:ext cx="2040155" cy="2040155"/>
          </a:xfrm>
          <a:custGeom>
            <a:rect b="b" l="l" r="r" t="t"/>
            <a:pathLst>
              <a:path extrusionOk="0" h="2040155" w="2040155">
                <a:moveTo>
                  <a:pt x="0" y="2040155"/>
                </a:moveTo>
                <a:lnTo>
                  <a:pt x="2040154" y="2040155"/>
                </a:lnTo>
                <a:lnTo>
                  <a:pt x="2040154" y="0"/>
                </a:lnTo>
                <a:lnTo>
                  <a:pt x="0" y="0"/>
                </a:lnTo>
                <a:lnTo>
                  <a:pt x="0" y="2040155"/>
                </a:lnTo>
                <a:close/>
              </a:path>
            </a:pathLst>
          </a:custGeom>
          <a:blipFill rotWithShape="1">
            <a:blip r:embed="rId5">
              <a:alphaModFix/>
            </a:blip>
            <a:stretch>
              <a:fillRect b="0" l="0" r="0" t="0"/>
            </a:stretch>
          </a:blipFill>
          <a:ln>
            <a:noFill/>
          </a:ln>
        </p:spPr>
      </p:sp>
      <p:sp>
        <p:nvSpPr>
          <p:cNvPr id="988" name="Google Shape;988;p36"/>
          <p:cNvSpPr/>
          <p:nvPr/>
        </p:nvSpPr>
        <p:spPr>
          <a:xfrm flipH="1" rot="10800000">
            <a:off x="2341006" y="-3552980"/>
            <a:ext cx="2040155" cy="2040155"/>
          </a:xfrm>
          <a:custGeom>
            <a:rect b="b" l="l" r="r" t="t"/>
            <a:pathLst>
              <a:path extrusionOk="0" h="2040155" w="2040155">
                <a:moveTo>
                  <a:pt x="0" y="2040155"/>
                </a:moveTo>
                <a:lnTo>
                  <a:pt x="2040155" y="2040155"/>
                </a:lnTo>
                <a:lnTo>
                  <a:pt x="2040155" y="0"/>
                </a:lnTo>
                <a:lnTo>
                  <a:pt x="0" y="0"/>
                </a:lnTo>
                <a:lnTo>
                  <a:pt x="0" y="2040155"/>
                </a:lnTo>
                <a:close/>
              </a:path>
            </a:pathLst>
          </a:custGeom>
          <a:blipFill rotWithShape="1">
            <a:blip r:embed="rId5">
              <a:alphaModFix/>
            </a:blip>
            <a:stretch>
              <a:fillRect b="0" l="0" r="0" t="0"/>
            </a:stretch>
          </a:blipFill>
          <a:ln>
            <a:noFill/>
          </a:ln>
        </p:spPr>
      </p:sp>
      <p:pic>
        <p:nvPicPr>
          <p:cNvPr id="989" name="Google Shape;989;p36"/>
          <p:cNvPicPr preferRelativeResize="0"/>
          <p:nvPr/>
        </p:nvPicPr>
        <p:blipFill rotWithShape="1">
          <a:blip r:embed="rId6">
            <a:alphaModFix/>
          </a:blip>
          <a:srcRect b="56043" l="39178" r="39180" t="33333"/>
          <a:stretch/>
        </p:blipFill>
        <p:spPr>
          <a:xfrm>
            <a:off x="7301527" y="2767478"/>
            <a:ext cx="3684926" cy="10174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CB43"/>
        </a:solidFill>
      </p:bgPr>
    </p:bg>
    <p:spTree>
      <p:nvGrpSpPr>
        <p:cNvPr id="146" name="Shape 146"/>
        <p:cNvGrpSpPr/>
        <p:nvPr/>
      </p:nvGrpSpPr>
      <p:grpSpPr>
        <a:xfrm>
          <a:off x="0" y="0"/>
          <a:ext cx="0" cy="0"/>
          <a:chOff x="0" y="0"/>
          <a:chExt cx="0" cy="0"/>
        </a:xfrm>
      </p:grpSpPr>
      <p:sp>
        <p:nvSpPr>
          <p:cNvPr id="147" name="Google Shape;147;p15"/>
          <p:cNvSpPr/>
          <p:nvPr/>
        </p:nvSpPr>
        <p:spPr>
          <a:xfrm rot="2535581">
            <a:off x="-172037" y="199766"/>
            <a:ext cx="1958218" cy="5253755"/>
          </a:xfrm>
          <a:custGeom>
            <a:rect b="b" l="l" r="r" t="t"/>
            <a:pathLst>
              <a:path extrusionOk="0" h="5253755" w="1958218">
                <a:moveTo>
                  <a:pt x="0" y="0"/>
                </a:moveTo>
                <a:lnTo>
                  <a:pt x="1958218" y="0"/>
                </a:lnTo>
                <a:lnTo>
                  <a:pt x="1958218" y="5253755"/>
                </a:lnTo>
                <a:lnTo>
                  <a:pt x="0" y="5253755"/>
                </a:lnTo>
                <a:lnTo>
                  <a:pt x="0" y="0"/>
                </a:lnTo>
                <a:close/>
              </a:path>
            </a:pathLst>
          </a:custGeom>
          <a:blipFill rotWithShape="1">
            <a:blip r:embed="rId3">
              <a:alphaModFix/>
            </a:blip>
            <a:stretch>
              <a:fillRect b="0" l="0" r="0" t="0"/>
            </a:stretch>
          </a:blipFill>
          <a:ln>
            <a:noFill/>
          </a:ln>
        </p:spPr>
      </p:sp>
      <p:sp>
        <p:nvSpPr>
          <p:cNvPr id="148" name="Google Shape;148;p15"/>
          <p:cNvSpPr/>
          <p:nvPr/>
        </p:nvSpPr>
        <p:spPr>
          <a:xfrm rot="2535581">
            <a:off x="13329109" y="8373395"/>
            <a:ext cx="1958218" cy="5253755"/>
          </a:xfrm>
          <a:custGeom>
            <a:rect b="b" l="l" r="r" t="t"/>
            <a:pathLst>
              <a:path extrusionOk="0" h="5253755" w="1958218">
                <a:moveTo>
                  <a:pt x="0" y="0"/>
                </a:moveTo>
                <a:lnTo>
                  <a:pt x="1958218" y="0"/>
                </a:lnTo>
                <a:lnTo>
                  <a:pt x="1958218" y="5253755"/>
                </a:lnTo>
                <a:lnTo>
                  <a:pt x="0" y="5253755"/>
                </a:lnTo>
                <a:lnTo>
                  <a:pt x="0" y="0"/>
                </a:lnTo>
                <a:close/>
              </a:path>
            </a:pathLst>
          </a:custGeom>
          <a:blipFill rotWithShape="1">
            <a:blip r:embed="rId3">
              <a:alphaModFix/>
            </a:blip>
            <a:stretch>
              <a:fillRect b="0" l="0" r="0" t="0"/>
            </a:stretch>
          </a:blipFill>
          <a:ln>
            <a:noFill/>
          </a:ln>
        </p:spPr>
      </p:sp>
      <p:sp>
        <p:nvSpPr>
          <p:cNvPr id="149" name="Google Shape;149;p15"/>
          <p:cNvSpPr/>
          <p:nvPr/>
        </p:nvSpPr>
        <p:spPr>
          <a:xfrm rot="2535581">
            <a:off x="3304756" y="-3627237"/>
            <a:ext cx="1958218" cy="5253755"/>
          </a:xfrm>
          <a:custGeom>
            <a:rect b="b" l="l" r="r" t="t"/>
            <a:pathLst>
              <a:path extrusionOk="0" h="5253755" w="1958218">
                <a:moveTo>
                  <a:pt x="0" y="0"/>
                </a:moveTo>
                <a:lnTo>
                  <a:pt x="1958218" y="0"/>
                </a:lnTo>
                <a:lnTo>
                  <a:pt x="1958218" y="5253755"/>
                </a:lnTo>
                <a:lnTo>
                  <a:pt x="0" y="5253755"/>
                </a:lnTo>
                <a:lnTo>
                  <a:pt x="0" y="0"/>
                </a:lnTo>
                <a:close/>
              </a:path>
            </a:pathLst>
          </a:custGeom>
          <a:blipFill rotWithShape="1">
            <a:blip r:embed="rId3">
              <a:alphaModFix/>
            </a:blip>
            <a:stretch>
              <a:fillRect b="0" l="0" r="0" t="0"/>
            </a:stretch>
          </a:blipFill>
          <a:ln>
            <a:noFill/>
          </a:ln>
        </p:spPr>
      </p:sp>
      <p:sp>
        <p:nvSpPr>
          <p:cNvPr id="150" name="Google Shape;150;p15"/>
          <p:cNvSpPr/>
          <p:nvPr/>
        </p:nvSpPr>
        <p:spPr>
          <a:xfrm rot="2535581">
            <a:off x="16805901" y="4546392"/>
            <a:ext cx="1958218" cy="5253755"/>
          </a:xfrm>
          <a:custGeom>
            <a:rect b="b" l="l" r="r" t="t"/>
            <a:pathLst>
              <a:path extrusionOk="0" h="5253755" w="1958218">
                <a:moveTo>
                  <a:pt x="0" y="0"/>
                </a:moveTo>
                <a:lnTo>
                  <a:pt x="1958218" y="0"/>
                </a:lnTo>
                <a:lnTo>
                  <a:pt x="1958218" y="5253755"/>
                </a:lnTo>
                <a:lnTo>
                  <a:pt x="0" y="5253755"/>
                </a:lnTo>
                <a:lnTo>
                  <a:pt x="0" y="0"/>
                </a:lnTo>
                <a:close/>
              </a:path>
            </a:pathLst>
          </a:custGeom>
          <a:blipFill rotWithShape="1">
            <a:blip r:embed="rId3">
              <a:alphaModFix/>
            </a:blip>
            <a:stretch>
              <a:fillRect b="0" l="0" r="0" t="0"/>
            </a:stretch>
          </a:blipFill>
          <a:ln>
            <a:noFill/>
          </a:ln>
        </p:spPr>
      </p:sp>
      <p:grpSp>
        <p:nvGrpSpPr>
          <p:cNvPr id="151" name="Google Shape;151;p15"/>
          <p:cNvGrpSpPr/>
          <p:nvPr/>
        </p:nvGrpSpPr>
        <p:grpSpPr>
          <a:xfrm>
            <a:off x="596444" y="2495575"/>
            <a:ext cx="3888524" cy="5935042"/>
            <a:chOff x="0" y="-57150"/>
            <a:chExt cx="1024138" cy="1563139"/>
          </a:xfrm>
        </p:grpSpPr>
        <p:sp>
          <p:nvSpPr>
            <p:cNvPr id="152" name="Google Shape;152;p15"/>
            <p:cNvSpPr/>
            <p:nvPr/>
          </p:nvSpPr>
          <p:spPr>
            <a:xfrm>
              <a:off x="0" y="0"/>
              <a:ext cx="1024138" cy="1505989"/>
            </a:xfrm>
            <a:custGeom>
              <a:rect b="b" l="l" r="r" t="t"/>
              <a:pathLst>
                <a:path extrusionOk="0" h="1505989" w="1024138">
                  <a:moveTo>
                    <a:pt x="65702" y="0"/>
                  </a:moveTo>
                  <a:lnTo>
                    <a:pt x="958436" y="0"/>
                  </a:lnTo>
                  <a:cubicBezTo>
                    <a:pt x="975861" y="0"/>
                    <a:pt x="992573" y="6922"/>
                    <a:pt x="1004894" y="19244"/>
                  </a:cubicBezTo>
                  <a:cubicBezTo>
                    <a:pt x="1017216" y="31565"/>
                    <a:pt x="1024138" y="48277"/>
                    <a:pt x="1024138" y="65702"/>
                  </a:cubicBezTo>
                  <a:lnTo>
                    <a:pt x="1024138" y="1440287"/>
                  </a:lnTo>
                  <a:cubicBezTo>
                    <a:pt x="1024138" y="1476573"/>
                    <a:pt x="994722" y="1505989"/>
                    <a:pt x="958436" y="1505989"/>
                  </a:cubicBezTo>
                  <a:lnTo>
                    <a:pt x="65702" y="1505989"/>
                  </a:lnTo>
                  <a:cubicBezTo>
                    <a:pt x="29416" y="1505989"/>
                    <a:pt x="0" y="1476573"/>
                    <a:pt x="0" y="1440287"/>
                  </a:cubicBezTo>
                  <a:lnTo>
                    <a:pt x="0" y="65702"/>
                  </a:lnTo>
                  <a:cubicBezTo>
                    <a:pt x="0" y="48277"/>
                    <a:pt x="6922" y="31565"/>
                    <a:pt x="19244" y="19244"/>
                  </a:cubicBezTo>
                  <a:cubicBezTo>
                    <a:pt x="31565" y="6922"/>
                    <a:pt x="48277" y="0"/>
                    <a:pt x="65702" y="0"/>
                  </a:cubicBezTo>
                  <a:close/>
                </a:path>
              </a:pathLst>
            </a:custGeom>
            <a:solidFill>
              <a:srgbClr val="0FCB43"/>
            </a:solidFill>
            <a:ln cap="flat" cmpd="sng" w="571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5"/>
          <p:cNvGrpSpPr/>
          <p:nvPr/>
        </p:nvGrpSpPr>
        <p:grpSpPr>
          <a:xfrm>
            <a:off x="5001281" y="2495575"/>
            <a:ext cx="3888524" cy="5935042"/>
            <a:chOff x="0" y="-57150"/>
            <a:chExt cx="1024138" cy="1563139"/>
          </a:xfrm>
        </p:grpSpPr>
        <p:sp>
          <p:nvSpPr>
            <p:cNvPr id="155" name="Google Shape;155;p15"/>
            <p:cNvSpPr/>
            <p:nvPr/>
          </p:nvSpPr>
          <p:spPr>
            <a:xfrm>
              <a:off x="0" y="0"/>
              <a:ext cx="1024138" cy="1505989"/>
            </a:xfrm>
            <a:custGeom>
              <a:rect b="b" l="l" r="r" t="t"/>
              <a:pathLst>
                <a:path extrusionOk="0" h="1505989" w="1024138">
                  <a:moveTo>
                    <a:pt x="65702" y="0"/>
                  </a:moveTo>
                  <a:lnTo>
                    <a:pt x="958436" y="0"/>
                  </a:lnTo>
                  <a:cubicBezTo>
                    <a:pt x="975861" y="0"/>
                    <a:pt x="992573" y="6922"/>
                    <a:pt x="1004894" y="19244"/>
                  </a:cubicBezTo>
                  <a:cubicBezTo>
                    <a:pt x="1017216" y="31565"/>
                    <a:pt x="1024138" y="48277"/>
                    <a:pt x="1024138" y="65702"/>
                  </a:cubicBezTo>
                  <a:lnTo>
                    <a:pt x="1024138" y="1440287"/>
                  </a:lnTo>
                  <a:cubicBezTo>
                    <a:pt x="1024138" y="1476573"/>
                    <a:pt x="994722" y="1505989"/>
                    <a:pt x="958436" y="1505989"/>
                  </a:cubicBezTo>
                  <a:lnTo>
                    <a:pt x="65702" y="1505989"/>
                  </a:lnTo>
                  <a:cubicBezTo>
                    <a:pt x="29416" y="1505989"/>
                    <a:pt x="0" y="1476573"/>
                    <a:pt x="0" y="1440287"/>
                  </a:cubicBezTo>
                  <a:lnTo>
                    <a:pt x="0" y="65702"/>
                  </a:lnTo>
                  <a:cubicBezTo>
                    <a:pt x="0" y="48277"/>
                    <a:pt x="6922" y="31565"/>
                    <a:pt x="19244" y="19244"/>
                  </a:cubicBezTo>
                  <a:cubicBezTo>
                    <a:pt x="31565" y="6922"/>
                    <a:pt x="48277" y="0"/>
                    <a:pt x="65702" y="0"/>
                  </a:cubicBezTo>
                  <a:close/>
                </a:path>
              </a:pathLst>
            </a:custGeom>
            <a:solidFill>
              <a:srgbClr val="0FCB43"/>
            </a:solidFill>
            <a:ln cap="flat" cmpd="sng" w="571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15"/>
          <p:cNvGrpSpPr/>
          <p:nvPr/>
        </p:nvGrpSpPr>
        <p:grpSpPr>
          <a:xfrm>
            <a:off x="9402156" y="2495575"/>
            <a:ext cx="3888524" cy="5935042"/>
            <a:chOff x="0" y="-57150"/>
            <a:chExt cx="1024138" cy="1563139"/>
          </a:xfrm>
        </p:grpSpPr>
        <p:sp>
          <p:nvSpPr>
            <p:cNvPr id="158" name="Google Shape;158;p15"/>
            <p:cNvSpPr/>
            <p:nvPr/>
          </p:nvSpPr>
          <p:spPr>
            <a:xfrm>
              <a:off x="0" y="0"/>
              <a:ext cx="1024138" cy="1505989"/>
            </a:xfrm>
            <a:custGeom>
              <a:rect b="b" l="l" r="r" t="t"/>
              <a:pathLst>
                <a:path extrusionOk="0" h="1505989" w="1024138">
                  <a:moveTo>
                    <a:pt x="65702" y="0"/>
                  </a:moveTo>
                  <a:lnTo>
                    <a:pt x="958436" y="0"/>
                  </a:lnTo>
                  <a:cubicBezTo>
                    <a:pt x="975861" y="0"/>
                    <a:pt x="992573" y="6922"/>
                    <a:pt x="1004894" y="19244"/>
                  </a:cubicBezTo>
                  <a:cubicBezTo>
                    <a:pt x="1017216" y="31565"/>
                    <a:pt x="1024138" y="48277"/>
                    <a:pt x="1024138" y="65702"/>
                  </a:cubicBezTo>
                  <a:lnTo>
                    <a:pt x="1024138" y="1440287"/>
                  </a:lnTo>
                  <a:cubicBezTo>
                    <a:pt x="1024138" y="1476573"/>
                    <a:pt x="994722" y="1505989"/>
                    <a:pt x="958436" y="1505989"/>
                  </a:cubicBezTo>
                  <a:lnTo>
                    <a:pt x="65702" y="1505989"/>
                  </a:lnTo>
                  <a:cubicBezTo>
                    <a:pt x="29416" y="1505989"/>
                    <a:pt x="0" y="1476573"/>
                    <a:pt x="0" y="1440287"/>
                  </a:cubicBezTo>
                  <a:lnTo>
                    <a:pt x="0" y="65702"/>
                  </a:lnTo>
                  <a:cubicBezTo>
                    <a:pt x="0" y="48277"/>
                    <a:pt x="6922" y="31565"/>
                    <a:pt x="19244" y="19244"/>
                  </a:cubicBezTo>
                  <a:cubicBezTo>
                    <a:pt x="31565" y="6922"/>
                    <a:pt x="48277" y="0"/>
                    <a:pt x="65702" y="0"/>
                  </a:cubicBezTo>
                  <a:close/>
                </a:path>
              </a:pathLst>
            </a:custGeom>
            <a:solidFill>
              <a:srgbClr val="0FCB43"/>
            </a:solidFill>
            <a:ln cap="flat" cmpd="sng" w="571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5"/>
          <p:cNvGrpSpPr/>
          <p:nvPr/>
        </p:nvGrpSpPr>
        <p:grpSpPr>
          <a:xfrm>
            <a:off x="13803032" y="2495575"/>
            <a:ext cx="3888524" cy="5935042"/>
            <a:chOff x="0" y="-57150"/>
            <a:chExt cx="1024138" cy="1563139"/>
          </a:xfrm>
        </p:grpSpPr>
        <p:sp>
          <p:nvSpPr>
            <p:cNvPr id="161" name="Google Shape;161;p15"/>
            <p:cNvSpPr/>
            <p:nvPr/>
          </p:nvSpPr>
          <p:spPr>
            <a:xfrm>
              <a:off x="0" y="0"/>
              <a:ext cx="1024138" cy="1505989"/>
            </a:xfrm>
            <a:custGeom>
              <a:rect b="b" l="l" r="r" t="t"/>
              <a:pathLst>
                <a:path extrusionOk="0" h="1505989" w="1024138">
                  <a:moveTo>
                    <a:pt x="65702" y="0"/>
                  </a:moveTo>
                  <a:lnTo>
                    <a:pt x="958436" y="0"/>
                  </a:lnTo>
                  <a:cubicBezTo>
                    <a:pt x="975861" y="0"/>
                    <a:pt x="992573" y="6922"/>
                    <a:pt x="1004894" y="19244"/>
                  </a:cubicBezTo>
                  <a:cubicBezTo>
                    <a:pt x="1017216" y="31565"/>
                    <a:pt x="1024138" y="48277"/>
                    <a:pt x="1024138" y="65702"/>
                  </a:cubicBezTo>
                  <a:lnTo>
                    <a:pt x="1024138" y="1440287"/>
                  </a:lnTo>
                  <a:cubicBezTo>
                    <a:pt x="1024138" y="1476573"/>
                    <a:pt x="994722" y="1505989"/>
                    <a:pt x="958436" y="1505989"/>
                  </a:cubicBezTo>
                  <a:lnTo>
                    <a:pt x="65702" y="1505989"/>
                  </a:lnTo>
                  <a:cubicBezTo>
                    <a:pt x="29416" y="1505989"/>
                    <a:pt x="0" y="1476573"/>
                    <a:pt x="0" y="1440287"/>
                  </a:cubicBezTo>
                  <a:lnTo>
                    <a:pt x="0" y="65702"/>
                  </a:lnTo>
                  <a:cubicBezTo>
                    <a:pt x="0" y="48277"/>
                    <a:pt x="6922" y="31565"/>
                    <a:pt x="19244" y="19244"/>
                  </a:cubicBezTo>
                  <a:cubicBezTo>
                    <a:pt x="31565" y="6922"/>
                    <a:pt x="48277" y="0"/>
                    <a:pt x="65702" y="0"/>
                  </a:cubicBezTo>
                  <a:close/>
                </a:path>
              </a:pathLst>
            </a:custGeom>
            <a:solidFill>
              <a:srgbClr val="0FCB43"/>
            </a:solidFill>
            <a:ln cap="flat" cmpd="sng" w="571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5"/>
          <p:cNvSpPr txBox="1"/>
          <p:nvPr/>
        </p:nvSpPr>
        <p:spPr>
          <a:xfrm>
            <a:off x="3332482" y="798071"/>
            <a:ext cx="11623036"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FFFFFF"/>
                </a:solidFill>
                <a:latin typeface="Poppins Medium"/>
                <a:ea typeface="Poppins Medium"/>
                <a:cs typeface="Poppins Medium"/>
                <a:sym typeface="Poppins Medium"/>
              </a:rPr>
              <a:t>Meeting Agenda</a:t>
            </a:r>
            <a:endParaRPr/>
          </a:p>
        </p:txBody>
      </p:sp>
      <p:sp>
        <p:nvSpPr>
          <p:cNvPr id="164" name="Google Shape;164;p15"/>
          <p:cNvSpPr txBox="1"/>
          <p:nvPr/>
        </p:nvSpPr>
        <p:spPr>
          <a:xfrm>
            <a:off x="-130497" y="7291537"/>
            <a:ext cx="5342406" cy="3752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Poppins"/>
                <a:ea typeface="Poppins"/>
                <a:cs typeface="Poppins"/>
                <a:sym typeface="Poppins"/>
              </a:rPr>
              <a:t>Write an agenda here.</a:t>
            </a:r>
            <a:endParaRPr/>
          </a:p>
        </p:txBody>
      </p:sp>
      <p:sp>
        <p:nvSpPr>
          <p:cNvPr id="165" name="Google Shape;165;p15"/>
          <p:cNvSpPr txBox="1"/>
          <p:nvPr/>
        </p:nvSpPr>
        <p:spPr>
          <a:xfrm>
            <a:off x="4274340" y="7291537"/>
            <a:ext cx="5342406" cy="3752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Poppins"/>
                <a:ea typeface="Poppins"/>
                <a:cs typeface="Poppins"/>
                <a:sym typeface="Poppins"/>
              </a:rPr>
              <a:t>Write an agenda here.</a:t>
            </a:r>
            <a:endParaRPr/>
          </a:p>
        </p:txBody>
      </p:sp>
      <p:sp>
        <p:nvSpPr>
          <p:cNvPr id="166" name="Google Shape;166;p15"/>
          <p:cNvSpPr txBox="1"/>
          <p:nvPr/>
        </p:nvSpPr>
        <p:spPr>
          <a:xfrm>
            <a:off x="8675215" y="7291537"/>
            <a:ext cx="5342406" cy="3752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Poppins"/>
                <a:ea typeface="Poppins"/>
                <a:cs typeface="Poppins"/>
                <a:sym typeface="Poppins"/>
              </a:rPr>
              <a:t>Write an agenda here.</a:t>
            </a:r>
            <a:endParaRPr/>
          </a:p>
        </p:txBody>
      </p:sp>
      <p:sp>
        <p:nvSpPr>
          <p:cNvPr id="167" name="Google Shape;167;p15"/>
          <p:cNvSpPr txBox="1"/>
          <p:nvPr/>
        </p:nvSpPr>
        <p:spPr>
          <a:xfrm>
            <a:off x="13076091" y="7291537"/>
            <a:ext cx="5342406" cy="37528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FFFFF"/>
                </a:solidFill>
                <a:latin typeface="Poppins"/>
                <a:ea typeface="Poppins"/>
                <a:cs typeface="Poppins"/>
                <a:sym typeface="Poppins"/>
              </a:rPr>
              <a:t>Write an agenda here.</a:t>
            </a:r>
            <a:endParaRPr/>
          </a:p>
        </p:txBody>
      </p:sp>
      <p:sp>
        <p:nvSpPr>
          <p:cNvPr id="168" name="Google Shape;168;p15"/>
          <p:cNvSpPr txBox="1"/>
          <p:nvPr/>
        </p:nvSpPr>
        <p:spPr>
          <a:xfrm>
            <a:off x="1096783" y="4091135"/>
            <a:ext cx="2887845" cy="2827565"/>
          </a:xfrm>
          <a:prstGeom prst="rect">
            <a:avLst/>
          </a:prstGeom>
          <a:noFill/>
          <a:ln>
            <a:noFill/>
          </a:ln>
        </p:spPr>
        <p:txBody>
          <a:bodyPr anchorCtr="0" anchor="t" bIns="0" lIns="0" spcFirstLastPara="1" rIns="0" wrap="square" tIns="0">
            <a:spAutoFit/>
          </a:bodyPr>
          <a:lstStyle/>
          <a:p>
            <a:pPr indent="0" lvl="0" marL="0" marR="0" rtl="0" algn="ctr">
              <a:lnSpc>
                <a:spcPct val="129999"/>
              </a:lnSpc>
              <a:spcBef>
                <a:spcPts val="0"/>
              </a:spcBef>
              <a:spcAft>
                <a:spcPts val="0"/>
              </a:spcAft>
              <a:buNone/>
            </a:pPr>
            <a:r>
              <a:rPr b="0" i="0" lang="en-US" sz="16607" u="none" cap="none" strike="noStrike">
                <a:solidFill>
                  <a:srgbClr val="FFFFFF"/>
                </a:solidFill>
                <a:latin typeface="Poppins"/>
                <a:ea typeface="Poppins"/>
                <a:cs typeface="Poppins"/>
                <a:sym typeface="Poppins"/>
              </a:rPr>
              <a:t>01</a:t>
            </a:r>
            <a:endParaRPr/>
          </a:p>
        </p:txBody>
      </p:sp>
      <p:sp>
        <p:nvSpPr>
          <p:cNvPr id="169" name="Google Shape;169;p15"/>
          <p:cNvSpPr txBox="1"/>
          <p:nvPr/>
        </p:nvSpPr>
        <p:spPr>
          <a:xfrm>
            <a:off x="5501620" y="4091135"/>
            <a:ext cx="2887845" cy="2827565"/>
          </a:xfrm>
          <a:prstGeom prst="rect">
            <a:avLst/>
          </a:prstGeom>
          <a:noFill/>
          <a:ln>
            <a:noFill/>
          </a:ln>
        </p:spPr>
        <p:txBody>
          <a:bodyPr anchorCtr="0" anchor="t" bIns="0" lIns="0" spcFirstLastPara="1" rIns="0" wrap="square" tIns="0">
            <a:spAutoFit/>
          </a:bodyPr>
          <a:lstStyle/>
          <a:p>
            <a:pPr indent="0" lvl="0" marL="0" marR="0" rtl="0" algn="ctr">
              <a:lnSpc>
                <a:spcPct val="129999"/>
              </a:lnSpc>
              <a:spcBef>
                <a:spcPts val="0"/>
              </a:spcBef>
              <a:spcAft>
                <a:spcPts val="0"/>
              </a:spcAft>
              <a:buNone/>
            </a:pPr>
            <a:r>
              <a:rPr b="0" i="0" lang="en-US" sz="16607" u="none" cap="none" strike="noStrike">
                <a:solidFill>
                  <a:srgbClr val="FFFFFF"/>
                </a:solidFill>
                <a:latin typeface="Poppins"/>
                <a:ea typeface="Poppins"/>
                <a:cs typeface="Poppins"/>
                <a:sym typeface="Poppins"/>
              </a:rPr>
              <a:t>02</a:t>
            </a:r>
            <a:endParaRPr/>
          </a:p>
        </p:txBody>
      </p:sp>
      <p:sp>
        <p:nvSpPr>
          <p:cNvPr id="170" name="Google Shape;170;p15"/>
          <p:cNvSpPr txBox="1"/>
          <p:nvPr/>
        </p:nvSpPr>
        <p:spPr>
          <a:xfrm>
            <a:off x="9902496" y="4091135"/>
            <a:ext cx="2887845" cy="2827565"/>
          </a:xfrm>
          <a:prstGeom prst="rect">
            <a:avLst/>
          </a:prstGeom>
          <a:noFill/>
          <a:ln>
            <a:noFill/>
          </a:ln>
        </p:spPr>
        <p:txBody>
          <a:bodyPr anchorCtr="0" anchor="t" bIns="0" lIns="0" spcFirstLastPara="1" rIns="0" wrap="square" tIns="0">
            <a:spAutoFit/>
          </a:bodyPr>
          <a:lstStyle/>
          <a:p>
            <a:pPr indent="0" lvl="0" marL="0" marR="0" rtl="0" algn="ctr">
              <a:lnSpc>
                <a:spcPct val="129999"/>
              </a:lnSpc>
              <a:spcBef>
                <a:spcPts val="0"/>
              </a:spcBef>
              <a:spcAft>
                <a:spcPts val="0"/>
              </a:spcAft>
              <a:buNone/>
            </a:pPr>
            <a:r>
              <a:rPr b="0" i="0" lang="en-US" sz="16607" u="none" cap="none" strike="noStrike">
                <a:solidFill>
                  <a:srgbClr val="FFFFFF"/>
                </a:solidFill>
                <a:latin typeface="Poppins"/>
                <a:ea typeface="Poppins"/>
                <a:cs typeface="Poppins"/>
                <a:sym typeface="Poppins"/>
              </a:rPr>
              <a:t>03</a:t>
            </a:r>
            <a:endParaRPr/>
          </a:p>
        </p:txBody>
      </p:sp>
      <p:sp>
        <p:nvSpPr>
          <p:cNvPr id="171" name="Google Shape;171;p15"/>
          <p:cNvSpPr txBox="1"/>
          <p:nvPr/>
        </p:nvSpPr>
        <p:spPr>
          <a:xfrm>
            <a:off x="14303371" y="4091135"/>
            <a:ext cx="2887845" cy="2827565"/>
          </a:xfrm>
          <a:prstGeom prst="rect">
            <a:avLst/>
          </a:prstGeom>
          <a:noFill/>
          <a:ln>
            <a:noFill/>
          </a:ln>
        </p:spPr>
        <p:txBody>
          <a:bodyPr anchorCtr="0" anchor="t" bIns="0" lIns="0" spcFirstLastPara="1" rIns="0" wrap="square" tIns="0">
            <a:spAutoFit/>
          </a:bodyPr>
          <a:lstStyle/>
          <a:p>
            <a:pPr indent="0" lvl="0" marL="0" marR="0" rtl="0" algn="ctr">
              <a:lnSpc>
                <a:spcPct val="129999"/>
              </a:lnSpc>
              <a:spcBef>
                <a:spcPts val="0"/>
              </a:spcBef>
              <a:spcAft>
                <a:spcPts val="0"/>
              </a:spcAft>
              <a:buNone/>
            </a:pPr>
            <a:r>
              <a:rPr b="0" i="0" lang="en-US" sz="16607" u="none" cap="none" strike="noStrike">
                <a:solidFill>
                  <a:srgbClr val="FFFFFF"/>
                </a:solidFill>
                <a:latin typeface="Poppins"/>
                <a:ea typeface="Poppins"/>
                <a:cs typeface="Poppins"/>
                <a:sym typeface="Poppins"/>
              </a:rPr>
              <a:t>04</a:t>
            </a:r>
            <a:endParaRPr/>
          </a:p>
        </p:txBody>
      </p:sp>
      <p:sp>
        <p:nvSpPr>
          <p:cNvPr id="172" name="Google Shape;172;p15"/>
          <p:cNvSpPr txBox="1"/>
          <p:nvPr/>
        </p:nvSpPr>
        <p:spPr>
          <a:xfrm>
            <a:off x="807072" y="3393087"/>
            <a:ext cx="3467268" cy="936047"/>
          </a:xfrm>
          <a:prstGeom prst="rect">
            <a:avLst/>
          </a:prstGeom>
          <a:noFill/>
          <a:ln>
            <a:noFill/>
          </a:ln>
        </p:spPr>
        <p:txBody>
          <a:bodyPr anchorCtr="0" anchor="t" bIns="0" lIns="0" spcFirstLastPara="1" rIns="0" wrap="square" tIns="0">
            <a:spAutoFit/>
          </a:bodyPr>
          <a:lstStyle/>
          <a:p>
            <a:pPr indent="0" lvl="0" marL="0" marR="0" rtl="0" algn="ctr">
              <a:lnSpc>
                <a:spcPct val="130017"/>
              </a:lnSpc>
              <a:spcBef>
                <a:spcPts val="0"/>
              </a:spcBef>
              <a:spcAft>
                <a:spcPts val="0"/>
              </a:spcAft>
              <a:buNone/>
            </a:pPr>
            <a:r>
              <a:rPr b="0" i="0" lang="en-US" sz="2795" u="none" cap="none" strike="noStrike">
                <a:solidFill>
                  <a:srgbClr val="FFFFFF"/>
                </a:solidFill>
                <a:latin typeface="Poppins Medium"/>
                <a:ea typeface="Poppins Medium"/>
                <a:cs typeface="Poppins Medium"/>
                <a:sym typeface="Poppins Medium"/>
              </a:rPr>
              <a:t>PROJECT OVERVIEW</a:t>
            </a:r>
            <a:endParaRPr/>
          </a:p>
        </p:txBody>
      </p:sp>
      <p:sp>
        <p:nvSpPr>
          <p:cNvPr id="173" name="Google Shape;173;p15"/>
          <p:cNvSpPr txBox="1"/>
          <p:nvPr/>
        </p:nvSpPr>
        <p:spPr>
          <a:xfrm>
            <a:off x="6003404" y="3393087"/>
            <a:ext cx="1884277" cy="936047"/>
          </a:xfrm>
          <a:prstGeom prst="rect">
            <a:avLst/>
          </a:prstGeom>
          <a:noFill/>
          <a:ln>
            <a:noFill/>
          </a:ln>
        </p:spPr>
        <p:txBody>
          <a:bodyPr anchorCtr="0" anchor="t" bIns="0" lIns="0" spcFirstLastPara="1" rIns="0" wrap="square" tIns="0">
            <a:spAutoFit/>
          </a:bodyPr>
          <a:lstStyle/>
          <a:p>
            <a:pPr indent="0" lvl="0" marL="0" marR="0" rtl="0" algn="ctr">
              <a:lnSpc>
                <a:spcPct val="130017"/>
              </a:lnSpc>
              <a:spcBef>
                <a:spcPts val="0"/>
              </a:spcBef>
              <a:spcAft>
                <a:spcPts val="0"/>
              </a:spcAft>
              <a:buNone/>
            </a:pPr>
            <a:r>
              <a:rPr b="0" i="0" lang="en-US" sz="2795" u="none" cap="none" strike="noStrike">
                <a:solidFill>
                  <a:srgbClr val="FFFFFF"/>
                </a:solidFill>
                <a:latin typeface="Poppins Medium"/>
                <a:ea typeface="Poppins Medium"/>
                <a:cs typeface="Poppins Medium"/>
                <a:sym typeface="Poppins Medium"/>
              </a:rPr>
              <a:t>PROJECT TIMELINE</a:t>
            </a:r>
            <a:endParaRPr/>
          </a:p>
        </p:txBody>
      </p:sp>
      <p:sp>
        <p:nvSpPr>
          <p:cNvPr id="174" name="Google Shape;174;p15"/>
          <p:cNvSpPr txBox="1"/>
          <p:nvPr/>
        </p:nvSpPr>
        <p:spPr>
          <a:xfrm>
            <a:off x="10128741" y="3393087"/>
            <a:ext cx="2435356" cy="936047"/>
          </a:xfrm>
          <a:prstGeom prst="rect">
            <a:avLst/>
          </a:prstGeom>
          <a:noFill/>
          <a:ln>
            <a:noFill/>
          </a:ln>
        </p:spPr>
        <p:txBody>
          <a:bodyPr anchorCtr="0" anchor="t" bIns="0" lIns="0" spcFirstLastPara="1" rIns="0" wrap="square" tIns="0">
            <a:spAutoFit/>
          </a:bodyPr>
          <a:lstStyle/>
          <a:p>
            <a:pPr indent="0" lvl="0" marL="0" marR="0" rtl="0" algn="ctr">
              <a:lnSpc>
                <a:spcPct val="130017"/>
              </a:lnSpc>
              <a:spcBef>
                <a:spcPts val="0"/>
              </a:spcBef>
              <a:spcAft>
                <a:spcPts val="0"/>
              </a:spcAft>
              <a:buNone/>
            </a:pPr>
            <a:r>
              <a:rPr b="0" i="0" lang="en-US" sz="2795" u="none" cap="none" strike="noStrike">
                <a:solidFill>
                  <a:srgbClr val="FFFFFF"/>
                </a:solidFill>
                <a:latin typeface="Poppins Medium"/>
                <a:ea typeface="Poppins Medium"/>
                <a:cs typeface="Poppins Medium"/>
                <a:sym typeface="Poppins Medium"/>
              </a:rPr>
              <a:t>STATUS REPORT</a:t>
            </a:r>
            <a:endParaRPr/>
          </a:p>
        </p:txBody>
      </p:sp>
      <p:sp>
        <p:nvSpPr>
          <p:cNvPr id="175" name="Google Shape;175;p15"/>
          <p:cNvSpPr txBox="1"/>
          <p:nvPr/>
        </p:nvSpPr>
        <p:spPr>
          <a:xfrm>
            <a:off x="14695173" y="3393087"/>
            <a:ext cx="2104241" cy="936047"/>
          </a:xfrm>
          <a:prstGeom prst="rect">
            <a:avLst/>
          </a:prstGeom>
          <a:noFill/>
          <a:ln>
            <a:noFill/>
          </a:ln>
        </p:spPr>
        <p:txBody>
          <a:bodyPr anchorCtr="0" anchor="t" bIns="0" lIns="0" spcFirstLastPara="1" rIns="0" wrap="square" tIns="0">
            <a:spAutoFit/>
          </a:bodyPr>
          <a:lstStyle/>
          <a:p>
            <a:pPr indent="0" lvl="0" marL="0" marR="0" rtl="0" algn="ctr">
              <a:lnSpc>
                <a:spcPct val="130017"/>
              </a:lnSpc>
              <a:spcBef>
                <a:spcPts val="0"/>
              </a:spcBef>
              <a:spcAft>
                <a:spcPts val="0"/>
              </a:spcAft>
              <a:buNone/>
            </a:pPr>
            <a:r>
              <a:rPr b="0" i="0" lang="en-US" sz="2795" u="none" cap="none" strike="noStrike">
                <a:solidFill>
                  <a:srgbClr val="FFFFFF"/>
                </a:solidFill>
                <a:latin typeface="Poppins Medium"/>
                <a:ea typeface="Poppins Medium"/>
                <a:cs typeface="Poppins Medium"/>
                <a:sym typeface="Poppins Medium"/>
              </a:rPr>
              <a:t>UPCOMING REPORT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179" name="Shape 179"/>
        <p:cNvGrpSpPr/>
        <p:nvPr/>
      </p:nvGrpSpPr>
      <p:grpSpPr>
        <a:xfrm>
          <a:off x="0" y="0"/>
          <a:ext cx="0" cy="0"/>
          <a:chOff x="0" y="0"/>
          <a:chExt cx="0" cy="0"/>
        </a:xfrm>
      </p:grpSpPr>
      <p:pic>
        <p:nvPicPr>
          <p:cNvPr id="180" name="Google Shape;180;p16"/>
          <p:cNvPicPr preferRelativeResize="0"/>
          <p:nvPr/>
        </p:nvPicPr>
        <p:blipFill rotWithShape="1">
          <a:blip r:embed="rId3">
            <a:alphaModFix/>
          </a:blip>
          <a:srcRect b="11318" l="0" r="0" t="11319"/>
          <a:stretch/>
        </p:blipFill>
        <p:spPr>
          <a:xfrm>
            <a:off x="744325" y="806019"/>
            <a:ext cx="16799351" cy="8674963"/>
          </a:xfrm>
          <a:prstGeom prst="rect">
            <a:avLst/>
          </a:prstGeom>
          <a:noFill/>
          <a:ln>
            <a:noFill/>
          </a:ln>
        </p:spPr>
      </p:pic>
      <p:grpSp>
        <p:nvGrpSpPr>
          <p:cNvPr id="181" name="Google Shape;181;p16"/>
          <p:cNvGrpSpPr/>
          <p:nvPr/>
        </p:nvGrpSpPr>
        <p:grpSpPr>
          <a:xfrm>
            <a:off x="-1000806" y="6643462"/>
            <a:ext cx="20289611" cy="3303089"/>
            <a:chOff x="0" y="-57150"/>
            <a:chExt cx="5343766" cy="869950"/>
          </a:xfrm>
        </p:grpSpPr>
        <p:sp>
          <p:nvSpPr>
            <p:cNvPr id="182" name="Google Shape;182;p16"/>
            <p:cNvSpPr/>
            <p:nvPr/>
          </p:nvSpPr>
          <p:spPr>
            <a:xfrm>
              <a:off x="0" y="0"/>
              <a:ext cx="5343766" cy="539380"/>
            </a:xfrm>
            <a:custGeom>
              <a:rect b="b" l="l" r="r" t="t"/>
              <a:pathLst>
                <a:path extrusionOk="0" h="539380" w="5343766">
                  <a:moveTo>
                    <a:pt x="0" y="0"/>
                  </a:moveTo>
                  <a:lnTo>
                    <a:pt x="5343766" y="0"/>
                  </a:lnTo>
                  <a:lnTo>
                    <a:pt x="5343766" y="539380"/>
                  </a:lnTo>
                  <a:lnTo>
                    <a:pt x="0" y="539380"/>
                  </a:lnTo>
                  <a:close/>
                </a:path>
              </a:pathLst>
            </a:custGeom>
            <a:solidFill>
              <a:srgbClr val="0FCB43"/>
            </a:solidFill>
            <a:ln>
              <a:noFill/>
            </a:ln>
          </p:spPr>
        </p:sp>
        <p:sp>
          <p:nvSpPr>
            <p:cNvPr id="183" name="Google Shape;183;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6"/>
          <p:cNvSpPr/>
          <p:nvPr/>
        </p:nvSpPr>
        <p:spPr>
          <a:xfrm>
            <a:off x="15646956" y="-289421"/>
            <a:ext cx="2641044" cy="2636242"/>
          </a:xfrm>
          <a:custGeom>
            <a:rect b="b" l="l" r="r" t="t"/>
            <a:pathLst>
              <a:path extrusionOk="0" h="2636242" w="2641044">
                <a:moveTo>
                  <a:pt x="0" y="0"/>
                </a:moveTo>
                <a:lnTo>
                  <a:pt x="2641044" y="0"/>
                </a:lnTo>
                <a:lnTo>
                  <a:pt x="2641044" y="2636242"/>
                </a:lnTo>
                <a:lnTo>
                  <a:pt x="0" y="2636242"/>
                </a:lnTo>
                <a:lnTo>
                  <a:pt x="0" y="0"/>
                </a:lnTo>
                <a:close/>
              </a:path>
            </a:pathLst>
          </a:custGeom>
          <a:blipFill rotWithShape="1">
            <a:blip r:embed="rId4">
              <a:alphaModFix/>
            </a:blip>
            <a:stretch>
              <a:fillRect b="0" l="0" r="0" t="0"/>
            </a:stretch>
          </a:blipFill>
          <a:ln>
            <a:noFill/>
          </a:ln>
        </p:spPr>
      </p:sp>
      <p:sp>
        <p:nvSpPr>
          <p:cNvPr id="185" name="Google Shape;185;p16"/>
          <p:cNvSpPr txBox="1"/>
          <p:nvPr/>
        </p:nvSpPr>
        <p:spPr>
          <a:xfrm>
            <a:off x="1279612" y="7257688"/>
            <a:ext cx="6495993" cy="1224914"/>
          </a:xfrm>
          <a:prstGeom prst="rect">
            <a:avLst/>
          </a:prstGeom>
          <a:noFill/>
          <a:ln>
            <a:noFill/>
          </a:ln>
        </p:spPr>
        <p:txBody>
          <a:bodyPr anchorCtr="0" anchor="t" bIns="0" lIns="0" spcFirstLastPara="1" rIns="0" wrap="square" tIns="0">
            <a:spAutoFit/>
          </a:bodyPr>
          <a:lstStyle/>
          <a:p>
            <a:pPr indent="0" lvl="0" marL="0" marR="0" rtl="0" algn="l">
              <a:lnSpc>
                <a:spcPct val="111001"/>
              </a:lnSpc>
              <a:spcBef>
                <a:spcPts val="0"/>
              </a:spcBef>
              <a:spcAft>
                <a:spcPts val="0"/>
              </a:spcAft>
              <a:buNone/>
            </a:pPr>
            <a:r>
              <a:rPr b="0" i="0" lang="en-US" sz="7999" u="none" cap="none" strike="noStrike">
                <a:solidFill>
                  <a:srgbClr val="FFFFFF"/>
                </a:solidFill>
                <a:latin typeface="Poppins Medium"/>
                <a:ea typeface="Poppins Medium"/>
                <a:cs typeface="Poppins Medium"/>
                <a:sym typeface="Poppins Medium"/>
              </a:rPr>
              <a:t>Hello there!</a:t>
            </a:r>
            <a:endParaRPr/>
          </a:p>
        </p:txBody>
      </p:sp>
      <p:sp>
        <p:nvSpPr>
          <p:cNvPr id="186" name="Google Shape;186;p16"/>
          <p:cNvSpPr txBox="1"/>
          <p:nvPr/>
        </p:nvSpPr>
        <p:spPr>
          <a:xfrm>
            <a:off x="9815981" y="7404118"/>
            <a:ext cx="7529044" cy="865378"/>
          </a:xfrm>
          <a:prstGeom prst="rect">
            <a:avLst/>
          </a:prstGeom>
          <a:noFill/>
          <a:ln>
            <a:noFill/>
          </a:ln>
        </p:spPr>
        <p:txBody>
          <a:bodyPr anchorCtr="0" anchor="t" bIns="0" lIns="0" spcFirstLastPara="1" rIns="0" wrap="square" tIns="0">
            <a:spAutoFit/>
          </a:bodyPr>
          <a:lstStyle/>
          <a:p>
            <a:pPr indent="0" lvl="1" marL="0" marR="0" rtl="0" algn="l">
              <a:lnSpc>
                <a:spcPct val="158000"/>
              </a:lnSpc>
              <a:spcBef>
                <a:spcPts val="0"/>
              </a:spcBef>
              <a:spcAft>
                <a:spcPts val="0"/>
              </a:spcAft>
              <a:buNone/>
            </a:pPr>
            <a:r>
              <a:rPr b="0" i="0" lang="en-US" sz="2200" u="none" cap="none" strike="noStrike">
                <a:solidFill>
                  <a:srgbClr val="FFFFFF"/>
                </a:solidFill>
                <a:latin typeface="Poppins"/>
                <a:ea typeface="Poppins"/>
                <a:cs typeface="Poppins"/>
                <a:sym typeface="Poppins"/>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CB43"/>
        </a:solidFill>
      </p:bgPr>
    </p:bg>
    <p:spTree>
      <p:nvGrpSpPr>
        <p:cNvPr id="190" name="Shape 190"/>
        <p:cNvGrpSpPr/>
        <p:nvPr/>
      </p:nvGrpSpPr>
      <p:grpSpPr>
        <a:xfrm>
          <a:off x="0" y="0"/>
          <a:ext cx="0" cy="0"/>
          <a:chOff x="0" y="0"/>
          <a:chExt cx="0" cy="0"/>
        </a:xfrm>
      </p:grpSpPr>
      <p:pic>
        <p:nvPicPr>
          <p:cNvPr id="191" name="Google Shape;191;p17"/>
          <p:cNvPicPr preferRelativeResize="0"/>
          <p:nvPr/>
        </p:nvPicPr>
        <p:blipFill rotWithShape="1">
          <a:blip r:embed="rId3">
            <a:alphaModFix/>
          </a:blip>
          <a:srcRect b="10032" l="28381" r="0" t="38414"/>
          <a:stretch/>
        </p:blipFill>
        <p:spPr>
          <a:xfrm>
            <a:off x="10249180" y="0"/>
            <a:ext cx="8038820" cy="10287000"/>
          </a:xfrm>
          <a:prstGeom prst="rect">
            <a:avLst/>
          </a:prstGeom>
          <a:noFill/>
          <a:ln>
            <a:noFill/>
          </a:ln>
        </p:spPr>
      </p:pic>
      <p:grpSp>
        <p:nvGrpSpPr>
          <p:cNvPr id="192" name="Google Shape;192;p17"/>
          <p:cNvGrpSpPr/>
          <p:nvPr/>
        </p:nvGrpSpPr>
        <p:grpSpPr>
          <a:xfrm>
            <a:off x="0" y="1603408"/>
            <a:ext cx="10249180" cy="2479985"/>
            <a:chOff x="0" y="-57150"/>
            <a:chExt cx="3595294" cy="869950"/>
          </a:xfrm>
        </p:grpSpPr>
        <p:sp>
          <p:nvSpPr>
            <p:cNvPr id="193" name="Google Shape;193;p17"/>
            <p:cNvSpPr/>
            <p:nvPr/>
          </p:nvSpPr>
          <p:spPr>
            <a:xfrm>
              <a:off x="0" y="0"/>
              <a:ext cx="3595294" cy="432715"/>
            </a:xfrm>
            <a:custGeom>
              <a:rect b="b" l="l" r="r" t="t"/>
              <a:pathLst>
                <a:path extrusionOk="0" h="432715" w="3595294">
                  <a:moveTo>
                    <a:pt x="0" y="0"/>
                  </a:moveTo>
                  <a:lnTo>
                    <a:pt x="3595294" y="0"/>
                  </a:lnTo>
                  <a:lnTo>
                    <a:pt x="3595294" y="432715"/>
                  </a:lnTo>
                  <a:lnTo>
                    <a:pt x="0" y="432715"/>
                  </a:lnTo>
                  <a:close/>
                </a:path>
              </a:pathLst>
            </a:custGeom>
            <a:solidFill>
              <a:srgbClr val="FFFFFF"/>
            </a:solidFill>
            <a:ln>
              <a:noFill/>
            </a:ln>
          </p:spPr>
        </p:sp>
        <p:sp>
          <p:nvSpPr>
            <p:cNvPr id="194" name="Google Shape;194;p1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17"/>
          <p:cNvSpPr txBox="1"/>
          <p:nvPr/>
        </p:nvSpPr>
        <p:spPr>
          <a:xfrm>
            <a:off x="799227" y="3109335"/>
            <a:ext cx="8650727" cy="5197401"/>
          </a:xfrm>
          <a:prstGeom prst="rect">
            <a:avLst/>
          </a:prstGeom>
          <a:noFill/>
          <a:ln>
            <a:noFill/>
          </a:ln>
        </p:spPr>
        <p:txBody>
          <a:bodyPr anchorCtr="0" anchor="t" bIns="0" lIns="0" spcFirstLastPara="1" rIns="0" wrap="square" tIns="0">
            <a:spAutoFit/>
          </a:bodyPr>
          <a:lstStyle/>
          <a:p>
            <a:pPr indent="0" lvl="0" marL="0" marR="0" rtl="0" algn="ctr">
              <a:lnSpc>
                <a:spcPct val="110999"/>
              </a:lnSpc>
              <a:spcBef>
                <a:spcPts val="0"/>
              </a:spcBef>
              <a:spcAft>
                <a:spcPts val="0"/>
              </a:spcAft>
              <a:buNone/>
            </a:pPr>
            <a:r>
              <a:rPr b="0" i="0" lang="en-US" sz="33882" u="none" cap="none" strike="noStrike">
                <a:solidFill>
                  <a:srgbClr val="FFFFFF"/>
                </a:solidFill>
                <a:latin typeface="Poppins Medium"/>
                <a:ea typeface="Poppins Medium"/>
                <a:cs typeface="Poppins Medium"/>
                <a:sym typeface="Poppins Medium"/>
              </a:rPr>
              <a:t>01</a:t>
            </a:r>
            <a:endParaRPr/>
          </a:p>
        </p:txBody>
      </p:sp>
      <p:sp>
        <p:nvSpPr>
          <p:cNvPr id="196" name="Google Shape;196;p17"/>
          <p:cNvSpPr txBox="1"/>
          <p:nvPr/>
        </p:nvSpPr>
        <p:spPr>
          <a:xfrm>
            <a:off x="684370" y="1859941"/>
            <a:ext cx="8880440" cy="1083124"/>
          </a:xfrm>
          <a:prstGeom prst="rect">
            <a:avLst/>
          </a:prstGeom>
          <a:noFill/>
          <a:ln>
            <a:noFill/>
          </a:ln>
        </p:spPr>
        <p:txBody>
          <a:bodyPr anchorCtr="0" anchor="t" bIns="0" lIns="0" spcFirstLastPara="1" rIns="0" wrap="square" tIns="0">
            <a:spAutoFit/>
          </a:bodyPr>
          <a:lstStyle/>
          <a:p>
            <a:pPr indent="0" lvl="0" marL="0" marR="0" rtl="0" algn="ctr">
              <a:lnSpc>
                <a:spcPct val="111002"/>
              </a:lnSpc>
              <a:spcBef>
                <a:spcPts val="0"/>
              </a:spcBef>
              <a:spcAft>
                <a:spcPts val="0"/>
              </a:spcAft>
              <a:buNone/>
            </a:pPr>
            <a:r>
              <a:rPr b="0" i="0" lang="en-US" sz="7062" u="none" cap="none" strike="noStrike">
                <a:solidFill>
                  <a:srgbClr val="0FCB43"/>
                </a:solidFill>
                <a:latin typeface="Poppins Medium"/>
                <a:ea typeface="Poppins Medium"/>
                <a:cs typeface="Poppins Medium"/>
                <a:sym typeface="Poppins Medium"/>
              </a:rPr>
              <a:t>PROJECT SCHEDULE</a:t>
            </a:r>
            <a:endParaRPr/>
          </a:p>
        </p:txBody>
      </p:sp>
      <p:sp>
        <p:nvSpPr>
          <p:cNvPr id="197" name="Google Shape;197;p17"/>
          <p:cNvSpPr txBox="1"/>
          <p:nvPr/>
        </p:nvSpPr>
        <p:spPr>
          <a:xfrm>
            <a:off x="106585" y="8411510"/>
            <a:ext cx="10036011" cy="48387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0" i="0" lang="en-US" sz="2699" u="none" cap="none" strike="noStrike">
                <a:solidFill>
                  <a:srgbClr val="FFFFFF"/>
                </a:solidFill>
                <a:latin typeface="Poppins"/>
                <a:ea typeface="Poppins"/>
                <a:cs typeface="Poppins"/>
                <a:sym typeface="Poppins"/>
              </a:rPr>
              <a:t>Elaborate on what you want to discuss. </a:t>
            </a:r>
            <a:endParaRPr/>
          </a:p>
        </p:txBody>
      </p:sp>
      <p:sp>
        <p:nvSpPr>
          <p:cNvPr id="198" name="Google Shape;198;p17"/>
          <p:cNvSpPr/>
          <p:nvPr/>
        </p:nvSpPr>
        <p:spPr>
          <a:xfrm flipH="1" rot="-2700000">
            <a:off x="7976951" y="7374398"/>
            <a:ext cx="4544458" cy="4114800"/>
          </a:xfrm>
          <a:custGeom>
            <a:rect b="b" l="l" r="r" t="t"/>
            <a:pathLst>
              <a:path extrusionOk="0" h="4114800" w="4544458">
                <a:moveTo>
                  <a:pt x="4544458" y="0"/>
                </a:moveTo>
                <a:lnTo>
                  <a:pt x="0" y="0"/>
                </a:lnTo>
                <a:lnTo>
                  <a:pt x="0" y="4114800"/>
                </a:lnTo>
                <a:lnTo>
                  <a:pt x="4544458" y="4114800"/>
                </a:lnTo>
                <a:lnTo>
                  <a:pt x="4544458" y="0"/>
                </a:lnTo>
                <a:close/>
              </a:path>
            </a:pathLst>
          </a:custGeom>
          <a:blipFill rotWithShape="1">
            <a:blip r:embed="rId4">
              <a:alphaModFix/>
            </a:blip>
            <a:stretch>
              <a:fillRect b="0" l="0" r="0" t="0"/>
            </a:stretch>
          </a:blipFill>
          <a:ln>
            <a:noFill/>
          </a:ln>
        </p:spPr>
      </p:sp>
      <p:sp>
        <p:nvSpPr>
          <p:cNvPr id="199" name="Google Shape;199;p17"/>
          <p:cNvSpPr/>
          <p:nvPr/>
        </p:nvSpPr>
        <p:spPr>
          <a:xfrm flipH="1" rot="8100000">
            <a:off x="16538155" y="-1971475"/>
            <a:ext cx="4544458" cy="4114800"/>
          </a:xfrm>
          <a:custGeom>
            <a:rect b="b" l="l" r="r" t="t"/>
            <a:pathLst>
              <a:path extrusionOk="0" h="4114800" w="4544458">
                <a:moveTo>
                  <a:pt x="4544458" y="0"/>
                </a:moveTo>
                <a:lnTo>
                  <a:pt x="0" y="0"/>
                </a:lnTo>
                <a:lnTo>
                  <a:pt x="0" y="4114800"/>
                </a:lnTo>
                <a:lnTo>
                  <a:pt x="4544458" y="4114800"/>
                </a:lnTo>
                <a:lnTo>
                  <a:pt x="4544458" y="0"/>
                </a:lnTo>
                <a:close/>
              </a:path>
            </a:pathLst>
          </a:custGeom>
          <a:blipFill rotWithShape="1">
            <a:blip r:embed="rId4">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203" name="Shape 203"/>
        <p:cNvGrpSpPr/>
        <p:nvPr/>
      </p:nvGrpSpPr>
      <p:grpSpPr>
        <a:xfrm>
          <a:off x="0" y="0"/>
          <a:ext cx="0" cy="0"/>
          <a:chOff x="0" y="0"/>
          <a:chExt cx="0" cy="0"/>
        </a:xfrm>
      </p:grpSpPr>
      <p:graphicFrame>
        <p:nvGraphicFramePr>
          <p:cNvPr id="204" name="Google Shape;204;p18"/>
          <p:cNvGraphicFramePr/>
          <p:nvPr/>
        </p:nvGraphicFramePr>
        <p:xfrm>
          <a:off x="1355246" y="3017459"/>
          <a:ext cx="3000000" cy="3000000"/>
        </p:xfrm>
        <a:graphic>
          <a:graphicData uri="http://schemas.openxmlformats.org/drawingml/2006/table">
            <a:tbl>
              <a:tblPr>
                <a:noFill/>
                <a:tableStyleId>{502C620B-3EDF-4528-A13C-E35E1649C99B}</a:tableStyleId>
              </a:tblPr>
              <a:tblGrid>
                <a:gridCol w="1287875"/>
                <a:gridCol w="1287875"/>
                <a:gridCol w="1287875"/>
                <a:gridCol w="1287875"/>
                <a:gridCol w="1287875"/>
                <a:gridCol w="1287875"/>
                <a:gridCol w="1287875"/>
                <a:gridCol w="1287875"/>
                <a:gridCol w="1287875"/>
                <a:gridCol w="1287875"/>
                <a:gridCol w="1287875"/>
                <a:gridCol w="1287875"/>
                <a:gridCol w="1287875"/>
              </a:tblGrid>
              <a:tr h="111445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1445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1445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1445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14450">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190500" marB="190500" marR="190500" marL="1905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05" name="Google Shape;205;p18"/>
          <p:cNvSpPr/>
          <p:nvPr/>
        </p:nvSpPr>
        <p:spPr>
          <a:xfrm>
            <a:off x="933725" y="2746606"/>
            <a:ext cx="1253208" cy="6076939"/>
          </a:xfrm>
          <a:custGeom>
            <a:rect b="b" l="l" r="r" t="t"/>
            <a:pathLst>
              <a:path extrusionOk="0" h="1400885" w="330063">
                <a:moveTo>
                  <a:pt x="0" y="0"/>
                </a:moveTo>
                <a:lnTo>
                  <a:pt x="330063" y="0"/>
                </a:lnTo>
                <a:lnTo>
                  <a:pt x="330063" y="1400885"/>
                </a:lnTo>
                <a:lnTo>
                  <a:pt x="0" y="1400885"/>
                </a:lnTo>
                <a:close/>
              </a:path>
            </a:pathLst>
          </a:custGeom>
          <a:solidFill>
            <a:srgbClr val="EAEAEB"/>
          </a:solidFill>
          <a:ln>
            <a:noFill/>
          </a:ln>
        </p:spPr>
      </p:sp>
      <p:grpSp>
        <p:nvGrpSpPr>
          <p:cNvPr id="206" name="Google Shape;206;p18"/>
          <p:cNvGrpSpPr/>
          <p:nvPr/>
        </p:nvGrpSpPr>
        <p:grpSpPr>
          <a:xfrm>
            <a:off x="17265800" y="2524824"/>
            <a:ext cx="3086120" cy="6299440"/>
            <a:chOff x="0" y="-57150"/>
            <a:chExt cx="812800" cy="1458035"/>
          </a:xfrm>
        </p:grpSpPr>
        <p:sp>
          <p:nvSpPr>
            <p:cNvPr id="207" name="Google Shape;207;p18"/>
            <p:cNvSpPr/>
            <p:nvPr/>
          </p:nvSpPr>
          <p:spPr>
            <a:xfrm>
              <a:off x="0" y="0"/>
              <a:ext cx="330063" cy="1400885"/>
            </a:xfrm>
            <a:custGeom>
              <a:rect b="b" l="l" r="r" t="t"/>
              <a:pathLst>
                <a:path extrusionOk="0" h="1400885" w="330063">
                  <a:moveTo>
                    <a:pt x="0" y="0"/>
                  </a:moveTo>
                  <a:lnTo>
                    <a:pt x="330063" y="0"/>
                  </a:lnTo>
                  <a:lnTo>
                    <a:pt x="330063" y="1400885"/>
                  </a:lnTo>
                  <a:lnTo>
                    <a:pt x="0" y="1400885"/>
                  </a:lnTo>
                  <a:close/>
                </a:path>
              </a:pathLst>
            </a:custGeom>
            <a:solidFill>
              <a:srgbClr val="EAEAEB"/>
            </a:solidFill>
            <a:ln>
              <a:noFill/>
            </a:ln>
          </p:spPr>
        </p:sp>
        <p:sp>
          <p:nvSpPr>
            <p:cNvPr id="208" name="Google Shape;208;p1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9" name="Google Shape;209;p18"/>
          <p:cNvCxnSpPr/>
          <p:nvPr/>
        </p:nvCxnSpPr>
        <p:spPr>
          <a:xfrm>
            <a:off x="2647004" y="4122810"/>
            <a:ext cx="3271000" cy="0"/>
          </a:xfrm>
          <a:prstGeom prst="straightConnector1">
            <a:avLst/>
          </a:prstGeom>
          <a:noFill/>
          <a:ln cap="flat" cmpd="sng" w="200025">
            <a:solidFill>
              <a:srgbClr val="0FCB43"/>
            </a:solidFill>
            <a:prstDash val="solid"/>
            <a:round/>
            <a:headEnd len="sm" w="sm" type="none"/>
            <a:tailEnd len="sm" w="sm" type="none"/>
          </a:ln>
        </p:spPr>
      </p:cxnSp>
      <p:cxnSp>
        <p:nvCxnSpPr>
          <p:cNvPr id="210" name="Google Shape;210;p18"/>
          <p:cNvCxnSpPr/>
          <p:nvPr/>
        </p:nvCxnSpPr>
        <p:spPr>
          <a:xfrm>
            <a:off x="5437473" y="5243327"/>
            <a:ext cx="2710305" cy="0"/>
          </a:xfrm>
          <a:prstGeom prst="straightConnector1">
            <a:avLst/>
          </a:prstGeom>
          <a:noFill/>
          <a:ln cap="flat" cmpd="sng" w="200025">
            <a:solidFill>
              <a:srgbClr val="0FCB43"/>
            </a:solidFill>
            <a:prstDash val="solid"/>
            <a:round/>
            <a:headEnd len="sm" w="sm" type="none"/>
            <a:tailEnd len="sm" w="sm" type="none"/>
          </a:ln>
        </p:spPr>
      </p:cxnSp>
      <p:cxnSp>
        <p:nvCxnSpPr>
          <p:cNvPr id="211" name="Google Shape;211;p18"/>
          <p:cNvCxnSpPr/>
          <p:nvPr/>
        </p:nvCxnSpPr>
        <p:spPr>
          <a:xfrm>
            <a:off x="7797366" y="6363844"/>
            <a:ext cx="5159888" cy="0"/>
          </a:xfrm>
          <a:prstGeom prst="straightConnector1">
            <a:avLst/>
          </a:prstGeom>
          <a:noFill/>
          <a:ln cap="flat" cmpd="sng" w="200025">
            <a:solidFill>
              <a:srgbClr val="0FCB43"/>
            </a:solidFill>
            <a:prstDash val="solid"/>
            <a:round/>
            <a:headEnd len="sm" w="sm" type="none"/>
            <a:tailEnd len="sm" w="sm" type="none"/>
          </a:ln>
        </p:spPr>
      </p:cxnSp>
      <p:cxnSp>
        <p:nvCxnSpPr>
          <p:cNvPr id="212" name="Google Shape;212;p18"/>
          <p:cNvCxnSpPr/>
          <p:nvPr/>
        </p:nvCxnSpPr>
        <p:spPr>
          <a:xfrm>
            <a:off x="5226736" y="7484361"/>
            <a:ext cx="11577098" cy="0"/>
          </a:xfrm>
          <a:prstGeom prst="straightConnector1">
            <a:avLst/>
          </a:prstGeom>
          <a:noFill/>
          <a:ln cap="flat" cmpd="sng" w="200025">
            <a:solidFill>
              <a:srgbClr val="0FCB43"/>
            </a:solidFill>
            <a:prstDash val="solid"/>
            <a:round/>
            <a:headEnd len="sm" w="sm" type="none"/>
            <a:tailEnd len="sm" w="sm" type="none"/>
          </a:ln>
        </p:spPr>
      </p:cxnSp>
      <p:sp>
        <p:nvSpPr>
          <p:cNvPr id="213" name="Google Shape;213;p18"/>
          <p:cNvSpPr txBox="1"/>
          <p:nvPr/>
        </p:nvSpPr>
        <p:spPr>
          <a:xfrm>
            <a:off x="1286025" y="893927"/>
            <a:ext cx="8856969" cy="1224914"/>
          </a:xfrm>
          <a:prstGeom prst="rect">
            <a:avLst/>
          </a:prstGeom>
          <a:noFill/>
          <a:ln>
            <a:noFill/>
          </a:ln>
        </p:spPr>
        <p:txBody>
          <a:bodyPr anchorCtr="0" anchor="t" bIns="0" lIns="0" spcFirstLastPara="1" rIns="0" wrap="square" tIns="0">
            <a:spAutoFit/>
          </a:bodyPr>
          <a:lstStyle/>
          <a:p>
            <a:pPr indent="0" lvl="0" marL="0" marR="0" rtl="0" algn="l">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Project Schedule</a:t>
            </a:r>
            <a:endParaRPr/>
          </a:p>
        </p:txBody>
      </p:sp>
      <p:sp>
        <p:nvSpPr>
          <p:cNvPr id="214" name="Google Shape;214;p18"/>
          <p:cNvSpPr txBox="1"/>
          <p:nvPr/>
        </p:nvSpPr>
        <p:spPr>
          <a:xfrm>
            <a:off x="2040944"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Jan</a:t>
            </a:r>
            <a:endParaRPr/>
          </a:p>
        </p:txBody>
      </p:sp>
      <p:sp>
        <p:nvSpPr>
          <p:cNvPr id="215" name="Google Shape;215;p18"/>
          <p:cNvSpPr/>
          <p:nvPr/>
        </p:nvSpPr>
        <p:spPr>
          <a:xfrm rot="5400000">
            <a:off x="-598815" y="8225152"/>
            <a:ext cx="2789113" cy="2789113"/>
          </a:xfrm>
          <a:custGeom>
            <a:rect b="b" l="l" r="r" t="t"/>
            <a:pathLst>
              <a:path extrusionOk="0" h="2789113" w="2789113">
                <a:moveTo>
                  <a:pt x="2789112" y="2789112"/>
                </a:moveTo>
                <a:lnTo>
                  <a:pt x="0" y="2789112"/>
                </a:lnTo>
                <a:lnTo>
                  <a:pt x="0" y="0"/>
                </a:lnTo>
                <a:lnTo>
                  <a:pt x="2789112" y="0"/>
                </a:lnTo>
                <a:lnTo>
                  <a:pt x="2789112" y="2789112"/>
                </a:lnTo>
                <a:close/>
              </a:path>
            </a:pathLst>
          </a:custGeom>
          <a:blipFill rotWithShape="1">
            <a:blip r:embed="rId3">
              <a:alphaModFix/>
            </a:blip>
            <a:stretch>
              <a:fillRect b="0" l="0" r="0" t="0"/>
            </a:stretch>
          </a:blipFill>
          <a:ln>
            <a:noFill/>
          </a:ln>
        </p:spPr>
      </p:sp>
      <p:sp>
        <p:nvSpPr>
          <p:cNvPr id="216" name="Google Shape;216;p18"/>
          <p:cNvSpPr txBox="1"/>
          <p:nvPr/>
        </p:nvSpPr>
        <p:spPr>
          <a:xfrm>
            <a:off x="905025" y="3877065"/>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0FCB43"/>
                </a:solidFill>
                <a:latin typeface="Poppins Medium"/>
                <a:ea typeface="Poppins Medium"/>
                <a:cs typeface="Poppins Medium"/>
                <a:sym typeface="Poppins Medium"/>
              </a:rPr>
              <a:t>Task 1</a:t>
            </a:r>
            <a:endParaRPr/>
          </a:p>
        </p:txBody>
      </p:sp>
      <p:sp>
        <p:nvSpPr>
          <p:cNvPr id="217" name="Google Shape;217;p18"/>
          <p:cNvSpPr txBox="1"/>
          <p:nvPr/>
        </p:nvSpPr>
        <p:spPr>
          <a:xfrm>
            <a:off x="905025" y="611809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0FCB43"/>
                </a:solidFill>
                <a:latin typeface="Poppins Medium"/>
                <a:ea typeface="Poppins Medium"/>
                <a:cs typeface="Poppins Medium"/>
                <a:sym typeface="Poppins Medium"/>
              </a:rPr>
              <a:t>Task 3</a:t>
            </a:r>
            <a:endParaRPr/>
          </a:p>
        </p:txBody>
      </p:sp>
      <p:sp>
        <p:nvSpPr>
          <p:cNvPr id="218" name="Google Shape;218;p18"/>
          <p:cNvSpPr txBox="1"/>
          <p:nvPr/>
        </p:nvSpPr>
        <p:spPr>
          <a:xfrm>
            <a:off x="905025" y="4997582"/>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0FCB43"/>
                </a:solidFill>
                <a:latin typeface="Poppins Medium"/>
                <a:ea typeface="Poppins Medium"/>
                <a:cs typeface="Poppins Medium"/>
                <a:sym typeface="Poppins Medium"/>
              </a:rPr>
              <a:t>Task 2</a:t>
            </a:r>
            <a:endParaRPr/>
          </a:p>
        </p:txBody>
      </p:sp>
      <p:sp>
        <p:nvSpPr>
          <p:cNvPr id="219" name="Google Shape;219;p18"/>
          <p:cNvSpPr txBox="1"/>
          <p:nvPr/>
        </p:nvSpPr>
        <p:spPr>
          <a:xfrm>
            <a:off x="905025" y="7238616"/>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0FCB43"/>
                </a:solidFill>
                <a:latin typeface="Poppins Medium"/>
                <a:ea typeface="Poppins Medium"/>
                <a:cs typeface="Poppins Medium"/>
                <a:sym typeface="Poppins Medium"/>
              </a:rPr>
              <a:t>Task 4</a:t>
            </a:r>
            <a:endParaRPr/>
          </a:p>
        </p:txBody>
      </p:sp>
      <p:sp>
        <p:nvSpPr>
          <p:cNvPr id="220" name="Google Shape;220;p18"/>
          <p:cNvSpPr txBox="1"/>
          <p:nvPr/>
        </p:nvSpPr>
        <p:spPr>
          <a:xfrm>
            <a:off x="3333297"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Feb</a:t>
            </a:r>
            <a:endParaRPr/>
          </a:p>
        </p:txBody>
      </p:sp>
      <p:sp>
        <p:nvSpPr>
          <p:cNvPr id="221" name="Google Shape;221;p18"/>
          <p:cNvSpPr txBox="1"/>
          <p:nvPr/>
        </p:nvSpPr>
        <p:spPr>
          <a:xfrm>
            <a:off x="4625650"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Mar</a:t>
            </a:r>
            <a:endParaRPr/>
          </a:p>
        </p:txBody>
      </p:sp>
      <p:sp>
        <p:nvSpPr>
          <p:cNvPr id="222" name="Google Shape;222;p18"/>
          <p:cNvSpPr txBox="1"/>
          <p:nvPr/>
        </p:nvSpPr>
        <p:spPr>
          <a:xfrm>
            <a:off x="5918004"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Apr</a:t>
            </a:r>
            <a:endParaRPr/>
          </a:p>
        </p:txBody>
      </p:sp>
      <p:sp>
        <p:nvSpPr>
          <p:cNvPr id="223" name="Google Shape;223;p18"/>
          <p:cNvSpPr txBox="1"/>
          <p:nvPr/>
        </p:nvSpPr>
        <p:spPr>
          <a:xfrm>
            <a:off x="7210357"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May</a:t>
            </a:r>
            <a:endParaRPr/>
          </a:p>
        </p:txBody>
      </p:sp>
      <p:sp>
        <p:nvSpPr>
          <p:cNvPr id="224" name="Google Shape;224;p18"/>
          <p:cNvSpPr txBox="1"/>
          <p:nvPr/>
        </p:nvSpPr>
        <p:spPr>
          <a:xfrm>
            <a:off x="8502710"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Jun</a:t>
            </a:r>
            <a:endParaRPr/>
          </a:p>
        </p:txBody>
      </p:sp>
      <p:sp>
        <p:nvSpPr>
          <p:cNvPr id="225" name="Google Shape;225;p18"/>
          <p:cNvSpPr txBox="1"/>
          <p:nvPr/>
        </p:nvSpPr>
        <p:spPr>
          <a:xfrm>
            <a:off x="9795063"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Jul</a:t>
            </a:r>
            <a:endParaRPr/>
          </a:p>
        </p:txBody>
      </p:sp>
      <p:sp>
        <p:nvSpPr>
          <p:cNvPr id="226" name="Google Shape;226;p18"/>
          <p:cNvSpPr txBox="1"/>
          <p:nvPr/>
        </p:nvSpPr>
        <p:spPr>
          <a:xfrm>
            <a:off x="11087417"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Aug</a:t>
            </a:r>
            <a:endParaRPr/>
          </a:p>
        </p:txBody>
      </p:sp>
      <p:sp>
        <p:nvSpPr>
          <p:cNvPr id="227" name="Google Shape;227;p18"/>
          <p:cNvSpPr txBox="1"/>
          <p:nvPr/>
        </p:nvSpPr>
        <p:spPr>
          <a:xfrm>
            <a:off x="12379770"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Sep</a:t>
            </a:r>
            <a:endParaRPr/>
          </a:p>
        </p:txBody>
      </p:sp>
      <p:sp>
        <p:nvSpPr>
          <p:cNvPr id="228" name="Google Shape;228;p18"/>
          <p:cNvSpPr txBox="1"/>
          <p:nvPr/>
        </p:nvSpPr>
        <p:spPr>
          <a:xfrm>
            <a:off x="13672123"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Oct</a:t>
            </a:r>
            <a:endParaRPr/>
          </a:p>
        </p:txBody>
      </p:sp>
      <p:sp>
        <p:nvSpPr>
          <p:cNvPr id="229" name="Google Shape;229;p18"/>
          <p:cNvSpPr txBox="1"/>
          <p:nvPr/>
        </p:nvSpPr>
        <p:spPr>
          <a:xfrm>
            <a:off x="14964476"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Nov</a:t>
            </a:r>
            <a:endParaRPr/>
          </a:p>
        </p:txBody>
      </p:sp>
      <p:sp>
        <p:nvSpPr>
          <p:cNvPr id="230" name="Google Shape;230;p18"/>
          <p:cNvSpPr txBox="1"/>
          <p:nvPr/>
        </p:nvSpPr>
        <p:spPr>
          <a:xfrm>
            <a:off x="16256829" y="8757509"/>
            <a:ext cx="1154969" cy="424815"/>
          </a:xfrm>
          <a:prstGeom prst="rect">
            <a:avLst/>
          </a:prstGeom>
          <a:noFill/>
          <a:ln>
            <a:noFill/>
          </a:ln>
        </p:spPr>
        <p:txBody>
          <a:bodyPr anchorCtr="0" anchor="t" bIns="0" lIns="0" spcFirstLastPara="1" rIns="0" wrap="square" tIns="0">
            <a:spAutoFit/>
          </a:bodyPr>
          <a:lstStyle/>
          <a:p>
            <a:pPr indent="0" lvl="1" marL="0" marR="0" rtl="0" algn="ctr">
              <a:lnSpc>
                <a:spcPct val="139958"/>
              </a:lnSpc>
              <a:spcBef>
                <a:spcPts val="0"/>
              </a:spcBef>
              <a:spcAft>
                <a:spcPts val="0"/>
              </a:spcAft>
              <a:buNone/>
            </a:pPr>
            <a:r>
              <a:rPr b="0" i="0" lang="en-US" sz="2400" u="none" cap="none" strike="noStrike">
                <a:solidFill>
                  <a:srgbClr val="545454"/>
                </a:solidFill>
                <a:latin typeface="Poppins Medium"/>
                <a:ea typeface="Poppins Medium"/>
                <a:cs typeface="Poppins Medium"/>
                <a:sym typeface="Poppins Medium"/>
              </a:rPr>
              <a:t>Dec</a:t>
            </a:r>
            <a:endParaRPr/>
          </a:p>
        </p:txBody>
      </p:sp>
      <p:sp>
        <p:nvSpPr>
          <p:cNvPr id="231" name="Google Shape;231;p18"/>
          <p:cNvSpPr txBox="1"/>
          <p:nvPr/>
        </p:nvSpPr>
        <p:spPr>
          <a:xfrm>
            <a:off x="11064216" y="1296198"/>
            <a:ext cx="5720568" cy="39179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545454"/>
                </a:solidFill>
                <a:latin typeface="Poppins"/>
                <a:ea typeface="Poppins"/>
                <a:cs typeface="Poppins"/>
                <a:sym typeface="Poppins"/>
              </a:rPr>
              <a:t>Elaborate on what you want to discuss. </a:t>
            </a:r>
            <a:endParaRPr/>
          </a:p>
        </p:txBody>
      </p:sp>
      <p:sp>
        <p:nvSpPr>
          <p:cNvPr id="232" name="Google Shape;232;p18"/>
          <p:cNvSpPr/>
          <p:nvPr/>
        </p:nvSpPr>
        <p:spPr>
          <a:xfrm rot="2905750">
            <a:off x="16419789" y="-757571"/>
            <a:ext cx="3354313" cy="2311427"/>
          </a:xfrm>
          <a:custGeom>
            <a:rect b="b" l="l" r="r" t="t"/>
            <a:pathLst>
              <a:path extrusionOk="0" h="2311427" w="3354313">
                <a:moveTo>
                  <a:pt x="3354314" y="2311427"/>
                </a:moveTo>
                <a:lnTo>
                  <a:pt x="0" y="2311427"/>
                </a:lnTo>
                <a:lnTo>
                  <a:pt x="0" y="0"/>
                </a:lnTo>
                <a:lnTo>
                  <a:pt x="3354314" y="0"/>
                </a:lnTo>
                <a:lnTo>
                  <a:pt x="3354314" y="2311427"/>
                </a:lnTo>
                <a:close/>
              </a:path>
            </a:pathLst>
          </a:custGeom>
          <a:blipFill rotWithShape="1">
            <a:blip r:embed="rId4">
              <a:alphaModFix/>
            </a:blip>
            <a:stretch>
              <a:fillRect b="0" l="0" r="0" t="0"/>
            </a:stretch>
          </a:blipFill>
          <a:ln>
            <a:noFill/>
          </a:ln>
        </p:spPr>
      </p:sp>
      <p:sp>
        <p:nvSpPr>
          <p:cNvPr id="233" name="Google Shape;233;p18"/>
          <p:cNvSpPr/>
          <p:nvPr/>
        </p:nvSpPr>
        <p:spPr>
          <a:xfrm rot="5400000">
            <a:off x="9414844" y="-5606838"/>
            <a:ext cx="246722" cy="17328947"/>
          </a:xfrm>
          <a:custGeom>
            <a:rect b="b" l="l" r="r" t="t"/>
            <a:pathLst>
              <a:path extrusionOk="0" h="1400885" w="330063">
                <a:moveTo>
                  <a:pt x="0" y="0"/>
                </a:moveTo>
                <a:lnTo>
                  <a:pt x="330063" y="0"/>
                </a:lnTo>
                <a:lnTo>
                  <a:pt x="330063" y="1400885"/>
                </a:lnTo>
                <a:lnTo>
                  <a:pt x="0" y="1400885"/>
                </a:lnTo>
                <a:close/>
              </a:path>
            </a:pathLst>
          </a:custGeom>
          <a:solidFill>
            <a:srgbClr val="EAEAEB"/>
          </a:solidFill>
          <a:ln>
            <a:noFill/>
          </a:ln>
        </p:spPr>
      </p:sp>
      <p:sp>
        <p:nvSpPr>
          <p:cNvPr id="234" name="Google Shape;234;p18"/>
          <p:cNvSpPr/>
          <p:nvPr/>
        </p:nvSpPr>
        <p:spPr>
          <a:xfrm rot="5400000">
            <a:off x="9414844" y="-106538"/>
            <a:ext cx="246722" cy="17328947"/>
          </a:xfrm>
          <a:custGeom>
            <a:rect b="b" l="l" r="r" t="t"/>
            <a:pathLst>
              <a:path extrusionOk="0" h="1400885" w="330063">
                <a:moveTo>
                  <a:pt x="0" y="0"/>
                </a:moveTo>
                <a:lnTo>
                  <a:pt x="330063" y="0"/>
                </a:lnTo>
                <a:lnTo>
                  <a:pt x="330063" y="1400885"/>
                </a:lnTo>
                <a:lnTo>
                  <a:pt x="0" y="1400885"/>
                </a:lnTo>
                <a:close/>
              </a:path>
            </a:pathLst>
          </a:custGeom>
          <a:solidFill>
            <a:srgbClr val="EAEAEB"/>
          </a:solid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238" name="Shape 238"/>
        <p:cNvGrpSpPr/>
        <p:nvPr/>
      </p:nvGrpSpPr>
      <p:grpSpPr>
        <a:xfrm>
          <a:off x="0" y="0"/>
          <a:ext cx="0" cy="0"/>
          <a:chOff x="0" y="0"/>
          <a:chExt cx="0" cy="0"/>
        </a:xfrm>
      </p:grpSpPr>
      <p:grpSp>
        <p:nvGrpSpPr>
          <p:cNvPr id="239" name="Google Shape;239;p19"/>
          <p:cNvGrpSpPr/>
          <p:nvPr/>
        </p:nvGrpSpPr>
        <p:grpSpPr>
          <a:xfrm>
            <a:off x="0" y="-216991"/>
            <a:ext cx="3523556" cy="10497977"/>
            <a:chOff x="0" y="-57150"/>
            <a:chExt cx="928015" cy="2764899"/>
          </a:xfrm>
        </p:grpSpPr>
        <p:sp>
          <p:nvSpPr>
            <p:cNvPr id="240" name="Google Shape;240;p19"/>
            <p:cNvSpPr/>
            <p:nvPr/>
          </p:nvSpPr>
          <p:spPr>
            <a:xfrm>
              <a:off x="0" y="0"/>
              <a:ext cx="928015" cy="2707749"/>
            </a:xfrm>
            <a:custGeom>
              <a:rect b="b" l="l" r="r" t="t"/>
              <a:pathLst>
                <a:path extrusionOk="0" h="2707749" w="928015">
                  <a:moveTo>
                    <a:pt x="0" y="0"/>
                  </a:moveTo>
                  <a:lnTo>
                    <a:pt x="928015" y="0"/>
                  </a:lnTo>
                  <a:lnTo>
                    <a:pt x="928015" y="2707749"/>
                  </a:lnTo>
                  <a:lnTo>
                    <a:pt x="0" y="2707749"/>
                  </a:lnTo>
                  <a:close/>
                </a:path>
              </a:pathLst>
            </a:custGeom>
            <a:solidFill>
              <a:srgbClr val="0FCB43"/>
            </a:solidFill>
            <a:ln>
              <a:noFill/>
            </a:ln>
          </p:spPr>
        </p:sp>
        <p:sp>
          <p:nvSpPr>
            <p:cNvPr id="241" name="Google Shape;241;p19"/>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9"/>
          <p:cNvSpPr/>
          <p:nvPr/>
        </p:nvSpPr>
        <p:spPr>
          <a:xfrm>
            <a:off x="-391709" y="8817667"/>
            <a:ext cx="5045943" cy="5045943"/>
          </a:xfrm>
          <a:custGeom>
            <a:rect b="b" l="l" r="r" t="t"/>
            <a:pathLst>
              <a:path extrusionOk="0" h="5045943" w="5045943">
                <a:moveTo>
                  <a:pt x="0" y="0"/>
                </a:moveTo>
                <a:lnTo>
                  <a:pt x="5045943" y="0"/>
                </a:lnTo>
                <a:lnTo>
                  <a:pt x="5045943" y="5045943"/>
                </a:lnTo>
                <a:lnTo>
                  <a:pt x="0" y="5045943"/>
                </a:lnTo>
                <a:lnTo>
                  <a:pt x="0" y="0"/>
                </a:lnTo>
                <a:close/>
              </a:path>
            </a:pathLst>
          </a:custGeom>
          <a:blipFill rotWithShape="1">
            <a:blip r:embed="rId3">
              <a:alphaModFix/>
            </a:blip>
            <a:stretch>
              <a:fillRect b="0" l="0" r="0" t="0"/>
            </a:stretch>
          </a:blipFill>
          <a:ln>
            <a:noFill/>
          </a:ln>
        </p:spPr>
      </p:sp>
      <p:sp>
        <p:nvSpPr>
          <p:cNvPr id="243" name="Google Shape;243;p19"/>
          <p:cNvSpPr/>
          <p:nvPr/>
        </p:nvSpPr>
        <p:spPr>
          <a:xfrm>
            <a:off x="-391709" y="-444531"/>
            <a:ext cx="5045943" cy="5045943"/>
          </a:xfrm>
          <a:custGeom>
            <a:rect b="b" l="l" r="r" t="t"/>
            <a:pathLst>
              <a:path extrusionOk="0" h="5045943" w="5045943">
                <a:moveTo>
                  <a:pt x="0" y="0"/>
                </a:moveTo>
                <a:lnTo>
                  <a:pt x="5045943" y="0"/>
                </a:lnTo>
                <a:lnTo>
                  <a:pt x="5045943" y="5045943"/>
                </a:lnTo>
                <a:lnTo>
                  <a:pt x="0" y="5045943"/>
                </a:lnTo>
                <a:lnTo>
                  <a:pt x="0" y="0"/>
                </a:lnTo>
                <a:close/>
              </a:path>
            </a:pathLst>
          </a:custGeom>
          <a:blipFill rotWithShape="1">
            <a:blip r:embed="rId3">
              <a:alphaModFix/>
            </a:blip>
            <a:stretch>
              <a:fillRect b="0" l="0" r="0" t="0"/>
            </a:stretch>
          </a:blipFill>
          <a:ln>
            <a:noFill/>
          </a:ln>
        </p:spPr>
      </p:sp>
      <p:sp>
        <p:nvSpPr>
          <p:cNvPr id="244" name="Google Shape;244;p19"/>
          <p:cNvSpPr/>
          <p:nvPr/>
        </p:nvSpPr>
        <p:spPr>
          <a:xfrm>
            <a:off x="17744923" y="-444531"/>
            <a:ext cx="5045943" cy="5045943"/>
          </a:xfrm>
          <a:custGeom>
            <a:rect b="b" l="l" r="r" t="t"/>
            <a:pathLst>
              <a:path extrusionOk="0" h="5045943" w="5045943">
                <a:moveTo>
                  <a:pt x="0" y="0"/>
                </a:moveTo>
                <a:lnTo>
                  <a:pt x="5045943" y="0"/>
                </a:lnTo>
                <a:lnTo>
                  <a:pt x="5045943" y="5045943"/>
                </a:lnTo>
                <a:lnTo>
                  <a:pt x="0" y="5045943"/>
                </a:lnTo>
                <a:lnTo>
                  <a:pt x="0" y="0"/>
                </a:lnTo>
                <a:close/>
              </a:path>
            </a:pathLst>
          </a:custGeom>
          <a:blipFill rotWithShape="1">
            <a:blip r:embed="rId3">
              <a:alphaModFix/>
            </a:blip>
            <a:stretch>
              <a:fillRect b="0" l="0" r="0" t="0"/>
            </a:stretch>
          </a:blipFill>
          <a:ln>
            <a:noFill/>
          </a:ln>
        </p:spPr>
      </p:sp>
      <p:sp>
        <p:nvSpPr>
          <p:cNvPr id="245" name="Google Shape;245;p19"/>
          <p:cNvSpPr/>
          <p:nvPr/>
        </p:nvSpPr>
        <p:spPr>
          <a:xfrm>
            <a:off x="17744923" y="8817667"/>
            <a:ext cx="5045943" cy="5045943"/>
          </a:xfrm>
          <a:custGeom>
            <a:rect b="b" l="l" r="r" t="t"/>
            <a:pathLst>
              <a:path extrusionOk="0" h="5045943" w="5045943">
                <a:moveTo>
                  <a:pt x="0" y="0"/>
                </a:moveTo>
                <a:lnTo>
                  <a:pt x="5045943" y="0"/>
                </a:lnTo>
                <a:lnTo>
                  <a:pt x="5045943" y="5045943"/>
                </a:lnTo>
                <a:lnTo>
                  <a:pt x="0" y="5045943"/>
                </a:lnTo>
                <a:lnTo>
                  <a:pt x="0" y="0"/>
                </a:lnTo>
                <a:close/>
              </a:path>
            </a:pathLst>
          </a:custGeom>
          <a:blipFill rotWithShape="1">
            <a:blip r:embed="rId3">
              <a:alphaModFix/>
            </a:blip>
            <a:stretch>
              <a:fillRect b="0" l="0" r="0" t="0"/>
            </a:stretch>
          </a:blipFill>
          <a:ln>
            <a:noFill/>
          </a:ln>
        </p:spPr>
      </p:sp>
      <p:graphicFrame>
        <p:nvGraphicFramePr>
          <p:cNvPr id="246" name="Google Shape;246;p19"/>
          <p:cNvGraphicFramePr/>
          <p:nvPr/>
        </p:nvGraphicFramePr>
        <p:xfrm>
          <a:off x="3523556" y="3345503"/>
          <a:ext cx="3000000" cy="3000000"/>
        </p:xfrm>
        <a:graphic>
          <a:graphicData uri="http://schemas.openxmlformats.org/drawingml/2006/table">
            <a:tbl>
              <a:tblPr>
                <a:noFill/>
                <a:tableStyleId>{502C620B-3EDF-4528-A13C-E35E1649C99B}</a:tableStyleId>
              </a:tblPr>
              <a:tblGrid>
                <a:gridCol w="4938075"/>
                <a:gridCol w="6309300"/>
                <a:gridCol w="3517100"/>
              </a:tblGrid>
              <a:tr h="1184150">
                <a:tc>
                  <a:txBody>
                    <a:bodyPr/>
                    <a:lstStyle/>
                    <a:p>
                      <a:pPr indent="0" lvl="0" marL="0" marR="0" rtl="0" algn="ctr">
                        <a:lnSpc>
                          <a:spcPct val="140012"/>
                        </a:lnSpc>
                        <a:spcBef>
                          <a:spcPts val="0"/>
                        </a:spcBef>
                        <a:spcAft>
                          <a:spcPts val="0"/>
                        </a:spcAft>
                        <a:buNone/>
                      </a:pPr>
                      <a:r>
                        <a:rPr lang="en-US" sz="3199" u="none" cap="none" strike="noStrike">
                          <a:solidFill>
                            <a:srgbClr val="0FCB43"/>
                          </a:solidFill>
                          <a:latin typeface="Poppins Medium"/>
                          <a:ea typeface="Poppins Medium"/>
                          <a:cs typeface="Poppins Medium"/>
                          <a:sym typeface="Poppins Medium"/>
                        </a:rPr>
                        <a:t>Time</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c>
                  <a:txBody>
                    <a:bodyPr/>
                    <a:lstStyle/>
                    <a:p>
                      <a:pPr indent="0" lvl="0" marL="0" marR="0" rtl="0" algn="ctr">
                        <a:lnSpc>
                          <a:spcPct val="140012"/>
                        </a:lnSpc>
                        <a:spcBef>
                          <a:spcPts val="0"/>
                        </a:spcBef>
                        <a:spcAft>
                          <a:spcPts val="0"/>
                        </a:spcAft>
                        <a:buNone/>
                      </a:pPr>
                      <a:r>
                        <a:rPr lang="en-US" sz="3199" u="none" cap="none" strike="noStrike">
                          <a:solidFill>
                            <a:srgbClr val="0FCB43"/>
                          </a:solidFill>
                          <a:latin typeface="Poppins Medium"/>
                          <a:ea typeface="Poppins Medium"/>
                          <a:cs typeface="Poppins Medium"/>
                          <a:sym typeface="Poppins Medium"/>
                        </a:rPr>
                        <a:t>Topic</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c>
                  <a:txBody>
                    <a:bodyPr/>
                    <a:lstStyle/>
                    <a:p>
                      <a:pPr indent="0" lvl="0" marL="0" marR="0" rtl="0" algn="ctr">
                        <a:lnSpc>
                          <a:spcPct val="140012"/>
                        </a:lnSpc>
                        <a:spcBef>
                          <a:spcPts val="0"/>
                        </a:spcBef>
                        <a:spcAft>
                          <a:spcPts val="0"/>
                        </a:spcAft>
                        <a:buNone/>
                      </a:pPr>
                      <a:r>
                        <a:rPr lang="en-US" sz="3199" u="none" cap="none" strike="noStrike">
                          <a:solidFill>
                            <a:srgbClr val="0FCB43"/>
                          </a:solidFill>
                          <a:latin typeface="Poppins Medium"/>
                          <a:ea typeface="Poppins Medium"/>
                          <a:cs typeface="Poppins Medium"/>
                          <a:sym typeface="Poppins Medium"/>
                        </a:rPr>
                        <a:t>Presenter</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r>
              <a:tr h="1001875">
                <a:tc>
                  <a:txBody>
                    <a:bodyPr/>
                    <a:lstStyle/>
                    <a:p>
                      <a:pPr indent="0" lvl="0" marL="0" marR="0" rtl="0" algn="ctr">
                        <a:lnSpc>
                          <a:spcPct val="140017"/>
                        </a:lnSpc>
                        <a:spcBef>
                          <a:spcPts val="0"/>
                        </a:spcBef>
                        <a:spcAft>
                          <a:spcPts val="0"/>
                        </a:spcAft>
                        <a:buNone/>
                      </a:pPr>
                      <a:r>
                        <a:rPr lang="en-US" sz="2299" u="none" cap="none" strike="noStrike">
                          <a:solidFill>
                            <a:srgbClr val="545454"/>
                          </a:solidFill>
                          <a:latin typeface="Poppins Medium"/>
                          <a:ea typeface="Poppins Medium"/>
                          <a:cs typeface="Poppins Medium"/>
                          <a:sym typeface="Poppins Medium"/>
                        </a:rPr>
                        <a:t>9:00 AM - 9:15 AM</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c>
                  <a:txBody>
                    <a:bodyPr/>
                    <a:lstStyle/>
                    <a:p>
                      <a:pPr indent="0" lvl="0" marL="0" marR="0" rtl="0" algn="ctr">
                        <a:lnSpc>
                          <a:spcPct val="140018"/>
                        </a:lnSpc>
                        <a:spcBef>
                          <a:spcPts val="0"/>
                        </a:spcBef>
                        <a:spcAft>
                          <a:spcPts val="0"/>
                        </a:spcAft>
                        <a:buNone/>
                      </a:pPr>
                      <a:r>
                        <a:rPr lang="en-US" sz="2199" u="none" cap="none" strike="noStrike">
                          <a:solidFill>
                            <a:srgbClr val="545454"/>
                          </a:solidFill>
                          <a:latin typeface="Poppins"/>
                          <a:ea typeface="Poppins"/>
                          <a:cs typeface="Poppins"/>
                          <a:sym typeface="Poppins"/>
                        </a:rPr>
                        <a:t>Meeting Topic 1</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c>
                  <a:txBody>
                    <a:bodyPr/>
                    <a:lstStyle/>
                    <a:p>
                      <a:pPr indent="0" lvl="0" marL="0" marR="0" rtl="0" algn="ctr">
                        <a:lnSpc>
                          <a:spcPct val="140018"/>
                        </a:lnSpc>
                        <a:spcBef>
                          <a:spcPts val="0"/>
                        </a:spcBef>
                        <a:spcAft>
                          <a:spcPts val="0"/>
                        </a:spcAft>
                        <a:buNone/>
                      </a:pPr>
                      <a:r>
                        <a:rPr lang="en-US" sz="2199" u="none" cap="none" strike="noStrike">
                          <a:solidFill>
                            <a:srgbClr val="545454"/>
                          </a:solidFill>
                          <a:latin typeface="Poppins"/>
                          <a:ea typeface="Poppins"/>
                          <a:cs typeface="Poppins"/>
                          <a:sym typeface="Poppins"/>
                        </a:rPr>
                        <a:t>John</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r>
              <a:tr h="1010850">
                <a:tc>
                  <a:txBody>
                    <a:bodyPr/>
                    <a:lstStyle/>
                    <a:p>
                      <a:pPr indent="0" lvl="0" marL="0" marR="0" rtl="0" algn="ctr">
                        <a:lnSpc>
                          <a:spcPct val="292636"/>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AEAEB"/>
                    </a:solidFill>
                  </a:tcPr>
                </a:tc>
                <a:tc>
                  <a:txBody>
                    <a:bodyPr/>
                    <a:lstStyle/>
                    <a:p>
                      <a:pPr indent="0" lvl="0" marL="0" marR="0" rtl="0" algn="ctr">
                        <a:lnSpc>
                          <a:spcPct val="140018"/>
                        </a:lnSpc>
                        <a:spcBef>
                          <a:spcPts val="0"/>
                        </a:spcBef>
                        <a:spcAft>
                          <a:spcPts val="0"/>
                        </a:spcAft>
                        <a:buNone/>
                      </a:pPr>
                      <a:r>
                        <a:rPr lang="en-US" sz="2199" u="none" cap="none" strike="noStrike">
                          <a:solidFill>
                            <a:srgbClr val="545454"/>
                          </a:solidFill>
                          <a:latin typeface="Poppins"/>
                          <a:ea typeface="Poppins"/>
                          <a:cs typeface="Poppins"/>
                          <a:sym typeface="Poppins"/>
                        </a:rPr>
                        <a:t>Meeting Topic 2</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c>
                  <a:txBody>
                    <a:bodyPr/>
                    <a:lstStyle/>
                    <a:p>
                      <a:pPr indent="0" lvl="0" marL="0" marR="0" rtl="0" algn="ctr">
                        <a:lnSpc>
                          <a:spcPct val="140018"/>
                        </a:lnSpc>
                        <a:spcBef>
                          <a:spcPts val="0"/>
                        </a:spcBef>
                        <a:spcAft>
                          <a:spcPts val="0"/>
                        </a:spcAft>
                        <a:buNone/>
                      </a:pPr>
                      <a:r>
                        <a:rPr lang="en-US" sz="2199" u="none" cap="none" strike="noStrike">
                          <a:solidFill>
                            <a:srgbClr val="545454"/>
                          </a:solidFill>
                          <a:latin typeface="Poppins"/>
                          <a:ea typeface="Poppins"/>
                          <a:cs typeface="Poppins"/>
                          <a:sym typeface="Poppins"/>
                        </a:rPr>
                        <a:t>Anne</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r>
              <a:tr h="1010850">
                <a:tc>
                  <a:txBody>
                    <a:bodyPr/>
                    <a:lstStyle/>
                    <a:p>
                      <a:pPr indent="0" lvl="0" marL="0" marR="0" rtl="0" algn="ctr">
                        <a:lnSpc>
                          <a:spcPct val="292636"/>
                        </a:lnSpc>
                        <a:spcBef>
                          <a:spcPts val="0"/>
                        </a:spcBef>
                        <a:spcAft>
                          <a:spcPts val="0"/>
                        </a:spcAft>
                        <a:buNone/>
                      </a:pPr>
                      <a:r>
                        <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AEAEB"/>
                    </a:solidFill>
                  </a:tcPr>
                </a:tc>
                <a:tc>
                  <a:txBody>
                    <a:bodyPr/>
                    <a:lstStyle/>
                    <a:p>
                      <a:pPr indent="0" lvl="0" marL="0" marR="0" rtl="0" algn="ctr">
                        <a:lnSpc>
                          <a:spcPct val="140018"/>
                        </a:lnSpc>
                        <a:spcBef>
                          <a:spcPts val="0"/>
                        </a:spcBef>
                        <a:spcAft>
                          <a:spcPts val="0"/>
                        </a:spcAft>
                        <a:buNone/>
                      </a:pPr>
                      <a:r>
                        <a:rPr lang="en-US" sz="2199" u="none" cap="none" strike="noStrike">
                          <a:solidFill>
                            <a:srgbClr val="545454"/>
                          </a:solidFill>
                          <a:latin typeface="Poppins"/>
                          <a:ea typeface="Poppins"/>
                          <a:cs typeface="Poppins"/>
                          <a:sym typeface="Poppins"/>
                        </a:rPr>
                        <a:t>Meeting Topic 3</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c>
                  <a:txBody>
                    <a:bodyPr/>
                    <a:lstStyle/>
                    <a:p>
                      <a:pPr indent="0" lvl="0" marL="0" marR="0" rtl="0" algn="ctr">
                        <a:lnSpc>
                          <a:spcPct val="140018"/>
                        </a:lnSpc>
                        <a:spcBef>
                          <a:spcPts val="0"/>
                        </a:spcBef>
                        <a:spcAft>
                          <a:spcPts val="0"/>
                        </a:spcAft>
                        <a:buNone/>
                      </a:pPr>
                      <a:r>
                        <a:rPr lang="en-US" sz="2199" u="none" cap="none" strike="noStrike">
                          <a:solidFill>
                            <a:srgbClr val="545454"/>
                          </a:solidFill>
                          <a:latin typeface="Poppins"/>
                          <a:ea typeface="Poppins"/>
                          <a:cs typeface="Poppins"/>
                          <a:sym typeface="Poppins"/>
                        </a:rPr>
                        <a:t>Anne</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r>
              <a:tr h="1010850">
                <a:tc>
                  <a:txBody>
                    <a:bodyPr/>
                    <a:lstStyle/>
                    <a:p>
                      <a:pPr indent="0" lvl="0" marL="0" marR="0" rtl="0" algn="ctr">
                        <a:lnSpc>
                          <a:spcPct val="140017"/>
                        </a:lnSpc>
                        <a:spcBef>
                          <a:spcPts val="0"/>
                        </a:spcBef>
                        <a:spcAft>
                          <a:spcPts val="0"/>
                        </a:spcAft>
                        <a:buNone/>
                      </a:pPr>
                      <a:r>
                        <a:rPr lang="en-US" sz="2299" u="none" cap="none" strike="noStrike">
                          <a:solidFill>
                            <a:srgbClr val="545454"/>
                          </a:solidFill>
                          <a:latin typeface="Poppins Medium"/>
                          <a:ea typeface="Poppins Medium"/>
                          <a:cs typeface="Poppins Medium"/>
                          <a:sym typeface="Poppins Medium"/>
                        </a:rPr>
                        <a:t>9:15 AM - 10:00 AM</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c>
                  <a:txBody>
                    <a:bodyPr/>
                    <a:lstStyle/>
                    <a:p>
                      <a:pPr indent="0" lvl="0" marL="0" marR="0" rtl="0" algn="ctr">
                        <a:lnSpc>
                          <a:spcPct val="140018"/>
                        </a:lnSpc>
                        <a:spcBef>
                          <a:spcPts val="0"/>
                        </a:spcBef>
                        <a:spcAft>
                          <a:spcPts val="0"/>
                        </a:spcAft>
                        <a:buNone/>
                      </a:pPr>
                      <a:r>
                        <a:rPr lang="en-US" sz="2199" u="none" cap="none" strike="noStrike">
                          <a:solidFill>
                            <a:srgbClr val="545454"/>
                          </a:solidFill>
                          <a:latin typeface="Poppins"/>
                          <a:ea typeface="Poppins"/>
                          <a:cs typeface="Poppins"/>
                          <a:sym typeface="Poppins"/>
                        </a:rPr>
                        <a:t>Meeting Topic 4</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c>
                  <a:txBody>
                    <a:bodyPr/>
                    <a:lstStyle/>
                    <a:p>
                      <a:pPr indent="0" lvl="0" marL="0" marR="0" rtl="0" algn="ctr">
                        <a:lnSpc>
                          <a:spcPct val="140018"/>
                        </a:lnSpc>
                        <a:spcBef>
                          <a:spcPts val="0"/>
                        </a:spcBef>
                        <a:spcAft>
                          <a:spcPts val="0"/>
                        </a:spcAft>
                        <a:buNone/>
                      </a:pPr>
                      <a:r>
                        <a:rPr lang="en-US" sz="2199" u="none" cap="none" strike="noStrike">
                          <a:solidFill>
                            <a:srgbClr val="545454"/>
                          </a:solidFill>
                          <a:latin typeface="Poppins"/>
                          <a:ea typeface="Poppins"/>
                          <a:cs typeface="Poppins"/>
                          <a:sym typeface="Poppins"/>
                        </a:rPr>
                        <a:t>Brian</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solidFill>
                      <a:prstDash val="solid"/>
                      <a:round/>
                      <a:headEnd len="sm" w="sm" type="none"/>
                      <a:tailEnd len="sm" w="sm" type="none"/>
                    </a:lnB>
                    <a:solidFill>
                      <a:srgbClr val="EAEAEB"/>
                    </a:solidFill>
                  </a:tcPr>
                </a:tc>
              </a:tr>
              <a:tr h="1001875">
                <a:tc>
                  <a:txBody>
                    <a:bodyPr/>
                    <a:lstStyle/>
                    <a:p>
                      <a:pPr indent="0" lvl="0" marL="0" marR="0" rtl="0" algn="ctr">
                        <a:lnSpc>
                          <a:spcPct val="140017"/>
                        </a:lnSpc>
                        <a:spcBef>
                          <a:spcPts val="0"/>
                        </a:spcBef>
                        <a:spcAft>
                          <a:spcPts val="0"/>
                        </a:spcAft>
                        <a:buNone/>
                      </a:pPr>
                      <a:r>
                        <a:rPr lang="en-US" sz="2299" u="none" cap="none" strike="noStrike">
                          <a:solidFill>
                            <a:srgbClr val="545454"/>
                          </a:solidFill>
                          <a:latin typeface="Poppins Medium"/>
                          <a:ea typeface="Poppins Medium"/>
                          <a:cs typeface="Poppins Medium"/>
                          <a:sym typeface="Poppins Medium"/>
                        </a:rPr>
                        <a:t>10:00 AM - 10:30 AM</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AEAEB"/>
                    </a:solidFill>
                  </a:tcPr>
                </a:tc>
                <a:tc>
                  <a:txBody>
                    <a:bodyPr/>
                    <a:lstStyle/>
                    <a:p>
                      <a:pPr indent="0" lvl="0" marL="0" marR="0" rtl="0" algn="ctr">
                        <a:lnSpc>
                          <a:spcPct val="140018"/>
                        </a:lnSpc>
                        <a:spcBef>
                          <a:spcPts val="0"/>
                        </a:spcBef>
                        <a:spcAft>
                          <a:spcPts val="0"/>
                        </a:spcAft>
                        <a:buNone/>
                      </a:pPr>
                      <a:r>
                        <a:rPr lang="en-US" sz="2199" u="none" cap="none" strike="noStrike">
                          <a:solidFill>
                            <a:srgbClr val="545454"/>
                          </a:solidFill>
                          <a:latin typeface="Poppins"/>
                          <a:ea typeface="Poppins"/>
                          <a:cs typeface="Poppins"/>
                          <a:sym typeface="Poppins"/>
                        </a:rPr>
                        <a:t>Meeting Topic 5</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alpha val="0"/>
                        </a:srgbClr>
                      </a:solidFill>
                      <a:prstDash val="solid"/>
                      <a:round/>
                      <a:headEnd len="sm" w="sm" type="none"/>
                      <a:tailEnd len="sm" w="sm" type="none"/>
                    </a:lnB>
                    <a:solidFill>
                      <a:srgbClr val="EAEAEB"/>
                    </a:solidFill>
                  </a:tcPr>
                </a:tc>
                <a:tc>
                  <a:txBody>
                    <a:bodyPr/>
                    <a:lstStyle/>
                    <a:p>
                      <a:pPr indent="0" lvl="0" marL="0" marR="0" rtl="0" algn="ctr">
                        <a:lnSpc>
                          <a:spcPct val="140018"/>
                        </a:lnSpc>
                        <a:spcBef>
                          <a:spcPts val="0"/>
                        </a:spcBef>
                        <a:spcAft>
                          <a:spcPts val="0"/>
                        </a:spcAft>
                        <a:buNone/>
                      </a:pPr>
                      <a:r>
                        <a:rPr lang="en-US" sz="2199" u="none" cap="none" strike="noStrike">
                          <a:solidFill>
                            <a:srgbClr val="545454"/>
                          </a:solidFill>
                          <a:latin typeface="Poppins"/>
                          <a:ea typeface="Poppins"/>
                          <a:cs typeface="Poppins"/>
                          <a:sym typeface="Poppins"/>
                        </a:rPr>
                        <a:t>Rachel</a:t>
                      </a:r>
                      <a:endParaRPr sz="1100" u="none" cap="none" strike="noStrike"/>
                    </a:p>
                  </a:txBody>
                  <a:tcPr marT="47625" marB="47625" marR="47625" marL="4762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38100">
                      <a:solidFill>
                        <a:srgbClr val="0FCB43"/>
                      </a:solidFill>
                      <a:prstDash val="solid"/>
                      <a:round/>
                      <a:headEnd len="sm" w="sm" type="none"/>
                      <a:tailEnd len="sm" w="sm" type="none"/>
                    </a:lnT>
                    <a:lnB cap="flat" cmpd="sng" w="38100">
                      <a:solidFill>
                        <a:srgbClr val="0FCB43">
                          <a:alpha val="0"/>
                        </a:srgbClr>
                      </a:solidFill>
                      <a:prstDash val="solid"/>
                      <a:round/>
                      <a:headEnd len="sm" w="sm" type="none"/>
                      <a:tailEnd len="sm" w="sm" type="none"/>
                    </a:lnB>
                    <a:solidFill>
                      <a:srgbClr val="EAEAEB"/>
                    </a:solidFill>
                  </a:tcPr>
                </a:tc>
              </a:tr>
            </a:tbl>
          </a:graphicData>
        </a:graphic>
      </p:graphicFrame>
      <p:pic>
        <p:nvPicPr>
          <p:cNvPr id="247" name="Google Shape;247;p19"/>
          <p:cNvPicPr preferRelativeResize="0"/>
          <p:nvPr/>
        </p:nvPicPr>
        <p:blipFill rotWithShape="1">
          <a:blip r:embed="rId4">
            <a:alphaModFix amt="41000"/>
          </a:blip>
          <a:srcRect b="0" l="63580" r="14518" t="0"/>
          <a:stretch/>
        </p:blipFill>
        <p:spPr>
          <a:xfrm>
            <a:off x="0" y="-444531"/>
            <a:ext cx="3523556" cy="10725517"/>
          </a:xfrm>
          <a:prstGeom prst="rect">
            <a:avLst/>
          </a:prstGeom>
          <a:noFill/>
          <a:ln>
            <a:noFill/>
          </a:ln>
        </p:spPr>
      </p:pic>
      <p:sp>
        <p:nvSpPr>
          <p:cNvPr id="248" name="Google Shape;248;p19"/>
          <p:cNvSpPr txBox="1"/>
          <p:nvPr/>
        </p:nvSpPr>
        <p:spPr>
          <a:xfrm>
            <a:off x="5726930" y="1019175"/>
            <a:ext cx="10357697"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Meeting Schedule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EB"/>
        </a:solidFill>
      </p:bgPr>
    </p:bg>
    <p:spTree>
      <p:nvGrpSpPr>
        <p:cNvPr id="252" name="Shape 252"/>
        <p:cNvGrpSpPr/>
        <p:nvPr/>
      </p:nvGrpSpPr>
      <p:grpSpPr>
        <a:xfrm>
          <a:off x="0" y="0"/>
          <a:ext cx="0" cy="0"/>
          <a:chOff x="0" y="0"/>
          <a:chExt cx="0" cy="0"/>
        </a:xfrm>
      </p:grpSpPr>
      <p:sp>
        <p:nvSpPr>
          <p:cNvPr id="253" name="Google Shape;253;p20"/>
          <p:cNvSpPr/>
          <p:nvPr/>
        </p:nvSpPr>
        <p:spPr>
          <a:xfrm rot="5400000">
            <a:off x="-725839" y="1086458"/>
            <a:ext cx="3176716" cy="3061199"/>
          </a:xfrm>
          <a:custGeom>
            <a:rect b="b" l="l" r="r" t="t"/>
            <a:pathLst>
              <a:path extrusionOk="0" h="3061199" w="3176716">
                <a:moveTo>
                  <a:pt x="3176716" y="3061200"/>
                </a:moveTo>
                <a:lnTo>
                  <a:pt x="0" y="3061200"/>
                </a:lnTo>
                <a:lnTo>
                  <a:pt x="0" y="0"/>
                </a:lnTo>
                <a:lnTo>
                  <a:pt x="3176716" y="0"/>
                </a:lnTo>
                <a:lnTo>
                  <a:pt x="3176716" y="3061200"/>
                </a:lnTo>
                <a:close/>
              </a:path>
            </a:pathLst>
          </a:custGeom>
          <a:blipFill rotWithShape="1">
            <a:blip r:embed="rId3">
              <a:alphaModFix/>
            </a:blip>
            <a:stretch>
              <a:fillRect b="0" l="0" r="0" t="0"/>
            </a:stretch>
          </a:blipFill>
          <a:ln>
            <a:noFill/>
          </a:ln>
        </p:spPr>
      </p:sp>
      <p:pic>
        <p:nvPicPr>
          <p:cNvPr id="254" name="Google Shape;254;p20"/>
          <p:cNvPicPr preferRelativeResize="0"/>
          <p:nvPr/>
        </p:nvPicPr>
        <p:blipFill rotWithShape="1">
          <a:blip r:embed="rId4">
            <a:alphaModFix/>
          </a:blip>
          <a:srcRect b="3731" l="31021" r="29077" t="2891"/>
          <a:stretch/>
        </p:blipFill>
        <p:spPr>
          <a:xfrm>
            <a:off x="862519" y="2619242"/>
            <a:ext cx="4914900" cy="7667758"/>
          </a:xfrm>
          <a:prstGeom prst="rect">
            <a:avLst/>
          </a:prstGeom>
          <a:noFill/>
          <a:ln>
            <a:noFill/>
          </a:ln>
        </p:spPr>
      </p:pic>
      <p:pic>
        <p:nvPicPr>
          <p:cNvPr id="255" name="Google Shape;255;p20"/>
          <p:cNvPicPr preferRelativeResize="0"/>
          <p:nvPr/>
        </p:nvPicPr>
        <p:blipFill rotWithShape="1">
          <a:blip r:embed="rId5">
            <a:alphaModFix/>
          </a:blip>
          <a:srcRect b="49207" l="24312" r="26853" t="0"/>
          <a:stretch/>
        </p:blipFill>
        <p:spPr>
          <a:xfrm>
            <a:off x="6686550" y="2619242"/>
            <a:ext cx="4914900" cy="7667758"/>
          </a:xfrm>
          <a:prstGeom prst="rect">
            <a:avLst/>
          </a:prstGeom>
          <a:noFill/>
          <a:ln>
            <a:noFill/>
          </a:ln>
        </p:spPr>
      </p:pic>
      <p:sp>
        <p:nvSpPr>
          <p:cNvPr id="256" name="Google Shape;256;p20"/>
          <p:cNvSpPr/>
          <p:nvPr/>
        </p:nvSpPr>
        <p:spPr>
          <a:xfrm>
            <a:off x="16977935" y="9090088"/>
            <a:ext cx="1619591" cy="2047759"/>
          </a:xfrm>
          <a:custGeom>
            <a:rect b="b" l="l" r="r" t="t"/>
            <a:pathLst>
              <a:path extrusionOk="0" h="2047759" w="1619591">
                <a:moveTo>
                  <a:pt x="0" y="0"/>
                </a:moveTo>
                <a:lnTo>
                  <a:pt x="1619591" y="0"/>
                </a:lnTo>
                <a:lnTo>
                  <a:pt x="1619591" y="2047758"/>
                </a:lnTo>
                <a:lnTo>
                  <a:pt x="0" y="2047758"/>
                </a:lnTo>
                <a:lnTo>
                  <a:pt x="0" y="0"/>
                </a:lnTo>
                <a:close/>
              </a:path>
            </a:pathLst>
          </a:custGeom>
          <a:blipFill rotWithShape="1">
            <a:blip r:embed="rId6">
              <a:alphaModFix/>
            </a:blip>
            <a:stretch>
              <a:fillRect b="0" l="0" r="0" t="0"/>
            </a:stretch>
          </a:blipFill>
          <a:ln>
            <a:noFill/>
          </a:ln>
        </p:spPr>
      </p:sp>
      <p:pic>
        <p:nvPicPr>
          <p:cNvPr id="257" name="Google Shape;257;p20"/>
          <p:cNvPicPr preferRelativeResize="0"/>
          <p:nvPr/>
        </p:nvPicPr>
        <p:blipFill rotWithShape="1">
          <a:blip r:embed="rId7">
            <a:alphaModFix/>
          </a:blip>
          <a:srcRect b="0" l="31840" r="25414" t="0"/>
          <a:stretch/>
        </p:blipFill>
        <p:spPr>
          <a:xfrm>
            <a:off x="12510581" y="2619242"/>
            <a:ext cx="4914900" cy="7667758"/>
          </a:xfrm>
          <a:prstGeom prst="rect">
            <a:avLst/>
          </a:prstGeom>
          <a:noFill/>
          <a:ln>
            <a:noFill/>
          </a:ln>
        </p:spPr>
      </p:pic>
      <p:grpSp>
        <p:nvGrpSpPr>
          <p:cNvPr id="258" name="Google Shape;258;p20"/>
          <p:cNvGrpSpPr/>
          <p:nvPr/>
        </p:nvGrpSpPr>
        <p:grpSpPr>
          <a:xfrm>
            <a:off x="1876394" y="7703151"/>
            <a:ext cx="3086099" cy="3303090"/>
            <a:chOff x="0" y="-57150"/>
            <a:chExt cx="812800" cy="869950"/>
          </a:xfrm>
        </p:grpSpPr>
        <p:sp>
          <p:nvSpPr>
            <p:cNvPr id="259" name="Google Shape;259;p20"/>
            <p:cNvSpPr/>
            <p:nvPr/>
          </p:nvSpPr>
          <p:spPr>
            <a:xfrm>
              <a:off x="0" y="0"/>
              <a:ext cx="760402" cy="664123"/>
            </a:xfrm>
            <a:custGeom>
              <a:rect b="b" l="l" r="r" t="t"/>
              <a:pathLst>
                <a:path extrusionOk="0" h="664123" w="760402">
                  <a:moveTo>
                    <a:pt x="0" y="0"/>
                  </a:moveTo>
                  <a:lnTo>
                    <a:pt x="760402" y="0"/>
                  </a:lnTo>
                  <a:lnTo>
                    <a:pt x="760402" y="664123"/>
                  </a:lnTo>
                  <a:lnTo>
                    <a:pt x="0" y="664123"/>
                  </a:lnTo>
                  <a:close/>
                </a:path>
              </a:pathLst>
            </a:custGeom>
            <a:solidFill>
              <a:srgbClr val="0FCB43">
                <a:alpha val="74901"/>
              </a:srgbClr>
            </a:solidFill>
            <a:ln>
              <a:noFill/>
            </a:ln>
          </p:spPr>
        </p:sp>
        <p:sp>
          <p:nvSpPr>
            <p:cNvPr id="260" name="Google Shape;260;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1" name="Google Shape;261;p20"/>
          <p:cNvGrpSpPr/>
          <p:nvPr/>
        </p:nvGrpSpPr>
        <p:grpSpPr>
          <a:xfrm>
            <a:off x="7700425" y="7703151"/>
            <a:ext cx="3086099" cy="3303090"/>
            <a:chOff x="0" y="-57150"/>
            <a:chExt cx="812800" cy="869950"/>
          </a:xfrm>
        </p:grpSpPr>
        <p:sp>
          <p:nvSpPr>
            <p:cNvPr id="262" name="Google Shape;262;p20"/>
            <p:cNvSpPr/>
            <p:nvPr/>
          </p:nvSpPr>
          <p:spPr>
            <a:xfrm>
              <a:off x="0" y="0"/>
              <a:ext cx="760402" cy="664123"/>
            </a:xfrm>
            <a:custGeom>
              <a:rect b="b" l="l" r="r" t="t"/>
              <a:pathLst>
                <a:path extrusionOk="0" h="664123" w="760402">
                  <a:moveTo>
                    <a:pt x="0" y="0"/>
                  </a:moveTo>
                  <a:lnTo>
                    <a:pt x="760402" y="0"/>
                  </a:lnTo>
                  <a:lnTo>
                    <a:pt x="760402" y="664123"/>
                  </a:lnTo>
                  <a:lnTo>
                    <a:pt x="0" y="664123"/>
                  </a:lnTo>
                  <a:close/>
                </a:path>
              </a:pathLst>
            </a:custGeom>
            <a:solidFill>
              <a:srgbClr val="0FCB43">
                <a:alpha val="74901"/>
              </a:srgbClr>
            </a:solidFill>
            <a:ln>
              <a:noFill/>
            </a:ln>
          </p:spPr>
        </p:sp>
        <p:sp>
          <p:nvSpPr>
            <p:cNvPr id="263" name="Google Shape;263;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0"/>
          <p:cNvGrpSpPr/>
          <p:nvPr/>
        </p:nvGrpSpPr>
        <p:grpSpPr>
          <a:xfrm>
            <a:off x="13524456" y="7703151"/>
            <a:ext cx="3086099" cy="3303090"/>
            <a:chOff x="0" y="-57150"/>
            <a:chExt cx="812800" cy="869950"/>
          </a:xfrm>
        </p:grpSpPr>
        <p:sp>
          <p:nvSpPr>
            <p:cNvPr id="265" name="Google Shape;265;p20"/>
            <p:cNvSpPr/>
            <p:nvPr/>
          </p:nvSpPr>
          <p:spPr>
            <a:xfrm>
              <a:off x="0" y="0"/>
              <a:ext cx="760402" cy="664123"/>
            </a:xfrm>
            <a:custGeom>
              <a:rect b="b" l="l" r="r" t="t"/>
              <a:pathLst>
                <a:path extrusionOk="0" h="664123" w="760402">
                  <a:moveTo>
                    <a:pt x="0" y="0"/>
                  </a:moveTo>
                  <a:lnTo>
                    <a:pt x="760402" y="0"/>
                  </a:lnTo>
                  <a:lnTo>
                    <a:pt x="760402" y="664123"/>
                  </a:lnTo>
                  <a:lnTo>
                    <a:pt x="0" y="664123"/>
                  </a:lnTo>
                  <a:close/>
                </a:path>
              </a:pathLst>
            </a:custGeom>
            <a:solidFill>
              <a:srgbClr val="0FCB43">
                <a:alpha val="74901"/>
              </a:srgbClr>
            </a:solidFill>
            <a:ln>
              <a:noFill/>
            </a:ln>
          </p:spPr>
        </p:sp>
        <p:sp>
          <p:nvSpPr>
            <p:cNvPr id="266" name="Google Shape;266;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7" name="Google Shape;267;p20"/>
          <p:cNvSpPr txBox="1"/>
          <p:nvPr/>
        </p:nvSpPr>
        <p:spPr>
          <a:xfrm>
            <a:off x="2171684" y="841382"/>
            <a:ext cx="13944632" cy="1224914"/>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7999" u="none" cap="none" strike="noStrike">
                <a:solidFill>
                  <a:srgbClr val="0FCB43"/>
                </a:solidFill>
                <a:latin typeface="Poppins Medium"/>
                <a:ea typeface="Poppins Medium"/>
                <a:cs typeface="Poppins Medium"/>
                <a:sym typeface="Poppins Medium"/>
              </a:rPr>
              <a:t>New Team Members</a:t>
            </a:r>
            <a:endParaRPr/>
          </a:p>
        </p:txBody>
      </p:sp>
      <p:sp>
        <p:nvSpPr>
          <p:cNvPr id="268" name="Google Shape;268;p20"/>
          <p:cNvSpPr txBox="1"/>
          <p:nvPr/>
        </p:nvSpPr>
        <p:spPr>
          <a:xfrm>
            <a:off x="2105105" y="8611298"/>
            <a:ext cx="2429727" cy="478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800" u="none" cap="none" strike="noStrike">
                <a:solidFill>
                  <a:srgbClr val="FFFFFF"/>
                </a:solidFill>
                <a:latin typeface="Poppins Medium"/>
                <a:ea typeface="Poppins Medium"/>
                <a:cs typeface="Poppins Medium"/>
                <a:sym typeface="Poppins Medium"/>
              </a:rPr>
              <a:t> NAME</a:t>
            </a:r>
            <a:endParaRPr/>
          </a:p>
        </p:txBody>
      </p:sp>
      <p:sp>
        <p:nvSpPr>
          <p:cNvPr id="269" name="Google Shape;269;p20"/>
          <p:cNvSpPr txBox="1"/>
          <p:nvPr/>
        </p:nvSpPr>
        <p:spPr>
          <a:xfrm>
            <a:off x="7929136" y="8611298"/>
            <a:ext cx="2429727" cy="478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800" u="none" cap="none" strike="noStrike">
                <a:solidFill>
                  <a:srgbClr val="FFFFFF"/>
                </a:solidFill>
                <a:latin typeface="Poppins Medium"/>
                <a:ea typeface="Poppins Medium"/>
                <a:cs typeface="Poppins Medium"/>
                <a:sym typeface="Poppins Medium"/>
              </a:rPr>
              <a:t> NAME</a:t>
            </a:r>
            <a:endParaRPr/>
          </a:p>
        </p:txBody>
      </p:sp>
      <p:sp>
        <p:nvSpPr>
          <p:cNvPr id="270" name="Google Shape;270;p20"/>
          <p:cNvSpPr txBox="1"/>
          <p:nvPr/>
        </p:nvSpPr>
        <p:spPr>
          <a:xfrm>
            <a:off x="13753168" y="8611298"/>
            <a:ext cx="2429727" cy="4787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800" u="none" cap="none" strike="noStrike">
                <a:solidFill>
                  <a:srgbClr val="FFFFFF"/>
                </a:solidFill>
                <a:latin typeface="Poppins Medium"/>
                <a:ea typeface="Poppins Medium"/>
                <a:cs typeface="Poppins Medium"/>
                <a:sym typeface="Poppins Medium"/>
              </a:rPr>
              <a:t> NAME</a:t>
            </a:r>
            <a:endParaRPr/>
          </a:p>
        </p:txBody>
      </p:sp>
      <p:sp>
        <p:nvSpPr>
          <p:cNvPr id="271" name="Google Shape;271;p20"/>
          <p:cNvSpPr txBox="1"/>
          <p:nvPr/>
        </p:nvSpPr>
        <p:spPr>
          <a:xfrm>
            <a:off x="2105105" y="9142808"/>
            <a:ext cx="2429727" cy="391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oppins"/>
                <a:ea typeface="Poppins"/>
                <a:cs typeface="Poppins"/>
                <a:sym typeface="Poppins"/>
              </a:rPr>
              <a:t>Title or Position</a:t>
            </a:r>
            <a:endParaRPr/>
          </a:p>
        </p:txBody>
      </p:sp>
      <p:sp>
        <p:nvSpPr>
          <p:cNvPr id="272" name="Google Shape;272;p20"/>
          <p:cNvSpPr txBox="1"/>
          <p:nvPr/>
        </p:nvSpPr>
        <p:spPr>
          <a:xfrm>
            <a:off x="7929136" y="9142808"/>
            <a:ext cx="2429727" cy="391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oppins"/>
                <a:ea typeface="Poppins"/>
                <a:cs typeface="Poppins"/>
                <a:sym typeface="Poppins"/>
              </a:rPr>
              <a:t>Title or Position</a:t>
            </a:r>
            <a:endParaRPr/>
          </a:p>
        </p:txBody>
      </p:sp>
      <p:sp>
        <p:nvSpPr>
          <p:cNvPr id="273" name="Google Shape;273;p20"/>
          <p:cNvSpPr txBox="1"/>
          <p:nvPr/>
        </p:nvSpPr>
        <p:spPr>
          <a:xfrm>
            <a:off x="13753168" y="9142808"/>
            <a:ext cx="2429727" cy="391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Poppins"/>
                <a:ea typeface="Poppins"/>
                <a:cs typeface="Poppins"/>
                <a:sym typeface="Poppins"/>
              </a:rPr>
              <a:t>Title or Position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CB43"/>
        </a:solidFill>
      </p:bgPr>
    </p:bg>
    <p:spTree>
      <p:nvGrpSpPr>
        <p:cNvPr id="277" name="Shape 277"/>
        <p:cNvGrpSpPr/>
        <p:nvPr/>
      </p:nvGrpSpPr>
      <p:grpSpPr>
        <a:xfrm>
          <a:off x="0" y="0"/>
          <a:ext cx="0" cy="0"/>
          <a:chOff x="0" y="0"/>
          <a:chExt cx="0" cy="0"/>
        </a:xfrm>
      </p:grpSpPr>
      <p:sp>
        <p:nvSpPr>
          <p:cNvPr id="278" name="Google Shape;278;p21"/>
          <p:cNvSpPr/>
          <p:nvPr/>
        </p:nvSpPr>
        <p:spPr>
          <a:xfrm>
            <a:off x="-4632306" y="-1134226"/>
            <a:ext cx="7549980" cy="7549980"/>
          </a:xfrm>
          <a:custGeom>
            <a:rect b="b" l="l" r="r" t="t"/>
            <a:pathLst>
              <a:path extrusionOk="0" h="7549980" w="7549980">
                <a:moveTo>
                  <a:pt x="0" y="0"/>
                </a:moveTo>
                <a:lnTo>
                  <a:pt x="7549980" y="0"/>
                </a:lnTo>
                <a:lnTo>
                  <a:pt x="7549980" y="7549980"/>
                </a:lnTo>
                <a:lnTo>
                  <a:pt x="0" y="7549980"/>
                </a:lnTo>
                <a:lnTo>
                  <a:pt x="0" y="0"/>
                </a:lnTo>
                <a:close/>
              </a:path>
            </a:pathLst>
          </a:custGeom>
          <a:blipFill rotWithShape="1">
            <a:blip r:embed="rId3">
              <a:alphaModFix amt="19999"/>
            </a:blip>
            <a:stretch>
              <a:fillRect b="0" l="0" r="0" t="0"/>
            </a:stretch>
          </a:blipFill>
          <a:ln>
            <a:noFill/>
          </a:ln>
        </p:spPr>
      </p:sp>
      <p:sp>
        <p:nvSpPr>
          <p:cNvPr id="279" name="Google Shape;279;p21"/>
          <p:cNvSpPr/>
          <p:nvPr/>
        </p:nvSpPr>
        <p:spPr>
          <a:xfrm>
            <a:off x="15254870" y="-4011604"/>
            <a:ext cx="7255283" cy="7255283"/>
          </a:xfrm>
          <a:custGeom>
            <a:rect b="b" l="l" r="r" t="t"/>
            <a:pathLst>
              <a:path extrusionOk="0" h="7255283" w="7255283">
                <a:moveTo>
                  <a:pt x="0" y="0"/>
                </a:moveTo>
                <a:lnTo>
                  <a:pt x="7255283" y="0"/>
                </a:lnTo>
                <a:lnTo>
                  <a:pt x="7255283" y="7255283"/>
                </a:lnTo>
                <a:lnTo>
                  <a:pt x="0" y="7255283"/>
                </a:lnTo>
                <a:lnTo>
                  <a:pt x="0" y="0"/>
                </a:lnTo>
                <a:close/>
              </a:path>
            </a:pathLst>
          </a:custGeom>
          <a:blipFill rotWithShape="1">
            <a:blip r:embed="rId3">
              <a:alphaModFix amt="19999"/>
            </a:blip>
            <a:stretch>
              <a:fillRect b="0" l="0" r="0" t="0"/>
            </a:stretch>
          </a:blipFill>
          <a:ln>
            <a:noFill/>
          </a:ln>
        </p:spPr>
      </p:sp>
      <p:pic>
        <p:nvPicPr>
          <p:cNvPr id="280" name="Google Shape;280;p21"/>
          <p:cNvPicPr preferRelativeResize="0"/>
          <p:nvPr/>
        </p:nvPicPr>
        <p:blipFill rotWithShape="1">
          <a:blip r:embed="rId4">
            <a:alphaModFix amt="30000"/>
          </a:blip>
          <a:srcRect b="7811" l="0" r="0" t="7812"/>
          <a:stretch/>
        </p:blipFill>
        <p:spPr>
          <a:xfrm>
            <a:off x="0" y="0"/>
            <a:ext cx="18288000" cy="10287000"/>
          </a:xfrm>
          <a:prstGeom prst="rect">
            <a:avLst/>
          </a:prstGeom>
          <a:noFill/>
          <a:ln>
            <a:noFill/>
          </a:ln>
        </p:spPr>
      </p:pic>
      <p:sp>
        <p:nvSpPr>
          <p:cNvPr id="281" name="Google Shape;281;p21"/>
          <p:cNvSpPr/>
          <p:nvPr/>
        </p:nvSpPr>
        <p:spPr>
          <a:xfrm>
            <a:off x="0" y="8617478"/>
            <a:ext cx="3744562" cy="4734504"/>
          </a:xfrm>
          <a:custGeom>
            <a:rect b="b" l="l" r="r" t="t"/>
            <a:pathLst>
              <a:path extrusionOk="0" h="4734504" w="3744562">
                <a:moveTo>
                  <a:pt x="0" y="0"/>
                </a:moveTo>
                <a:lnTo>
                  <a:pt x="3744562" y="0"/>
                </a:lnTo>
                <a:lnTo>
                  <a:pt x="3744562" y="4734504"/>
                </a:lnTo>
                <a:lnTo>
                  <a:pt x="0" y="4734504"/>
                </a:lnTo>
                <a:lnTo>
                  <a:pt x="0" y="0"/>
                </a:lnTo>
                <a:close/>
              </a:path>
            </a:pathLst>
          </a:custGeom>
          <a:blipFill rotWithShape="1">
            <a:blip r:embed="rId5">
              <a:alphaModFix amt="19999"/>
            </a:blip>
            <a:stretch>
              <a:fillRect b="0" l="0" r="0" t="0"/>
            </a:stretch>
          </a:blipFill>
          <a:ln>
            <a:noFill/>
          </a:ln>
        </p:spPr>
      </p:sp>
      <p:sp>
        <p:nvSpPr>
          <p:cNvPr id="282" name="Google Shape;282;p21"/>
          <p:cNvSpPr/>
          <p:nvPr/>
        </p:nvSpPr>
        <p:spPr>
          <a:xfrm rot="-5400000">
            <a:off x="17226004" y="3493855"/>
            <a:ext cx="3744562" cy="4734504"/>
          </a:xfrm>
          <a:custGeom>
            <a:rect b="b" l="l" r="r" t="t"/>
            <a:pathLst>
              <a:path extrusionOk="0" h="4734504" w="3744562">
                <a:moveTo>
                  <a:pt x="0" y="0"/>
                </a:moveTo>
                <a:lnTo>
                  <a:pt x="3744562" y="0"/>
                </a:lnTo>
                <a:lnTo>
                  <a:pt x="3744562" y="4734504"/>
                </a:lnTo>
                <a:lnTo>
                  <a:pt x="0" y="4734504"/>
                </a:lnTo>
                <a:lnTo>
                  <a:pt x="0" y="0"/>
                </a:lnTo>
                <a:close/>
              </a:path>
            </a:pathLst>
          </a:custGeom>
          <a:blipFill rotWithShape="1">
            <a:blip r:embed="rId5">
              <a:alphaModFix amt="19999"/>
            </a:blip>
            <a:stretch>
              <a:fillRect b="0" l="0" r="0" t="0"/>
            </a:stretch>
          </a:blipFill>
          <a:ln>
            <a:noFill/>
          </a:ln>
        </p:spPr>
      </p:sp>
      <p:sp>
        <p:nvSpPr>
          <p:cNvPr id="283" name="Google Shape;283;p21"/>
          <p:cNvSpPr txBox="1"/>
          <p:nvPr/>
        </p:nvSpPr>
        <p:spPr>
          <a:xfrm>
            <a:off x="2357697" y="2631239"/>
            <a:ext cx="13572600" cy="4740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0266" u="none" cap="none" strike="noStrike">
                <a:solidFill>
                  <a:srgbClr val="FFFFFF"/>
                </a:solidFill>
                <a:latin typeface="Poppins Medium"/>
                <a:ea typeface="Poppins Medium"/>
                <a:cs typeface="Poppins Medium"/>
                <a:sym typeface="Poppins Medium"/>
              </a:rPr>
              <a:t>Write an original statement or inspiring quote</a:t>
            </a:r>
            <a:endParaRPr/>
          </a:p>
        </p:txBody>
      </p:sp>
      <p:sp>
        <p:nvSpPr>
          <p:cNvPr id="284" name="Google Shape;284;p21"/>
          <p:cNvSpPr txBox="1"/>
          <p:nvPr/>
        </p:nvSpPr>
        <p:spPr>
          <a:xfrm>
            <a:off x="4985510" y="7976358"/>
            <a:ext cx="8316980" cy="441325"/>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US" sz="2499" u="none" cap="none" strike="noStrike">
                <a:solidFill>
                  <a:srgbClr val="FFFFFF"/>
                </a:solidFill>
                <a:latin typeface="Poppins Medium"/>
                <a:ea typeface="Poppins Medium"/>
                <a:cs typeface="Poppins Medium"/>
                <a:sym typeface="Poppins Medium"/>
              </a:rPr>
              <a:t>— Include a credit, citation, or supporting message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