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Josefin Slab"/>
      <p:regular r:id="rId27"/>
      <p:bold r:id="rId28"/>
      <p:italic r:id="rId29"/>
      <p:boldItalic r:id="rId30"/>
    </p:embeddedFont>
    <p:embeddedFont>
      <p:font typeface="Montserrat"/>
      <p:regular r:id="rId31"/>
      <p:bold r:id="rId32"/>
      <p:italic r:id="rId33"/>
      <p:boldItalic r:id="rId34"/>
    </p:embeddedFont>
    <p:embeddedFont>
      <p:font typeface="Public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JosefinSlab-bold.fntdata"/><Relationship Id="rId27" Type="http://schemas.openxmlformats.org/officeDocument/2006/relationships/font" Target="fonts/JosefinSlab-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JosefinSlab-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regular.fntdata"/><Relationship Id="rId30" Type="http://schemas.openxmlformats.org/officeDocument/2006/relationships/font" Target="fonts/JosefinSlab-boldItalic.fntdata"/><Relationship Id="rId11" Type="http://schemas.openxmlformats.org/officeDocument/2006/relationships/slide" Target="slides/slide5.xml"/><Relationship Id="rId33" Type="http://schemas.openxmlformats.org/officeDocument/2006/relationships/font" Target="fonts/Montserrat-italic.fntdata"/><Relationship Id="rId10" Type="http://schemas.openxmlformats.org/officeDocument/2006/relationships/slide" Target="slides/slide4.xml"/><Relationship Id="rId32" Type="http://schemas.openxmlformats.org/officeDocument/2006/relationships/font" Target="fonts/Montserrat-bold.fntdata"/><Relationship Id="rId13" Type="http://schemas.openxmlformats.org/officeDocument/2006/relationships/slide" Target="slides/slide7.xml"/><Relationship Id="rId35" Type="http://schemas.openxmlformats.org/officeDocument/2006/relationships/font" Target="fonts/PublicSans-regular.fntdata"/><Relationship Id="rId12" Type="http://schemas.openxmlformats.org/officeDocument/2006/relationships/slide" Target="slides/slide6.xml"/><Relationship Id="rId34" Type="http://schemas.openxmlformats.org/officeDocument/2006/relationships/font" Target="fonts/Montserrat-boldItalic.fntdata"/><Relationship Id="rId15" Type="http://schemas.openxmlformats.org/officeDocument/2006/relationships/slide" Target="slides/slide9.xml"/><Relationship Id="rId37" Type="http://schemas.openxmlformats.org/officeDocument/2006/relationships/font" Target="fonts/PublicSans-italic.fntdata"/><Relationship Id="rId14" Type="http://schemas.openxmlformats.org/officeDocument/2006/relationships/slide" Target="slides/slide8.xml"/><Relationship Id="rId36" Type="http://schemas.openxmlformats.org/officeDocument/2006/relationships/font" Target="fonts/PublicSans-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PublicSans-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8630216a17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8630216a17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8630216a17_2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8630216a17_2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8630216a17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8630216a17_2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8630216a17_2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8630216a17_2_2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8630216a17_2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8630216a17_2_3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8630216a17_2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8630216a17_2_3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8630216a17_2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8630216a17_2_3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8630216a17_2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8630216a17_2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8630216a17_2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8630216a17_2_3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8630216a17_2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8630216a17_2_4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8630216a17_2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8630216a17_2_4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8630216a17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8630216a17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8630216a17_2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8630216a17_2_4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630216a17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8630216a17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8630216a17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8630216a17_2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8630216a17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8630216a17_2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630216a17_2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8630216a17_2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8630216a17_2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8630216a17_2_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8630216a17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8630216a17_2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8630216a17_2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8630216a17_2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078350" y="744575"/>
            <a:ext cx="69873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3" name="Google Shape;13;p2"/>
          <p:cNvCxnSpPr/>
          <p:nvPr/>
        </p:nvCxnSpPr>
        <p:spPr>
          <a:xfrm>
            <a:off x="-161958" y="834017"/>
            <a:ext cx="9468000" cy="0"/>
          </a:xfrm>
          <a:prstGeom prst="straightConnector1">
            <a:avLst/>
          </a:prstGeom>
          <a:noFill/>
          <a:ln cap="flat" cmpd="sng" w="19050">
            <a:solidFill>
              <a:srgbClr val="C1FF1E"/>
            </a:solidFill>
            <a:prstDash val="solid"/>
            <a:round/>
            <a:headEnd len="sm" w="sm" type="none"/>
            <a:tailEnd len="sm" w="sm" type="none"/>
          </a:ln>
        </p:spPr>
      </p:cxnSp>
      <p:cxnSp>
        <p:nvCxnSpPr>
          <p:cNvPr id="14" name="Google Shape;14;p2"/>
          <p:cNvCxnSpPr/>
          <p:nvPr/>
        </p:nvCxnSpPr>
        <p:spPr>
          <a:xfrm>
            <a:off x="-161958" y="3955258"/>
            <a:ext cx="9468000" cy="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0" name="Google Shape;90;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3" name="Google Shape;93;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94" name="Google Shape;94;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6" name="Google Shape;96;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7" name="Shape 97"/>
        <p:cNvGrpSpPr/>
        <p:nvPr/>
      </p:nvGrpSpPr>
      <p:grpSpPr>
        <a:xfrm>
          <a:off x="0" y="0"/>
          <a:ext cx="0" cy="0"/>
          <a:chOff x="0" y="0"/>
          <a:chExt cx="0" cy="0"/>
        </a:xfrm>
      </p:grpSpPr>
      <p:sp>
        <p:nvSpPr>
          <p:cNvPr id="98" name="Google Shape;98;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9" name="Google Shape;99;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00" name="Google Shape;100;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1" name="Google Shape;101;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2" name="Google Shape;102;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5" name="Google Shape;105;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06" name="Google Shape;106;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2" name="Google Shape;112;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3" name="Google Shape;113;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4" name="Google Shape;114;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5" name="Google Shape;115;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8" name="Google Shape;118;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9" name="Google Shape;119;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0" name="Google Shape;120;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1" name="Google Shape;121;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2" name="Google Shape;122;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7" name="Google Shape;127;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0" name="Shape 130"/>
        <p:cNvGrpSpPr/>
        <p:nvPr/>
      </p:nvGrpSpPr>
      <p:grpSpPr>
        <a:xfrm>
          <a:off x="0" y="0"/>
          <a:ext cx="0" cy="0"/>
          <a:chOff x="0" y="0"/>
          <a:chExt cx="0" cy="0"/>
        </a:xfrm>
      </p:grpSpPr>
      <p:sp>
        <p:nvSpPr>
          <p:cNvPr id="131" name="Google Shape;131;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2" name="Google Shape;132;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33" name="Google Shape;133;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4" name="Google Shape;134;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 name="Shape 137"/>
        <p:cNvGrpSpPr/>
        <p:nvPr/>
      </p:nvGrpSpPr>
      <p:grpSpPr>
        <a:xfrm>
          <a:off x="0" y="0"/>
          <a:ext cx="0" cy="0"/>
          <a:chOff x="0" y="0"/>
          <a:chExt cx="0" cy="0"/>
        </a:xfrm>
      </p:grpSpPr>
      <p:sp>
        <p:nvSpPr>
          <p:cNvPr id="138" name="Google Shape;138;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9" name="Google Shape;139;p20"/>
          <p:cNvSpPr/>
          <p:nvPr>
            <p:ph idx="2" type="pic"/>
          </p:nvPr>
        </p:nvSpPr>
        <p:spPr>
          <a:xfrm>
            <a:off x="896144" y="306388"/>
            <a:ext cx="2743200" cy="2057400"/>
          </a:xfrm>
          <a:prstGeom prst="rect">
            <a:avLst/>
          </a:prstGeom>
          <a:noFill/>
          <a:ln>
            <a:noFill/>
          </a:ln>
        </p:spPr>
      </p:sp>
      <p:sp>
        <p:nvSpPr>
          <p:cNvPr id="140" name="Google Shape;140;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41" name="Google Shape;141;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2" name="Google Shape;142;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3" name="Google Shape;143;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4" name="Shape 144"/>
        <p:cNvGrpSpPr/>
        <p:nvPr/>
      </p:nvGrpSpPr>
      <p:grpSpPr>
        <a:xfrm>
          <a:off x="0" y="0"/>
          <a:ext cx="0" cy="0"/>
          <a:chOff x="0" y="0"/>
          <a:chExt cx="0" cy="0"/>
        </a:xfrm>
      </p:grpSpPr>
      <p:sp>
        <p:nvSpPr>
          <p:cNvPr id="145" name="Google Shape;145;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6" name="Google Shape;146;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7" name="Google Shape;147;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8" name="Google Shape;148;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9" name="Google Shape;149;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8" name="Google Shape;18;p3"/>
          <p:cNvCxnSpPr/>
          <p:nvPr/>
        </p:nvCxnSpPr>
        <p:spPr>
          <a:xfrm>
            <a:off x="-161958" y="883442"/>
            <a:ext cx="9468000" cy="0"/>
          </a:xfrm>
          <a:prstGeom prst="straightConnector1">
            <a:avLst/>
          </a:prstGeom>
          <a:noFill/>
          <a:ln cap="flat" cmpd="sng" w="19050">
            <a:solidFill>
              <a:srgbClr val="C1FF1E"/>
            </a:solidFill>
            <a:prstDash val="solid"/>
            <a:round/>
            <a:headEnd len="sm" w="sm" type="none"/>
            <a:tailEnd len="sm" w="sm" type="none"/>
          </a:ln>
        </p:spPr>
      </p:cxnSp>
      <p:cxnSp>
        <p:nvCxnSpPr>
          <p:cNvPr id="19" name="Google Shape;19;p3"/>
          <p:cNvCxnSpPr/>
          <p:nvPr/>
        </p:nvCxnSpPr>
        <p:spPr>
          <a:xfrm>
            <a:off x="-161958" y="4260058"/>
            <a:ext cx="9468000" cy="0"/>
          </a:xfrm>
          <a:prstGeom prst="straightConnector1">
            <a:avLst/>
          </a:prstGeom>
          <a:noFill/>
          <a:ln cap="flat" cmpd="sng" w="19050">
            <a:solidFill>
              <a:srgbClr val="C1FF1E"/>
            </a:solidFill>
            <a:prstDash val="solid"/>
            <a:round/>
            <a:headEnd len="sm" w="sm" type="none"/>
            <a:tailEnd len="sm" w="sm" type="none"/>
          </a:ln>
        </p:spPr>
      </p:cxnSp>
      <p:grpSp>
        <p:nvGrpSpPr>
          <p:cNvPr id="20" name="Google Shape;20;p3"/>
          <p:cNvGrpSpPr/>
          <p:nvPr/>
        </p:nvGrpSpPr>
        <p:grpSpPr>
          <a:xfrm>
            <a:off x="704381" y="-3579901"/>
            <a:ext cx="7735238" cy="9702550"/>
            <a:chOff x="648436" y="-3579901"/>
            <a:chExt cx="7735238" cy="9702550"/>
          </a:xfrm>
        </p:grpSpPr>
        <p:cxnSp>
          <p:nvCxnSpPr>
            <p:cNvPr id="21" name="Google Shape;21;p3"/>
            <p:cNvCxnSpPr/>
            <p:nvPr/>
          </p:nvCxnSpPr>
          <p:spPr>
            <a:xfrm>
              <a:off x="8383673" y="-3345351"/>
              <a:ext cx="0" cy="9468000"/>
            </a:xfrm>
            <a:prstGeom prst="straightConnector1">
              <a:avLst/>
            </a:prstGeom>
            <a:noFill/>
            <a:ln cap="flat" cmpd="sng" w="19050">
              <a:solidFill>
                <a:srgbClr val="C1FF1E"/>
              </a:solidFill>
              <a:prstDash val="solid"/>
              <a:round/>
              <a:headEnd len="sm" w="sm" type="none"/>
              <a:tailEnd len="sm" w="sm" type="none"/>
            </a:ln>
          </p:spPr>
        </p:cxnSp>
        <p:cxnSp>
          <p:nvCxnSpPr>
            <p:cNvPr id="22" name="Google Shape;22;p3"/>
            <p:cNvCxnSpPr/>
            <p:nvPr/>
          </p:nvCxnSpPr>
          <p:spPr>
            <a:xfrm>
              <a:off x="648436" y="-3579901"/>
              <a:ext cx="0" cy="9468000"/>
            </a:xfrm>
            <a:prstGeom prst="straightConnector1">
              <a:avLst/>
            </a:prstGeom>
            <a:noFill/>
            <a:ln cap="flat" cmpd="sng" w="19050">
              <a:solidFill>
                <a:srgbClr val="C1FF1E"/>
              </a:solidFill>
              <a:prstDash val="solid"/>
              <a:round/>
              <a:headEnd len="sm" w="sm" type="none"/>
              <a:tailEnd len="sm" w="sm" type="none"/>
            </a:ln>
          </p:spPr>
        </p:cxn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0" name="Shape 150"/>
        <p:cNvGrpSpPr/>
        <p:nvPr/>
      </p:nvGrpSpPr>
      <p:grpSpPr>
        <a:xfrm>
          <a:off x="0" y="0"/>
          <a:ext cx="0" cy="0"/>
          <a:chOff x="0" y="0"/>
          <a:chExt cx="0" cy="0"/>
        </a:xfrm>
      </p:grpSpPr>
      <p:sp>
        <p:nvSpPr>
          <p:cNvPr id="151" name="Google Shape;151;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2" name="Google Shape;152;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3" name="Google Shape;153;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4" name="Google Shape;154;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5" name="Google Shape;155;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7" name="Google Shape;27;p4"/>
          <p:cNvCxnSpPr/>
          <p:nvPr/>
        </p:nvCxnSpPr>
        <p:spPr>
          <a:xfrm>
            <a:off x="-161958" y="1138817"/>
            <a:ext cx="9468000" cy="0"/>
          </a:xfrm>
          <a:prstGeom prst="straightConnector1">
            <a:avLst/>
          </a:prstGeom>
          <a:noFill/>
          <a:ln cap="flat" cmpd="sng" w="19050">
            <a:solidFill>
              <a:srgbClr val="C1FF1E"/>
            </a:solidFill>
            <a:prstDash val="solid"/>
            <a:round/>
            <a:headEnd len="sm" w="sm" type="none"/>
            <a:tailEnd len="sm" w="sm" type="none"/>
          </a:ln>
        </p:spPr>
      </p:cxnSp>
      <p:cxnSp>
        <p:nvCxnSpPr>
          <p:cNvPr id="28" name="Google Shape;28;p4"/>
          <p:cNvCxnSpPr/>
          <p:nvPr/>
        </p:nvCxnSpPr>
        <p:spPr>
          <a:xfrm>
            <a:off x="-161958" y="4260058"/>
            <a:ext cx="9468000" cy="0"/>
          </a:xfrm>
          <a:prstGeom prst="straightConnector1">
            <a:avLst/>
          </a:prstGeom>
          <a:noFill/>
          <a:ln cap="flat" cmpd="sng" w="19050">
            <a:solidFill>
              <a:srgbClr val="C1FF1E"/>
            </a:solidFill>
            <a:prstDash val="solid"/>
            <a:round/>
            <a:headEnd len="sm" w="sm" type="none"/>
            <a:tailEnd len="sm" w="sm" type="none"/>
          </a:ln>
        </p:spPr>
      </p:cxnSp>
      <p:cxnSp>
        <p:nvCxnSpPr>
          <p:cNvPr id="29" name="Google Shape;29;p4"/>
          <p:cNvCxnSpPr/>
          <p:nvPr/>
        </p:nvCxnSpPr>
        <p:spPr>
          <a:xfrm>
            <a:off x="6801548" y="-3345351"/>
            <a:ext cx="0" cy="946800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5" name="Google Shape;35;p5"/>
          <p:cNvCxnSpPr/>
          <p:nvPr/>
        </p:nvCxnSpPr>
        <p:spPr>
          <a:xfrm>
            <a:off x="-161958" y="4260058"/>
            <a:ext cx="9468000" cy="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9" name="Google Shape;39;p6"/>
          <p:cNvCxnSpPr/>
          <p:nvPr/>
        </p:nvCxnSpPr>
        <p:spPr>
          <a:xfrm>
            <a:off x="-54" y="1191719"/>
            <a:ext cx="9144300" cy="0"/>
          </a:xfrm>
          <a:prstGeom prst="straightConnector1">
            <a:avLst/>
          </a:prstGeom>
          <a:noFill/>
          <a:ln cap="flat" cmpd="sng" w="19050">
            <a:solidFill>
              <a:srgbClr val="C1FF1E"/>
            </a:solidFill>
            <a:prstDash val="solid"/>
            <a:round/>
            <a:headEnd len="sm" w="sm" type="none"/>
            <a:tailEnd len="sm" w="sm" type="none"/>
          </a:ln>
        </p:spPr>
      </p:cxnSp>
      <p:grpSp>
        <p:nvGrpSpPr>
          <p:cNvPr id="40" name="Google Shape;40;p6"/>
          <p:cNvGrpSpPr/>
          <p:nvPr/>
        </p:nvGrpSpPr>
        <p:grpSpPr>
          <a:xfrm>
            <a:off x="551695" y="4111071"/>
            <a:ext cx="1892766" cy="1615159"/>
            <a:chOff x="0" y="-38100"/>
            <a:chExt cx="997032" cy="850800"/>
          </a:xfrm>
        </p:grpSpPr>
        <p:sp>
          <p:nvSpPr>
            <p:cNvPr id="41" name="Google Shape;41;p6"/>
            <p:cNvSpPr/>
            <p:nvPr/>
          </p:nvSpPr>
          <p:spPr>
            <a:xfrm>
              <a:off x="0" y="0"/>
              <a:ext cx="997032" cy="505732"/>
            </a:xfrm>
            <a:custGeom>
              <a:rect b="b" l="l" r="r" t="t"/>
              <a:pathLst>
                <a:path extrusionOk="0" h="505732" w="997032">
                  <a:moveTo>
                    <a:pt x="0" y="0"/>
                  </a:moveTo>
                  <a:lnTo>
                    <a:pt x="997032" y="0"/>
                  </a:lnTo>
                  <a:lnTo>
                    <a:pt x="997032" y="505732"/>
                  </a:lnTo>
                  <a:lnTo>
                    <a:pt x="0" y="505732"/>
                  </a:lnTo>
                  <a:close/>
                </a:path>
              </a:pathLst>
            </a:custGeom>
            <a:solidFill>
              <a:srgbClr val="C1FF1E"/>
            </a:solidFill>
            <a:ln>
              <a:noFill/>
            </a:ln>
          </p:spPr>
        </p:sp>
        <p:sp>
          <p:nvSpPr>
            <p:cNvPr id="42" name="Google Shape;42;p6"/>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 name="Google Shape;43;p6"/>
          <p:cNvGrpSpPr/>
          <p:nvPr/>
        </p:nvGrpSpPr>
        <p:grpSpPr>
          <a:xfrm>
            <a:off x="3625598" y="4111071"/>
            <a:ext cx="1892766" cy="1615159"/>
            <a:chOff x="0" y="-38100"/>
            <a:chExt cx="997032" cy="850800"/>
          </a:xfrm>
        </p:grpSpPr>
        <p:sp>
          <p:nvSpPr>
            <p:cNvPr id="44" name="Google Shape;44;p6"/>
            <p:cNvSpPr/>
            <p:nvPr/>
          </p:nvSpPr>
          <p:spPr>
            <a:xfrm>
              <a:off x="0" y="0"/>
              <a:ext cx="997032" cy="505732"/>
            </a:xfrm>
            <a:custGeom>
              <a:rect b="b" l="l" r="r" t="t"/>
              <a:pathLst>
                <a:path extrusionOk="0" h="505732" w="997032">
                  <a:moveTo>
                    <a:pt x="0" y="0"/>
                  </a:moveTo>
                  <a:lnTo>
                    <a:pt x="997032" y="0"/>
                  </a:lnTo>
                  <a:lnTo>
                    <a:pt x="997032" y="505732"/>
                  </a:lnTo>
                  <a:lnTo>
                    <a:pt x="0" y="505732"/>
                  </a:lnTo>
                  <a:close/>
                </a:path>
              </a:pathLst>
            </a:custGeom>
            <a:solidFill>
              <a:srgbClr val="C1FF1E"/>
            </a:solidFill>
            <a:ln>
              <a:noFill/>
            </a:ln>
          </p:spPr>
        </p:sp>
        <p:sp>
          <p:nvSpPr>
            <p:cNvPr id="45" name="Google Shape;45;p6"/>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 name="Google Shape;46;p6"/>
          <p:cNvGrpSpPr/>
          <p:nvPr/>
        </p:nvGrpSpPr>
        <p:grpSpPr>
          <a:xfrm>
            <a:off x="6699502" y="4111071"/>
            <a:ext cx="1892766" cy="1615159"/>
            <a:chOff x="0" y="-38100"/>
            <a:chExt cx="997032" cy="850800"/>
          </a:xfrm>
        </p:grpSpPr>
        <p:sp>
          <p:nvSpPr>
            <p:cNvPr id="47" name="Google Shape;47;p6"/>
            <p:cNvSpPr/>
            <p:nvPr/>
          </p:nvSpPr>
          <p:spPr>
            <a:xfrm>
              <a:off x="0" y="0"/>
              <a:ext cx="997032" cy="505732"/>
            </a:xfrm>
            <a:custGeom>
              <a:rect b="b" l="l" r="r" t="t"/>
              <a:pathLst>
                <a:path extrusionOk="0" h="505732" w="997032">
                  <a:moveTo>
                    <a:pt x="0" y="0"/>
                  </a:moveTo>
                  <a:lnTo>
                    <a:pt x="997032" y="0"/>
                  </a:lnTo>
                  <a:lnTo>
                    <a:pt x="997032" y="505732"/>
                  </a:lnTo>
                  <a:lnTo>
                    <a:pt x="0" y="505732"/>
                  </a:lnTo>
                  <a:close/>
                </a:path>
              </a:pathLst>
            </a:custGeom>
            <a:solidFill>
              <a:srgbClr val="C1FF1E"/>
            </a:solidFill>
            <a:ln>
              <a:noFill/>
            </a:ln>
          </p:spPr>
        </p:sp>
        <p:sp>
          <p:nvSpPr>
            <p:cNvPr id="48" name="Google Shape;48;p6"/>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9" name="Google Shape;49;p6"/>
          <p:cNvCxnSpPr/>
          <p:nvPr/>
        </p:nvCxnSpPr>
        <p:spPr>
          <a:xfrm>
            <a:off x="3035048" y="1189338"/>
            <a:ext cx="0" cy="6688500"/>
          </a:xfrm>
          <a:prstGeom prst="straightConnector1">
            <a:avLst/>
          </a:prstGeom>
          <a:noFill/>
          <a:ln cap="flat" cmpd="sng" w="19050">
            <a:solidFill>
              <a:srgbClr val="C1FF1E"/>
            </a:solidFill>
            <a:prstDash val="solid"/>
            <a:round/>
            <a:headEnd len="sm" w="sm" type="none"/>
            <a:tailEnd len="sm" w="sm" type="none"/>
          </a:ln>
        </p:spPr>
      </p:cxnSp>
      <p:cxnSp>
        <p:nvCxnSpPr>
          <p:cNvPr id="50" name="Google Shape;50;p6"/>
          <p:cNvCxnSpPr/>
          <p:nvPr/>
        </p:nvCxnSpPr>
        <p:spPr>
          <a:xfrm>
            <a:off x="6111333" y="1189338"/>
            <a:ext cx="0" cy="668850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4" name="Google Shape;54;p7"/>
          <p:cNvCxnSpPr/>
          <p:nvPr/>
        </p:nvCxnSpPr>
        <p:spPr>
          <a:xfrm>
            <a:off x="-161958" y="883442"/>
            <a:ext cx="9468000" cy="0"/>
          </a:xfrm>
          <a:prstGeom prst="straightConnector1">
            <a:avLst/>
          </a:prstGeom>
          <a:noFill/>
          <a:ln cap="flat" cmpd="sng" w="19050">
            <a:solidFill>
              <a:srgbClr val="C1FF1E"/>
            </a:solidFill>
            <a:prstDash val="solid"/>
            <a:round/>
            <a:headEnd len="sm" w="sm" type="none"/>
            <a:tailEnd len="sm" w="sm" type="none"/>
          </a:ln>
        </p:spPr>
      </p:cxnSp>
      <p:cxnSp>
        <p:nvCxnSpPr>
          <p:cNvPr id="55" name="Google Shape;55;p7"/>
          <p:cNvCxnSpPr/>
          <p:nvPr/>
        </p:nvCxnSpPr>
        <p:spPr>
          <a:xfrm>
            <a:off x="-161958" y="4260058"/>
            <a:ext cx="9468000" cy="0"/>
          </a:xfrm>
          <a:prstGeom prst="straightConnector1">
            <a:avLst/>
          </a:prstGeom>
          <a:noFill/>
          <a:ln cap="flat" cmpd="sng" w="19050">
            <a:solidFill>
              <a:srgbClr val="C1FF1E"/>
            </a:solidFill>
            <a:prstDash val="solid"/>
            <a:round/>
            <a:headEnd len="sm" w="sm" type="none"/>
            <a:tailEnd len="sm" w="sm" type="none"/>
          </a:ln>
        </p:spPr>
      </p:cxnSp>
      <p:cxnSp>
        <p:nvCxnSpPr>
          <p:cNvPr id="56" name="Google Shape;56;p7"/>
          <p:cNvCxnSpPr/>
          <p:nvPr/>
        </p:nvCxnSpPr>
        <p:spPr>
          <a:xfrm>
            <a:off x="7017248" y="-3345351"/>
            <a:ext cx="0" cy="946800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8"/>
          <p:cNvSpPr txBox="1"/>
          <p:nvPr>
            <p:ph type="title"/>
          </p:nvPr>
        </p:nvSpPr>
        <p:spPr>
          <a:xfrm>
            <a:off x="0" y="1233175"/>
            <a:ext cx="45720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0" name="Google Shape;6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 name="Google Shape;6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 name="Google Shape;6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63" name="Google Shape;63;p8"/>
          <p:cNvCxnSpPr/>
          <p:nvPr/>
        </p:nvCxnSpPr>
        <p:spPr>
          <a:xfrm>
            <a:off x="0" y="4507379"/>
            <a:ext cx="9144000" cy="0"/>
          </a:xfrm>
          <a:prstGeom prst="straightConnector1">
            <a:avLst/>
          </a:prstGeom>
          <a:noFill/>
          <a:ln cap="flat" cmpd="sng" w="19050">
            <a:solidFill>
              <a:srgbClr val="C1FF1E"/>
            </a:solidFill>
            <a:prstDash val="solid"/>
            <a:round/>
            <a:headEnd len="sm" w="sm" type="none"/>
            <a:tailEnd len="sm" w="sm" type="none"/>
          </a:ln>
        </p:spPr>
      </p:cxnSp>
      <p:cxnSp>
        <p:nvCxnSpPr>
          <p:cNvPr id="64" name="Google Shape;64;p8"/>
          <p:cNvCxnSpPr/>
          <p:nvPr/>
        </p:nvCxnSpPr>
        <p:spPr>
          <a:xfrm>
            <a:off x="4572000" y="4507379"/>
            <a:ext cx="0" cy="113370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7" name="Google Shape;67;p9"/>
          <p:cNvSpPr txBox="1"/>
          <p:nvPr>
            <p:ph idx="12" type="sldNum"/>
          </p:nvPr>
        </p:nvSpPr>
        <p:spPr>
          <a:xfrm>
            <a:off x="8472458" y="4815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68" name="Google Shape;68;p9"/>
          <p:cNvCxnSpPr/>
          <p:nvPr/>
        </p:nvCxnSpPr>
        <p:spPr>
          <a:xfrm>
            <a:off x="-54" y="2574132"/>
            <a:ext cx="9144300" cy="0"/>
          </a:xfrm>
          <a:prstGeom prst="straightConnector1">
            <a:avLst/>
          </a:prstGeom>
          <a:noFill/>
          <a:ln cap="flat" cmpd="sng" w="19050">
            <a:solidFill>
              <a:srgbClr val="C1FF1E"/>
            </a:solidFill>
            <a:prstDash val="solid"/>
            <a:round/>
            <a:headEnd len="sm" w="sm" type="none"/>
            <a:tailEnd len="sm" w="sm" type="none"/>
          </a:ln>
        </p:spPr>
      </p:cxnSp>
      <p:cxnSp>
        <p:nvCxnSpPr>
          <p:cNvPr id="69" name="Google Shape;69;p9"/>
          <p:cNvCxnSpPr/>
          <p:nvPr/>
        </p:nvCxnSpPr>
        <p:spPr>
          <a:xfrm>
            <a:off x="5091568" y="-6574866"/>
            <a:ext cx="0" cy="9144300"/>
          </a:xfrm>
          <a:prstGeom prst="straightConnector1">
            <a:avLst/>
          </a:prstGeom>
          <a:noFill/>
          <a:ln cap="flat" cmpd="sng" w="19050">
            <a:solidFill>
              <a:srgbClr val="C1FF1E"/>
            </a:solidFill>
            <a:prstDash val="solid"/>
            <a:round/>
            <a:headEnd len="sm" w="sm" type="none"/>
            <a:tailEnd len="sm" w="sm" type="none"/>
          </a:ln>
        </p:spPr>
      </p:cxnSp>
      <p:cxnSp>
        <p:nvCxnSpPr>
          <p:cNvPr id="70" name="Google Shape;70;p9"/>
          <p:cNvCxnSpPr/>
          <p:nvPr/>
        </p:nvCxnSpPr>
        <p:spPr>
          <a:xfrm>
            <a:off x="287879" y="-6574866"/>
            <a:ext cx="0" cy="9144300"/>
          </a:xfrm>
          <a:prstGeom prst="straightConnector1">
            <a:avLst/>
          </a:prstGeom>
          <a:noFill/>
          <a:ln cap="flat" cmpd="sng" w="19050">
            <a:solidFill>
              <a:srgbClr val="C1FF1E"/>
            </a:solidFill>
            <a:prstDash val="solid"/>
            <a:round/>
            <a:headEnd len="sm" w="sm" type="none"/>
            <a:tailEnd len="sm" w="sm" type="none"/>
          </a:ln>
        </p:spPr>
      </p:cxnSp>
      <p:cxnSp>
        <p:nvCxnSpPr>
          <p:cNvPr id="71" name="Google Shape;71;p9"/>
          <p:cNvCxnSpPr/>
          <p:nvPr/>
        </p:nvCxnSpPr>
        <p:spPr>
          <a:xfrm>
            <a:off x="287879" y="4941891"/>
            <a:ext cx="0" cy="9144300"/>
          </a:xfrm>
          <a:prstGeom prst="straightConnector1">
            <a:avLst/>
          </a:prstGeom>
          <a:noFill/>
          <a:ln cap="flat" cmpd="sng" w="19050">
            <a:solidFill>
              <a:srgbClr val="C1FF1E"/>
            </a:solidFill>
            <a:prstDash val="solid"/>
            <a:round/>
            <a:headEnd len="sm" w="sm" type="none"/>
            <a:tailEnd len="sm" w="sm" type="none"/>
          </a:ln>
        </p:spPr>
      </p:cxnSp>
      <p:cxnSp>
        <p:nvCxnSpPr>
          <p:cNvPr id="72" name="Google Shape;72;p9"/>
          <p:cNvCxnSpPr/>
          <p:nvPr/>
        </p:nvCxnSpPr>
        <p:spPr>
          <a:xfrm>
            <a:off x="8893543" y="4941891"/>
            <a:ext cx="0" cy="9144300"/>
          </a:xfrm>
          <a:prstGeom prst="straightConnector1">
            <a:avLst/>
          </a:prstGeom>
          <a:noFill/>
          <a:ln cap="flat" cmpd="sng" w="19050">
            <a:solidFill>
              <a:srgbClr val="C1FF1E"/>
            </a:solidFill>
            <a:prstDash val="solid"/>
            <a:round/>
            <a:headEnd len="sm" w="sm" type="none"/>
            <a:tailEnd len="sm" w="sm" type="none"/>
          </a:ln>
        </p:spPr>
      </p:cxnSp>
      <p:cxnSp>
        <p:nvCxnSpPr>
          <p:cNvPr id="73" name="Google Shape;73;p9"/>
          <p:cNvCxnSpPr/>
          <p:nvPr/>
        </p:nvCxnSpPr>
        <p:spPr>
          <a:xfrm>
            <a:off x="0" y="4937128"/>
            <a:ext cx="9144000" cy="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76" name="Google Shape;76;p10"/>
          <p:cNvCxnSpPr/>
          <p:nvPr/>
        </p:nvCxnSpPr>
        <p:spPr>
          <a:xfrm>
            <a:off x="-161958" y="883442"/>
            <a:ext cx="9468000" cy="0"/>
          </a:xfrm>
          <a:prstGeom prst="straightConnector1">
            <a:avLst/>
          </a:prstGeom>
          <a:noFill/>
          <a:ln cap="flat" cmpd="sng" w="19050">
            <a:solidFill>
              <a:srgbClr val="C1FF1E"/>
            </a:solidFill>
            <a:prstDash val="solid"/>
            <a:round/>
            <a:headEnd len="sm" w="sm" type="none"/>
            <a:tailEnd len="sm" w="sm" type="none"/>
          </a:ln>
        </p:spPr>
      </p:cxnSp>
      <p:cxnSp>
        <p:nvCxnSpPr>
          <p:cNvPr id="77" name="Google Shape;77;p10"/>
          <p:cNvCxnSpPr/>
          <p:nvPr/>
        </p:nvCxnSpPr>
        <p:spPr>
          <a:xfrm>
            <a:off x="-161958" y="4260058"/>
            <a:ext cx="9468000" cy="0"/>
          </a:xfrm>
          <a:prstGeom prst="straightConnector1">
            <a:avLst/>
          </a:prstGeom>
          <a:noFill/>
          <a:ln cap="flat" cmpd="sng" w="19050">
            <a:solidFill>
              <a:srgbClr val="C1FF1E"/>
            </a:solidFill>
            <a:prstDash val="solid"/>
            <a:round/>
            <a:headEnd len="sm" w="sm" type="none"/>
            <a:tailEnd len="sm" w="sm" type="none"/>
          </a:ln>
        </p:spPr>
      </p:cxnSp>
      <p:cxnSp>
        <p:nvCxnSpPr>
          <p:cNvPr id="78" name="Google Shape;78;p10"/>
          <p:cNvCxnSpPr/>
          <p:nvPr/>
        </p:nvCxnSpPr>
        <p:spPr>
          <a:xfrm>
            <a:off x="504825" y="-8589236"/>
            <a:ext cx="0" cy="9468000"/>
          </a:xfrm>
          <a:prstGeom prst="straightConnector1">
            <a:avLst/>
          </a:prstGeom>
          <a:noFill/>
          <a:ln cap="flat" cmpd="sng" w="19050">
            <a:solidFill>
              <a:srgbClr val="C1FF1E"/>
            </a:solidFill>
            <a:prstDash val="solid"/>
            <a:round/>
            <a:headEnd len="sm" w="sm" type="none"/>
            <a:tailEnd len="sm" w="sm" type="none"/>
          </a:ln>
        </p:spPr>
      </p:cxnSp>
      <p:cxnSp>
        <p:nvCxnSpPr>
          <p:cNvPr id="79" name="Google Shape;79;p10"/>
          <p:cNvCxnSpPr/>
          <p:nvPr/>
        </p:nvCxnSpPr>
        <p:spPr>
          <a:xfrm>
            <a:off x="504825" y="4255295"/>
            <a:ext cx="0" cy="9468000"/>
          </a:xfrm>
          <a:prstGeom prst="straightConnector1">
            <a:avLst/>
          </a:prstGeom>
          <a:noFill/>
          <a:ln cap="flat" cmpd="sng" w="19050">
            <a:solidFill>
              <a:srgbClr val="C1FF1E"/>
            </a:solidFill>
            <a:prstDash val="solid"/>
            <a:round/>
            <a:headEnd len="sm" w="sm" type="none"/>
            <a:tailEnd len="sm" w="sm" type="none"/>
          </a:ln>
        </p:spPr>
      </p:cxnSp>
      <p:cxnSp>
        <p:nvCxnSpPr>
          <p:cNvPr id="80" name="Google Shape;80;p10"/>
          <p:cNvCxnSpPr/>
          <p:nvPr/>
        </p:nvCxnSpPr>
        <p:spPr>
          <a:xfrm>
            <a:off x="4874123" y="-3345351"/>
            <a:ext cx="0" cy="946800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a:buChar char="●"/>
              <a:defRPr b="1"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Josefin Slab"/>
              <a:buChar char="○"/>
              <a:defRPr>
                <a:solidFill>
                  <a:schemeClr val="dk2"/>
                </a:solidFill>
                <a:latin typeface="Josefin Slab"/>
                <a:ea typeface="Josefin Slab"/>
                <a:cs typeface="Josefin Slab"/>
                <a:sym typeface="Josefin Slab"/>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3" name="Google Shape;83;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4" name="Google Shape;84;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5" name="Google Shape;85;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6" name="Google Shape;86;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4.jpg"/><Relationship Id="rId5"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74.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40" Type="http://schemas.openxmlformats.org/officeDocument/2006/relationships/image" Target="../media/image61.png"/><Relationship Id="rId20" Type="http://schemas.openxmlformats.org/officeDocument/2006/relationships/image" Target="../media/image49.png"/><Relationship Id="rId41" Type="http://schemas.openxmlformats.org/officeDocument/2006/relationships/image" Target="../media/image68.png"/><Relationship Id="rId22" Type="http://schemas.openxmlformats.org/officeDocument/2006/relationships/image" Target="../media/image72.png"/><Relationship Id="rId21" Type="http://schemas.openxmlformats.org/officeDocument/2006/relationships/image" Target="../media/image48.png"/><Relationship Id="rId24" Type="http://schemas.openxmlformats.org/officeDocument/2006/relationships/image" Target="../media/image66.png"/><Relationship Id="rId23" Type="http://schemas.openxmlformats.org/officeDocument/2006/relationships/image" Target="../media/image64.png"/><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51.png"/><Relationship Id="rId26" Type="http://schemas.openxmlformats.org/officeDocument/2006/relationships/image" Target="../media/image73.png"/><Relationship Id="rId25" Type="http://schemas.openxmlformats.org/officeDocument/2006/relationships/image" Target="../media/image53.png"/><Relationship Id="rId28" Type="http://schemas.openxmlformats.org/officeDocument/2006/relationships/image" Target="../media/image56.png"/><Relationship Id="rId27" Type="http://schemas.openxmlformats.org/officeDocument/2006/relationships/image" Target="../media/image77.png"/><Relationship Id="rId5" Type="http://schemas.openxmlformats.org/officeDocument/2006/relationships/image" Target="../media/image37.png"/><Relationship Id="rId6" Type="http://schemas.openxmlformats.org/officeDocument/2006/relationships/image" Target="../media/image27.png"/><Relationship Id="rId29" Type="http://schemas.openxmlformats.org/officeDocument/2006/relationships/image" Target="../media/image62.png"/><Relationship Id="rId7" Type="http://schemas.openxmlformats.org/officeDocument/2006/relationships/image" Target="../media/image39.png"/><Relationship Id="rId8" Type="http://schemas.openxmlformats.org/officeDocument/2006/relationships/image" Target="../media/image29.png"/><Relationship Id="rId31" Type="http://schemas.openxmlformats.org/officeDocument/2006/relationships/image" Target="../media/image55.png"/><Relationship Id="rId30" Type="http://schemas.openxmlformats.org/officeDocument/2006/relationships/image" Target="../media/image63.png"/><Relationship Id="rId11" Type="http://schemas.openxmlformats.org/officeDocument/2006/relationships/image" Target="../media/image36.png"/><Relationship Id="rId33" Type="http://schemas.openxmlformats.org/officeDocument/2006/relationships/image" Target="../media/image70.png"/><Relationship Id="rId10" Type="http://schemas.openxmlformats.org/officeDocument/2006/relationships/image" Target="../media/image33.png"/><Relationship Id="rId32" Type="http://schemas.openxmlformats.org/officeDocument/2006/relationships/image" Target="../media/image65.png"/><Relationship Id="rId13" Type="http://schemas.openxmlformats.org/officeDocument/2006/relationships/image" Target="../media/image38.png"/><Relationship Id="rId35" Type="http://schemas.openxmlformats.org/officeDocument/2006/relationships/image" Target="../media/image59.png"/><Relationship Id="rId12" Type="http://schemas.openxmlformats.org/officeDocument/2006/relationships/image" Target="../media/image44.png"/><Relationship Id="rId34" Type="http://schemas.openxmlformats.org/officeDocument/2006/relationships/image" Target="../media/image69.png"/><Relationship Id="rId15" Type="http://schemas.openxmlformats.org/officeDocument/2006/relationships/image" Target="../media/image40.png"/><Relationship Id="rId37" Type="http://schemas.openxmlformats.org/officeDocument/2006/relationships/image" Target="../media/image67.png"/><Relationship Id="rId14" Type="http://schemas.openxmlformats.org/officeDocument/2006/relationships/image" Target="../media/image43.png"/><Relationship Id="rId36" Type="http://schemas.openxmlformats.org/officeDocument/2006/relationships/image" Target="../media/image58.png"/><Relationship Id="rId17" Type="http://schemas.openxmlformats.org/officeDocument/2006/relationships/image" Target="../media/image50.png"/><Relationship Id="rId39" Type="http://schemas.openxmlformats.org/officeDocument/2006/relationships/image" Target="../media/image60.png"/><Relationship Id="rId16" Type="http://schemas.openxmlformats.org/officeDocument/2006/relationships/image" Target="../media/image41.png"/><Relationship Id="rId38" Type="http://schemas.openxmlformats.org/officeDocument/2006/relationships/image" Target="../media/image71.png"/><Relationship Id="rId19" Type="http://schemas.openxmlformats.org/officeDocument/2006/relationships/image" Target="../media/image52.png"/><Relationship Id="rId18"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3.jpg"/><Relationship Id="rId5" Type="http://schemas.openxmlformats.org/officeDocument/2006/relationships/image" Target="../media/image20.jpg"/><Relationship Id="rId6"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159" name="Shape 159"/>
        <p:cNvGrpSpPr/>
        <p:nvPr/>
      </p:nvGrpSpPr>
      <p:grpSpPr>
        <a:xfrm>
          <a:off x="0" y="0"/>
          <a:ext cx="0" cy="0"/>
          <a:chOff x="0" y="0"/>
          <a:chExt cx="0" cy="0"/>
        </a:xfrm>
      </p:grpSpPr>
      <p:pic>
        <p:nvPicPr>
          <p:cNvPr id="160" name="Google Shape;160;p23"/>
          <p:cNvPicPr preferRelativeResize="0"/>
          <p:nvPr/>
        </p:nvPicPr>
        <p:blipFill>
          <a:blip r:embed="rId3">
            <a:alphaModFix/>
          </a:blip>
          <a:stretch>
            <a:fillRect/>
          </a:stretch>
        </p:blipFill>
        <p:spPr>
          <a:xfrm>
            <a:off x="0" y="0"/>
            <a:ext cx="9144003" cy="5371206"/>
          </a:xfrm>
          <a:prstGeom prst="rect">
            <a:avLst/>
          </a:prstGeom>
          <a:noFill/>
          <a:ln>
            <a:noFill/>
          </a:ln>
        </p:spPr>
      </p:pic>
      <p:sp>
        <p:nvSpPr>
          <p:cNvPr id="161" name="Google Shape;161;p23"/>
          <p:cNvSpPr/>
          <p:nvPr/>
        </p:nvSpPr>
        <p:spPr>
          <a:xfrm rot="5400000">
            <a:off x="8505191" y="339234"/>
            <a:ext cx="127317" cy="121601"/>
          </a:xfrm>
          <a:custGeom>
            <a:rect b="b" l="l" r="r" t="t"/>
            <a:pathLst>
              <a:path extrusionOk="0" h="243202" w="254635">
                <a:moveTo>
                  <a:pt x="0" y="0"/>
                </a:moveTo>
                <a:lnTo>
                  <a:pt x="254635" y="0"/>
                </a:lnTo>
                <a:lnTo>
                  <a:pt x="254635" y="243202"/>
                </a:lnTo>
                <a:lnTo>
                  <a:pt x="0" y="243202"/>
                </a:lnTo>
                <a:lnTo>
                  <a:pt x="0" y="0"/>
                </a:lnTo>
                <a:close/>
              </a:path>
            </a:pathLst>
          </a:custGeom>
          <a:blipFill rotWithShape="1">
            <a:blip r:embed="rId4">
              <a:alphaModFix/>
            </a:blip>
            <a:stretch>
              <a:fillRect b="0" l="0" r="0" t="0"/>
            </a:stretch>
          </a:blipFill>
          <a:ln>
            <a:noFill/>
          </a:ln>
        </p:spPr>
      </p:sp>
      <p:sp>
        <p:nvSpPr>
          <p:cNvPr id="162" name="Google Shape;162;p23"/>
          <p:cNvSpPr txBox="1"/>
          <p:nvPr/>
        </p:nvSpPr>
        <p:spPr>
          <a:xfrm>
            <a:off x="1141593" y="2093256"/>
            <a:ext cx="7041719" cy="702955"/>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100" u="none" cap="none" strike="noStrike">
                <a:solidFill>
                  <a:srgbClr val="C1FF1E"/>
                </a:solidFill>
                <a:latin typeface="Montserrat"/>
                <a:ea typeface="Montserrat"/>
                <a:cs typeface="Montserrat"/>
                <a:sym typeface="Montserrat"/>
              </a:rPr>
              <a:t>AGRI-FOOD INDUSTRY</a:t>
            </a:r>
            <a:endParaRPr sz="700"/>
          </a:p>
        </p:txBody>
      </p:sp>
      <p:sp>
        <p:nvSpPr>
          <p:cNvPr id="163" name="Google Shape;163;p23"/>
          <p:cNvSpPr txBox="1"/>
          <p:nvPr/>
        </p:nvSpPr>
        <p:spPr>
          <a:xfrm>
            <a:off x="2287361" y="2840593"/>
            <a:ext cx="4562700" cy="4926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1" lang="en" sz="3200" u="none" cap="none" strike="noStrike">
                <a:solidFill>
                  <a:srgbClr val="C1FF1E"/>
                </a:solidFill>
                <a:latin typeface="Josefin Slab"/>
                <a:ea typeface="Josefin Slab"/>
                <a:cs typeface="Josefin Slab"/>
                <a:sym typeface="Josefin Slab"/>
              </a:rPr>
              <a:t>COMPANY PROFILE</a:t>
            </a:r>
            <a:endParaRPr i="1" sz="700"/>
          </a:p>
        </p:txBody>
      </p:sp>
      <p:sp>
        <p:nvSpPr>
          <p:cNvPr id="164" name="Google Shape;164;p23"/>
          <p:cNvSpPr txBox="1"/>
          <p:nvPr/>
        </p:nvSpPr>
        <p:spPr>
          <a:xfrm>
            <a:off x="5532288" y="322723"/>
            <a:ext cx="2895962" cy="1403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Start Here</a:t>
            </a:r>
            <a:endParaRPr sz="700"/>
          </a:p>
        </p:txBody>
      </p:sp>
      <p:sp>
        <p:nvSpPr>
          <p:cNvPr id="165" name="Google Shape;165;p23"/>
          <p:cNvSpPr txBox="1"/>
          <p:nvPr/>
        </p:nvSpPr>
        <p:spPr>
          <a:xfrm>
            <a:off x="514350" y="326851"/>
            <a:ext cx="2349365" cy="136843"/>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Presented By Name Surname</a:t>
            </a:r>
            <a:endParaRPr sz="700"/>
          </a:p>
        </p:txBody>
      </p:sp>
      <p:cxnSp>
        <p:nvCxnSpPr>
          <p:cNvPr id="166" name="Google Shape;166;p23"/>
          <p:cNvCxnSpPr/>
          <p:nvPr/>
        </p:nvCxnSpPr>
        <p:spPr>
          <a:xfrm>
            <a:off x="0" y="4384912"/>
            <a:ext cx="9144143" cy="0"/>
          </a:xfrm>
          <a:prstGeom prst="straightConnector1">
            <a:avLst/>
          </a:prstGeom>
          <a:noFill/>
          <a:ln cap="flat" cmpd="sng" w="19050">
            <a:solidFill>
              <a:srgbClr val="C1FF1E"/>
            </a:solidFill>
            <a:prstDash val="solid"/>
            <a:round/>
            <a:headEnd len="sm" w="sm" type="none"/>
            <a:tailEnd len="sm" w="sm" type="none"/>
          </a:ln>
        </p:spPr>
      </p:cxnSp>
      <p:cxnSp>
        <p:nvCxnSpPr>
          <p:cNvPr id="167" name="Google Shape;167;p23"/>
          <p:cNvCxnSpPr/>
          <p:nvPr/>
        </p:nvCxnSpPr>
        <p:spPr>
          <a:xfrm>
            <a:off x="0" y="758589"/>
            <a:ext cx="9144143" cy="0"/>
          </a:xfrm>
          <a:prstGeom prst="straightConnector1">
            <a:avLst/>
          </a:prstGeom>
          <a:noFill/>
          <a:ln cap="flat" cmpd="sng" w="19050">
            <a:solidFill>
              <a:srgbClr val="C1FF1E"/>
            </a:solidFill>
            <a:prstDash val="solid"/>
            <a:round/>
            <a:headEnd len="sm" w="sm" type="none"/>
            <a:tailEnd len="sm" w="sm" type="none"/>
          </a:ln>
        </p:spPr>
      </p:cxnSp>
      <p:cxnSp>
        <p:nvCxnSpPr>
          <p:cNvPr id="168" name="Google Shape;168;p23"/>
          <p:cNvCxnSpPr/>
          <p:nvPr/>
        </p:nvCxnSpPr>
        <p:spPr>
          <a:xfrm>
            <a:off x="4371094" y="1631285"/>
            <a:ext cx="401954" cy="0"/>
          </a:xfrm>
          <a:prstGeom prst="straightConnector1">
            <a:avLst/>
          </a:prstGeom>
          <a:noFill/>
          <a:ln cap="flat" cmpd="sng" w="19050">
            <a:solidFill>
              <a:srgbClr val="C1FF1E"/>
            </a:solidFill>
            <a:prstDash val="solid"/>
            <a:round/>
            <a:headEnd len="sm" w="sm" type="none"/>
            <a:tailEnd len="sm" w="sm" type="none"/>
          </a:ln>
        </p:spPr>
      </p:cxnSp>
      <p:pic>
        <p:nvPicPr>
          <p:cNvPr id="169" name="Google Shape;169;p23"/>
          <p:cNvPicPr preferRelativeResize="0"/>
          <p:nvPr/>
        </p:nvPicPr>
        <p:blipFill>
          <a:blip r:embed="rId5">
            <a:alphaModFix/>
          </a:blip>
          <a:stretch>
            <a:fillRect/>
          </a:stretch>
        </p:blipFill>
        <p:spPr>
          <a:xfrm>
            <a:off x="75" y="4384910"/>
            <a:ext cx="9144003" cy="9867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322" name="Shape 322"/>
        <p:cNvGrpSpPr/>
        <p:nvPr/>
      </p:nvGrpSpPr>
      <p:grpSpPr>
        <a:xfrm>
          <a:off x="0" y="0"/>
          <a:ext cx="0" cy="0"/>
          <a:chOff x="0" y="0"/>
          <a:chExt cx="0" cy="0"/>
        </a:xfrm>
      </p:grpSpPr>
      <p:cxnSp>
        <p:nvCxnSpPr>
          <p:cNvPr id="323" name="Google Shape;323;p32"/>
          <p:cNvCxnSpPr/>
          <p:nvPr/>
        </p:nvCxnSpPr>
        <p:spPr>
          <a:xfrm>
            <a:off x="1438203" y="1685290"/>
            <a:ext cx="7705797" cy="0"/>
          </a:xfrm>
          <a:prstGeom prst="straightConnector1">
            <a:avLst/>
          </a:prstGeom>
          <a:noFill/>
          <a:ln cap="flat" cmpd="sng" w="19050">
            <a:solidFill>
              <a:srgbClr val="C1FF1E"/>
            </a:solidFill>
            <a:prstDash val="solid"/>
            <a:round/>
            <a:headEnd len="sm" w="sm" type="none"/>
            <a:tailEnd len="sm" w="sm" type="none"/>
          </a:ln>
        </p:spPr>
      </p:cxnSp>
      <p:cxnSp>
        <p:nvCxnSpPr>
          <p:cNvPr id="324" name="Google Shape;324;p32"/>
          <p:cNvCxnSpPr/>
          <p:nvPr/>
        </p:nvCxnSpPr>
        <p:spPr>
          <a:xfrm>
            <a:off x="1247709" y="3075941"/>
            <a:ext cx="7896291" cy="0"/>
          </a:xfrm>
          <a:prstGeom prst="straightConnector1">
            <a:avLst/>
          </a:prstGeom>
          <a:noFill/>
          <a:ln cap="flat" cmpd="sng" w="19050">
            <a:solidFill>
              <a:srgbClr val="C1FF1E"/>
            </a:solidFill>
            <a:prstDash val="solid"/>
            <a:round/>
            <a:headEnd len="sm" w="sm" type="none"/>
            <a:tailEnd len="sm" w="sm" type="none"/>
          </a:ln>
        </p:spPr>
      </p:cxnSp>
      <p:cxnSp>
        <p:nvCxnSpPr>
          <p:cNvPr id="325" name="Google Shape;325;p32"/>
          <p:cNvCxnSpPr/>
          <p:nvPr/>
        </p:nvCxnSpPr>
        <p:spPr>
          <a:xfrm>
            <a:off x="1352275" y="4451122"/>
            <a:ext cx="7791726" cy="0"/>
          </a:xfrm>
          <a:prstGeom prst="straightConnector1">
            <a:avLst/>
          </a:prstGeom>
          <a:noFill/>
          <a:ln cap="flat" cmpd="sng" w="19050">
            <a:solidFill>
              <a:srgbClr val="C1FF1E"/>
            </a:solidFill>
            <a:prstDash val="solid"/>
            <a:round/>
            <a:headEnd len="sm" w="sm" type="none"/>
            <a:tailEnd len="sm" w="sm" type="none"/>
          </a:ln>
        </p:spPr>
      </p:cxnSp>
      <p:sp>
        <p:nvSpPr>
          <p:cNvPr id="326" name="Google Shape;326;p32"/>
          <p:cNvSpPr/>
          <p:nvPr/>
        </p:nvSpPr>
        <p:spPr>
          <a:xfrm>
            <a:off x="510069" y="408811"/>
            <a:ext cx="2483074" cy="5070290"/>
          </a:xfrm>
          <a:custGeom>
            <a:rect b="b" l="l" r="r" t="t"/>
            <a:pathLst>
              <a:path extrusionOk="0"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1B07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32"/>
          <p:cNvSpPr/>
          <p:nvPr/>
        </p:nvSpPr>
        <p:spPr>
          <a:xfrm>
            <a:off x="1565281" y="579452"/>
            <a:ext cx="343791" cy="42660"/>
          </a:xfrm>
          <a:custGeom>
            <a:rect b="b" l="l" r="r" t="t"/>
            <a:pathLst>
              <a:path extrusionOk="0"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B5B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32"/>
          <p:cNvSpPr/>
          <p:nvPr/>
        </p:nvSpPr>
        <p:spPr>
          <a:xfrm>
            <a:off x="2016683" y="569364"/>
            <a:ext cx="65834" cy="62836"/>
          </a:xfrm>
          <a:custGeom>
            <a:rect b="b" l="l" r="r" t="t"/>
            <a:pathLst>
              <a:path extrusionOk="0"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B5B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 name="Google Shape;329;p32"/>
          <p:cNvSpPr/>
          <p:nvPr/>
        </p:nvSpPr>
        <p:spPr>
          <a:xfrm>
            <a:off x="457371" y="1061261"/>
            <a:ext cx="27604" cy="210792"/>
          </a:xfrm>
          <a:custGeom>
            <a:rect b="b" l="l" r="r" t="t"/>
            <a:pathLst>
              <a:path extrusionOk="0"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EBCEB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32"/>
          <p:cNvSpPr/>
          <p:nvPr/>
        </p:nvSpPr>
        <p:spPr>
          <a:xfrm>
            <a:off x="457371" y="1428892"/>
            <a:ext cx="27604" cy="380178"/>
          </a:xfrm>
          <a:custGeom>
            <a:rect b="b" l="l" r="r" t="t"/>
            <a:pathLst>
              <a:path extrusionOk="0"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EBCEB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32"/>
          <p:cNvSpPr/>
          <p:nvPr/>
        </p:nvSpPr>
        <p:spPr>
          <a:xfrm>
            <a:off x="457371" y="1891880"/>
            <a:ext cx="27604" cy="381432"/>
          </a:xfrm>
          <a:custGeom>
            <a:rect b="b" l="l" r="r" t="t"/>
            <a:pathLst>
              <a:path extrusionOk="0"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EBCEB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2" name="Google Shape;332;p32"/>
          <p:cNvSpPr/>
          <p:nvPr/>
        </p:nvSpPr>
        <p:spPr>
          <a:xfrm>
            <a:off x="3018237" y="1554363"/>
            <a:ext cx="27604" cy="611045"/>
          </a:xfrm>
          <a:custGeom>
            <a:rect b="b" l="l" r="r" t="t"/>
            <a:pathLst>
              <a:path extrusionOk="0"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EBCEB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3" name="Google Shape;333;p32"/>
          <p:cNvSpPr/>
          <p:nvPr/>
        </p:nvSpPr>
        <p:spPr>
          <a:xfrm>
            <a:off x="484976" y="383717"/>
            <a:ext cx="2532078" cy="5118084"/>
          </a:xfrm>
          <a:custGeom>
            <a:rect b="b" l="l" r="r" t="t"/>
            <a:pathLst>
              <a:path extrusionOk="0"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CE9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32"/>
          <p:cNvSpPr txBox="1"/>
          <p:nvPr/>
        </p:nvSpPr>
        <p:spPr>
          <a:xfrm>
            <a:off x="3624484" y="1984252"/>
            <a:ext cx="1988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Example</a:t>
            </a:r>
            <a:endParaRPr i="1" sz="700"/>
          </a:p>
        </p:txBody>
      </p:sp>
      <p:sp>
        <p:nvSpPr>
          <p:cNvPr id="335" name="Google Shape;335;p32"/>
          <p:cNvSpPr txBox="1"/>
          <p:nvPr/>
        </p:nvSpPr>
        <p:spPr>
          <a:xfrm>
            <a:off x="6188863" y="1984252"/>
            <a:ext cx="1988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Example</a:t>
            </a:r>
            <a:endParaRPr i="1" sz="700"/>
          </a:p>
        </p:txBody>
      </p:sp>
      <p:sp>
        <p:nvSpPr>
          <p:cNvPr id="336" name="Google Shape;336;p32"/>
          <p:cNvSpPr txBox="1"/>
          <p:nvPr/>
        </p:nvSpPr>
        <p:spPr>
          <a:xfrm>
            <a:off x="3624484" y="3375978"/>
            <a:ext cx="1988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Example</a:t>
            </a:r>
            <a:endParaRPr i="1" sz="700"/>
          </a:p>
        </p:txBody>
      </p:sp>
      <p:sp>
        <p:nvSpPr>
          <p:cNvPr id="337" name="Google Shape;337;p32"/>
          <p:cNvSpPr txBox="1"/>
          <p:nvPr/>
        </p:nvSpPr>
        <p:spPr>
          <a:xfrm>
            <a:off x="6188863" y="3375978"/>
            <a:ext cx="1988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Example</a:t>
            </a:r>
            <a:endParaRPr i="1" sz="700"/>
          </a:p>
        </p:txBody>
      </p:sp>
      <p:sp>
        <p:nvSpPr>
          <p:cNvPr id="338" name="Google Shape;338;p32"/>
          <p:cNvSpPr txBox="1"/>
          <p:nvPr/>
        </p:nvSpPr>
        <p:spPr>
          <a:xfrm>
            <a:off x="3624484" y="2486838"/>
            <a:ext cx="1888578"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339" name="Google Shape;339;p32"/>
          <p:cNvSpPr txBox="1"/>
          <p:nvPr/>
        </p:nvSpPr>
        <p:spPr>
          <a:xfrm>
            <a:off x="6188863" y="2486838"/>
            <a:ext cx="1888579"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340" name="Google Shape;340;p32"/>
          <p:cNvSpPr txBox="1"/>
          <p:nvPr/>
        </p:nvSpPr>
        <p:spPr>
          <a:xfrm>
            <a:off x="3624484" y="3878565"/>
            <a:ext cx="1888578"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341" name="Google Shape;341;p32"/>
          <p:cNvSpPr txBox="1"/>
          <p:nvPr/>
        </p:nvSpPr>
        <p:spPr>
          <a:xfrm>
            <a:off x="6188863" y="3878565"/>
            <a:ext cx="1888579"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342" name="Google Shape;342;p32"/>
          <p:cNvSpPr txBox="1"/>
          <p:nvPr/>
        </p:nvSpPr>
        <p:spPr>
          <a:xfrm>
            <a:off x="3561246" y="625704"/>
            <a:ext cx="4615734" cy="580113"/>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MARKET RESEARCH</a:t>
            </a:r>
            <a:endParaRPr sz="700"/>
          </a:p>
        </p:txBody>
      </p:sp>
      <p:cxnSp>
        <p:nvCxnSpPr>
          <p:cNvPr id="343" name="Google Shape;343;p32"/>
          <p:cNvCxnSpPr/>
          <p:nvPr/>
        </p:nvCxnSpPr>
        <p:spPr>
          <a:xfrm>
            <a:off x="8639175" y="-3345351"/>
            <a:ext cx="0" cy="9467916"/>
          </a:xfrm>
          <a:prstGeom prst="straightConnector1">
            <a:avLst/>
          </a:prstGeom>
          <a:noFill/>
          <a:ln cap="flat" cmpd="sng" w="19050">
            <a:solidFill>
              <a:srgbClr val="C1FF1E"/>
            </a:solidFill>
            <a:prstDash val="solid"/>
            <a:round/>
            <a:headEnd len="sm" w="sm" type="none"/>
            <a:tailEnd len="sm" w="sm" type="none"/>
          </a:ln>
        </p:spPr>
      </p:cxnSp>
      <p:pic>
        <p:nvPicPr>
          <p:cNvPr id="344" name="Google Shape;344;p32"/>
          <p:cNvPicPr preferRelativeResize="0"/>
          <p:nvPr/>
        </p:nvPicPr>
        <p:blipFill>
          <a:blip r:embed="rId3">
            <a:alphaModFix/>
          </a:blip>
          <a:stretch>
            <a:fillRect/>
          </a:stretch>
        </p:blipFill>
        <p:spPr>
          <a:xfrm>
            <a:off x="633537" y="524025"/>
            <a:ext cx="2236238" cy="4840061"/>
          </a:xfrm>
          <a:prstGeom prst="rect">
            <a:avLst/>
          </a:prstGeom>
          <a:noFill/>
          <a:ln>
            <a:noFill/>
          </a:ln>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348" name="Shape 348"/>
        <p:cNvGrpSpPr/>
        <p:nvPr/>
      </p:nvGrpSpPr>
      <p:grpSpPr>
        <a:xfrm>
          <a:off x="0" y="0"/>
          <a:ext cx="0" cy="0"/>
          <a:chOff x="0" y="0"/>
          <a:chExt cx="0" cy="0"/>
        </a:xfrm>
      </p:grpSpPr>
      <p:pic>
        <p:nvPicPr>
          <p:cNvPr id="349" name="Google Shape;349;p33"/>
          <p:cNvPicPr preferRelativeResize="0"/>
          <p:nvPr/>
        </p:nvPicPr>
        <p:blipFill rotWithShape="1">
          <a:blip r:embed="rId3">
            <a:alphaModFix/>
          </a:blip>
          <a:srcRect b="0" l="10426" r="0" t="0"/>
          <a:stretch/>
        </p:blipFill>
        <p:spPr>
          <a:xfrm>
            <a:off x="-38856" y="2381"/>
            <a:ext cx="3073903" cy="5141119"/>
          </a:xfrm>
          <a:prstGeom prst="rect">
            <a:avLst/>
          </a:prstGeom>
          <a:noFill/>
          <a:ln>
            <a:noFill/>
          </a:ln>
        </p:spPr>
      </p:pic>
      <p:pic>
        <p:nvPicPr>
          <p:cNvPr id="350" name="Google Shape;350;p33"/>
          <p:cNvPicPr preferRelativeResize="0"/>
          <p:nvPr/>
        </p:nvPicPr>
        <p:blipFill rotWithShape="1">
          <a:blip r:embed="rId4">
            <a:alphaModFix/>
          </a:blip>
          <a:srcRect b="0" l="30081" r="30081" t="0"/>
          <a:stretch/>
        </p:blipFill>
        <p:spPr>
          <a:xfrm>
            <a:off x="3035048" y="2381"/>
            <a:ext cx="3073904" cy="5141119"/>
          </a:xfrm>
          <a:prstGeom prst="rect">
            <a:avLst/>
          </a:prstGeom>
          <a:noFill/>
          <a:ln>
            <a:noFill/>
          </a:ln>
        </p:spPr>
      </p:pic>
      <p:pic>
        <p:nvPicPr>
          <p:cNvPr id="351" name="Google Shape;351;p33"/>
          <p:cNvPicPr preferRelativeResize="0"/>
          <p:nvPr/>
        </p:nvPicPr>
        <p:blipFill rotWithShape="1">
          <a:blip r:embed="rId5">
            <a:alphaModFix/>
          </a:blip>
          <a:srcRect b="0" l="30081" r="30081" t="0"/>
          <a:stretch/>
        </p:blipFill>
        <p:spPr>
          <a:xfrm>
            <a:off x="6108952" y="2381"/>
            <a:ext cx="3073903" cy="5141119"/>
          </a:xfrm>
          <a:prstGeom prst="rect">
            <a:avLst/>
          </a:prstGeom>
          <a:noFill/>
          <a:ln>
            <a:noFill/>
          </a:ln>
        </p:spPr>
      </p:pic>
      <p:grpSp>
        <p:nvGrpSpPr>
          <p:cNvPr id="352" name="Google Shape;352;p33"/>
          <p:cNvGrpSpPr/>
          <p:nvPr/>
        </p:nvGrpSpPr>
        <p:grpSpPr>
          <a:xfrm>
            <a:off x="3625598" y="1133545"/>
            <a:ext cx="1892803" cy="2804080"/>
            <a:chOff x="0" y="-192881"/>
            <a:chExt cx="5047476" cy="7477548"/>
          </a:xfrm>
        </p:grpSpPr>
        <p:grpSp>
          <p:nvGrpSpPr>
            <p:cNvPr id="353" name="Google Shape;353;p33"/>
            <p:cNvGrpSpPr/>
            <p:nvPr/>
          </p:nvGrpSpPr>
          <p:grpSpPr>
            <a:xfrm>
              <a:off x="0" y="-192881"/>
              <a:ext cx="5047476" cy="7477548"/>
              <a:chOff x="0" y="-38100"/>
              <a:chExt cx="997032" cy="1477046"/>
            </a:xfrm>
          </p:grpSpPr>
          <p:sp>
            <p:nvSpPr>
              <p:cNvPr id="354" name="Google Shape;354;p33"/>
              <p:cNvSpPr/>
              <p:nvPr/>
            </p:nvSpPr>
            <p:spPr>
              <a:xfrm>
                <a:off x="0" y="0"/>
                <a:ext cx="997032" cy="1438946"/>
              </a:xfrm>
              <a:custGeom>
                <a:rect b="b" l="l" r="r" t="t"/>
                <a:pathLst>
                  <a:path extrusionOk="0" h="1438946" w="997032">
                    <a:moveTo>
                      <a:pt x="0" y="0"/>
                    </a:moveTo>
                    <a:lnTo>
                      <a:pt x="997032" y="0"/>
                    </a:lnTo>
                    <a:lnTo>
                      <a:pt x="997032" y="1438946"/>
                    </a:lnTo>
                    <a:lnTo>
                      <a:pt x="0" y="1438946"/>
                    </a:lnTo>
                    <a:close/>
                  </a:path>
                </a:pathLst>
              </a:custGeom>
              <a:solidFill>
                <a:srgbClr val="C1FF1E"/>
              </a:solidFill>
              <a:ln>
                <a:noFill/>
              </a:ln>
            </p:spPr>
          </p:sp>
          <p:sp>
            <p:nvSpPr>
              <p:cNvPr id="355" name="Google Shape;355;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6" name="Google Shape;356;p33"/>
            <p:cNvSpPr txBox="1"/>
            <p:nvPr/>
          </p:nvSpPr>
          <p:spPr>
            <a:xfrm>
              <a:off x="319602" y="3405818"/>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57" name="Google Shape;357;p33"/>
            <p:cNvSpPr txBox="1"/>
            <p:nvPr/>
          </p:nvSpPr>
          <p:spPr>
            <a:xfrm>
              <a:off x="319602" y="4128358"/>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58" name="Google Shape;358;p33"/>
            <p:cNvSpPr txBox="1"/>
            <p:nvPr/>
          </p:nvSpPr>
          <p:spPr>
            <a:xfrm>
              <a:off x="319776" y="5573440"/>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59" name="Google Shape;359;p33"/>
            <p:cNvSpPr txBox="1"/>
            <p:nvPr/>
          </p:nvSpPr>
          <p:spPr>
            <a:xfrm>
              <a:off x="319776" y="4850899"/>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60" name="Google Shape;360;p33"/>
            <p:cNvSpPr txBox="1"/>
            <p:nvPr/>
          </p:nvSpPr>
          <p:spPr>
            <a:xfrm>
              <a:off x="733209" y="549780"/>
              <a:ext cx="3424949" cy="150569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000000"/>
                  </a:solidFill>
                  <a:latin typeface="Montserrat"/>
                  <a:ea typeface="Montserrat"/>
                  <a:cs typeface="Montserrat"/>
                  <a:sym typeface="Montserrat"/>
                </a:rPr>
                <a:t>$40</a:t>
              </a:r>
              <a:endParaRPr sz="700"/>
            </a:p>
          </p:txBody>
        </p:sp>
        <p:sp>
          <p:nvSpPr>
            <p:cNvPr id="361" name="Google Shape;361;p33"/>
            <p:cNvSpPr txBox="1"/>
            <p:nvPr/>
          </p:nvSpPr>
          <p:spPr>
            <a:xfrm>
              <a:off x="969917" y="2037290"/>
              <a:ext cx="2951400" cy="820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Silver</a:t>
              </a:r>
              <a:endParaRPr i="1" sz="700"/>
            </a:p>
          </p:txBody>
        </p:sp>
      </p:grpSp>
      <p:grpSp>
        <p:nvGrpSpPr>
          <p:cNvPr id="362" name="Google Shape;362;p33"/>
          <p:cNvGrpSpPr/>
          <p:nvPr/>
        </p:nvGrpSpPr>
        <p:grpSpPr>
          <a:xfrm>
            <a:off x="514350" y="1133545"/>
            <a:ext cx="1892803" cy="2804080"/>
            <a:chOff x="0" y="-192881"/>
            <a:chExt cx="5047476" cy="7477548"/>
          </a:xfrm>
        </p:grpSpPr>
        <p:grpSp>
          <p:nvGrpSpPr>
            <p:cNvPr id="363" name="Google Shape;363;p33"/>
            <p:cNvGrpSpPr/>
            <p:nvPr/>
          </p:nvGrpSpPr>
          <p:grpSpPr>
            <a:xfrm>
              <a:off x="0" y="-192881"/>
              <a:ext cx="5047476" cy="7477548"/>
              <a:chOff x="0" y="-38100"/>
              <a:chExt cx="997032" cy="1477046"/>
            </a:xfrm>
          </p:grpSpPr>
          <p:sp>
            <p:nvSpPr>
              <p:cNvPr id="364" name="Google Shape;364;p33"/>
              <p:cNvSpPr/>
              <p:nvPr/>
            </p:nvSpPr>
            <p:spPr>
              <a:xfrm>
                <a:off x="0" y="0"/>
                <a:ext cx="997032" cy="1438946"/>
              </a:xfrm>
              <a:custGeom>
                <a:rect b="b" l="l" r="r" t="t"/>
                <a:pathLst>
                  <a:path extrusionOk="0" h="1438946" w="997032">
                    <a:moveTo>
                      <a:pt x="0" y="0"/>
                    </a:moveTo>
                    <a:lnTo>
                      <a:pt x="997032" y="0"/>
                    </a:lnTo>
                    <a:lnTo>
                      <a:pt x="997032" y="1438946"/>
                    </a:lnTo>
                    <a:lnTo>
                      <a:pt x="0" y="1438946"/>
                    </a:lnTo>
                    <a:close/>
                  </a:path>
                </a:pathLst>
              </a:custGeom>
              <a:solidFill>
                <a:srgbClr val="C1FF1E"/>
              </a:solidFill>
              <a:ln>
                <a:noFill/>
              </a:ln>
            </p:spPr>
          </p:sp>
          <p:sp>
            <p:nvSpPr>
              <p:cNvPr id="365" name="Google Shape;365;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6" name="Google Shape;366;p33"/>
            <p:cNvSpPr txBox="1"/>
            <p:nvPr/>
          </p:nvSpPr>
          <p:spPr>
            <a:xfrm>
              <a:off x="733209" y="549780"/>
              <a:ext cx="3424949" cy="150569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000000"/>
                  </a:solidFill>
                  <a:latin typeface="Montserrat"/>
                  <a:ea typeface="Montserrat"/>
                  <a:cs typeface="Montserrat"/>
                  <a:sym typeface="Montserrat"/>
                </a:rPr>
                <a:t>$50</a:t>
              </a:r>
              <a:endParaRPr sz="700"/>
            </a:p>
          </p:txBody>
        </p:sp>
        <p:sp>
          <p:nvSpPr>
            <p:cNvPr id="367" name="Google Shape;367;p33"/>
            <p:cNvSpPr txBox="1"/>
            <p:nvPr/>
          </p:nvSpPr>
          <p:spPr>
            <a:xfrm>
              <a:off x="969917" y="2037290"/>
              <a:ext cx="2951400" cy="820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Gold</a:t>
              </a:r>
              <a:endParaRPr i="1" sz="700"/>
            </a:p>
          </p:txBody>
        </p:sp>
        <p:sp>
          <p:nvSpPr>
            <p:cNvPr id="368" name="Google Shape;368;p33"/>
            <p:cNvSpPr txBox="1"/>
            <p:nvPr/>
          </p:nvSpPr>
          <p:spPr>
            <a:xfrm>
              <a:off x="319689" y="3405818"/>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69" name="Google Shape;369;p33"/>
            <p:cNvSpPr txBox="1"/>
            <p:nvPr/>
          </p:nvSpPr>
          <p:spPr>
            <a:xfrm>
              <a:off x="319689" y="4128358"/>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70" name="Google Shape;370;p33"/>
            <p:cNvSpPr txBox="1"/>
            <p:nvPr/>
          </p:nvSpPr>
          <p:spPr>
            <a:xfrm>
              <a:off x="319864" y="5573440"/>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71" name="Google Shape;371;p33"/>
            <p:cNvSpPr txBox="1"/>
            <p:nvPr/>
          </p:nvSpPr>
          <p:spPr>
            <a:xfrm>
              <a:off x="319864" y="6295980"/>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72" name="Google Shape;372;p33"/>
            <p:cNvSpPr txBox="1"/>
            <p:nvPr/>
          </p:nvSpPr>
          <p:spPr>
            <a:xfrm>
              <a:off x="319864" y="4850899"/>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grpSp>
      <p:grpSp>
        <p:nvGrpSpPr>
          <p:cNvPr id="373" name="Google Shape;373;p33"/>
          <p:cNvGrpSpPr/>
          <p:nvPr/>
        </p:nvGrpSpPr>
        <p:grpSpPr>
          <a:xfrm>
            <a:off x="6736847" y="1133545"/>
            <a:ext cx="1892804" cy="2804080"/>
            <a:chOff x="0" y="-192881"/>
            <a:chExt cx="5047476" cy="7477548"/>
          </a:xfrm>
        </p:grpSpPr>
        <p:grpSp>
          <p:nvGrpSpPr>
            <p:cNvPr id="374" name="Google Shape;374;p33"/>
            <p:cNvGrpSpPr/>
            <p:nvPr/>
          </p:nvGrpSpPr>
          <p:grpSpPr>
            <a:xfrm>
              <a:off x="0" y="-192881"/>
              <a:ext cx="5047476" cy="7477548"/>
              <a:chOff x="0" y="-38100"/>
              <a:chExt cx="997032" cy="1477046"/>
            </a:xfrm>
          </p:grpSpPr>
          <p:sp>
            <p:nvSpPr>
              <p:cNvPr id="375" name="Google Shape;375;p33"/>
              <p:cNvSpPr/>
              <p:nvPr/>
            </p:nvSpPr>
            <p:spPr>
              <a:xfrm>
                <a:off x="0" y="0"/>
                <a:ext cx="997032" cy="1438946"/>
              </a:xfrm>
              <a:custGeom>
                <a:rect b="b" l="l" r="r" t="t"/>
                <a:pathLst>
                  <a:path extrusionOk="0" h="1438946" w="997032">
                    <a:moveTo>
                      <a:pt x="0" y="0"/>
                    </a:moveTo>
                    <a:lnTo>
                      <a:pt x="997032" y="0"/>
                    </a:lnTo>
                    <a:lnTo>
                      <a:pt x="997032" y="1438946"/>
                    </a:lnTo>
                    <a:lnTo>
                      <a:pt x="0" y="1438946"/>
                    </a:lnTo>
                    <a:close/>
                  </a:path>
                </a:pathLst>
              </a:custGeom>
              <a:solidFill>
                <a:srgbClr val="C1FF1E"/>
              </a:solidFill>
              <a:ln>
                <a:noFill/>
              </a:ln>
            </p:spPr>
          </p:sp>
          <p:sp>
            <p:nvSpPr>
              <p:cNvPr id="376" name="Google Shape;376;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7" name="Google Shape;377;p33"/>
            <p:cNvSpPr txBox="1"/>
            <p:nvPr/>
          </p:nvSpPr>
          <p:spPr>
            <a:xfrm>
              <a:off x="319602" y="3405818"/>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78" name="Google Shape;378;p33"/>
            <p:cNvSpPr txBox="1"/>
            <p:nvPr/>
          </p:nvSpPr>
          <p:spPr>
            <a:xfrm>
              <a:off x="319602" y="4128358"/>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79" name="Google Shape;379;p33"/>
            <p:cNvSpPr txBox="1"/>
            <p:nvPr/>
          </p:nvSpPr>
          <p:spPr>
            <a:xfrm>
              <a:off x="319776" y="4850899"/>
              <a:ext cx="4408098" cy="358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Add a feature</a:t>
              </a:r>
              <a:endParaRPr sz="700"/>
            </a:p>
          </p:txBody>
        </p:sp>
        <p:sp>
          <p:nvSpPr>
            <p:cNvPr id="380" name="Google Shape;380;p33"/>
            <p:cNvSpPr txBox="1"/>
            <p:nvPr/>
          </p:nvSpPr>
          <p:spPr>
            <a:xfrm>
              <a:off x="733209" y="549780"/>
              <a:ext cx="3424949" cy="150569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000000"/>
                  </a:solidFill>
                  <a:latin typeface="Montserrat"/>
                  <a:ea typeface="Montserrat"/>
                  <a:cs typeface="Montserrat"/>
                  <a:sym typeface="Montserrat"/>
                </a:rPr>
                <a:t>$30</a:t>
              </a:r>
              <a:endParaRPr sz="700"/>
            </a:p>
          </p:txBody>
        </p:sp>
        <p:sp>
          <p:nvSpPr>
            <p:cNvPr id="381" name="Google Shape;381;p33"/>
            <p:cNvSpPr txBox="1"/>
            <p:nvPr/>
          </p:nvSpPr>
          <p:spPr>
            <a:xfrm>
              <a:off x="969917" y="2037290"/>
              <a:ext cx="2951400" cy="820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Bronze</a:t>
              </a:r>
              <a:endParaRPr i="1" sz="700"/>
            </a:p>
          </p:txBody>
        </p:sp>
      </p:grpSp>
      <p:cxnSp>
        <p:nvCxnSpPr>
          <p:cNvPr id="382" name="Google Shape;382;p33"/>
          <p:cNvCxnSpPr/>
          <p:nvPr/>
        </p:nvCxnSpPr>
        <p:spPr>
          <a:xfrm>
            <a:off x="3035048" y="2381"/>
            <a:ext cx="0" cy="6688548"/>
          </a:xfrm>
          <a:prstGeom prst="straightConnector1">
            <a:avLst/>
          </a:prstGeom>
          <a:noFill/>
          <a:ln cap="flat" cmpd="sng" w="19050">
            <a:solidFill>
              <a:srgbClr val="C1FF1E"/>
            </a:solidFill>
            <a:prstDash val="solid"/>
            <a:round/>
            <a:headEnd len="sm" w="sm" type="none"/>
            <a:tailEnd len="sm" w="sm" type="none"/>
          </a:ln>
        </p:spPr>
      </p:cxnSp>
      <p:cxnSp>
        <p:nvCxnSpPr>
          <p:cNvPr id="383" name="Google Shape;383;p33"/>
          <p:cNvCxnSpPr/>
          <p:nvPr/>
        </p:nvCxnSpPr>
        <p:spPr>
          <a:xfrm>
            <a:off x="6111333" y="2381"/>
            <a:ext cx="0" cy="6688548"/>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387" name="Shape 387"/>
        <p:cNvGrpSpPr/>
        <p:nvPr/>
      </p:nvGrpSpPr>
      <p:grpSpPr>
        <a:xfrm>
          <a:off x="0" y="0"/>
          <a:ext cx="0" cy="0"/>
          <a:chOff x="0" y="0"/>
          <a:chExt cx="0" cy="0"/>
        </a:xfrm>
      </p:grpSpPr>
      <p:pic>
        <p:nvPicPr>
          <p:cNvPr id="388" name="Google Shape;388;p34"/>
          <p:cNvPicPr preferRelativeResize="0"/>
          <p:nvPr/>
        </p:nvPicPr>
        <p:blipFill>
          <a:blip r:embed="rId3">
            <a:alphaModFix/>
          </a:blip>
          <a:stretch>
            <a:fillRect/>
          </a:stretch>
        </p:blipFill>
        <p:spPr>
          <a:xfrm>
            <a:off x="0" y="2033375"/>
            <a:ext cx="4571948" cy="1461928"/>
          </a:xfrm>
          <a:prstGeom prst="rect">
            <a:avLst/>
          </a:prstGeom>
          <a:noFill/>
          <a:ln>
            <a:noFill/>
          </a:ln>
        </p:spPr>
      </p:pic>
      <p:grpSp>
        <p:nvGrpSpPr>
          <p:cNvPr id="389" name="Google Shape;389;p34"/>
          <p:cNvGrpSpPr/>
          <p:nvPr/>
        </p:nvGrpSpPr>
        <p:grpSpPr>
          <a:xfrm>
            <a:off x="5081569" y="1237394"/>
            <a:ext cx="3506899" cy="3326467"/>
            <a:chOff x="0" y="-57150"/>
            <a:chExt cx="9351732" cy="8870580"/>
          </a:xfrm>
        </p:grpSpPr>
        <p:sp>
          <p:nvSpPr>
            <p:cNvPr id="390" name="Google Shape;390;p34"/>
            <p:cNvSpPr txBox="1"/>
            <p:nvPr/>
          </p:nvSpPr>
          <p:spPr>
            <a:xfrm>
              <a:off x="6759117" y="-57150"/>
              <a:ext cx="972829" cy="970786"/>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Item 1</a:t>
              </a:r>
              <a:endParaRPr sz="700"/>
            </a:p>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20%</a:t>
              </a:r>
              <a:endParaRPr sz="700"/>
            </a:p>
          </p:txBody>
        </p:sp>
        <p:sp>
          <p:nvSpPr>
            <p:cNvPr id="391" name="Google Shape;391;p34"/>
            <p:cNvSpPr txBox="1"/>
            <p:nvPr/>
          </p:nvSpPr>
          <p:spPr>
            <a:xfrm>
              <a:off x="8312067" y="4825191"/>
              <a:ext cx="1039665" cy="970786"/>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Item 2</a:t>
              </a:r>
              <a:endParaRPr sz="700"/>
            </a:p>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20%</a:t>
              </a:r>
              <a:endParaRPr sz="700"/>
            </a:p>
          </p:txBody>
        </p:sp>
        <p:sp>
          <p:nvSpPr>
            <p:cNvPr id="392" name="Google Shape;392;p34"/>
            <p:cNvSpPr txBox="1"/>
            <p:nvPr/>
          </p:nvSpPr>
          <p:spPr>
            <a:xfrm>
              <a:off x="4152888" y="7842644"/>
              <a:ext cx="1051690" cy="970786"/>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Item 3</a:t>
              </a:r>
              <a:endParaRPr sz="700"/>
            </a:p>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20%</a:t>
              </a:r>
              <a:endParaRPr sz="700"/>
            </a:p>
          </p:txBody>
        </p:sp>
        <p:sp>
          <p:nvSpPr>
            <p:cNvPr id="393" name="Google Shape;393;p34"/>
            <p:cNvSpPr txBox="1"/>
            <p:nvPr/>
          </p:nvSpPr>
          <p:spPr>
            <a:xfrm>
              <a:off x="0" y="4825191"/>
              <a:ext cx="1051131" cy="970786"/>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Item 4</a:t>
              </a:r>
              <a:endParaRPr sz="700"/>
            </a:p>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20%</a:t>
              </a:r>
              <a:endParaRPr sz="700"/>
            </a:p>
          </p:txBody>
        </p:sp>
        <p:sp>
          <p:nvSpPr>
            <p:cNvPr id="394" name="Google Shape;394;p34"/>
            <p:cNvSpPr txBox="1"/>
            <p:nvPr/>
          </p:nvSpPr>
          <p:spPr>
            <a:xfrm>
              <a:off x="1584236" y="-57150"/>
              <a:ext cx="1055395" cy="970786"/>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Item 5</a:t>
              </a:r>
              <a:endParaRPr sz="700"/>
            </a:p>
            <a:p>
              <a:pPr indent="0" lvl="0" marL="0" marR="0" rtl="0" algn="ctr">
                <a:lnSpc>
                  <a:spcPct val="139990"/>
                </a:lnSpc>
                <a:spcBef>
                  <a:spcPts val="0"/>
                </a:spcBef>
                <a:spcAft>
                  <a:spcPts val="0"/>
                </a:spcAft>
                <a:buNone/>
              </a:pPr>
              <a:r>
                <a:rPr b="0" i="0" lang="en" sz="1000" u="none" cap="none" strike="noStrike">
                  <a:solidFill>
                    <a:srgbClr val="C1FF1E"/>
                  </a:solidFill>
                  <a:latin typeface="Public Sans"/>
                  <a:ea typeface="Public Sans"/>
                  <a:cs typeface="Public Sans"/>
                  <a:sym typeface="Public Sans"/>
                </a:rPr>
                <a:t>20%</a:t>
              </a:r>
              <a:endParaRPr sz="700"/>
            </a:p>
          </p:txBody>
        </p:sp>
        <p:grpSp>
          <p:nvGrpSpPr>
            <p:cNvPr id="395" name="Google Shape;395;p34"/>
            <p:cNvGrpSpPr/>
            <p:nvPr/>
          </p:nvGrpSpPr>
          <p:grpSpPr>
            <a:xfrm>
              <a:off x="709045" y="365462"/>
              <a:ext cx="7922470" cy="7518640"/>
              <a:chOff x="-121047" y="0"/>
              <a:chExt cx="2776170" cy="2634661"/>
            </a:xfrm>
          </p:grpSpPr>
          <p:sp>
            <p:nvSpPr>
              <p:cNvPr id="396" name="Google Shape;396;p34"/>
              <p:cNvSpPr/>
              <p:nvPr/>
            </p:nvSpPr>
            <p:spPr>
              <a:xfrm>
                <a:off x="1270000" y="0"/>
                <a:ext cx="1225947" cy="1270000"/>
              </a:xfrm>
              <a:custGeom>
                <a:rect b="b" l="l" r="r" t="t"/>
                <a:pathLst>
                  <a:path extrusionOk="0" h="1270000" w="1225947">
                    <a:moveTo>
                      <a:pt x="0" y="0"/>
                    </a:moveTo>
                    <a:cubicBezTo>
                      <a:pt x="573695" y="0"/>
                      <a:pt x="1076156" y="384611"/>
                      <a:pt x="1225947" y="938406"/>
                    </a:cubicBezTo>
                    <a:lnTo>
                      <a:pt x="0" y="1270000"/>
                    </a:lnTo>
                    <a:close/>
                  </a:path>
                </a:pathLst>
              </a:custGeom>
              <a:solidFill>
                <a:srgbClr val="C1FF1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7" name="Google Shape;397;p34"/>
              <p:cNvSpPr/>
              <p:nvPr/>
            </p:nvSpPr>
            <p:spPr>
              <a:xfrm>
                <a:off x="1270000" y="877548"/>
                <a:ext cx="1385123" cy="1455928"/>
              </a:xfrm>
              <a:custGeom>
                <a:rect b="b" l="l" r="r" t="t"/>
                <a:pathLst>
                  <a:path extrusionOk="0" h="1455928" w="1385123">
                    <a:moveTo>
                      <a:pt x="1207842" y="0"/>
                    </a:moveTo>
                    <a:cubicBezTo>
                      <a:pt x="1385123" y="545617"/>
                      <a:pt x="1174606" y="1142337"/>
                      <a:pt x="694203" y="1455928"/>
                    </a:cubicBezTo>
                    <a:lnTo>
                      <a:pt x="0" y="392452"/>
                    </a:lnTo>
                    <a:close/>
                  </a:path>
                </a:pathLst>
              </a:custGeom>
              <a:solidFill>
                <a:srgbClr val="22E4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34"/>
              <p:cNvSpPr/>
              <p:nvPr/>
            </p:nvSpPr>
            <p:spPr>
              <a:xfrm>
                <a:off x="473094" y="1270000"/>
                <a:ext cx="1543393" cy="1364661"/>
              </a:xfrm>
              <a:custGeom>
                <a:rect b="b" l="l" r="r" t="t"/>
                <a:pathLst>
                  <a:path extrusionOk="0" h="1364661" w="1543393">
                    <a:moveTo>
                      <a:pt x="1543393" y="1027452"/>
                    </a:moveTo>
                    <a:cubicBezTo>
                      <a:pt x="1079264" y="1364661"/>
                      <a:pt x="446696" y="1348844"/>
                      <a:pt x="0" y="988859"/>
                    </a:cubicBezTo>
                    <a:lnTo>
                      <a:pt x="796906" y="0"/>
                    </a:lnTo>
                    <a:close/>
                  </a:path>
                </a:pathLst>
              </a:custGeom>
              <a:solidFill>
                <a:srgbClr val="00BE9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34"/>
              <p:cNvSpPr/>
              <p:nvPr/>
            </p:nvSpPr>
            <p:spPr>
              <a:xfrm>
                <a:off x="-121047" y="817672"/>
                <a:ext cx="1391047" cy="1479780"/>
              </a:xfrm>
              <a:custGeom>
                <a:rect b="b" l="l" r="r" t="t"/>
                <a:pathLst>
                  <a:path extrusionOk="0" h="1479780" w="1391047">
                    <a:moveTo>
                      <a:pt x="644560" y="1479780"/>
                    </a:moveTo>
                    <a:cubicBezTo>
                      <a:pt x="180430" y="1142570"/>
                      <a:pt x="0" y="536074"/>
                      <a:pt x="204329" y="0"/>
                    </a:cubicBezTo>
                    <a:lnTo>
                      <a:pt x="1391047" y="452328"/>
                    </a:lnTo>
                    <a:close/>
                  </a:path>
                </a:pathLst>
              </a:custGeom>
              <a:solidFill>
                <a:srgbClr val="0093A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34"/>
              <p:cNvSpPr/>
              <p:nvPr/>
            </p:nvSpPr>
            <p:spPr>
              <a:xfrm>
                <a:off x="62158" y="0"/>
                <a:ext cx="1207842" cy="1270000"/>
              </a:xfrm>
              <a:custGeom>
                <a:rect b="b" l="l" r="r" t="t"/>
                <a:pathLst>
                  <a:path extrusionOk="0" h="1270000" w="1207842">
                    <a:moveTo>
                      <a:pt x="0" y="877548"/>
                    </a:moveTo>
                    <a:cubicBezTo>
                      <a:pt x="170006" y="354324"/>
                      <a:pt x="657564" y="55"/>
                      <a:pt x="1207715" y="0"/>
                    </a:cubicBezTo>
                    <a:lnTo>
                      <a:pt x="1207842" y="1270000"/>
                    </a:lnTo>
                    <a:close/>
                  </a:path>
                </a:pathLst>
              </a:custGeom>
              <a:solidFill>
                <a:srgbClr val="00688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cxnSp>
        <p:nvCxnSpPr>
          <p:cNvPr id="401" name="Google Shape;401;p34"/>
          <p:cNvCxnSpPr/>
          <p:nvPr/>
        </p:nvCxnSpPr>
        <p:spPr>
          <a:xfrm>
            <a:off x="4819" y="3491034"/>
            <a:ext cx="4571944" cy="0"/>
          </a:xfrm>
          <a:prstGeom prst="straightConnector1">
            <a:avLst/>
          </a:prstGeom>
          <a:noFill/>
          <a:ln cap="flat" cmpd="sng" w="19050">
            <a:solidFill>
              <a:srgbClr val="C1FF1E"/>
            </a:solidFill>
            <a:prstDash val="solid"/>
            <a:round/>
            <a:headEnd len="sm" w="sm" type="none"/>
            <a:tailEnd len="sm" w="sm" type="none"/>
          </a:ln>
        </p:spPr>
      </p:cxnSp>
      <p:cxnSp>
        <p:nvCxnSpPr>
          <p:cNvPr id="402" name="Google Shape;402;p34"/>
          <p:cNvCxnSpPr/>
          <p:nvPr/>
        </p:nvCxnSpPr>
        <p:spPr>
          <a:xfrm>
            <a:off x="4819" y="2033373"/>
            <a:ext cx="4571944" cy="0"/>
          </a:xfrm>
          <a:prstGeom prst="straightConnector1">
            <a:avLst/>
          </a:prstGeom>
          <a:noFill/>
          <a:ln cap="flat" cmpd="sng" w="19050">
            <a:solidFill>
              <a:srgbClr val="C1FF1E"/>
            </a:solidFill>
            <a:prstDash val="solid"/>
            <a:round/>
            <a:headEnd len="sm" w="sm" type="none"/>
            <a:tailEnd len="sm" w="sm" type="none"/>
          </a:ln>
        </p:spPr>
      </p:cxnSp>
      <p:cxnSp>
        <p:nvCxnSpPr>
          <p:cNvPr id="403" name="Google Shape;403;p34"/>
          <p:cNvCxnSpPr/>
          <p:nvPr/>
        </p:nvCxnSpPr>
        <p:spPr>
          <a:xfrm rot="10800000">
            <a:off x="4579144" y="0"/>
            <a:ext cx="0" cy="5143468"/>
          </a:xfrm>
          <a:prstGeom prst="straightConnector1">
            <a:avLst/>
          </a:prstGeom>
          <a:noFill/>
          <a:ln cap="flat" cmpd="sng" w="19050">
            <a:solidFill>
              <a:srgbClr val="C1FF1E"/>
            </a:solidFill>
            <a:prstDash val="solid"/>
            <a:round/>
            <a:headEnd len="sm" w="sm" type="none"/>
            <a:tailEnd len="sm" w="sm" type="none"/>
          </a:ln>
        </p:spPr>
      </p:cxnSp>
      <p:sp>
        <p:nvSpPr>
          <p:cNvPr id="404" name="Google Shape;404;p34"/>
          <p:cNvSpPr txBox="1"/>
          <p:nvPr/>
        </p:nvSpPr>
        <p:spPr>
          <a:xfrm>
            <a:off x="514350" y="452438"/>
            <a:ext cx="2628834" cy="118495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MARKET RESEARCH</a:t>
            </a:r>
            <a:endParaRPr sz="700"/>
          </a:p>
        </p:txBody>
      </p:sp>
      <p:sp>
        <p:nvSpPr>
          <p:cNvPr id="405" name="Google Shape;405;p34"/>
          <p:cNvSpPr txBox="1"/>
          <p:nvPr/>
        </p:nvSpPr>
        <p:spPr>
          <a:xfrm>
            <a:off x="514350" y="3939858"/>
            <a:ext cx="3650704" cy="68929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Lorem ipsum dolor sit amet, consectetur adipiscing elit. Nunc gravida, augue sit amet maximus maximus, ex justo cursus ante, sit amet condimentum est lacus id nisi. Proin mattis ligula nec dignissim ullamcorper. In lobortis rhoncus augue nec vulputate. Aliquam non urna imperdiet, venenatis ex sit amet, ultricies augue. </a:t>
            </a:r>
            <a:endParaRPr sz="700"/>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409" name="Shape 409"/>
        <p:cNvGrpSpPr/>
        <p:nvPr/>
      </p:nvGrpSpPr>
      <p:grpSpPr>
        <a:xfrm>
          <a:off x="0" y="0"/>
          <a:ext cx="0" cy="0"/>
          <a:chOff x="0" y="0"/>
          <a:chExt cx="0" cy="0"/>
        </a:xfrm>
      </p:grpSpPr>
      <p:pic>
        <p:nvPicPr>
          <p:cNvPr id="410" name="Google Shape;410;p35"/>
          <p:cNvPicPr preferRelativeResize="0"/>
          <p:nvPr/>
        </p:nvPicPr>
        <p:blipFill>
          <a:blip r:embed="rId3">
            <a:alphaModFix/>
          </a:blip>
          <a:stretch>
            <a:fillRect/>
          </a:stretch>
        </p:blipFill>
        <p:spPr>
          <a:xfrm>
            <a:off x="6084102" y="0"/>
            <a:ext cx="3055151" cy="1844678"/>
          </a:xfrm>
          <a:prstGeom prst="rect">
            <a:avLst/>
          </a:prstGeom>
          <a:noFill/>
          <a:ln>
            <a:noFill/>
          </a:ln>
        </p:spPr>
      </p:pic>
      <p:cxnSp>
        <p:nvCxnSpPr>
          <p:cNvPr id="411" name="Google Shape;411;p35"/>
          <p:cNvCxnSpPr/>
          <p:nvPr/>
        </p:nvCxnSpPr>
        <p:spPr>
          <a:xfrm>
            <a:off x="0" y="4573232"/>
            <a:ext cx="9144000" cy="0"/>
          </a:xfrm>
          <a:prstGeom prst="straightConnector1">
            <a:avLst/>
          </a:prstGeom>
          <a:noFill/>
          <a:ln cap="flat" cmpd="sng" w="19050">
            <a:solidFill>
              <a:srgbClr val="C1FF1E"/>
            </a:solidFill>
            <a:prstDash val="solid"/>
            <a:round/>
            <a:headEnd len="sm" w="sm" type="none"/>
            <a:tailEnd len="sm" w="sm" type="none"/>
          </a:ln>
        </p:spPr>
      </p:cxnSp>
      <p:cxnSp>
        <p:nvCxnSpPr>
          <p:cNvPr id="412" name="Google Shape;412;p35"/>
          <p:cNvCxnSpPr/>
          <p:nvPr/>
        </p:nvCxnSpPr>
        <p:spPr>
          <a:xfrm>
            <a:off x="0" y="1844790"/>
            <a:ext cx="9144000" cy="0"/>
          </a:xfrm>
          <a:prstGeom prst="straightConnector1">
            <a:avLst/>
          </a:prstGeom>
          <a:noFill/>
          <a:ln cap="flat" cmpd="sng" w="19050">
            <a:solidFill>
              <a:srgbClr val="C1FF1E"/>
            </a:solidFill>
            <a:prstDash val="solid"/>
            <a:round/>
            <a:headEnd len="sm" w="sm" type="none"/>
            <a:tailEnd len="sm" w="sm" type="none"/>
          </a:ln>
        </p:spPr>
      </p:cxnSp>
      <p:sp>
        <p:nvSpPr>
          <p:cNvPr id="413" name="Google Shape;413;p35"/>
          <p:cNvSpPr txBox="1"/>
          <p:nvPr/>
        </p:nvSpPr>
        <p:spPr>
          <a:xfrm>
            <a:off x="514350" y="707465"/>
            <a:ext cx="8210090" cy="580112"/>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SERVICES</a:t>
            </a:r>
            <a:endParaRPr sz="700"/>
          </a:p>
        </p:txBody>
      </p:sp>
      <p:cxnSp>
        <p:nvCxnSpPr>
          <p:cNvPr id="414" name="Google Shape;414;p35"/>
          <p:cNvCxnSpPr/>
          <p:nvPr/>
        </p:nvCxnSpPr>
        <p:spPr>
          <a:xfrm rot="10800000">
            <a:off x="6084094" y="0"/>
            <a:ext cx="0" cy="5143468"/>
          </a:xfrm>
          <a:prstGeom prst="straightConnector1">
            <a:avLst/>
          </a:prstGeom>
          <a:noFill/>
          <a:ln cap="flat" cmpd="sng" w="19050">
            <a:solidFill>
              <a:srgbClr val="C1FF1E"/>
            </a:solidFill>
            <a:prstDash val="solid"/>
            <a:round/>
            <a:headEnd len="sm" w="sm" type="none"/>
            <a:tailEnd len="sm" w="sm" type="none"/>
          </a:ln>
        </p:spPr>
      </p:cxnSp>
      <p:cxnSp>
        <p:nvCxnSpPr>
          <p:cNvPr id="415" name="Google Shape;415;p35"/>
          <p:cNvCxnSpPr/>
          <p:nvPr/>
        </p:nvCxnSpPr>
        <p:spPr>
          <a:xfrm rot="10800000">
            <a:off x="3028248" y="1854315"/>
            <a:ext cx="0" cy="2720960"/>
          </a:xfrm>
          <a:prstGeom prst="straightConnector1">
            <a:avLst/>
          </a:prstGeom>
          <a:noFill/>
          <a:ln cap="flat" cmpd="sng" w="19050">
            <a:solidFill>
              <a:srgbClr val="C1FF1E"/>
            </a:solidFill>
            <a:prstDash val="solid"/>
            <a:round/>
            <a:headEnd len="sm" w="sm" type="none"/>
            <a:tailEnd len="sm" w="sm" type="none"/>
          </a:ln>
        </p:spPr>
      </p:cxnSp>
      <p:sp>
        <p:nvSpPr>
          <p:cNvPr id="416" name="Google Shape;416;p35"/>
          <p:cNvSpPr/>
          <p:nvPr/>
        </p:nvSpPr>
        <p:spPr>
          <a:xfrm>
            <a:off x="514350" y="2279028"/>
            <a:ext cx="523424" cy="523424"/>
          </a:xfrm>
          <a:custGeom>
            <a:rect b="b" l="l" r="r" t="t"/>
            <a:pathLst>
              <a:path extrusionOk="0" h="1046849" w="1046849">
                <a:moveTo>
                  <a:pt x="0" y="0"/>
                </a:moveTo>
                <a:lnTo>
                  <a:pt x="1046849" y="0"/>
                </a:lnTo>
                <a:lnTo>
                  <a:pt x="1046849" y="1046849"/>
                </a:lnTo>
                <a:lnTo>
                  <a:pt x="0" y="1046849"/>
                </a:lnTo>
                <a:lnTo>
                  <a:pt x="0" y="0"/>
                </a:lnTo>
                <a:close/>
              </a:path>
            </a:pathLst>
          </a:custGeom>
          <a:blipFill rotWithShape="1">
            <a:blip r:embed="rId4">
              <a:alphaModFix/>
            </a:blip>
            <a:stretch>
              <a:fillRect b="0" l="0" r="0" t="0"/>
            </a:stretch>
          </a:blipFill>
          <a:ln>
            <a:noFill/>
          </a:ln>
        </p:spPr>
      </p:sp>
      <p:sp>
        <p:nvSpPr>
          <p:cNvPr id="417" name="Google Shape;417;p35"/>
          <p:cNvSpPr/>
          <p:nvPr/>
        </p:nvSpPr>
        <p:spPr>
          <a:xfrm>
            <a:off x="514350" y="3492380"/>
            <a:ext cx="524925" cy="429126"/>
          </a:xfrm>
          <a:custGeom>
            <a:rect b="b" l="l" r="r" t="t"/>
            <a:pathLst>
              <a:path extrusionOk="0" h="858252" w="1049850">
                <a:moveTo>
                  <a:pt x="0" y="0"/>
                </a:moveTo>
                <a:lnTo>
                  <a:pt x="1049850" y="0"/>
                </a:lnTo>
                <a:lnTo>
                  <a:pt x="1049850" y="858252"/>
                </a:lnTo>
                <a:lnTo>
                  <a:pt x="0" y="858252"/>
                </a:lnTo>
                <a:lnTo>
                  <a:pt x="0" y="0"/>
                </a:lnTo>
                <a:close/>
              </a:path>
            </a:pathLst>
          </a:custGeom>
          <a:blipFill rotWithShape="1">
            <a:blip r:embed="rId5">
              <a:alphaModFix/>
            </a:blip>
            <a:stretch>
              <a:fillRect b="0" l="0" r="0" t="0"/>
            </a:stretch>
          </a:blipFill>
          <a:ln>
            <a:noFill/>
          </a:ln>
        </p:spPr>
      </p:sp>
      <p:sp>
        <p:nvSpPr>
          <p:cNvPr id="418" name="Google Shape;418;p35"/>
          <p:cNvSpPr/>
          <p:nvPr/>
        </p:nvSpPr>
        <p:spPr>
          <a:xfrm>
            <a:off x="3449080" y="2314596"/>
            <a:ext cx="532113" cy="532113"/>
          </a:xfrm>
          <a:custGeom>
            <a:rect b="b" l="l" r="r" t="t"/>
            <a:pathLst>
              <a:path extrusionOk="0" h="1064226" w="1064226">
                <a:moveTo>
                  <a:pt x="0" y="0"/>
                </a:moveTo>
                <a:lnTo>
                  <a:pt x="1064226" y="0"/>
                </a:lnTo>
                <a:lnTo>
                  <a:pt x="1064226" y="1064226"/>
                </a:lnTo>
                <a:lnTo>
                  <a:pt x="0" y="1064226"/>
                </a:lnTo>
                <a:lnTo>
                  <a:pt x="0" y="0"/>
                </a:lnTo>
                <a:close/>
              </a:path>
            </a:pathLst>
          </a:custGeom>
          <a:blipFill rotWithShape="1">
            <a:blip r:embed="rId6">
              <a:alphaModFix/>
            </a:blip>
            <a:stretch>
              <a:fillRect b="0" l="0" r="0" t="0"/>
            </a:stretch>
          </a:blipFill>
          <a:ln>
            <a:noFill/>
          </a:ln>
        </p:spPr>
      </p:sp>
      <p:sp>
        <p:nvSpPr>
          <p:cNvPr id="419" name="Google Shape;419;p35"/>
          <p:cNvSpPr/>
          <p:nvPr/>
        </p:nvSpPr>
        <p:spPr>
          <a:xfrm>
            <a:off x="3489625" y="3518295"/>
            <a:ext cx="451022" cy="451021"/>
          </a:xfrm>
          <a:custGeom>
            <a:rect b="b" l="l" r="r" t="t"/>
            <a:pathLst>
              <a:path extrusionOk="0" h="902043" w="902043">
                <a:moveTo>
                  <a:pt x="0" y="0"/>
                </a:moveTo>
                <a:lnTo>
                  <a:pt x="902043" y="0"/>
                </a:lnTo>
                <a:lnTo>
                  <a:pt x="902043" y="902043"/>
                </a:lnTo>
                <a:lnTo>
                  <a:pt x="0" y="902043"/>
                </a:lnTo>
                <a:lnTo>
                  <a:pt x="0" y="0"/>
                </a:lnTo>
                <a:close/>
              </a:path>
            </a:pathLst>
          </a:custGeom>
          <a:blipFill rotWithShape="1">
            <a:blip r:embed="rId7">
              <a:alphaModFix/>
            </a:blip>
            <a:stretch>
              <a:fillRect b="0" l="0" r="0" t="0"/>
            </a:stretch>
          </a:blipFill>
          <a:ln>
            <a:noFill/>
          </a:ln>
        </p:spPr>
      </p:sp>
      <p:sp>
        <p:nvSpPr>
          <p:cNvPr id="420" name="Google Shape;420;p35"/>
          <p:cNvSpPr/>
          <p:nvPr/>
        </p:nvSpPr>
        <p:spPr>
          <a:xfrm>
            <a:off x="6503194" y="2314597"/>
            <a:ext cx="480755" cy="461525"/>
          </a:xfrm>
          <a:custGeom>
            <a:rect b="b" l="l" r="r" t="t"/>
            <a:pathLst>
              <a:path extrusionOk="0" h="923050" w="961510">
                <a:moveTo>
                  <a:pt x="0" y="0"/>
                </a:moveTo>
                <a:lnTo>
                  <a:pt x="961510" y="0"/>
                </a:lnTo>
                <a:lnTo>
                  <a:pt x="961510" y="923050"/>
                </a:lnTo>
                <a:lnTo>
                  <a:pt x="0" y="923050"/>
                </a:lnTo>
                <a:lnTo>
                  <a:pt x="0" y="0"/>
                </a:lnTo>
                <a:close/>
              </a:path>
            </a:pathLst>
          </a:custGeom>
          <a:blipFill rotWithShape="1">
            <a:blip r:embed="rId8">
              <a:alphaModFix/>
            </a:blip>
            <a:stretch>
              <a:fillRect b="0" l="0" r="0" t="0"/>
            </a:stretch>
          </a:blipFill>
          <a:ln>
            <a:noFill/>
          </a:ln>
        </p:spPr>
      </p:sp>
      <p:sp>
        <p:nvSpPr>
          <p:cNvPr id="421" name="Google Shape;421;p35"/>
          <p:cNvSpPr/>
          <p:nvPr/>
        </p:nvSpPr>
        <p:spPr>
          <a:xfrm>
            <a:off x="6503194" y="3537139"/>
            <a:ext cx="495792" cy="478665"/>
          </a:xfrm>
          <a:custGeom>
            <a:rect b="b" l="l" r="r" t="t"/>
            <a:pathLst>
              <a:path extrusionOk="0" h="957330" w="991584">
                <a:moveTo>
                  <a:pt x="0" y="0"/>
                </a:moveTo>
                <a:lnTo>
                  <a:pt x="991584" y="0"/>
                </a:lnTo>
                <a:lnTo>
                  <a:pt x="991584" y="957330"/>
                </a:lnTo>
                <a:lnTo>
                  <a:pt x="0" y="957330"/>
                </a:lnTo>
                <a:lnTo>
                  <a:pt x="0" y="0"/>
                </a:lnTo>
                <a:close/>
              </a:path>
            </a:pathLst>
          </a:custGeom>
          <a:blipFill rotWithShape="1">
            <a:blip r:embed="rId9">
              <a:alphaModFix/>
            </a:blip>
            <a:stretch>
              <a:fillRect b="0" l="0" r="0" t="0"/>
            </a:stretch>
          </a:blipFill>
          <a:ln>
            <a:noFill/>
          </a:ln>
        </p:spPr>
      </p:sp>
      <p:sp>
        <p:nvSpPr>
          <p:cNvPr id="422" name="Google Shape;422;p35"/>
          <p:cNvSpPr txBox="1"/>
          <p:nvPr/>
        </p:nvSpPr>
        <p:spPr>
          <a:xfrm>
            <a:off x="1266331" y="2236166"/>
            <a:ext cx="1505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Service</a:t>
            </a:r>
            <a:endParaRPr i="1" sz="700"/>
          </a:p>
        </p:txBody>
      </p:sp>
      <p:sp>
        <p:nvSpPr>
          <p:cNvPr id="423" name="Google Shape;423;p35"/>
          <p:cNvSpPr txBox="1"/>
          <p:nvPr/>
        </p:nvSpPr>
        <p:spPr>
          <a:xfrm>
            <a:off x="1266331" y="3449518"/>
            <a:ext cx="1505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Service</a:t>
            </a:r>
            <a:endParaRPr i="1" sz="700"/>
          </a:p>
        </p:txBody>
      </p:sp>
      <p:sp>
        <p:nvSpPr>
          <p:cNvPr id="424" name="Google Shape;424;p35"/>
          <p:cNvSpPr txBox="1"/>
          <p:nvPr/>
        </p:nvSpPr>
        <p:spPr>
          <a:xfrm>
            <a:off x="4200278" y="2236166"/>
            <a:ext cx="1505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Service</a:t>
            </a:r>
            <a:endParaRPr i="1" sz="700"/>
          </a:p>
        </p:txBody>
      </p:sp>
      <p:sp>
        <p:nvSpPr>
          <p:cNvPr id="425" name="Google Shape;425;p35"/>
          <p:cNvSpPr txBox="1"/>
          <p:nvPr/>
        </p:nvSpPr>
        <p:spPr>
          <a:xfrm>
            <a:off x="4200278" y="3449518"/>
            <a:ext cx="1505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Service</a:t>
            </a:r>
            <a:endParaRPr i="1" sz="700"/>
          </a:p>
        </p:txBody>
      </p:sp>
      <p:sp>
        <p:nvSpPr>
          <p:cNvPr id="426" name="Google Shape;426;p35"/>
          <p:cNvSpPr txBox="1"/>
          <p:nvPr/>
        </p:nvSpPr>
        <p:spPr>
          <a:xfrm>
            <a:off x="7255422" y="2236166"/>
            <a:ext cx="1505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Service</a:t>
            </a:r>
            <a:endParaRPr i="1" sz="700"/>
          </a:p>
        </p:txBody>
      </p:sp>
      <p:sp>
        <p:nvSpPr>
          <p:cNvPr id="427" name="Google Shape;427;p35"/>
          <p:cNvSpPr txBox="1"/>
          <p:nvPr/>
        </p:nvSpPr>
        <p:spPr>
          <a:xfrm>
            <a:off x="7255422" y="3449518"/>
            <a:ext cx="15051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Service</a:t>
            </a:r>
            <a:endParaRPr i="1" sz="700"/>
          </a:p>
        </p:txBody>
      </p:sp>
      <p:sp>
        <p:nvSpPr>
          <p:cNvPr id="428" name="Google Shape;428;p35"/>
          <p:cNvSpPr txBox="1"/>
          <p:nvPr/>
        </p:nvSpPr>
        <p:spPr>
          <a:xfrm>
            <a:off x="1266331" y="2660213"/>
            <a:ext cx="1888579"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429" name="Google Shape;429;p35"/>
          <p:cNvSpPr txBox="1"/>
          <p:nvPr/>
        </p:nvSpPr>
        <p:spPr>
          <a:xfrm>
            <a:off x="1266331" y="3873565"/>
            <a:ext cx="1888579"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430" name="Google Shape;430;p35"/>
          <p:cNvSpPr txBox="1"/>
          <p:nvPr/>
        </p:nvSpPr>
        <p:spPr>
          <a:xfrm>
            <a:off x="4200278" y="2660213"/>
            <a:ext cx="1888578"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431" name="Google Shape;431;p35"/>
          <p:cNvSpPr txBox="1"/>
          <p:nvPr/>
        </p:nvSpPr>
        <p:spPr>
          <a:xfrm>
            <a:off x="4200278" y="3873565"/>
            <a:ext cx="1888578"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432" name="Google Shape;432;p35"/>
          <p:cNvSpPr txBox="1"/>
          <p:nvPr/>
        </p:nvSpPr>
        <p:spPr>
          <a:xfrm>
            <a:off x="7255422" y="2660213"/>
            <a:ext cx="1888579"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
        <p:nvSpPr>
          <p:cNvPr id="433" name="Google Shape;433;p35"/>
          <p:cNvSpPr txBox="1"/>
          <p:nvPr/>
        </p:nvSpPr>
        <p:spPr>
          <a:xfrm>
            <a:off x="7255422" y="3873565"/>
            <a:ext cx="1888579"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communication tools</a:t>
            </a:r>
            <a:endParaRPr sz="700"/>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437" name="Shape 437"/>
        <p:cNvGrpSpPr/>
        <p:nvPr/>
      </p:nvGrpSpPr>
      <p:grpSpPr>
        <a:xfrm>
          <a:off x="0" y="0"/>
          <a:ext cx="0" cy="0"/>
          <a:chOff x="0" y="0"/>
          <a:chExt cx="0" cy="0"/>
        </a:xfrm>
      </p:grpSpPr>
      <p:cxnSp>
        <p:nvCxnSpPr>
          <p:cNvPr id="438" name="Google Shape;438;p36"/>
          <p:cNvCxnSpPr/>
          <p:nvPr/>
        </p:nvCxnSpPr>
        <p:spPr>
          <a:xfrm>
            <a:off x="3039811" y="-2000367"/>
            <a:ext cx="0" cy="9144235"/>
          </a:xfrm>
          <a:prstGeom prst="straightConnector1">
            <a:avLst/>
          </a:prstGeom>
          <a:noFill/>
          <a:ln cap="flat" cmpd="sng" w="19050">
            <a:solidFill>
              <a:srgbClr val="C1FF1E"/>
            </a:solidFill>
            <a:prstDash val="solid"/>
            <a:round/>
            <a:headEnd len="sm" w="sm" type="none"/>
            <a:tailEnd len="sm" w="sm" type="none"/>
          </a:ln>
        </p:spPr>
      </p:cxnSp>
      <p:pic>
        <p:nvPicPr>
          <p:cNvPr id="439" name="Google Shape;439;p36"/>
          <p:cNvPicPr preferRelativeResize="0"/>
          <p:nvPr/>
        </p:nvPicPr>
        <p:blipFill rotWithShape="1">
          <a:blip r:embed="rId3">
            <a:alphaModFix/>
          </a:blip>
          <a:srcRect b="0" l="5512" r="5511" t="14294"/>
          <a:stretch/>
        </p:blipFill>
        <p:spPr>
          <a:xfrm>
            <a:off x="8629650" y="504825"/>
            <a:ext cx="2852697" cy="4124325"/>
          </a:xfrm>
          <a:prstGeom prst="rect">
            <a:avLst/>
          </a:prstGeom>
          <a:noFill/>
          <a:ln>
            <a:noFill/>
          </a:ln>
        </p:spPr>
      </p:pic>
      <p:cxnSp>
        <p:nvCxnSpPr>
          <p:cNvPr id="440" name="Google Shape;440;p36"/>
          <p:cNvCxnSpPr/>
          <p:nvPr/>
        </p:nvCxnSpPr>
        <p:spPr>
          <a:xfrm>
            <a:off x="8634413" y="510711"/>
            <a:ext cx="0" cy="4118556"/>
          </a:xfrm>
          <a:prstGeom prst="straightConnector1">
            <a:avLst/>
          </a:prstGeom>
          <a:noFill/>
          <a:ln cap="flat" cmpd="sng" w="19050">
            <a:solidFill>
              <a:srgbClr val="C1FF1E"/>
            </a:solidFill>
            <a:prstDash val="solid"/>
            <a:round/>
            <a:headEnd len="sm" w="sm" type="none"/>
            <a:tailEnd len="sm" w="sm" type="none"/>
          </a:ln>
        </p:spPr>
      </p:cxnSp>
      <p:cxnSp>
        <p:nvCxnSpPr>
          <p:cNvPr id="441" name="Google Shape;441;p36"/>
          <p:cNvCxnSpPr/>
          <p:nvPr/>
        </p:nvCxnSpPr>
        <p:spPr>
          <a:xfrm>
            <a:off x="3044573" y="509588"/>
            <a:ext cx="9144235" cy="0"/>
          </a:xfrm>
          <a:prstGeom prst="straightConnector1">
            <a:avLst/>
          </a:prstGeom>
          <a:noFill/>
          <a:ln cap="flat" cmpd="sng" w="19050">
            <a:solidFill>
              <a:srgbClr val="C1FF1E"/>
            </a:solidFill>
            <a:prstDash val="solid"/>
            <a:round/>
            <a:headEnd len="sm" w="sm" type="none"/>
            <a:tailEnd len="sm" w="sm" type="none"/>
          </a:ln>
        </p:spPr>
      </p:cxnSp>
      <p:cxnSp>
        <p:nvCxnSpPr>
          <p:cNvPr id="442" name="Google Shape;442;p36"/>
          <p:cNvCxnSpPr/>
          <p:nvPr/>
        </p:nvCxnSpPr>
        <p:spPr>
          <a:xfrm>
            <a:off x="3042700" y="2674144"/>
            <a:ext cx="5598349" cy="0"/>
          </a:xfrm>
          <a:prstGeom prst="straightConnector1">
            <a:avLst/>
          </a:prstGeom>
          <a:noFill/>
          <a:ln cap="flat" cmpd="sng" w="19050">
            <a:solidFill>
              <a:srgbClr val="C1FF1E"/>
            </a:solidFill>
            <a:prstDash val="solid"/>
            <a:round/>
            <a:headEnd len="sm" w="sm" type="none"/>
            <a:tailEnd len="sm" w="sm" type="none"/>
          </a:ln>
        </p:spPr>
      </p:cxnSp>
      <p:cxnSp>
        <p:nvCxnSpPr>
          <p:cNvPr id="443" name="Google Shape;443;p36"/>
          <p:cNvCxnSpPr/>
          <p:nvPr/>
        </p:nvCxnSpPr>
        <p:spPr>
          <a:xfrm>
            <a:off x="3044573" y="4633913"/>
            <a:ext cx="9144235" cy="0"/>
          </a:xfrm>
          <a:prstGeom prst="straightConnector1">
            <a:avLst/>
          </a:prstGeom>
          <a:noFill/>
          <a:ln cap="flat" cmpd="sng" w="19050">
            <a:solidFill>
              <a:srgbClr val="C1FF1E"/>
            </a:solidFill>
            <a:prstDash val="solid"/>
            <a:round/>
            <a:headEnd len="sm" w="sm" type="none"/>
            <a:tailEnd len="sm" w="sm" type="none"/>
          </a:ln>
        </p:spPr>
      </p:cxnSp>
      <p:sp>
        <p:nvSpPr>
          <p:cNvPr id="444" name="Google Shape;444;p36"/>
          <p:cNvSpPr txBox="1"/>
          <p:nvPr/>
        </p:nvSpPr>
        <p:spPr>
          <a:xfrm>
            <a:off x="3853500" y="3213862"/>
            <a:ext cx="3976750" cy="58011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ABOUT US</a:t>
            </a:r>
            <a:endParaRPr sz="700"/>
          </a:p>
        </p:txBody>
      </p:sp>
      <p:sp>
        <p:nvSpPr>
          <p:cNvPr id="445" name="Google Shape;445;p36"/>
          <p:cNvSpPr txBox="1"/>
          <p:nvPr/>
        </p:nvSpPr>
        <p:spPr>
          <a:xfrm>
            <a:off x="4572872" y="3895439"/>
            <a:ext cx="2538004" cy="1368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Elaborate on what you want to discuss. </a:t>
            </a:r>
            <a:endParaRPr sz="700"/>
          </a:p>
        </p:txBody>
      </p:sp>
      <p:sp>
        <p:nvSpPr>
          <p:cNvPr id="446" name="Google Shape;446;p36"/>
          <p:cNvSpPr txBox="1"/>
          <p:nvPr/>
        </p:nvSpPr>
        <p:spPr>
          <a:xfrm>
            <a:off x="4197613" y="593219"/>
            <a:ext cx="3288600" cy="16779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1" lang="en" sz="10900" u="none" cap="none" strike="noStrike">
                <a:solidFill>
                  <a:srgbClr val="C1FF1E"/>
                </a:solidFill>
                <a:latin typeface="Josefin Slab"/>
                <a:ea typeface="Josefin Slab"/>
                <a:cs typeface="Josefin Slab"/>
                <a:sym typeface="Josefin Slab"/>
              </a:rPr>
              <a:t>03.</a:t>
            </a:r>
            <a:endParaRPr i="1" sz="700"/>
          </a:p>
        </p:txBody>
      </p:sp>
      <p:pic>
        <p:nvPicPr>
          <p:cNvPr id="447" name="Google Shape;447;p36"/>
          <p:cNvPicPr preferRelativeResize="0"/>
          <p:nvPr/>
        </p:nvPicPr>
        <p:blipFill rotWithShape="1">
          <a:blip r:embed="rId3">
            <a:alphaModFix/>
          </a:blip>
          <a:srcRect b="0" l="12047" r="12046" t="14294"/>
          <a:stretch/>
        </p:blipFill>
        <p:spPr>
          <a:xfrm>
            <a:off x="0" y="0"/>
            <a:ext cx="3035048" cy="5143500"/>
          </a:xfrm>
          <a:prstGeom prst="rect">
            <a:avLst/>
          </a:prstGeom>
          <a:noFill/>
          <a:ln>
            <a:noFill/>
          </a:ln>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451" name="Shape 451"/>
        <p:cNvGrpSpPr/>
        <p:nvPr/>
      </p:nvGrpSpPr>
      <p:grpSpPr>
        <a:xfrm>
          <a:off x="0" y="0"/>
          <a:ext cx="0" cy="0"/>
          <a:chOff x="0" y="0"/>
          <a:chExt cx="0" cy="0"/>
        </a:xfrm>
      </p:grpSpPr>
      <p:pic>
        <p:nvPicPr>
          <p:cNvPr id="452" name="Google Shape;452;p37"/>
          <p:cNvPicPr preferRelativeResize="0"/>
          <p:nvPr/>
        </p:nvPicPr>
        <p:blipFill>
          <a:blip r:embed="rId3">
            <a:alphaModFix/>
          </a:blip>
          <a:stretch>
            <a:fillRect/>
          </a:stretch>
        </p:blipFill>
        <p:spPr>
          <a:xfrm>
            <a:off x="501725" y="489500"/>
            <a:ext cx="4072681" cy="4139650"/>
          </a:xfrm>
          <a:prstGeom prst="rect">
            <a:avLst/>
          </a:prstGeom>
          <a:noFill/>
          <a:ln>
            <a:noFill/>
          </a:ln>
        </p:spPr>
      </p:pic>
      <p:cxnSp>
        <p:nvCxnSpPr>
          <p:cNvPr id="453" name="Google Shape;453;p37"/>
          <p:cNvCxnSpPr/>
          <p:nvPr/>
        </p:nvCxnSpPr>
        <p:spPr>
          <a:xfrm>
            <a:off x="-4884009" y="495300"/>
            <a:ext cx="9467916" cy="0"/>
          </a:xfrm>
          <a:prstGeom prst="straightConnector1">
            <a:avLst/>
          </a:prstGeom>
          <a:noFill/>
          <a:ln cap="flat" cmpd="sng" w="19050">
            <a:solidFill>
              <a:srgbClr val="C1FF1E"/>
            </a:solidFill>
            <a:prstDash val="solid"/>
            <a:round/>
            <a:headEnd len="sm" w="sm" type="none"/>
            <a:tailEnd len="sm" w="sm" type="none"/>
          </a:ln>
        </p:spPr>
      </p:cxnSp>
      <p:cxnSp>
        <p:nvCxnSpPr>
          <p:cNvPr id="454" name="Google Shape;454;p37"/>
          <p:cNvCxnSpPr/>
          <p:nvPr/>
        </p:nvCxnSpPr>
        <p:spPr>
          <a:xfrm>
            <a:off x="-4888772" y="4629150"/>
            <a:ext cx="9467916" cy="0"/>
          </a:xfrm>
          <a:prstGeom prst="straightConnector1">
            <a:avLst/>
          </a:prstGeom>
          <a:noFill/>
          <a:ln cap="flat" cmpd="sng" w="19050">
            <a:solidFill>
              <a:srgbClr val="C1FF1E"/>
            </a:solidFill>
            <a:prstDash val="solid"/>
            <a:round/>
            <a:headEnd len="sm" w="sm" type="none"/>
            <a:tailEnd len="sm" w="sm" type="none"/>
          </a:ln>
        </p:spPr>
      </p:cxnSp>
      <p:cxnSp>
        <p:nvCxnSpPr>
          <p:cNvPr id="455" name="Google Shape;455;p37"/>
          <p:cNvCxnSpPr/>
          <p:nvPr/>
        </p:nvCxnSpPr>
        <p:spPr>
          <a:xfrm>
            <a:off x="50482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456" name="Google Shape;456;p37"/>
          <p:cNvCxnSpPr/>
          <p:nvPr/>
        </p:nvCxnSpPr>
        <p:spPr>
          <a:xfrm>
            <a:off x="863917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457" name="Google Shape;457;p37"/>
          <p:cNvCxnSpPr/>
          <p:nvPr/>
        </p:nvCxnSpPr>
        <p:spPr>
          <a:xfrm>
            <a:off x="8648700" y="4619625"/>
            <a:ext cx="9467916" cy="0"/>
          </a:xfrm>
          <a:prstGeom prst="straightConnector1">
            <a:avLst/>
          </a:prstGeom>
          <a:noFill/>
          <a:ln cap="flat" cmpd="sng" w="19050">
            <a:solidFill>
              <a:srgbClr val="C1FF1E"/>
            </a:solidFill>
            <a:prstDash val="solid"/>
            <a:round/>
            <a:headEnd len="sm" w="sm" type="none"/>
            <a:tailEnd len="sm" w="sm" type="none"/>
          </a:ln>
        </p:spPr>
      </p:cxnSp>
      <p:cxnSp>
        <p:nvCxnSpPr>
          <p:cNvPr id="458" name="Google Shape;458;p37"/>
          <p:cNvCxnSpPr/>
          <p:nvPr/>
        </p:nvCxnSpPr>
        <p:spPr>
          <a:xfrm>
            <a:off x="8648700" y="495300"/>
            <a:ext cx="9467916" cy="0"/>
          </a:xfrm>
          <a:prstGeom prst="straightConnector1">
            <a:avLst/>
          </a:prstGeom>
          <a:noFill/>
          <a:ln cap="flat" cmpd="sng" w="19050">
            <a:solidFill>
              <a:srgbClr val="C1FF1E"/>
            </a:solidFill>
            <a:prstDash val="solid"/>
            <a:round/>
            <a:headEnd len="sm" w="sm" type="none"/>
            <a:tailEnd len="sm" w="sm" type="none"/>
          </a:ln>
        </p:spPr>
      </p:cxnSp>
      <p:cxnSp>
        <p:nvCxnSpPr>
          <p:cNvPr id="459" name="Google Shape;459;p37"/>
          <p:cNvCxnSpPr/>
          <p:nvPr/>
        </p:nvCxnSpPr>
        <p:spPr>
          <a:xfrm>
            <a:off x="4574382" y="0"/>
            <a:ext cx="0" cy="5143500"/>
          </a:xfrm>
          <a:prstGeom prst="straightConnector1">
            <a:avLst/>
          </a:prstGeom>
          <a:noFill/>
          <a:ln cap="flat" cmpd="sng" w="19050">
            <a:solidFill>
              <a:srgbClr val="C1FF1E"/>
            </a:solidFill>
            <a:prstDash val="solid"/>
            <a:round/>
            <a:headEnd len="sm" w="sm" type="none"/>
            <a:tailEnd len="sm" w="sm" type="none"/>
          </a:ln>
        </p:spPr>
      </p:cxnSp>
      <p:sp>
        <p:nvSpPr>
          <p:cNvPr id="460" name="Google Shape;460;p37"/>
          <p:cNvSpPr txBox="1"/>
          <p:nvPr/>
        </p:nvSpPr>
        <p:spPr>
          <a:xfrm>
            <a:off x="5056063" y="1488010"/>
            <a:ext cx="3101432" cy="118495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OUR</a:t>
            </a:r>
            <a:endParaRPr sz="700"/>
          </a:p>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HISTORY</a:t>
            </a:r>
            <a:endParaRPr sz="700"/>
          </a:p>
        </p:txBody>
      </p:sp>
      <p:sp>
        <p:nvSpPr>
          <p:cNvPr id="461" name="Google Shape;461;p37"/>
          <p:cNvSpPr txBox="1"/>
          <p:nvPr/>
        </p:nvSpPr>
        <p:spPr>
          <a:xfrm>
            <a:off x="5056063" y="3180510"/>
            <a:ext cx="3101432" cy="4130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sz="700"/>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465" name="Shape 465"/>
        <p:cNvGrpSpPr/>
        <p:nvPr/>
      </p:nvGrpSpPr>
      <p:grpSpPr>
        <a:xfrm>
          <a:off x="0" y="0"/>
          <a:ext cx="0" cy="0"/>
          <a:chOff x="0" y="0"/>
          <a:chExt cx="0" cy="0"/>
        </a:xfrm>
      </p:grpSpPr>
      <p:pic>
        <p:nvPicPr>
          <p:cNvPr id="466" name="Google Shape;466;p38"/>
          <p:cNvPicPr preferRelativeResize="0"/>
          <p:nvPr/>
        </p:nvPicPr>
        <p:blipFill>
          <a:blip r:embed="rId3">
            <a:alphaModFix/>
          </a:blip>
          <a:stretch>
            <a:fillRect/>
          </a:stretch>
        </p:blipFill>
        <p:spPr>
          <a:xfrm>
            <a:off x="4569619" y="-631305"/>
            <a:ext cx="4530600" cy="3280968"/>
          </a:xfrm>
          <a:prstGeom prst="rect">
            <a:avLst/>
          </a:prstGeom>
          <a:noFill/>
          <a:ln>
            <a:noFill/>
          </a:ln>
        </p:spPr>
      </p:pic>
      <p:pic>
        <p:nvPicPr>
          <p:cNvPr id="467" name="Google Shape;467;p38"/>
          <p:cNvPicPr preferRelativeResize="0"/>
          <p:nvPr/>
        </p:nvPicPr>
        <p:blipFill>
          <a:blip r:embed="rId4">
            <a:alphaModFix/>
          </a:blip>
          <a:stretch>
            <a:fillRect/>
          </a:stretch>
        </p:blipFill>
        <p:spPr>
          <a:xfrm>
            <a:off x="-50" y="2644900"/>
            <a:ext cx="4574550" cy="2497692"/>
          </a:xfrm>
          <a:prstGeom prst="rect">
            <a:avLst/>
          </a:prstGeom>
          <a:noFill/>
          <a:ln>
            <a:noFill/>
          </a:ln>
        </p:spPr>
      </p:pic>
      <p:cxnSp>
        <p:nvCxnSpPr>
          <p:cNvPr id="468" name="Google Shape;468;p38"/>
          <p:cNvCxnSpPr/>
          <p:nvPr/>
        </p:nvCxnSpPr>
        <p:spPr>
          <a:xfrm>
            <a:off x="8634413" y="0"/>
            <a:ext cx="0" cy="5143500"/>
          </a:xfrm>
          <a:prstGeom prst="straightConnector1">
            <a:avLst/>
          </a:prstGeom>
          <a:noFill/>
          <a:ln cap="flat" cmpd="sng" w="19050">
            <a:solidFill>
              <a:srgbClr val="C1FF1E"/>
            </a:solidFill>
            <a:prstDash val="solid"/>
            <a:round/>
            <a:headEnd len="sm" w="sm" type="none"/>
            <a:tailEnd len="sm" w="sm" type="none"/>
          </a:ln>
        </p:spPr>
      </p:cxnSp>
      <p:cxnSp>
        <p:nvCxnSpPr>
          <p:cNvPr id="469" name="Google Shape;469;p38"/>
          <p:cNvCxnSpPr/>
          <p:nvPr/>
        </p:nvCxnSpPr>
        <p:spPr>
          <a:xfrm>
            <a:off x="-54" y="2644901"/>
            <a:ext cx="9144235" cy="0"/>
          </a:xfrm>
          <a:prstGeom prst="straightConnector1">
            <a:avLst/>
          </a:prstGeom>
          <a:noFill/>
          <a:ln cap="flat" cmpd="sng" w="19050">
            <a:solidFill>
              <a:srgbClr val="C1FF1E"/>
            </a:solidFill>
            <a:prstDash val="solid"/>
            <a:round/>
            <a:headEnd len="sm" w="sm" type="none"/>
            <a:tailEnd len="sm" w="sm" type="none"/>
          </a:ln>
        </p:spPr>
      </p:cxnSp>
      <p:cxnSp>
        <p:nvCxnSpPr>
          <p:cNvPr id="470" name="Google Shape;470;p38"/>
          <p:cNvCxnSpPr/>
          <p:nvPr/>
        </p:nvCxnSpPr>
        <p:spPr>
          <a:xfrm>
            <a:off x="4574382" y="0"/>
            <a:ext cx="0" cy="5143500"/>
          </a:xfrm>
          <a:prstGeom prst="straightConnector1">
            <a:avLst/>
          </a:prstGeom>
          <a:noFill/>
          <a:ln cap="flat" cmpd="sng" w="19050">
            <a:solidFill>
              <a:srgbClr val="C1FF1E"/>
            </a:solidFill>
            <a:prstDash val="solid"/>
            <a:round/>
            <a:headEnd len="sm" w="sm" type="none"/>
            <a:tailEnd len="sm" w="sm" type="none"/>
          </a:ln>
        </p:spPr>
      </p:cxnSp>
      <p:sp>
        <p:nvSpPr>
          <p:cNvPr id="471" name="Google Shape;471;p38"/>
          <p:cNvSpPr txBox="1"/>
          <p:nvPr/>
        </p:nvSpPr>
        <p:spPr>
          <a:xfrm>
            <a:off x="514350" y="701401"/>
            <a:ext cx="4020827" cy="118495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OUR</a:t>
            </a:r>
            <a:endParaRPr sz="700"/>
          </a:p>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FOUNDER</a:t>
            </a:r>
            <a:endParaRPr sz="700"/>
          </a:p>
        </p:txBody>
      </p:sp>
      <p:grpSp>
        <p:nvGrpSpPr>
          <p:cNvPr id="472" name="Google Shape;472;p38"/>
          <p:cNvGrpSpPr/>
          <p:nvPr/>
        </p:nvGrpSpPr>
        <p:grpSpPr>
          <a:xfrm>
            <a:off x="5083845" y="3435480"/>
            <a:ext cx="3193504" cy="890057"/>
            <a:chOff x="0" y="-85725"/>
            <a:chExt cx="8516010" cy="2373487"/>
          </a:xfrm>
        </p:grpSpPr>
        <p:sp>
          <p:nvSpPr>
            <p:cNvPr id="473" name="Google Shape;473;p38"/>
            <p:cNvSpPr txBox="1"/>
            <p:nvPr/>
          </p:nvSpPr>
          <p:spPr>
            <a:xfrm>
              <a:off x="0" y="-85725"/>
              <a:ext cx="7745400" cy="820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Name Surname</a:t>
              </a:r>
              <a:endParaRPr i="1" sz="700"/>
            </a:p>
          </p:txBody>
        </p:sp>
        <p:sp>
          <p:nvSpPr>
            <p:cNvPr id="474" name="Google Shape;474;p38"/>
            <p:cNvSpPr txBox="1"/>
            <p:nvPr/>
          </p:nvSpPr>
          <p:spPr>
            <a:xfrm>
              <a:off x="0" y="1192599"/>
              <a:ext cx="8516010" cy="109516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sz="700"/>
            </a:p>
          </p:txBody>
        </p:sp>
      </p:gr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478" name="Shape 478"/>
        <p:cNvGrpSpPr/>
        <p:nvPr/>
      </p:nvGrpSpPr>
      <p:grpSpPr>
        <a:xfrm>
          <a:off x="0" y="0"/>
          <a:ext cx="0" cy="0"/>
          <a:chOff x="0" y="0"/>
          <a:chExt cx="0" cy="0"/>
        </a:xfrm>
      </p:grpSpPr>
      <p:pic>
        <p:nvPicPr>
          <p:cNvPr id="479" name="Google Shape;479;p39"/>
          <p:cNvPicPr preferRelativeResize="0"/>
          <p:nvPr/>
        </p:nvPicPr>
        <p:blipFill rotWithShape="1">
          <a:blip r:embed="rId3">
            <a:alphaModFix/>
          </a:blip>
          <a:srcRect b="0" l="39985" r="21034" t="0"/>
          <a:stretch/>
        </p:blipFill>
        <p:spPr>
          <a:xfrm>
            <a:off x="-51807" y="1186957"/>
            <a:ext cx="2311904" cy="3954162"/>
          </a:xfrm>
          <a:prstGeom prst="rect">
            <a:avLst/>
          </a:prstGeom>
          <a:noFill/>
          <a:ln>
            <a:noFill/>
          </a:ln>
        </p:spPr>
      </p:pic>
      <p:pic>
        <p:nvPicPr>
          <p:cNvPr id="480" name="Google Shape;480;p39"/>
          <p:cNvPicPr preferRelativeResize="0"/>
          <p:nvPr/>
        </p:nvPicPr>
        <p:blipFill rotWithShape="1">
          <a:blip r:embed="rId4">
            <a:alphaModFix/>
          </a:blip>
          <a:srcRect b="0" l="50584" r="10461" t="0"/>
          <a:stretch/>
        </p:blipFill>
        <p:spPr>
          <a:xfrm>
            <a:off x="2260096" y="1186956"/>
            <a:ext cx="2311904" cy="3954162"/>
          </a:xfrm>
          <a:prstGeom prst="rect">
            <a:avLst/>
          </a:prstGeom>
          <a:noFill/>
          <a:ln>
            <a:noFill/>
          </a:ln>
        </p:spPr>
      </p:pic>
      <p:pic>
        <p:nvPicPr>
          <p:cNvPr id="481" name="Google Shape;481;p39"/>
          <p:cNvPicPr preferRelativeResize="0"/>
          <p:nvPr/>
        </p:nvPicPr>
        <p:blipFill rotWithShape="1">
          <a:blip r:embed="rId5">
            <a:alphaModFix/>
          </a:blip>
          <a:srcRect b="0" l="19860" r="40672" t="0"/>
          <a:stretch/>
        </p:blipFill>
        <p:spPr>
          <a:xfrm>
            <a:off x="4572000" y="1186956"/>
            <a:ext cx="2311904" cy="3954162"/>
          </a:xfrm>
          <a:prstGeom prst="rect">
            <a:avLst/>
          </a:prstGeom>
          <a:noFill/>
          <a:ln>
            <a:noFill/>
          </a:ln>
        </p:spPr>
      </p:pic>
      <p:pic>
        <p:nvPicPr>
          <p:cNvPr id="482" name="Google Shape;482;p39"/>
          <p:cNvPicPr preferRelativeResize="0"/>
          <p:nvPr/>
        </p:nvPicPr>
        <p:blipFill rotWithShape="1">
          <a:blip r:embed="rId6">
            <a:alphaModFix/>
          </a:blip>
          <a:srcRect b="1397" l="0" r="21824" t="23223"/>
          <a:stretch/>
        </p:blipFill>
        <p:spPr>
          <a:xfrm>
            <a:off x="6883904" y="1186956"/>
            <a:ext cx="2311904" cy="3954162"/>
          </a:xfrm>
          <a:prstGeom prst="rect">
            <a:avLst/>
          </a:prstGeom>
          <a:noFill/>
          <a:ln>
            <a:noFill/>
          </a:ln>
        </p:spPr>
      </p:pic>
      <p:cxnSp>
        <p:nvCxnSpPr>
          <p:cNvPr id="483" name="Google Shape;483;p39"/>
          <p:cNvCxnSpPr/>
          <p:nvPr/>
        </p:nvCxnSpPr>
        <p:spPr>
          <a:xfrm>
            <a:off x="-54" y="1191719"/>
            <a:ext cx="9144235" cy="0"/>
          </a:xfrm>
          <a:prstGeom prst="straightConnector1">
            <a:avLst/>
          </a:prstGeom>
          <a:noFill/>
          <a:ln cap="flat" cmpd="sng" w="19050">
            <a:solidFill>
              <a:srgbClr val="C1FF1E"/>
            </a:solidFill>
            <a:prstDash val="solid"/>
            <a:round/>
            <a:headEnd len="sm" w="sm" type="none"/>
            <a:tailEnd len="sm" w="sm" type="none"/>
          </a:ln>
        </p:spPr>
      </p:cxnSp>
      <p:sp>
        <p:nvSpPr>
          <p:cNvPr id="484" name="Google Shape;484;p39"/>
          <p:cNvSpPr txBox="1"/>
          <p:nvPr/>
        </p:nvSpPr>
        <p:spPr>
          <a:xfrm>
            <a:off x="445112" y="290255"/>
            <a:ext cx="8253776" cy="58011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ADD A TEAM MEMBERS PAGE</a:t>
            </a:r>
            <a:endParaRPr sz="700"/>
          </a:p>
        </p:txBody>
      </p:sp>
      <p:cxnSp>
        <p:nvCxnSpPr>
          <p:cNvPr id="485" name="Google Shape;485;p39"/>
          <p:cNvCxnSpPr/>
          <p:nvPr/>
        </p:nvCxnSpPr>
        <p:spPr>
          <a:xfrm>
            <a:off x="2264859" y="1189338"/>
            <a:ext cx="0" cy="6688548"/>
          </a:xfrm>
          <a:prstGeom prst="straightConnector1">
            <a:avLst/>
          </a:prstGeom>
          <a:noFill/>
          <a:ln cap="flat" cmpd="sng" w="19050">
            <a:solidFill>
              <a:srgbClr val="C1FF1E"/>
            </a:solidFill>
            <a:prstDash val="solid"/>
            <a:round/>
            <a:headEnd len="sm" w="sm" type="none"/>
            <a:tailEnd len="sm" w="sm" type="none"/>
          </a:ln>
        </p:spPr>
      </p:cxnSp>
      <p:cxnSp>
        <p:nvCxnSpPr>
          <p:cNvPr id="486" name="Google Shape;486;p39"/>
          <p:cNvCxnSpPr/>
          <p:nvPr/>
        </p:nvCxnSpPr>
        <p:spPr>
          <a:xfrm>
            <a:off x="4572000" y="1189338"/>
            <a:ext cx="0" cy="6688548"/>
          </a:xfrm>
          <a:prstGeom prst="straightConnector1">
            <a:avLst/>
          </a:prstGeom>
          <a:noFill/>
          <a:ln cap="flat" cmpd="sng" w="19050">
            <a:solidFill>
              <a:srgbClr val="C1FF1E"/>
            </a:solidFill>
            <a:prstDash val="solid"/>
            <a:round/>
            <a:headEnd len="sm" w="sm" type="none"/>
            <a:tailEnd len="sm" w="sm" type="none"/>
          </a:ln>
        </p:spPr>
      </p:cxnSp>
      <p:cxnSp>
        <p:nvCxnSpPr>
          <p:cNvPr id="487" name="Google Shape;487;p39"/>
          <p:cNvCxnSpPr/>
          <p:nvPr/>
        </p:nvCxnSpPr>
        <p:spPr>
          <a:xfrm>
            <a:off x="6888666" y="1189338"/>
            <a:ext cx="0" cy="6688548"/>
          </a:xfrm>
          <a:prstGeom prst="straightConnector1">
            <a:avLst/>
          </a:prstGeom>
          <a:noFill/>
          <a:ln cap="flat" cmpd="sng" w="19050">
            <a:solidFill>
              <a:srgbClr val="C1FF1E"/>
            </a:solidFill>
            <a:prstDash val="solid"/>
            <a:round/>
            <a:headEnd len="sm" w="sm" type="none"/>
            <a:tailEnd len="sm" w="sm" type="none"/>
          </a:ln>
        </p:spPr>
      </p:cxnSp>
      <p:grpSp>
        <p:nvGrpSpPr>
          <p:cNvPr id="488" name="Google Shape;488;p39"/>
          <p:cNvGrpSpPr/>
          <p:nvPr/>
        </p:nvGrpSpPr>
        <p:grpSpPr>
          <a:xfrm>
            <a:off x="157743" y="4244419"/>
            <a:ext cx="1892804" cy="1615382"/>
            <a:chOff x="0" y="-38100"/>
            <a:chExt cx="997032" cy="850900"/>
          </a:xfrm>
        </p:grpSpPr>
        <p:sp>
          <p:nvSpPr>
            <p:cNvPr id="489" name="Google Shape;489;p39"/>
            <p:cNvSpPr/>
            <p:nvPr/>
          </p:nvSpPr>
          <p:spPr>
            <a:xfrm>
              <a:off x="0" y="0"/>
              <a:ext cx="997032" cy="375282"/>
            </a:xfrm>
            <a:custGeom>
              <a:rect b="b" l="l" r="r" t="t"/>
              <a:pathLst>
                <a:path extrusionOk="0" h="375282" w="997032">
                  <a:moveTo>
                    <a:pt x="0" y="0"/>
                  </a:moveTo>
                  <a:lnTo>
                    <a:pt x="997032" y="0"/>
                  </a:lnTo>
                  <a:lnTo>
                    <a:pt x="997032" y="375282"/>
                  </a:lnTo>
                  <a:lnTo>
                    <a:pt x="0" y="375282"/>
                  </a:lnTo>
                  <a:close/>
                </a:path>
              </a:pathLst>
            </a:custGeom>
            <a:solidFill>
              <a:srgbClr val="C1FF1E"/>
            </a:solidFill>
            <a:ln>
              <a:noFill/>
            </a:ln>
          </p:spPr>
        </p:sp>
        <p:sp>
          <p:nvSpPr>
            <p:cNvPr id="490" name="Google Shape;490;p3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39"/>
          <p:cNvGrpSpPr/>
          <p:nvPr/>
        </p:nvGrpSpPr>
        <p:grpSpPr>
          <a:xfrm>
            <a:off x="2469646" y="4244419"/>
            <a:ext cx="1892804" cy="1615382"/>
            <a:chOff x="0" y="-38100"/>
            <a:chExt cx="997032" cy="850900"/>
          </a:xfrm>
        </p:grpSpPr>
        <p:sp>
          <p:nvSpPr>
            <p:cNvPr id="492" name="Google Shape;492;p39"/>
            <p:cNvSpPr/>
            <p:nvPr/>
          </p:nvSpPr>
          <p:spPr>
            <a:xfrm>
              <a:off x="0" y="0"/>
              <a:ext cx="997032" cy="375282"/>
            </a:xfrm>
            <a:custGeom>
              <a:rect b="b" l="l" r="r" t="t"/>
              <a:pathLst>
                <a:path extrusionOk="0" h="375282" w="997032">
                  <a:moveTo>
                    <a:pt x="0" y="0"/>
                  </a:moveTo>
                  <a:lnTo>
                    <a:pt x="997032" y="0"/>
                  </a:lnTo>
                  <a:lnTo>
                    <a:pt x="997032" y="375282"/>
                  </a:lnTo>
                  <a:lnTo>
                    <a:pt x="0" y="375282"/>
                  </a:lnTo>
                  <a:close/>
                </a:path>
              </a:pathLst>
            </a:custGeom>
            <a:solidFill>
              <a:srgbClr val="C1FF1E"/>
            </a:solidFill>
            <a:ln>
              <a:noFill/>
            </a:ln>
          </p:spPr>
        </p:sp>
        <p:sp>
          <p:nvSpPr>
            <p:cNvPr id="493" name="Google Shape;493;p3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39"/>
          <p:cNvGrpSpPr/>
          <p:nvPr/>
        </p:nvGrpSpPr>
        <p:grpSpPr>
          <a:xfrm>
            <a:off x="4776788" y="4244419"/>
            <a:ext cx="1892804" cy="1615382"/>
            <a:chOff x="0" y="-38100"/>
            <a:chExt cx="997032" cy="850900"/>
          </a:xfrm>
        </p:grpSpPr>
        <p:sp>
          <p:nvSpPr>
            <p:cNvPr id="495" name="Google Shape;495;p39"/>
            <p:cNvSpPr/>
            <p:nvPr/>
          </p:nvSpPr>
          <p:spPr>
            <a:xfrm>
              <a:off x="0" y="0"/>
              <a:ext cx="997032" cy="375282"/>
            </a:xfrm>
            <a:custGeom>
              <a:rect b="b" l="l" r="r" t="t"/>
              <a:pathLst>
                <a:path extrusionOk="0" h="375282" w="997032">
                  <a:moveTo>
                    <a:pt x="0" y="0"/>
                  </a:moveTo>
                  <a:lnTo>
                    <a:pt x="997032" y="0"/>
                  </a:lnTo>
                  <a:lnTo>
                    <a:pt x="997032" y="375282"/>
                  </a:lnTo>
                  <a:lnTo>
                    <a:pt x="0" y="375282"/>
                  </a:lnTo>
                  <a:close/>
                </a:path>
              </a:pathLst>
            </a:custGeom>
            <a:solidFill>
              <a:srgbClr val="C1FF1E"/>
            </a:solidFill>
            <a:ln>
              <a:noFill/>
            </a:ln>
          </p:spPr>
        </p:sp>
        <p:sp>
          <p:nvSpPr>
            <p:cNvPr id="496" name="Google Shape;496;p3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7" name="Google Shape;497;p39"/>
          <p:cNvGrpSpPr/>
          <p:nvPr/>
        </p:nvGrpSpPr>
        <p:grpSpPr>
          <a:xfrm>
            <a:off x="7093454" y="4244419"/>
            <a:ext cx="1892804" cy="1615382"/>
            <a:chOff x="0" y="-38100"/>
            <a:chExt cx="997032" cy="850900"/>
          </a:xfrm>
        </p:grpSpPr>
        <p:sp>
          <p:nvSpPr>
            <p:cNvPr id="498" name="Google Shape;498;p39"/>
            <p:cNvSpPr/>
            <p:nvPr/>
          </p:nvSpPr>
          <p:spPr>
            <a:xfrm>
              <a:off x="0" y="0"/>
              <a:ext cx="997032" cy="375282"/>
            </a:xfrm>
            <a:custGeom>
              <a:rect b="b" l="l" r="r" t="t"/>
              <a:pathLst>
                <a:path extrusionOk="0" h="375282" w="997032">
                  <a:moveTo>
                    <a:pt x="0" y="0"/>
                  </a:moveTo>
                  <a:lnTo>
                    <a:pt x="997032" y="0"/>
                  </a:lnTo>
                  <a:lnTo>
                    <a:pt x="997032" y="375282"/>
                  </a:lnTo>
                  <a:lnTo>
                    <a:pt x="0" y="375282"/>
                  </a:lnTo>
                  <a:close/>
                </a:path>
              </a:pathLst>
            </a:custGeom>
            <a:solidFill>
              <a:srgbClr val="C1FF1E"/>
            </a:solidFill>
            <a:ln>
              <a:noFill/>
            </a:ln>
          </p:spPr>
        </p:sp>
        <p:sp>
          <p:nvSpPr>
            <p:cNvPr id="499" name="Google Shape;499;p3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0" name="Google Shape;500;p39"/>
          <p:cNvSpPr txBox="1"/>
          <p:nvPr/>
        </p:nvSpPr>
        <p:spPr>
          <a:xfrm>
            <a:off x="277626" y="4400941"/>
            <a:ext cx="16530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Name</a:t>
            </a:r>
            <a:endParaRPr i="1" sz="700"/>
          </a:p>
        </p:txBody>
      </p:sp>
      <p:sp>
        <p:nvSpPr>
          <p:cNvPr id="501" name="Google Shape;501;p39"/>
          <p:cNvSpPr txBox="1"/>
          <p:nvPr/>
        </p:nvSpPr>
        <p:spPr>
          <a:xfrm>
            <a:off x="2589530" y="4400941"/>
            <a:ext cx="16530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Name</a:t>
            </a:r>
            <a:endParaRPr i="1" sz="700"/>
          </a:p>
        </p:txBody>
      </p:sp>
      <p:sp>
        <p:nvSpPr>
          <p:cNvPr id="502" name="Google Shape;502;p39"/>
          <p:cNvSpPr txBox="1"/>
          <p:nvPr/>
        </p:nvSpPr>
        <p:spPr>
          <a:xfrm>
            <a:off x="4896671" y="4400941"/>
            <a:ext cx="16530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Name</a:t>
            </a:r>
            <a:endParaRPr i="1" sz="700"/>
          </a:p>
        </p:txBody>
      </p:sp>
      <p:sp>
        <p:nvSpPr>
          <p:cNvPr id="503" name="Google Shape;503;p39"/>
          <p:cNvSpPr txBox="1"/>
          <p:nvPr/>
        </p:nvSpPr>
        <p:spPr>
          <a:xfrm>
            <a:off x="7213337" y="4400941"/>
            <a:ext cx="16530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Name</a:t>
            </a:r>
            <a:endParaRPr i="1" sz="700"/>
          </a:p>
        </p:txBody>
      </p:sp>
      <p:sp>
        <p:nvSpPr>
          <p:cNvPr id="504" name="Google Shape;504;p39"/>
          <p:cNvSpPr txBox="1"/>
          <p:nvPr/>
        </p:nvSpPr>
        <p:spPr>
          <a:xfrm>
            <a:off x="439808" y="4765304"/>
            <a:ext cx="1328672" cy="1368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Title or Position</a:t>
            </a:r>
            <a:endParaRPr sz="700"/>
          </a:p>
        </p:txBody>
      </p:sp>
      <p:sp>
        <p:nvSpPr>
          <p:cNvPr id="505" name="Google Shape;505;p39"/>
          <p:cNvSpPr txBox="1"/>
          <p:nvPr/>
        </p:nvSpPr>
        <p:spPr>
          <a:xfrm>
            <a:off x="2751713" y="4765304"/>
            <a:ext cx="1328672" cy="1368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Title or Position</a:t>
            </a:r>
            <a:endParaRPr sz="700"/>
          </a:p>
        </p:txBody>
      </p:sp>
      <p:sp>
        <p:nvSpPr>
          <p:cNvPr id="506" name="Google Shape;506;p39"/>
          <p:cNvSpPr txBox="1"/>
          <p:nvPr/>
        </p:nvSpPr>
        <p:spPr>
          <a:xfrm>
            <a:off x="5058854" y="4765304"/>
            <a:ext cx="1328672" cy="1368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Title or Position</a:t>
            </a:r>
            <a:endParaRPr sz="700"/>
          </a:p>
        </p:txBody>
      </p:sp>
      <p:sp>
        <p:nvSpPr>
          <p:cNvPr id="507" name="Google Shape;507;p39"/>
          <p:cNvSpPr txBox="1"/>
          <p:nvPr/>
        </p:nvSpPr>
        <p:spPr>
          <a:xfrm>
            <a:off x="7375520" y="4765304"/>
            <a:ext cx="1328672" cy="1368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Title or Position</a:t>
            </a:r>
            <a:endParaRPr sz="700"/>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511" name="Shape 511"/>
        <p:cNvGrpSpPr/>
        <p:nvPr/>
      </p:nvGrpSpPr>
      <p:grpSpPr>
        <a:xfrm>
          <a:off x="0" y="0"/>
          <a:ext cx="0" cy="0"/>
          <a:chOff x="0" y="0"/>
          <a:chExt cx="0" cy="0"/>
        </a:xfrm>
      </p:grpSpPr>
      <p:cxnSp>
        <p:nvCxnSpPr>
          <p:cNvPr id="512" name="Google Shape;512;p40"/>
          <p:cNvCxnSpPr/>
          <p:nvPr/>
        </p:nvCxnSpPr>
        <p:spPr>
          <a:xfrm>
            <a:off x="50482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513" name="Google Shape;513;p40"/>
          <p:cNvCxnSpPr/>
          <p:nvPr/>
        </p:nvCxnSpPr>
        <p:spPr>
          <a:xfrm>
            <a:off x="-108189" y="893159"/>
            <a:ext cx="9467916" cy="0"/>
          </a:xfrm>
          <a:prstGeom prst="straightConnector1">
            <a:avLst/>
          </a:prstGeom>
          <a:noFill/>
          <a:ln cap="flat" cmpd="sng" w="19050">
            <a:solidFill>
              <a:srgbClr val="C1FF1E"/>
            </a:solidFill>
            <a:prstDash val="solid"/>
            <a:round/>
            <a:headEnd len="sm" w="sm" type="none"/>
            <a:tailEnd len="sm" w="sm" type="none"/>
          </a:ln>
        </p:spPr>
      </p:cxnSp>
      <p:cxnSp>
        <p:nvCxnSpPr>
          <p:cNvPr id="514" name="Google Shape;514;p40"/>
          <p:cNvCxnSpPr/>
          <p:nvPr/>
        </p:nvCxnSpPr>
        <p:spPr>
          <a:xfrm>
            <a:off x="-108189" y="4264821"/>
            <a:ext cx="9467916" cy="0"/>
          </a:xfrm>
          <a:prstGeom prst="straightConnector1">
            <a:avLst/>
          </a:prstGeom>
          <a:noFill/>
          <a:ln cap="flat" cmpd="sng" w="19050">
            <a:solidFill>
              <a:srgbClr val="C1FF1E"/>
            </a:solidFill>
            <a:prstDash val="solid"/>
            <a:round/>
            <a:headEnd len="sm" w="sm" type="none"/>
            <a:tailEnd len="sm" w="sm" type="none"/>
          </a:ln>
        </p:spPr>
      </p:cxnSp>
      <p:pic>
        <p:nvPicPr>
          <p:cNvPr id="515" name="Google Shape;515;p40"/>
          <p:cNvPicPr preferRelativeResize="0"/>
          <p:nvPr/>
        </p:nvPicPr>
        <p:blipFill>
          <a:blip r:embed="rId3">
            <a:alphaModFix/>
          </a:blip>
          <a:stretch>
            <a:fillRect/>
          </a:stretch>
        </p:blipFill>
        <p:spPr>
          <a:xfrm>
            <a:off x="4245875" y="-11600"/>
            <a:ext cx="4407599" cy="5166711"/>
          </a:xfrm>
          <a:prstGeom prst="rect">
            <a:avLst/>
          </a:prstGeom>
          <a:noFill/>
          <a:ln>
            <a:noFill/>
          </a:ln>
        </p:spPr>
      </p:pic>
      <p:cxnSp>
        <p:nvCxnSpPr>
          <p:cNvPr id="516" name="Google Shape;516;p40"/>
          <p:cNvCxnSpPr/>
          <p:nvPr/>
        </p:nvCxnSpPr>
        <p:spPr>
          <a:xfrm>
            <a:off x="8653463"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517" name="Google Shape;517;p40"/>
          <p:cNvCxnSpPr/>
          <p:nvPr/>
        </p:nvCxnSpPr>
        <p:spPr>
          <a:xfrm>
            <a:off x="4255398" y="-3345351"/>
            <a:ext cx="0" cy="9467916"/>
          </a:xfrm>
          <a:prstGeom prst="straightConnector1">
            <a:avLst/>
          </a:prstGeom>
          <a:noFill/>
          <a:ln cap="flat" cmpd="sng" w="19050">
            <a:solidFill>
              <a:srgbClr val="C1FF1E"/>
            </a:solidFill>
            <a:prstDash val="solid"/>
            <a:round/>
            <a:headEnd len="sm" w="sm" type="none"/>
            <a:tailEnd len="sm" w="sm" type="none"/>
          </a:ln>
        </p:spPr>
      </p:cxnSp>
      <p:sp>
        <p:nvSpPr>
          <p:cNvPr id="518" name="Google Shape;518;p40"/>
          <p:cNvSpPr txBox="1"/>
          <p:nvPr/>
        </p:nvSpPr>
        <p:spPr>
          <a:xfrm>
            <a:off x="782110" y="1323842"/>
            <a:ext cx="3086872" cy="58011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CONTACT US</a:t>
            </a:r>
            <a:endParaRPr sz="700"/>
          </a:p>
        </p:txBody>
      </p:sp>
      <p:sp>
        <p:nvSpPr>
          <p:cNvPr id="519" name="Google Shape;519;p40"/>
          <p:cNvSpPr txBox="1"/>
          <p:nvPr/>
        </p:nvSpPr>
        <p:spPr>
          <a:xfrm>
            <a:off x="782110" y="2516003"/>
            <a:ext cx="3186479" cy="12417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123 Anywhere St., Any City,ST 12345</a:t>
            </a:r>
            <a:endParaRPr sz="700"/>
          </a:p>
          <a:p>
            <a:pPr indent="0" lvl="0" marL="0" marR="0" rtl="0" algn="ctr">
              <a:lnSpc>
                <a:spcPct val="130000"/>
              </a:lnSpc>
              <a:spcBef>
                <a:spcPts val="0"/>
              </a:spcBef>
              <a:spcAft>
                <a:spcPts val="0"/>
              </a:spcAft>
              <a:buNone/>
            </a:pPr>
            <a:r>
              <a:t/>
            </a:r>
            <a:endParaRPr b="0" i="0" sz="900" u="none" cap="none" strike="noStrike">
              <a:solidFill>
                <a:srgbClr val="C1FF1E"/>
              </a:solidFill>
              <a:latin typeface="Montserrat"/>
              <a:ea typeface="Montserrat"/>
              <a:cs typeface="Montserrat"/>
              <a:sym typeface="Montserrat"/>
            </a:endParaRPr>
          </a:p>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123-456-7890</a:t>
            </a:r>
            <a:endParaRPr sz="700"/>
          </a:p>
          <a:p>
            <a:pPr indent="0" lvl="0" marL="0" marR="0" rtl="0" algn="ctr">
              <a:lnSpc>
                <a:spcPct val="130000"/>
              </a:lnSpc>
              <a:spcBef>
                <a:spcPts val="0"/>
              </a:spcBef>
              <a:spcAft>
                <a:spcPts val="0"/>
              </a:spcAft>
              <a:buNone/>
            </a:pPr>
            <a:r>
              <a:t/>
            </a:r>
            <a:endParaRPr b="0" i="0" sz="900" u="none" cap="none" strike="noStrike">
              <a:solidFill>
                <a:srgbClr val="C1FF1E"/>
              </a:solidFill>
              <a:latin typeface="Montserrat"/>
              <a:ea typeface="Montserrat"/>
              <a:cs typeface="Montserrat"/>
              <a:sym typeface="Montserrat"/>
            </a:endParaRPr>
          </a:p>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hello@reallygreatsite.com</a:t>
            </a:r>
            <a:endParaRPr sz="700"/>
          </a:p>
          <a:p>
            <a:pPr indent="0" lvl="0" marL="0" marR="0" rtl="0" algn="ctr">
              <a:lnSpc>
                <a:spcPct val="130000"/>
              </a:lnSpc>
              <a:spcBef>
                <a:spcPts val="0"/>
              </a:spcBef>
              <a:spcAft>
                <a:spcPts val="0"/>
              </a:spcAft>
              <a:buNone/>
            </a:pPr>
            <a:r>
              <a:t/>
            </a:r>
            <a:endParaRPr b="0" i="0" sz="900" u="none" cap="none" strike="noStrike">
              <a:solidFill>
                <a:srgbClr val="C1FF1E"/>
              </a:solidFill>
              <a:latin typeface="Montserrat"/>
              <a:ea typeface="Montserrat"/>
              <a:cs typeface="Montserrat"/>
              <a:sym typeface="Montserrat"/>
            </a:endParaRPr>
          </a:p>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@reallygreatsite</a:t>
            </a:r>
            <a:endParaRPr sz="700"/>
          </a:p>
          <a:p>
            <a:pPr indent="0" lvl="0" marL="0" marR="0" rtl="0" algn="ctr">
              <a:lnSpc>
                <a:spcPct val="130000"/>
              </a:lnSpc>
              <a:spcBef>
                <a:spcPts val="0"/>
              </a:spcBef>
              <a:spcAft>
                <a:spcPts val="0"/>
              </a:spcAft>
              <a:buNone/>
            </a:pPr>
            <a:r>
              <a:t/>
            </a:r>
            <a:endParaRPr b="0" i="0" sz="900" u="none" cap="none" strike="noStrike">
              <a:solidFill>
                <a:srgbClr val="C1FF1E"/>
              </a:solidFill>
              <a:latin typeface="Montserrat"/>
              <a:ea typeface="Montserrat"/>
              <a:cs typeface="Montserrat"/>
              <a:sym typeface="Montserrat"/>
            </a:endParaRPr>
          </a:p>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reallygreatsite.com</a:t>
            </a:r>
            <a:endParaRPr sz="700"/>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523" name="Shape 523"/>
        <p:cNvGrpSpPr/>
        <p:nvPr/>
      </p:nvGrpSpPr>
      <p:grpSpPr>
        <a:xfrm>
          <a:off x="0" y="0"/>
          <a:ext cx="0" cy="0"/>
          <a:chOff x="0" y="0"/>
          <a:chExt cx="0" cy="0"/>
        </a:xfrm>
      </p:grpSpPr>
      <p:sp>
        <p:nvSpPr>
          <p:cNvPr id="524" name="Google Shape;524;p41"/>
          <p:cNvSpPr txBox="1"/>
          <p:nvPr/>
        </p:nvSpPr>
        <p:spPr>
          <a:xfrm>
            <a:off x="533346" y="539997"/>
            <a:ext cx="1977116" cy="816973"/>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 sz="2400" u="none" cap="none" strike="noStrike">
                <a:solidFill>
                  <a:srgbClr val="C1FF1E"/>
                </a:solidFill>
                <a:latin typeface="Montserrat"/>
                <a:ea typeface="Montserrat"/>
                <a:cs typeface="Montserrat"/>
                <a:sym typeface="Montserrat"/>
              </a:rPr>
              <a:t>RESOURCE </a:t>
            </a:r>
            <a:endParaRPr sz="700"/>
          </a:p>
          <a:p>
            <a:pPr indent="0" lvl="0" marL="0" marR="0" rtl="0" algn="l">
              <a:lnSpc>
                <a:spcPct val="140012"/>
              </a:lnSpc>
              <a:spcBef>
                <a:spcPts val="0"/>
              </a:spcBef>
              <a:spcAft>
                <a:spcPts val="0"/>
              </a:spcAft>
              <a:buNone/>
            </a:pPr>
            <a:r>
              <a:rPr b="1" i="0" lang="en" sz="2400" u="none" cap="none" strike="noStrike">
                <a:solidFill>
                  <a:srgbClr val="C1FF1E"/>
                </a:solidFill>
                <a:latin typeface="Montserrat"/>
                <a:ea typeface="Montserrat"/>
                <a:cs typeface="Montserrat"/>
                <a:sym typeface="Montserrat"/>
              </a:rPr>
              <a:t>PAGE</a:t>
            </a:r>
            <a:endParaRPr sz="700"/>
          </a:p>
        </p:txBody>
      </p:sp>
      <p:sp>
        <p:nvSpPr>
          <p:cNvPr id="525" name="Google Shape;525;p41"/>
          <p:cNvSpPr txBox="1"/>
          <p:nvPr/>
        </p:nvSpPr>
        <p:spPr>
          <a:xfrm>
            <a:off x="533346" y="1772532"/>
            <a:ext cx="2167616"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Use these design resources in your</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Canva Presentation.</a:t>
            </a:r>
            <a:endParaRPr sz="700"/>
          </a:p>
        </p:txBody>
      </p:sp>
      <p:sp>
        <p:nvSpPr>
          <p:cNvPr id="526" name="Google Shape;526;p41"/>
          <p:cNvSpPr txBox="1"/>
          <p:nvPr/>
        </p:nvSpPr>
        <p:spPr>
          <a:xfrm>
            <a:off x="533346" y="2403151"/>
            <a:ext cx="1798422" cy="274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This presentation template uses the following free fonts:</a:t>
            </a:r>
            <a:endParaRPr sz="700"/>
          </a:p>
        </p:txBody>
      </p:sp>
      <p:sp>
        <p:nvSpPr>
          <p:cNvPr id="527" name="Google Shape;527;p41"/>
          <p:cNvSpPr txBox="1"/>
          <p:nvPr/>
        </p:nvSpPr>
        <p:spPr>
          <a:xfrm>
            <a:off x="533346" y="3033769"/>
            <a:ext cx="1977116" cy="4130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Titles: Montserrat</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Headers: Josefin Slab</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Body Copy: Montserrat</a:t>
            </a:r>
            <a:endParaRPr sz="700"/>
          </a:p>
        </p:txBody>
      </p:sp>
      <p:sp>
        <p:nvSpPr>
          <p:cNvPr id="528" name="Google Shape;528;p41"/>
          <p:cNvSpPr txBox="1"/>
          <p:nvPr/>
        </p:nvSpPr>
        <p:spPr>
          <a:xfrm>
            <a:off x="533346" y="3831075"/>
            <a:ext cx="1977116" cy="68929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You can find these fonts online too. Happy designing! </a:t>
            </a:r>
            <a:endParaRPr sz="700"/>
          </a:p>
          <a:p>
            <a:pPr indent="0" lvl="0" marL="0" marR="0" rtl="0" algn="l">
              <a:lnSpc>
                <a:spcPct val="130000"/>
              </a:lnSpc>
              <a:spcBef>
                <a:spcPts val="0"/>
              </a:spcBef>
              <a:spcAft>
                <a:spcPts val="0"/>
              </a:spcAft>
              <a:buNone/>
            </a:pPr>
            <a:r>
              <a:t/>
            </a:r>
            <a:endParaRPr b="0" i="0" sz="900" u="none" cap="none" strike="noStrike">
              <a:solidFill>
                <a:srgbClr val="C1FF1E"/>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Don't forget to delete this page</a:t>
            </a:r>
            <a:endParaRPr sz="700"/>
          </a:p>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before presenting. </a:t>
            </a:r>
            <a:endParaRPr sz="700"/>
          </a:p>
        </p:txBody>
      </p:sp>
      <p:sp>
        <p:nvSpPr>
          <p:cNvPr id="529" name="Google Shape;529;p41"/>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530" name="Google Shape;530;p41"/>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531" name="Google Shape;531;p41"/>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532" name="Google Shape;532;p41"/>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533" name="Google Shape;533;p41"/>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534" name="Google Shape;534;p41"/>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535" name="Google Shape;535;p41"/>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536" name="Google Shape;536;p41"/>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537" name="Google Shape;537;p41"/>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538" name="Google Shape;538;p41"/>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539" name="Google Shape;539;p41"/>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540" name="Google Shape;540;p41"/>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541" name="Google Shape;541;p41"/>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542" name="Google Shape;542;p41"/>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543" name="Google Shape;543;p41"/>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544" name="Google Shape;544;p41"/>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545" name="Google Shape;545;p41"/>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546" name="Google Shape;546;p41"/>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547" name="Google Shape;547;p41"/>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548" name="Google Shape;548;p41"/>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549" name="Google Shape;549;p41"/>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550" name="Google Shape;550;p41"/>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551" name="Google Shape;551;p41"/>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552" name="Google Shape;552;p41"/>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553" name="Google Shape;553;p41"/>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554" name="Google Shape;554;p41"/>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555" name="Google Shape;555;p41"/>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556" name="Google Shape;556;p41"/>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557" name="Google Shape;557;p41"/>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558" name="Google Shape;558;p41"/>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559" name="Google Shape;559;p41"/>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560" name="Google Shape;560;p41"/>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561" name="Google Shape;561;p41"/>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562" name="Google Shape;562;p41"/>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563" name="Google Shape;563;p41"/>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564" name="Google Shape;564;p41"/>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565" name="Google Shape;565;p41"/>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566" name="Google Shape;566;p41"/>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567" name="Google Shape;567;p41"/>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cxnSp>
        <p:nvCxnSpPr>
          <p:cNvPr id="568" name="Google Shape;568;p41"/>
          <p:cNvCxnSpPr/>
          <p:nvPr/>
        </p:nvCxnSpPr>
        <p:spPr>
          <a:xfrm>
            <a:off x="2796211" y="-3345351"/>
            <a:ext cx="0" cy="9467916"/>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173" name="Shape 173"/>
        <p:cNvGrpSpPr/>
        <p:nvPr/>
      </p:nvGrpSpPr>
      <p:grpSpPr>
        <a:xfrm>
          <a:off x="0" y="0"/>
          <a:ext cx="0" cy="0"/>
          <a:chOff x="0" y="0"/>
          <a:chExt cx="0" cy="0"/>
        </a:xfrm>
      </p:grpSpPr>
      <p:pic>
        <p:nvPicPr>
          <p:cNvPr id="174" name="Google Shape;174;p24"/>
          <p:cNvPicPr preferRelativeResize="0"/>
          <p:nvPr/>
        </p:nvPicPr>
        <p:blipFill>
          <a:blip r:embed="rId3">
            <a:alphaModFix/>
          </a:blip>
          <a:stretch>
            <a:fillRect/>
          </a:stretch>
        </p:blipFill>
        <p:spPr>
          <a:xfrm>
            <a:off x="5091585" y="-49850"/>
            <a:ext cx="4112741" cy="2623966"/>
          </a:xfrm>
          <a:prstGeom prst="rect">
            <a:avLst/>
          </a:prstGeom>
          <a:noFill/>
          <a:ln>
            <a:noFill/>
          </a:ln>
        </p:spPr>
      </p:pic>
      <p:cxnSp>
        <p:nvCxnSpPr>
          <p:cNvPr id="175" name="Google Shape;175;p24"/>
          <p:cNvCxnSpPr/>
          <p:nvPr/>
        </p:nvCxnSpPr>
        <p:spPr>
          <a:xfrm>
            <a:off x="-54" y="2574132"/>
            <a:ext cx="9144235" cy="0"/>
          </a:xfrm>
          <a:prstGeom prst="straightConnector1">
            <a:avLst/>
          </a:prstGeom>
          <a:noFill/>
          <a:ln cap="flat" cmpd="sng" w="19050">
            <a:solidFill>
              <a:srgbClr val="C1FF1E"/>
            </a:solidFill>
            <a:prstDash val="solid"/>
            <a:round/>
            <a:headEnd len="sm" w="sm" type="none"/>
            <a:tailEnd len="sm" w="sm" type="none"/>
          </a:ln>
        </p:spPr>
      </p:cxnSp>
      <p:cxnSp>
        <p:nvCxnSpPr>
          <p:cNvPr id="176" name="Google Shape;176;p24"/>
          <p:cNvCxnSpPr/>
          <p:nvPr/>
        </p:nvCxnSpPr>
        <p:spPr>
          <a:xfrm>
            <a:off x="5091568" y="-6574866"/>
            <a:ext cx="0" cy="9144235"/>
          </a:xfrm>
          <a:prstGeom prst="straightConnector1">
            <a:avLst/>
          </a:prstGeom>
          <a:noFill/>
          <a:ln cap="flat" cmpd="sng" w="19050">
            <a:solidFill>
              <a:srgbClr val="C1FF1E"/>
            </a:solidFill>
            <a:prstDash val="solid"/>
            <a:round/>
            <a:headEnd len="sm" w="sm" type="none"/>
            <a:tailEnd len="sm" w="sm" type="none"/>
          </a:ln>
        </p:spPr>
      </p:cxnSp>
      <p:cxnSp>
        <p:nvCxnSpPr>
          <p:cNvPr id="177" name="Google Shape;177;p24"/>
          <p:cNvCxnSpPr/>
          <p:nvPr/>
        </p:nvCxnSpPr>
        <p:spPr>
          <a:xfrm>
            <a:off x="287879" y="-6574866"/>
            <a:ext cx="0" cy="9144235"/>
          </a:xfrm>
          <a:prstGeom prst="straightConnector1">
            <a:avLst/>
          </a:prstGeom>
          <a:noFill/>
          <a:ln cap="flat" cmpd="sng" w="19050">
            <a:solidFill>
              <a:srgbClr val="C1FF1E"/>
            </a:solidFill>
            <a:prstDash val="solid"/>
            <a:round/>
            <a:headEnd len="sm" w="sm" type="none"/>
            <a:tailEnd len="sm" w="sm" type="none"/>
          </a:ln>
        </p:spPr>
      </p:cxnSp>
      <p:cxnSp>
        <p:nvCxnSpPr>
          <p:cNvPr id="178" name="Google Shape;178;p24"/>
          <p:cNvCxnSpPr/>
          <p:nvPr/>
        </p:nvCxnSpPr>
        <p:spPr>
          <a:xfrm>
            <a:off x="287879" y="4789491"/>
            <a:ext cx="0" cy="9144235"/>
          </a:xfrm>
          <a:prstGeom prst="straightConnector1">
            <a:avLst/>
          </a:prstGeom>
          <a:noFill/>
          <a:ln cap="flat" cmpd="sng" w="19050">
            <a:solidFill>
              <a:srgbClr val="C1FF1E"/>
            </a:solidFill>
            <a:prstDash val="solid"/>
            <a:round/>
            <a:headEnd len="sm" w="sm" type="none"/>
            <a:tailEnd len="sm" w="sm" type="none"/>
          </a:ln>
        </p:spPr>
      </p:cxnSp>
      <p:cxnSp>
        <p:nvCxnSpPr>
          <p:cNvPr id="179" name="Google Shape;179;p24"/>
          <p:cNvCxnSpPr/>
          <p:nvPr/>
        </p:nvCxnSpPr>
        <p:spPr>
          <a:xfrm>
            <a:off x="8893543" y="4789491"/>
            <a:ext cx="0" cy="9144235"/>
          </a:xfrm>
          <a:prstGeom prst="straightConnector1">
            <a:avLst/>
          </a:prstGeom>
          <a:noFill/>
          <a:ln cap="flat" cmpd="sng" w="19050">
            <a:solidFill>
              <a:srgbClr val="C1FF1E"/>
            </a:solidFill>
            <a:prstDash val="solid"/>
            <a:round/>
            <a:headEnd len="sm" w="sm" type="none"/>
            <a:tailEnd len="sm" w="sm" type="none"/>
          </a:ln>
        </p:spPr>
      </p:cxnSp>
      <p:cxnSp>
        <p:nvCxnSpPr>
          <p:cNvPr id="180" name="Google Shape;180;p24"/>
          <p:cNvCxnSpPr/>
          <p:nvPr/>
        </p:nvCxnSpPr>
        <p:spPr>
          <a:xfrm>
            <a:off x="0" y="4784728"/>
            <a:ext cx="9144143" cy="0"/>
          </a:xfrm>
          <a:prstGeom prst="straightConnector1">
            <a:avLst/>
          </a:prstGeom>
          <a:noFill/>
          <a:ln cap="flat" cmpd="sng" w="19050">
            <a:solidFill>
              <a:srgbClr val="C1FF1E"/>
            </a:solidFill>
            <a:prstDash val="solid"/>
            <a:round/>
            <a:headEnd len="sm" w="sm" type="none"/>
            <a:tailEnd len="sm" w="sm" type="none"/>
          </a:ln>
        </p:spPr>
      </p:cxnSp>
      <p:sp>
        <p:nvSpPr>
          <p:cNvPr id="181" name="Google Shape;181;p24"/>
          <p:cNvSpPr txBox="1"/>
          <p:nvPr/>
        </p:nvSpPr>
        <p:spPr>
          <a:xfrm>
            <a:off x="668810" y="362518"/>
            <a:ext cx="4057650" cy="1785369"/>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HOW TO</a:t>
            </a:r>
            <a:endParaRPr sz="700"/>
          </a:p>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USE THIS PRESENTATION</a:t>
            </a:r>
            <a:endParaRPr sz="700"/>
          </a:p>
        </p:txBody>
      </p:sp>
      <p:sp>
        <p:nvSpPr>
          <p:cNvPr id="182" name="Google Shape;182;p24"/>
          <p:cNvSpPr txBox="1"/>
          <p:nvPr/>
        </p:nvSpPr>
        <p:spPr>
          <a:xfrm>
            <a:off x="668810" y="2835644"/>
            <a:ext cx="25707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Google Slides</a:t>
            </a:r>
            <a:endParaRPr i="1" sz="700"/>
          </a:p>
        </p:txBody>
      </p:sp>
      <p:sp>
        <p:nvSpPr>
          <p:cNvPr id="183" name="Google Shape;183;p24"/>
          <p:cNvSpPr txBox="1"/>
          <p:nvPr/>
        </p:nvSpPr>
        <p:spPr>
          <a:xfrm>
            <a:off x="3599131" y="2835644"/>
            <a:ext cx="25707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PowerPoint</a:t>
            </a:r>
            <a:endParaRPr i="1" sz="700"/>
          </a:p>
        </p:txBody>
      </p:sp>
      <p:sp>
        <p:nvSpPr>
          <p:cNvPr id="184" name="Google Shape;184;p24"/>
          <p:cNvSpPr txBox="1"/>
          <p:nvPr/>
        </p:nvSpPr>
        <p:spPr>
          <a:xfrm>
            <a:off x="6327655" y="2835644"/>
            <a:ext cx="2570700" cy="307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Canva</a:t>
            </a:r>
            <a:endParaRPr i="1" sz="700"/>
          </a:p>
        </p:txBody>
      </p:sp>
      <p:sp>
        <p:nvSpPr>
          <p:cNvPr id="185" name="Google Shape;185;p24"/>
          <p:cNvSpPr txBox="1"/>
          <p:nvPr/>
        </p:nvSpPr>
        <p:spPr>
          <a:xfrm>
            <a:off x="668800" y="3249050"/>
            <a:ext cx="2329800" cy="15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lang="en" sz="700">
                <a:solidFill>
                  <a:srgbClr val="C1FF1E"/>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sz="700">
              <a:solidFill>
                <a:srgbClr val="C1FF1E"/>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700">
                <a:solidFill>
                  <a:srgbClr val="C1FF1E"/>
                </a:solidFill>
                <a:latin typeface="Montserrat"/>
                <a:ea typeface="Montserrat"/>
                <a:cs typeface="Montserrat"/>
                <a:sym typeface="Montserrat"/>
              </a:rPr>
              <a:t>Alternative: Click on the "Share" button on the top right corner in Canva and click on "More" at the bottom of the menu. Enter "Google Drive" in the search bar and click on the GDrive icon to add this design as a Google slide in your GDrive.</a:t>
            </a:r>
            <a:endParaRPr sz="700">
              <a:solidFill>
                <a:srgbClr val="C1FF1E"/>
              </a:solidFill>
              <a:latin typeface="Montserrat"/>
              <a:ea typeface="Montserrat"/>
              <a:cs typeface="Montserrat"/>
              <a:sym typeface="Montserrat"/>
            </a:endParaRPr>
          </a:p>
          <a:p>
            <a:pPr indent="0" lvl="0" marL="0" marR="0" rtl="0" algn="l">
              <a:lnSpc>
                <a:spcPct val="130000"/>
              </a:lnSpc>
              <a:spcBef>
                <a:spcPts val="1200"/>
              </a:spcBef>
              <a:spcAft>
                <a:spcPts val="0"/>
              </a:spcAft>
              <a:buNone/>
            </a:pPr>
            <a:r>
              <a:t/>
            </a:r>
            <a:endParaRPr sz="700">
              <a:solidFill>
                <a:srgbClr val="C1FF1E"/>
              </a:solidFill>
              <a:latin typeface="Montserrat"/>
              <a:ea typeface="Montserrat"/>
              <a:cs typeface="Montserrat"/>
              <a:sym typeface="Montserrat"/>
            </a:endParaRPr>
          </a:p>
        </p:txBody>
      </p:sp>
      <p:sp>
        <p:nvSpPr>
          <p:cNvPr id="186" name="Google Shape;186;p24"/>
          <p:cNvSpPr txBox="1"/>
          <p:nvPr/>
        </p:nvSpPr>
        <p:spPr>
          <a:xfrm>
            <a:off x="3599131" y="3249060"/>
            <a:ext cx="2053200" cy="1407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lang="en" sz="700">
                <a:solidFill>
                  <a:srgbClr val="C1FF1E"/>
                </a:solidFill>
                <a:latin typeface="Montserrat"/>
                <a:ea typeface="Montserrat"/>
                <a:cs typeface="Montserrat"/>
                <a:sym typeface="Montserrat"/>
              </a:rPr>
              <a:t>Click on the "PowerPoint" button below this presentation preview. Start editing your presentation.</a:t>
            </a:r>
            <a:endParaRPr sz="700">
              <a:solidFill>
                <a:srgbClr val="C1FF1E"/>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700">
                <a:solidFill>
                  <a:srgbClr val="C1FF1E"/>
                </a:solidFill>
                <a:latin typeface="Montserrat"/>
                <a:ea typeface="Montserrat"/>
                <a:cs typeface="Montserrat"/>
                <a:sym typeface="Montserrat"/>
              </a:rPr>
              <a:t>Alternative: From Canva template file, Click on the "Share" button on the top right corner in Canva and click on "More" at the bottom of the menu. Enter "PowerPoint" in the search bar and click on the PowerPoint icon to download.</a:t>
            </a:r>
            <a:endParaRPr sz="700">
              <a:solidFill>
                <a:srgbClr val="C1FF1E"/>
              </a:solidFill>
              <a:latin typeface="Montserrat"/>
              <a:ea typeface="Montserrat"/>
              <a:cs typeface="Montserrat"/>
              <a:sym typeface="Montserrat"/>
            </a:endParaRPr>
          </a:p>
          <a:p>
            <a:pPr indent="0" lvl="0" marL="0" marR="0" rtl="0" algn="l">
              <a:lnSpc>
                <a:spcPct val="130000"/>
              </a:lnSpc>
              <a:spcBef>
                <a:spcPts val="1200"/>
              </a:spcBef>
              <a:spcAft>
                <a:spcPts val="0"/>
              </a:spcAft>
              <a:buNone/>
            </a:pPr>
            <a:r>
              <a:t/>
            </a:r>
            <a:endParaRPr sz="700">
              <a:solidFill>
                <a:srgbClr val="C1FF1E"/>
              </a:solidFill>
              <a:latin typeface="Montserrat"/>
              <a:ea typeface="Montserrat"/>
              <a:cs typeface="Montserrat"/>
              <a:sym typeface="Montserrat"/>
            </a:endParaRPr>
          </a:p>
        </p:txBody>
      </p:sp>
      <p:sp>
        <p:nvSpPr>
          <p:cNvPr id="187" name="Google Shape;187;p24"/>
          <p:cNvSpPr txBox="1"/>
          <p:nvPr/>
        </p:nvSpPr>
        <p:spPr>
          <a:xfrm>
            <a:off x="6327655" y="3249060"/>
            <a:ext cx="2037900" cy="668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 sz="700" u="none" cap="none" strike="noStrike">
                <a:solidFill>
                  <a:srgbClr val="C1FF1E"/>
                </a:solidFill>
                <a:latin typeface="Montserrat"/>
                <a:ea typeface="Montserrat"/>
                <a:cs typeface="Montserrat"/>
                <a:sym typeface="Montserrat"/>
              </a:rPr>
              <a:t>Click</a:t>
            </a:r>
            <a:r>
              <a:rPr b="0" i="0" lang="en" sz="700" u="none" cap="none" strike="noStrike">
                <a:solidFill>
                  <a:srgbClr val="C1FF1E"/>
                </a:solidFill>
                <a:latin typeface="Montserrat"/>
                <a:ea typeface="Montserrat"/>
                <a:cs typeface="Montserrat"/>
                <a:sym typeface="Montserrat"/>
              </a:rPr>
              <a:t> on the "Canva" button under this presentation preview. </a:t>
            </a:r>
            <a:endParaRPr sz="700"/>
          </a:p>
          <a:p>
            <a:pPr indent="0" lvl="0" marL="0" marR="0" rtl="0" algn="l">
              <a:lnSpc>
                <a:spcPct val="130000"/>
              </a:lnSpc>
              <a:spcBef>
                <a:spcPts val="0"/>
              </a:spcBef>
              <a:spcAft>
                <a:spcPts val="0"/>
              </a:spcAft>
              <a:buNone/>
            </a:pPr>
            <a:r>
              <a:rPr b="1" i="0" lang="en" sz="700" u="none" cap="none" strike="noStrike">
                <a:solidFill>
                  <a:srgbClr val="C1FF1E"/>
                </a:solidFill>
                <a:latin typeface="Montserrat"/>
                <a:ea typeface="Montserrat"/>
                <a:cs typeface="Montserrat"/>
                <a:sym typeface="Montserrat"/>
              </a:rPr>
              <a:t>Start</a:t>
            </a:r>
            <a:r>
              <a:rPr b="0" i="0" lang="en" sz="700" u="none" cap="none" strike="noStrike">
                <a:solidFill>
                  <a:srgbClr val="C1FF1E"/>
                </a:solidFill>
                <a:latin typeface="Montserrat"/>
                <a:ea typeface="Montserrat"/>
                <a:cs typeface="Montserrat"/>
                <a:sym typeface="Montserrat"/>
              </a:rPr>
              <a:t> editing your presentation.</a:t>
            </a:r>
            <a:endParaRPr sz="700"/>
          </a:p>
          <a:p>
            <a:pPr indent="0" lvl="0" marL="0" marR="0" rtl="0" algn="l">
              <a:lnSpc>
                <a:spcPct val="130000"/>
              </a:lnSpc>
              <a:spcBef>
                <a:spcPts val="0"/>
              </a:spcBef>
              <a:spcAft>
                <a:spcPts val="0"/>
              </a:spcAft>
              <a:buNone/>
            </a:pPr>
            <a:r>
              <a:rPr b="1" i="0" lang="en" sz="700" u="none" cap="none" strike="noStrike">
                <a:solidFill>
                  <a:srgbClr val="C1FF1E"/>
                </a:solidFill>
                <a:latin typeface="Montserrat"/>
                <a:ea typeface="Montserrat"/>
                <a:cs typeface="Montserrat"/>
                <a:sym typeface="Montserrat"/>
              </a:rPr>
              <a:t>You </a:t>
            </a:r>
            <a:r>
              <a:rPr b="0" i="0" lang="en" sz="700" u="none" cap="none" strike="noStrike">
                <a:solidFill>
                  <a:srgbClr val="C1FF1E"/>
                </a:solidFill>
                <a:latin typeface="Montserrat"/>
                <a:ea typeface="Montserrat"/>
                <a:cs typeface="Montserrat"/>
                <a:sym typeface="Montserrat"/>
              </a:rPr>
              <a:t>need to sign in to your</a:t>
            </a:r>
            <a:endParaRPr sz="700"/>
          </a:p>
          <a:p>
            <a:pPr indent="0" lvl="0" marL="0" marR="0" rtl="0" algn="l">
              <a:lnSpc>
                <a:spcPct val="130000"/>
              </a:lnSpc>
              <a:spcBef>
                <a:spcPts val="0"/>
              </a:spcBef>
              <a:spcAft>
                <a:spcPts val="0"/>
              </a:spcAft>
              <a:buNone/>
            </a:pPr>
            <a:r>
              <a:rPr b="0" i="0" lang="en" sz="700" u="none" cap="none" strike="noStrike">
                <a:solidFill>
                  <a:srgbClr val="C1FF1E"/>
                </a:solidFill>
                <a:latin typeface="Montserrat"/>
                <a:ea typeface="Montserrat"/>
                <a:cs typeface="Montserrat"/>
                <a:sym typeface="Montserrat"/>
              </a:rPr>
              <a:t>Canva account.</a:t>
            </a:r>
            <a:endParaRPr sz="700"/>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572" name="Shape 572"/>
        <p:cNvGrpSpPr/>
        <p:nvPr/>
      </p:nvGrpSpPr>
      <p:grpSpPr>
        <a:xfrm>
          <a:off x="0" y="0"/>
          <a:ext cx="0" cy="0"/>
          <a:chOff x="0" y="0"/>
          <a:chExt cx="0" cy="0"/>
        </a:xfrm>
      </p:grpSpPr>
      <p:sp>
        <p:nvSpPr>
          <p:cNvPr id="573" name="Google Shape;573;p42"/>
          <p:cNvSpPr txBox="1"/>
          <p:nvPr/>
        </p:nvSpPr>
        <p:spPr>
          <a:xfrm>
            <a:off x="1990880" y="1757569"/>
            <a:ext cx="5162239" cy="122616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 sz="2400" u="none" cap="none" strike="noStrike">
                <a:solidFill>
                  <a:srgbClr val="C1FF1E"/>
                </a:solidFill>
                <a:latin typeface="Montserrat"/>
                <a:ea typeface="Montserrat"/>
                <a:cs typeface="Montserrat"/>
                <a:sym typeface="Montserrat"/>
              </a:rPr>
              <a:t>THIS PRESENTATION TEMPLATE IS FREE FOR EVERYONE TO USE THANKS TO THE FOLLOWING:</a:t>
            </a:r>
            <a:endParaRPr sz="700"/>
          </a:p>
        </p:txBody>
      </p:sp>
      <p:sp>
        <p:nvSpPr>
          <p:cNvPr id="574" name="Google Shape;574;p42"/>
          <p:cNvSpPr txBox="1"/>
          <p:nvPr/>
        </p:nvSpPr>
        <p:spPr>
          <a:xfrm>
            <a:off x="2752880" y="3281307"/>
            <a:ext cx="3638239" cy="28797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SlidesCarnival for the presentation template</a:t>
            </a:r>
            <a:endParaRPr sz="700"/>
          </a:p>
          <a:p>
            <a:pPr indent="0" lvl="0" marL="0" marR="0" rtl="0" algn="ctr">
              <a:lnSpc>
                <a:spcPct val="14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Pexels for the photos</a:t>
            </a:r>
            <a:endParaRPr sz="700"/>
          </a:p>
        </p:txBody>
      </p:sp>
      <p:sp>
        <p:nvSpPr>
          <p:cNvPr id="575" name="Google Shape;575;p42"/>
          <p:cNvSpPr txBox="1"/>
          <p:nvPr/>
        </p:nvSpPr>
        <p:spPr>
          <a:xfrm>
            <a:off x="2557574" y="3838283"/>
            <a:ext cx="4028851" cy="39748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 sz="2400" u="none" cap="none" strike="noStrike">
                <a:solidFill>
                  <a:srgbClr val="C1FF1E"/>
                </a:solidFill>
                <a:latin typeface="Montserrat"/>
                <a:ea typeface="Montserrat"/>
                <a:cs typeface="Montserrat"/>
                <a:sym typeface="Montserrat"/>
              </a:rPr>
              <a:t>HAPPY DESIGNING! </a:t>
            </a:r>
            <a:endParaRPr sz="700"/>
          </a:p>
        </p:txBody>
      </p:sp>
      <p:cxnSp>
        <p:nvCxnSpPr>
          <p:cNvPr id="576" name="Google Shape;576;p42"/>
          <p:cNvCxnSpPr/>
          <p:nvPr/>
        </p:nvCxnSpPr>
        <p:spPr>
          <a:xfrm>
            <a:off x="107632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577" name="Google Shape;577;p42"/>
          <p:cNvCxnSpPr/>
          <p:nvPr/>
        </p:nvCxnSpPr>
        <p:spPr>
          <a:xfrm>
            <a:off x="806767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578" name="Google Shape;578;p42"/>
          <p:cNvCxnSpPr/>
          <p:nvPr/>
        </p:nvCxnSpPr>
        <p:spPr>
          <a:xfrm>
            <a:off x="-108189" y="1383845"/>
            <a:ext cx="9467916" cy="0"/>
          </a:xfrm>
          <a:prstGeom prst="straightConnector1">
            <a:avLst/>
          </a:prstGeom>
          <a:noFill/>
          <a:ln cap="flat" cmpd="sng" w="19050">
            <a:solidFill>
              <a:srgbClr val="C1FF1E"/>
            </a:solidFill>
            <a:prstDash val="solid"/>
            <a:round/>
            <a:headEnd len="sm" w="sm" type="none"/>
            <a:tailEnd len="sm" w="sm" type="none"/>
          </a:ln>
        </p:spPr>
      </p:cxnSp>
      <p:cxnSp>
        <p:nvCxnSpPr>
          <p:cNvPr id="579" name="Google Shape;579;p42"/>
          <p:cNvCxnSpPr/>
          <p:nvPr/>
        </p:nvCxnSpPr>
        <p:spPr>
          <a:xfrm>
            <a:off x="-108189" y="4633913"/>
            <a:ext cx="9467916" cy="0"/>
          </a:xfrm>
          <a:prstGeom prst="straightConnector1">
            <a:avLst/>
          </a:prstGeom>
          <a:noFill/>
          <a:ln cap="flat" cmpd="sng" w="19050">
            <a:solidFill>
              <a:srgbClr val="C1FF1E"/>
            </a:solidFill>
            <a:prstDash val="solid"/>
            <a:round/>
            <a:headEnd len="sm" w="sm" type="none"/>
            <a:tailEnd len="sm" w="sm" type="none"/>
          </a:ln>
        </p:spPr>
      </p:cxnSp>
      <p:pic>
        <p:nvPicPr>
          <p:cNvPr id="580" name="Google Shape;580;p42"/>
          <p:cNvPicPr preferRelativeResize="0"/>
          <p:nvPr/>
        </p:nvPicPr>
        <p:blipFill rotWithShape="1">
          <a:blip r:embed="rId3">
            <a:alphaModFix/>
          </a:blip>
          <a:srcRect b="79299" l="38925" r="38969" t="10423"/>
          <a:stretch/>
        </p:blipFill>
        <p:spPr>
          <a:xfrm>
            <a:off x="3746894" y="583825"/>
            <a:ext cx="1650211" cy="431574"/>
          </a:xfrm>
          <a:prstGeom prst="rect">
            <a:avLst/>
          </a:prstGeom>
          <a:noFill/>
          <a:ln>
            <a:noFill/>
          </a:ln>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191" name="Shape 191"/>
        <p:cNvGrpSpPr/>
        <p:nvPr/>
      </p:nvGrpSpPr>
      <p:grpSpPr>
        <a:xfrm>
          <a:off x="0" y="0"/>
          <a:ext cx="0" cy="0"/>
          <a:chOff x="0" y="0"/>
          <a:chExt cx="0" cy="0"/>
        </a:xfrm>
      </p:grpSpPr>
      <p:pic>
        <p:nvPicPr>
          <p:cNvPr id="192" name="Google Shape;192;p25"/>
          <p:cNvPicPr preferRelativeResize="0"/>
          <p:nvPr/>
        </p:nvPicPr>
        <p:blipFill rotWithShape="1">
          <a:blip r:embed="rId3">
            <a:alphaModFix/>
          </a:blip>
          <a:srcRect b="0" l="0" r="0" t="3521"/>
          <a:stretch/>
        </p:blipFill>
        <p:spPr>
          <a:xfrm>
            <a:off x="-38856" y="1189338"/>
            <a:ext cx="3073904" cy="3954162"/>
          </a:xfrm>
          <a:prstGeom prst="rect">
            <a:avLst/>
          </a:prstGeom>
          <a:noFill/>
          <a:ln>
            <a:noFill/>
          </a:ln>
        </p:spPr>
      </p:pic>
      <p:pic>
        <p:nvPicPr>
          <p:cNvPr id="193" name="Google Shape;193;p25"/>
          <p:cNvPicPr preferRelativeResize="0"/>
          <p:nvPr/>
        </p:nvPicPr>
        <p:blipFill rotWithShape="1">
          <a:blip r:embed="rId4">
            <a:alphaModFix/>
          </a:blip>
          <a:srcRect b="0" l="0" r="0" t="3521"/>
          <a:stretch/>
        </p:blipFill>
        <p:spPr>
          <a:xfrm>
            <a:off x="3035048" y="1189338"/>
            <a:ext cx="3073904" cy="3954162"/>
          </a:xfrm>
          <a:prstGeom prst="rect">
            <a:avLst/>
          </a:prstGeom>
          <a:noFill/>
          <a:ln>
            <a:noFill/>
          </a:ln>
        </p:spPr>
      </p:pic>
      <p:pic>
        <p:nvPicPr>
          <p:cNvPr id="194" name="Google Shape;194;p25"/>
          <p:cNvPicPr preferRelativeResize="0"/>
          <p:nvPr/>
        </p:nvPicPr>
        <p:blipFill rotWithShape="1">
          <a:blip r:embed="rId5">
            <a:alphaModFix/>
          </a:blip>
          <a:srcRect b="0" l="0" r="0" t="14294"/>
          <a:stretch/>
        </p:blipFill>
        <p:spPr>
          <a:xfrm>
            <a:off x="6108952" y="1189338"/>
            <a:ext cx="3073903" cy="3954162"/>
          </a:xfrm>
          <a:prstGeom prst="rect">
            <a:avLst/>
          </a:prstGeom>
          <a:noFill/>
          <a:ln>
            <a:noFill/>
          </a:ln>
        </p:spPr>
      </p:pic>
      <p:cxnSp>
        <p:nvCxnSpPr>
          <p:cNvPr id="195" name="Google Shape;195;p25"/>
          <p:cNvCxnSpPr/>
          <p:nvPr/>
        </p:nvCxnSpPr>
        <p:spPr>
          <a:xfrm>
            <a:off x="-54" y="1191719"/>
            <a:ext cx="9144235" cy="0"/>
          </a:xfrm>
          <a:prstGeom prst="straightConnector1">
            <a:avLst/>
          </a:prstGeom>
          <a:noFill/>
          <a:ln cap="flat" cmpd="sng" w="19050">
            <a:solidFill>
              <a:srgbClr val="C1FF1E"/>
            </a:solidFill>
            <a:prstDash val="solid"/>
            <a:round/>
            <a:headEnd len="sm" w="sm" type="none"/>
            <a:tailEnd len="sm" w="sm" type="none"/>
          </a:ln>
        </p:spPr>
      </p:cxnSp>
      <p:grpSp>
        <p:nvGrpSpPr>
          <p:cNvPr id="196" name="Google Shape;196;p25"/>
          <p:cNvGrpSpPr/>
          <p:nvPr/>
        </p:nvGrpSpPr>
        <p:grpSpPr>
          <a:xfrm>
            <a:off x="551695" y="4111070"/>
            <a:ext cx="1892804" cy="1615379"/>
            <a:chOff x="0" y="-38100"/>
            <a:chExt cx="997032" cy="850900"/>
          </a:xfrm>
        </p:grpSpPr>
        <p:sp>
          <p:nvSpPr>
            <p:cNvPr id="197" name="Google Shape;197;p25"/>
            <p:cNvSpPr/>
            <p:nvPr/>
          </p:nvSpPr>
          <p:spPr>
            <a:xfrm>
              <a:off x="0" y="0"/>
              <a:ext cx="997032" cy="505732"/>
            </a:xfrm>
            <a:custGeom>
              <a:rect b="b" l="l" r="r" t="t"/>
              <a:pathLst>
                <a:path extrusionOk="0" h="505732" w="997032">
                  <a:moveTo>
                    <a:pt x="0" y="0"/>
                  </a:moveTo>
                  <a:lnTo>
                    <a:pt x="997032" y="0"/>
                  </a:lnTo>
                  <a:lnTo>
                    <a:pt x="997032" y="505732"/>
                  </a:lnTo>
                  <a:lnTo>
                    <a:pt x="0" y="505732"/>
                  </a:lnTo>
                  <a:close/>
                </a:path>
              </a:pathLst>
            </a:custGeom>
            <a:solidFill>
              <a:srgbClr val="C1FF1E"/>
            </a:solidFill>
            <a:ln>
              <a:noFill/>
            </a:ln>
          </p:spPr>
        </p:sp>
        <p:sp>
          <p:nvSpPr>
            <p:cNvPr id="198" name="Google Shape;198;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9" name="Google Shape;199;p25"/>
          <p:cNvGrpSpPr/>
          <p:nvPr/>
        </p:nvGrpSpPr>
        <p:grpSpPr>
          <a:xfrm>
            <a:off x="3625598" y="4111070"/>
            <a:ext cx="1892803" cy="1615379"/>
            <a:chOff x="0" y="-38100"/>
            <a:chExt cx="997032" cy="850900"/>
          </a:xfrm>
        </p:grpSpPr>
        <p:sp>
          <p:nvSpPr>
            <p:cNvPr id="200" name="Google Shape;200;p25"/>
            <p:cNvSpPr/>
            <p:nvPr/>
          </p:nvSpPr>
          <p:spPr>
            <a:xfrm>
              <a:off x="0" y="0"/>
              <a:ext cx="997032" cy="505732"/>
            </a:xfrm>
            <a:custGeom>
              <a:rect b="b" l="l" r="r" t="t"/>
              <a:pathLst>
                <a:path extrusionOk="0" h="505732" w="997032">
                  <a:moveTo>
                    <a:pt x="0" y="0"/>
                  </a:moveTo>
                  <a:lnTo>
                    <a:pt x="997032" y="0"/>
                  </a:lnTo>
                  <a:lnTo>
                    <a:pt x="997032" y="505732"/>
                  </a:lnTo>
                  <a:lnTo>
                    <a:pt x="0" y="505732"/>
                  </a:lnTo>
                  <a:close/>
                </a:path>
              </a:pathLst>
            </a:custGeom>
            <a:solidFill>
              <a:srgbClr val="C1FF1E"/>
            </a:solidFill>
            <a:ln>
              <a:noFill/>
            </a:ln>
          </p:spPr>
        </p:sp>
        <p:sp>
          <p:nvSpPr>
            <p:cNvPr id="201" name="Google Shape;201;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2" name="Google Shape;202;p25"/>
          <p:cNvGrpSpPr/>
          <p:nvPr/>
        </p:nvGrpSpPr>
        <p:grpSpPr>
          <a:xfrm>
            <a:off x="6699502" y="4111070"/>
            <a:ext cx="1892804" cy="1615379"/>
            <a:chOff x="0" y="-38100"/>
            <a:chExt cx="997032" cy="850900"/>
          </a:xfrm>
        </p:grpSpPr>
        <p:sp>
          <p:nvSpPr>
            <p:cNvPr id="203" name="Google Shape;203;p25"/>
            <p:cNvSpPr/>
            <p:nvPr/>
          </p:nvSpPr>
          <p:spPr>
            <a:xfrm>
              <a:off x="0" y="0"/>
              <a:ext cx="997032" cy="505732"/>
            </a:xfrm>
            <a:custGeom>
              <a:rect b="b" l="l" r="r" t="t"/>
              <a:pathLst>
                <a:path extrusionOk="0" h="505732" w="997032">
                  <a:moveTo>
                    <a:pt x="0" y="0"/>
                  </a:moveTo>
                  <a:lnTo>
                    <a:pt x="997032" y="0"/>
                  </a:lnTo>
                  <a:lnTo>
                    <a:pt x="997032" y="505732"/>
                  </a:lnTo>
                  <a:lnTo>
                    <a:pt x="0" y="505732"/>
                  </a:lnTo>
                  <a:close/>
                </a:path>
              </a:pathLst>
            </a:custGeom>
            <a:solidFill>
              <a:srgbClr val="C1FF1E"/>
            </a:solidFill>
            <a:ln>
              <a:noFill/>
            </a:ln>
          </p:spPr>
        </p:sp>
        <p:sp>
          <p:nvSpPr>
            <p:cNvPr id="204" name="Google Shape;204;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25"/>
          <p:cNvGrpSpPr/>
          <p:nvPr/>
        </p:nvGrpSpPr>
        <p:grpSpPr>
          <a:xfrm>
            <a:off x="3745482" y="4302066"/>
            <a:ext cx="1653075" cy="716734"/>
            <a:chOff x="0" y="-85725"/>
            <a:chExt cx="4408200" cy="1911290"/>
          </a:xfrm>
        </p:grpSpPr>
        <p:sp>
          <p:nvSpPr>
            <p:cNvPr id="206" name="Google Shape;206;p25"/>
            <p:cNvSpPr txBox="1"/>
            <p:nvPr/>
          </p:nvSpPr>
          <p:spPr>
            <a:xfrm>
              <a:off x="0" y="-85725"/>
              <a:ext cx="4408200" cy="820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Our Products</a:t>
              </a:r>
              <a:endParaRPr i="1" sz="700"/>
            </a:p>
          </p:txBody>
        </p:sp>
        <p:sp>
          <p:nvSpPr>
            <p:cNvPr id="207" name="Google Shape;207;p25"/>
            <p:cNvSpPr txBox="1"/>
            <p:nvPr/>
          </p:nvSpPr>
          <p:spPr>
            <a:xfrm>
              <a:off x="247135" y="1098665"/>
              <a:ext cx="3913800" cy="726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Elaborate on what you want to discuss. </a:t>
              </a:r>
              <a:endParaRPr sz="700"/>
            </a:p>
          </p:txBody>
        </p:sp>
      </p:grpSp>
      <p:sp>
        <p:nvSpPr>
          <p:cNvPr id="208" name="Google Shape;208;p25"/>
          <p:cNvSpPr txBox="1"/>
          <p:nvPr/>
        </p:nvSpPr>
        <p:spPr>
          <a:xfrm>
            <a:off x="671578" y="4291350"/>
            <a:ext cx="16530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Introduction</a:t>
            </a:r>
            <a:endParaRPr i="1" sz="700"/>
          </a:p>
        </p:txBody>
      </p:sp>
      <p:sp>
        <p:nvSpPr>
          <p:cNvPr id="209" name="Google Shape;209;p25"/>
          <p:cNvSpPr txBox="1"/>
          <p:nvPr/>
        </p:nvSpPr>
        <p:spPr>
          <a:xfrm>
            <a:off x="833761" y="4743831"/>
            <a:ext cx="1328672" cy="27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Elaborate on what you want to discuss. </a:t>
            </a:r>
            <a:endParaRPr sz="700"/>
          </a:p>
        </p:txBody>
      </p:sp>
      <p:grpSp>
        <p:nvGrpSpPr>
          <p:cNvPr id="210" name="Google Shape;210;p25"/>
          <p:cNvGrpSpPr/>
          <p:nvPr/>
        </p:nvGrpSpPr>
        <p:grpSpPr>
          <a:xfrm>
            <a:off x="6697284" y="4302066"/>
            <a:ext cx="1897200" cy="716734"/>
            <a:chOff x="0" y="-85725"/>
            <a:chExt cx="5059200" cy="1911290"/>
          </a:xfrm>
        </p:grpSpPr>
        <p:sp>
          <p:nvSpPr>
            <p:cNvPr id="211" name="Google Shape;211;p25"/>
            <p:cNvSpPr txBox="1"/>
            <p:nvPr/>
          </p:nvSpPr>
          <p:spPr>
            <a:xfrm>
              <a:off x="0" y="-85725"/>
              <a:ext cx="5059200" cy="820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000000"/>
                  </a:solidFill>
                  <a:latin typeface="Josefin Slab"/>
                  <a:ea typeface="Josefin Slab"/>
                  <a:cs typeface="Josefin Slab"/>
                  <a:sym typeface="Josefin Slab"/>
                </a:rPr>
                <a:t>About Us</a:t>
              </a:r>
              <a:endParaRPr i="1" sz="700"/>
            </a:p>
          </p:txBody>
        </p:sp>
        <p:sp>
          <p:nvSpPr>
            <p:cNvPr id="212" name="Google Shape;212;p25"/>
            <p:cNvSpPr txBox="1"/>
            <p:nvPr/>
          </p:nvSpPr>
          <p:spPr>
            <a:xfrm>
              <a:off x="799278" y="1098665"/>
              <a:ext cx="3460800" cy="726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Elaborate on what you want to discuss. </a:t>
              </a:r>
              <a:endParaRPr sz="700"/>
            </a:p>
          </p:txBody>
        </p:sp>
      </p:grpSp>
      <p:sp>
        <p:nvSpPr>
          <p:cNvPr id="213" name="Google Shape;213;p25"/>
          <p:cNvSpPr txBox="1"/>
          <p:nvPr/>
        </p:nvSpPr>
        <p:spPr>
          <a:xfrm>
            <a:off x="445112" y="290255"/>
            <a:ext cx="8253776" cy="58011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TABLE OF CONTENTS</a:t>
            </a:r>
            <a:endParaRPr sz="700"/>
          </a:p>
        </p:txBody>
      </p:sp>
      <p:cxnSp>
        <p:nvCxnSpPr>
          <p:cNvPr id="214" name="Google Shape;214;p25"/>
          <p:cNvCxnSpPr/>
          <p:nvPr/>
        </p:nvCxnSpPr>
        <p:spPr>
          <a:xfrm>
            <a:off x="3035048" y="1189338"/>
            <a:ext cx="0" cy="6688548"/>
          </a:xfrm>
          <a:prstGeom prst="straightConnector1">
            <a:avLst/>
          </a:prstGeom>
          <a:noFill/>
          <a:ln cap="flat" cmpd="sng" w="19050">
            <a:solidFill>
              <a:srgbClr val="C1FF1E"/>
            </a:solidFill>
            <a:prstDash val="solid"/>
            <a:round/>
            <a:headEnd len="sm" w="sm" type="none"/>
            <a:tailEnd len="sm" w="sm" type="none"/>
          </a:ln>
        </p:spPr>
      </p:cxnSp>
      <p:cxnSp>
        <p:nvCxnSpPr>
          <p:cNvPr id="215" name="Google Shape;215;p25"/>
          <p:cNvCxnSpPr/>
          <p:nvPr/>
        </p:nvCxnSpPr>
        <p:spPr>
          <a:xfrm>
            <a:off x="6111333" y="1189338"/>
            <a:ext cx="0" cy="6688548"/>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219" name="Shape 219"/>
        <p:cNvGrpSpPr/>
        <p:nvPr/>
      </p:nvGrpSpPr>
      <p:grpSpPr>
        <a:xfrm>
          <a:off x="0" y="0"/>
          <a:ext cx="0" cy="0"/>
          <a:chOff x="0" y="0"/>
          <a:chExt cx="0" cy="0"/>
        </a:xfrm>
      </p:grpSpPr>
      <p:pic>
        <p:nvPicPr>
          <p:cNvPr id="220" name="Google Shape;220;p26"/>
          <p:cNvPicPr preferRelativeResize="0"/>
          <p:nvPr/>
        </p:nvPicPr>
        <p:blipFill rotWithShape="1">
          <a:blip r:embed="rId3">
            <a:alphaModFix/>
          </a:blip>
          <a:srcRect b="0" l="11560" r="11561" t="3521"/>
          <a:stretch/>
        </p:blipFill>
        <p:spPr>
          <a:xfrm>
            <a:off x="-38856" y="0"/>
            <a:ext cx="3073904" cy="5143500"/>
          </a:xfrm>
          <a:prstGeom prst="rect">
            <a:avLst/>
          </a:prstGeom>
          <a:noFill/>
          <a:ln>
            <a:noFill/>
          </a:ln>
        </p:spPr>
      </p:pic>
      <p:pic>
        <p:nvPicPr>
          <p:cNvPr id="221" name="Google Shape;221;p26"/>
          <p:cNvPicPr preferRelativeResize="0"/>
          <p:nvPr/>
        </p:nvPicPr>
        <p:blipFill rotWithShape="1">
          <a:blip r:embed="rId3">
            <a:alphaModFix/>
          </a:blip>
          <a:srcRect b="0" l="2062" r="2061" t="3521"/>
          <a:stretch/>
        </p:blipFill>
        <p:spPr>
          <a:xfrm>
            <a:off x="8629650" y="504825"/>
            <a:ext cx="3073904" cy="4124325"/>
          </a:xfrm>
          <a:prstGeom prst="rect">
            <a:avLst/>
          </a:prstGeom>
          <a:noFill/>
          <a:ln>
            <a:noFill/>
          </a:ln>
        </p:spPr>
      </p:pic>
      <p:cxnSp>
        <p:nvCxnSpPr>
          <p:cNvPr id="222" name="Google Shape;222;p26"/>
          <p:cNvCxnSpPr/>
          <p:nvPr/>
        </p:nvCxnSpPr>
        <p:spPr>
          <a:xfrm>
            <a:off x="3039811" y="-2000367"/>
            <a:ext cx="0" cy="9144235"/>
          </a:xfrm>
          <a:prstGeom prst="straightConnector1">
            <a:avLst/>
          </a:prstGeom>
          <a:noFill/>
          <a:ln cap="flat" cmpd="sng" w="19050">
            <a:solidFill>
              <a:srgbClr val="C1FF1E"/>
            </a:solidFill>
            <a:prstDash val="solid"/>
            <a:round/>
            <a:headEnd len="sm" w="sm" type="none"/>
            <a:tailEnd len="sm" w="sm" type="none"/>
          </a:ln>
        </p:spPr>
      </p:cxnSp>
      <p:cxnSp>
        <p:nvCxnSpPr>
          <p:cNvPr id="223" name="Google Shape;223;p26"/>
          <p:cNvCxnSpPr/>
          <p:nvPr/>
        </p:nvCxnSpPr>
        <p:spPr>
          <a:xfrm>
            <a:off x="8634413" y="510711"/>
            <a:ext cx="0" cy="4118556"/>
          </a:xfrm>
          <a:prstGeom prst="straightConnector1">
            <a:avLst/>
          </a:prstGeom>
          <a:noFill/>
          <a:ln cap="flat" cmpd="sng" w="19050">
            <a:solidFill>
              <a:srgbClr val="C1FF1E"/>
            </a:solidFill>
            <a:prstDash val="solid"/>
            <a:round/>
            <a:headEnd len="sm" w="sm" type="none"/>
            <a:tailEnd len="sm" w="sm" type="none"/>
          </a:ln>
        </p:spPr>
      </p:cxnSp>
      <p:cxnSp>
        <p:nvCxnSpPr>
          <p:cNvPr id="224" name="Google Shape;224;p26"/>
          <p:cNvCxnSpPr/>
          <p:nvPr/>
        </p:nvCxnSpPr>
        <p:spPr>
          <a:xfrm>
            <a:off x="3044573" y="509588"/>
            <a:ext cx="9144235" cy="0"/>
          </a:xfrm>
          <a:prstGeom prst="straightConnector1">
            <a:avLst/>
          </a:prstGeom>
          <a:noFill/>
          <a:ln cap="flat" cmpd="sng" w="19050">
            <a:solidFill>
              <a:srgbClr val="C1FF1E"/>
            </a:solidFill>
            <a:prstDash val="solid"/>
            <a:round/>
            <a:headEnd len="sm" w="sm" type="none"/>
            <a:tailEnd len="sm" w="sm" type="none"/>
          </a:ln>
        </p:spPr>
      </p:cxnSp>
      <p:cxnSp>
        <p:nvCxnSpPr>
          <p:cNvPr id="225" name="Google Shape;225;p26"/>
          <p:cNvCxnSpPr/>
          <p:nvPr/>
        </p:nvCxnSpPr>
        <p:spPr>
          <a:xfrm>
            <a:off x="3042700" y="2674144"/>
            <a:ext cx="5598349" cy="0"/>
          </a:xfrm>
          <a:prstGeom prst="straightConnector1">
            <a:avLst/>
          </a:prstGeom>
          <a:noFill/>
          <a:ln cap="flat" cmpd="sng" w="19050">
            <a:solidFill>
              <a:srgbClr val="C1FF1E"/>
            </a:solidFill>
            <a:prstDash val="solid"/>
            <a:round/>
            <a:headEnd len="sm" w="sm" type="none"/>
            <a:tailEnd len="sm" w="sm" type="none"/>
          </a:ln>
        </p:spPr>
      </p:cxnSp>
      <p:cxnSp>
        <p:nvCxnSpPr>
          <p:cNvPr id="226" name="Google Shape;226;p26"/>
          <p:cNvCxnSpPr/>
          <p:nvPr/>
        </p:nvCxnSpPr>
        <p:spPr>
          <a:xfrm>
            <a:off x="3044573" y="4633913"/>
            <a:ext cx="9144235" cy="0"/>
          </a:xfrm>
          <a:prstGeom prst="straightConnector1">
            <a:avLst/>
          </a:prstGeom>
          <a:noFill/>
          <a:ln cap="flat" cmpd="sng" w="19050">
            <a:solidFill>
              <a:srgbClr val="C1FF1E"/>
            </a:solidFill>
            <a:prstDash val="solid"/>
            <a:round/>
            <a:headEnd len="sm" w="sm" type="none"/>
            <a:tailEnd len="sm" w="sm" type="none"/>
          </a:ln>
        </p:spPr>
      </p:cxnSp>
      <p:sp>
        <p:nvSpPr>
          <p:cNvPr id="227" name="Google Shape;227;p26"/>
          <p:cNvSpPr txBox="1"/>
          <p:nvPr/>
        </p:nvSpPr>
        <p:spPr>
          <a:xfrm>
            <a:off x="3853500" y="3213862"/>
            <a:ext cx="3976750" cy="58011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INTRODUCTION</a:t>
            </a:r>
            <a:endParaRPr sz="700"/>
          </a:p>
        </p:txBody>
      </p:sp>
      <p:sp>
        <p:nvSpPr>
          <p:cNvPr id="228" name="Google Shape;228;p26"/>
          <p:cNvSpPr txBox="1"/>
          <p:nvPr/>
        </p:nvSpPr>
        <p:spPr>
          <a:xfrm>
            <a:off x="4572872" y="3895439"/>
            <a:ext cx="2538004" cy="1368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Elaborate on what you want to discuss. </a:t>
            </a:r>
            <a:endParaRPr sz="700"/>
          </a:p>
        </p:txBody>
      </p:sp>
      <p:sp>
        <p:nvSpPr>
          <p:cNvPr id="229" name="Google Shape;229;p26"/>
          <p:cNvSpPr txBox="1"/>
          <p:nvPr/>
        </p:nvSpPr>
        <p:spPr>
          <a:xfrm>
            <a:off x="4197614" y="593219"/>
            <a:ext cx="3288521" cy="186185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10900" u="none" cap="none" strike="noStrike">
                <a:solidFill>
                  <a:srgbClr val="C1FF1E"/>
                </a:solidFill>
                <a:latin typeface="Josefin Slab"/>
                <a:ea typeface="Josefin Slab"/>
                <a:cs typeface="Josefin Slab"/>
                <a:sym typeface="Josefin Slab"/>
              </a:rPr>
              <a:t>01.</a:t>
            </a:r>
            <a:endParaRPr sz="700"/>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233" name="Shape 233"/>
        <p:cNvGrpSpPr/>
        <p:nvPr/>
      </p:nvGrpSpPr>
      <p:grpSpPr>
        <a:xfrm>
          <a:off x="0" y="0"/>
          <a:ext cx="0" cy="0"/>
          <a:chOff x="0" y="0"/>
          <a:chExt cx="0" cy="0"/>
        </a:xfrm>
      </p:grpSpPr>
      <p:cxnSp>
        <p:nvCxnSpPr>
          <p:cNvPr id="234" name="Google Shape;234;p27"/>
          <p:cNvCxnSpPr/>
          <p:nvPr/>
        </p:nvCxnSpPr>
        <p:spPr>
          <a:xfrm>
            <a:off x="-161958" y="883442"/>
            <a:ext cx="9467916" cy="0"/>
          </a:xfrm>
          <a:prstGeom prst="straightConnector1">
            <a:avLst/>
          </a:prstGeom>
          <a:noFill/>
          <a:ln cap="flat" cmpd="sng" w="19050">
            <a:solidFill>
              <a:srgbClr val="C1FF1E"/>
            </a:solidFill>
            <a:prstDash val="solid"/>
            <a:round/>
            <a:headEnd len="sm" w="sm" type="none"/>
            <a:tailEnd len="sm" w="sm" type="none"/>
          </a:ln>
        </p:spPr>
      </p:cxnSp>
      <p:cxnSp>
        <p:nvCxnSpPr>
          <p:cNvPr id="235" name="Google Shape;235;p27"/>
          <p:cNvCxnSpPr/>
          <p:nvPr/>
        </p:nvCxnSpPr>
        <p:spPr>
          <a:xfrm>
            <a:off x="-161958" y="4260058"/>
            <a:ext cx="9467916" cy="0"/>
          </a:xfrm>
          <a:prstGeom prst="straightConnector1">
            <a:avLst/>
          </a:prstGeom>
          <a:noFill/>
          <a:ln cap="flat" cmpd="sng" w="19050">
            <a:solidFill>
              <a:srgbClr val="C1FF1E"/>
            </a:solidFill>
            <a:prstDash val="solid"/>
            <a:round/>
            <a:headEnd len="sm" w="sm" type="none"/>
            <a:tailEnd len="sm" w="sm" type="none"/>
          </a:ln>
        </p:spPr>
      </p:cxnSp>
      <p:pic>
        <p:nvPicPr>
          <p:cNvPr id="236" name="Google Shape;236;p27"/>
          <p:cNvPicPr preferRelativeResize="0"/>
          <p:nvPr/>
        </p:nvPicPr>
        <p:blipFill>
          <a:blip r:embed="rId3">
            <a:alphaModFix/>
          </a:blip>
          <a:stretch>
            <a:fillRect/>
          </a:stretch>
        </p:blipFill>
        <p:spPr>
          <a:xfrm>
            <a:off x="4874135" y="-23225"/>
            <a:ext cx="4251880" cy="5143502"/>
          </a:xfrm>
          <a:prstGeom prst="rect">
            <a:avLst/>
          </a:prstGeom>
          <a:noFill/>
          <a:ln>
            <a:noFill/>
          </a:ln>
        </p:spPr>
      </p:pic>
      <p:cxnSp>
        <p:nvCxnSpPr>
          <p:cNvPr id="237" name="Google Shape;237;p27"/>
          <p:cNvCxnSpPr/>
          <p:nvPr/>
        </p:nvCxnSpPr>
        <p:spPr>
          <a:xfrm>
            <a:off x="504825" y="-8589236"/>
            <a:ext cx="0" cy="9467916"/>
          </a:xfrm>
          <a:prstGeom prst="straightConnector1">
            <a:avLst/>
          </a:prstGeom>
          <a:noFill/>
          <a:ln cap="flat" cmpd="sng" w="19050">
            <a:solidFill>
              <a:srgbClr val="C1FF1E"/>
            </a:solidFill>
            <a:prstDash val="solid"/>
            <a:round/>
            <a:headEnd len="sm" w="sm" type="none"/>
            <a:tailEnd len="sm" w="sm" type="none"/>
          </a:ln>
        </p:spPr>
      </p:cxnSp>
      <p:cxnSp>
        <p:nvCxnSpPr>
          <p:cNvPr id="238" name="Google Shape;238;p27"/>
          <p:cNvCxnSpPr/>
          <p:nvPr/>
        </p:nvCxnSpPr>
        <p:spPr>
          <a:xfrm>
            <a:off x="504825" y="4255296"/>
            <a:ext cx="0" cy="9467916"/>
          </a:xfrm>
          <a:prstGeom prst="straightConnector1">
            <a:avLst/>
          </a:prstGeom>
          <a:noFill/>
          <a:ln cap="flat" cmpd="sng" w="19050">
            <a:solidFill>
              <a:srgbClr val="C1FF1E"/>
            </a:solidFill>
            <a:prstDash val="solid"/>
            <a:round/>
            <a:headEnd len="sm" w="sm" type="none"/>
            <a:tailEnd len="sm" w="sm" type="none"/>
          </a:ln>
        </p:spPr>
      </p:cxnSp>
      <p:cxnSp>
        <p:nvCxnSpPr>
          <p:cNvPr id="239" name="Google Shape;239;p27"/>
          <p:cNvCxnSpPr/>
          <p:nvPr/>
        </p:nvCxnSpPr>
        <p:spPr>
          <a:xfrm>
            <a:off x="4874123" y="-3345351"/>
            <a:ext cx="0" cy="9467916"/>
          </a:xfrm>
          <a:prstGeom prst="straightConnector1">
            <a:avLst/>
          </a:prstGeom>
          <a:noFill/>
          <a:ln cap="flat" cmpd="sng" w="19050">
            <a:solidFill>
              <a:srgbClr val="C1FF1E"/>
            </a:solidFill>
            <a:prstDash val="solid"/>
            <a:round/>
            <a:headEnd len="sm" w="sm" type="none"/>
            <a:tailEnd len="sm" w="sm" type="none"/>
          </a:ln>
        </p:spPr>
      </p:cxnSp>
      <p:grpSp>
        <p:nvGrpSpPr>
          <p:cNvPr id="240" name="Google Shape;240;p27"/>
          <p:cNvGrpSpPr/>
          <p:nvPr/>
        </p:nvGrpSpPr>
        <p:grpSpPr>
          <a:xfrm>
            <a:off x="500063" y="1582233"/>
            <a:ext cx="3778163" cy="1932599"/>
            <a:chOff x="0" y="-123825"/>
            <a:chExt cx="10075102" cy="5153598"/>
          </a:xfrm>
        </p:grpSpPr>
        <p:sp>
          <p:nvSpPr>
            <p:cNvPr id="241" name="Google Shape;241;p27"/>
            <p:cNvSpPr txBox="1"/>
            <p:nvPr/>
          </p:nvSpPr>
          <p:spPr>
            <a:xfrm>
              <a:off x="25400" y="-123825"/>
              <a:ext cx="10049702" cy="3118591"/>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WELCOME TO PRESENTATION</a:t>
              </a:r>
              <a:endParaRPr sz="700"/>
            </a:p>
          </p:txBody>
        </p:sp>
        <p:sp>
          <p:nvSpPr>
            <p:cNvPr id="242" name="Google Shape;242;p27"/>
            <p:cNvSpPr txBox="1"/>
            <p:nvPr/>
          </p:nvSpPr>
          <p:spPr>
            <a:xfrm>
              <a:off x="0" y="4302910"/>
              <a:ext cx="9516302" cy="72686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I'm Rain, and I'll be sharing with you my beautiful ideas. Follow me at @reallygreatsite to learn more. </a:t>
              </a:r>
              <a:endParaRPr sz="700"/>
            </a:p>
          </p:txBody>
        </p:sp>
      </p:gr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246" name="Shape 246"/>
        <p:cNvGrpSpPr/>
        <p:nvPr/>
      </p:nvGrpSpPr>
      <p:grpSpPr>
        <a:xfrm>
          <a:off x="0" y="0"/>
          <a:ext cx="0" cy="0"/>
          <a:chOff x="0" y="0"/>
          <a:chExt cx="0" cy="0"/>
        </a:xfrm>
      </p:grpSpPr>
      <p:pic>
        <p:nvPicPr>
          <p:cNvPr id="247" name="Google Shape;247;p28"/>
          <p:cNvPicPr preferRelativeResize="0"/>
          <p:nvPr/>
        </p:nvPicPr>
        <p:blipFill>
          <a:blip r:embed="rId3">
            <a:alphaModFix/>
          </a:blip>
          <a:stretch>
            <a:fillRect/>
          </a:stretch>
        </p:blipFill>
        <p:spPr>
          <a:xfrm>
            <a:off x="-28279" y="1363625"/>
            <a:ext cx="9200558" cy="2021600"/>
          </a:xfrm>
          <a:prstGeom prst="rect">
            <a:avLst/>
          </a:prstGeom>
          <a:noFill/>
          <a:ln>
            <a:noFill/>
          </a:ln>
        </p:spPr>
      </p:pic>
      <p:sp>
        <p:nvSpPr>
          <p:cNvPr id="248" name="Google Shape;248;p28"/>
          <p:cNvSpPr txBox="1"/>
          <p:nvPr/>
        </p:nvSpPr>
        <p:spPr>
          <a:xfrm>
            <a:off x="2371193" y="452438"/>
            <a:ext cx="4401614" cy="58011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OUR COMPANY</a:t>
            </a:r>
            <a:endParaRPr sz="700"/>
          </a:p>
        </p:txBody>
      </p:sp>
      <p:cxnSp>
        <p:nvCxnSpPr>
          <p:cNvPr id="249" name="Google Shape;249;p28"/>
          <p:cNvCxnSpPr/>
          <p:nvPr/>
        </p:nvCxnSpPr>
        <p:spPr>
          <a:xfrm>
            <a:off x="-54" y="1354192"/>
            <a:ext cx="9144235" cy="0"/>
          </a:xfrm>
          <a:prstGeom prst="straightConnector1">
            <a:avLst/>
          </a:prstGeom>
          <a:noFill/>
          <a:ln cap="flat" cmpd="sng" w="19050">
            <a:solidFill>
              <a:srgbClr val="C1FF1E"/>
            </a:solidFill>
            <a:prstDash val="solid"/>
            <a:round/>
            <a:headEnd len="sm" w="sm" type="none"/>
            <a:tailEnd len="sm" w="sm" type="none"/>
          </a:ln>
        </p:spPr>
      </p:cxnSp>
      <p:cxnSp>
        <p:nvCxnSpPr>
          <p:cNvPr id="250" name="Google Shape;250;p28"/>
          <p:cNvCxnSpPr/>
          <p:nvPr/>
        </p:nvCxnSpPr>
        <p:spPr>
          <a:xfrm>
            <a:off x="0" y="3385234"/>
            <a:ext cx="9144143" cy="0"/>
          </a:xfrm>
          <a:prstGeom prst="straightConnector1">
            <a:avLst/>
          </a:prstGeom>
          <a:noFill/>
          <a:ln cap="flat" cmpd="sng" w="19050">
            <a:solidFill>
              <a:srgbClr val="C1FF1E"/>
            </a:solidFill>
            <a:prstDash val="solid"/>
            <a:round/>
            <a:headEnd len="sm" w="sm" type="none"/>
            <a:tailEnd len="sm" w="sm" type="none"/>
          </a:ln>
        </p:spPr>
      </p:cxnSp>
      <p:sp>
        <p:nvSpPr>
          <p:cNvPr id="251" name="Google Shape;251;p28"/>
          <p:cNvSpPr txBox="1"/>
          <p:nvPr/>
        </p:nvSpPr>
        <p:spPr>
          <a:xfrm>
            <a:off x="1637650" y="3776845"/>
            <a:ext cx="181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Who we are?</a:t>
            </a:r>
            <a:endParaRPr i="1" sz="700"/>
          </a:p>
        </p:txBody>
      </p:sp>
      <p:sp>
        <p:nvSpPr>
          <p:cNvPr id="252" name="Google Shape;252;p28"/>
          <p:cNvSpPr txBox="1"/>
          <p:nvPr/>
        </p:nvSpPr>
        <p:spPr>
          <a:xfrm>
            <a:off x="1637650" y="4289743"/>
            <a:ext cx="1815813" cy="27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253" name="Google Shape;253;p28"/>
          <p:cNvSpPr txBox="1"/>
          <p:nvPr/>
        </p:nvSpPr>
        <p:spPr>
          <a:xfrm>
            <a:off x="5922051" y="3776853"/>
            <a:ext cx="17016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What we do? </a:t>
            </a:r>
            <a:endParaRPr i="1" sz="700"/>
          </a:p>
        </p:txBody>
      </p:sp>
      <p:sp>
        <p:nvSpPr>
          <p:cNvPr id="254" name="Google Shape;254;p28"/>
          <p:cNvSpPr txBox="1"/>
          <p:nvPr/>
        </p:nvSpPr>
        <p:spPr>
          <a:xfrm>
            <a:off x="5922051" y="4231005"/>
            <a:ext cx="1701513" cy="27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cxnSp>
        <p:nvCxnSpPr>
          <p:cNvPr id="255" name="Google Shape;255;p28"/>
          <p:cNvCxnSpPr/>
          <p:nvPr/>
        </p:nvCxnSpPr>
        <p:spPr>
          <a:xfrm>
            <a:off x="4572000" y="3385234"/>
            <a:ext cx="0" cy="2255614"/>
          </a:xfrm>
          <a:prstGeom prst="straightConnector1">
            <a:avLst/>
          </a:prstGeom>
          <a:noFill/>
          <a:ln cap="flat" cmpd="sng" w="19050">
            <a:solidFill>
              <a:srgbClr val="C1FF1E"/>
            </a:solidFill>
            <a:prstDash val="solid"/>
            <a:round/>
            <a:headEnd len="sm" w="sm" type="none"/>
            <a:tailEnd len="sm" w="sm" type="none"/>
          </a:ln>
        </p:spPr>
      </p:cxnSp>
      <p:cxnSp>
        <p:nvCxnSpPr>
          <p:cNvPr id="256" name="Google Shape;256;p28"/>
          <p:cNvCxnSpPr/>
          <p:nvPr/>
        </p:nvCxnSpPr>
        <p:spPr>
          <a:xfrm>
            <a:off x="519113" y="3385234"/>
            <a:ext cx="0" cy="2255614"/>
          </a:xfrm>
          <a:prstGeom prst="straightConnector1">
            <a:avLst/>
          </a:prstGeom>
          <a:noFill/>
          <a:ln cap="flat" cmpd="sng" w="19050">
            <a:solidFill>
              <a:srgbClr val="C1FF1E"/>
            </a:solidFill>
            <a:prstDash val="solid"/>
            <a:round/>
            <a:headEnd len="sm" w="sm" type="none"/>
            <a:tailEnd len="sm" w="sm" type="none"/>
          </a:ln>
        </p:spPr>
      </p:cxnSp>
      <p:cxnSp>
        <p:nvCxnSpPr>
          <p:cNvPr id="257" name="Google Shape;257;p28"/>
          <p:cNvCxnSpPr/>
          <p:nvPr/>
        </p:nvCxnSpPr>
        <p:spPr>
          <a:xfrm>
            <a:off x="8623156" y="3385234"/>
            <a:ext cx="0" cy="2255614"/>
          </a:xfrm>
          <a:prstGeom prst="straightConnector1">
            <a:avLst/>
          </a:prstGeom>
          <a:noFill/>
          <a:ln cap="flat" cmpd="sng" w="19050">
            <a:solidFill>
              <a:srgbClr val="C1FF1E"/>
            </a:solidFill>
            <a:prstDash val="solid"/>
            <a:round/>
            <a:headEnd len="sm" w="sm" type="none"/>
            <a:tailEnd len="sm" w="sm" type="none"/>
          </a:ln>
        </p:spPr>
      </p:cxnSp>
      <p:cxnSp>
        <p:nvCxnSpPr>
          <p:cNvPr id="258" name="Google Shape;258;p28"/>
          <p:cNvCxnSpPr/>
          <p:nvPr/>
        </p:nvCxnSpPr>
        <p:spPr>
          <a:xfrm>
            <a:off x="519113" y="-896660"/>
            <a:ext cx="0" cy="2255615"/>
          </a:xfrm>
          <a:prstGeom prst="straightConnector1">
            <a:avLst/>
          </a:prstGeom>
          <a:noFill/>
          <a:ln cap="flat" cmpd="sng" w="19050">
            <a:solidFill>
              <a:srgbClr val="C1FF1E"/>
            </a:solidFill>
            <a:prstDash val="solid"/>
            <a:round/>
            <a:headEnd len="sm" w="sm" type="none"/>
            <a:tailEnd len="sm" w="sm" type="none"/>
          </a:ln>
        </p:spPr>
      </p:cxnSp>
      <p:cxnSp>
        <p:nvCxnSpPr>
          <p:cNvPr id="259" name="Google Shape;259;p28"/>
          <p:cNvCxnSpPr/>
          <p:nvPr/>
        </p:nvCxnSpPr>
        <p:spPr>
          <a:xfrm>
            <a:off x="8623156" y="-896660"/>
            <a:ext cx="0" cy="2255615"/>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263" name="Shape 263"/>
        <p:cNvGrpSpPr/>
        <p:nvPr/>
      </p:nvGrpSpPr>
      <p:grpSpPr>
        <a:xfrm>
          <a:off x="0" y="0"/>
          <a:ext cx="0" cy="0"/>
          <a:chOff x="0" y="0"/>
          <a:chExt cx="0" cy="0"/>
        </a:xfrm>
      </p:grpSpPr>
      <p:pic>
        <p:nvPicPr>
          <p:cNvPr id="264" name="Google Shape;264;p29"/>
          <p:cNvPicPr preferRelativeResize="0"/>
          <p:nvPr/>
        </p:nvPicPr>
        <p:blipFill>
          <a:blip r:embed="rId3">
            <a:alphaModFix/>
          </a:blip>
          <a:stretch>
            <a:fillRect/>
          </a:stretch>
        </p:blipFill>
        <p:spPr>
          <a:xfrm>
            <a:off x="0" y="2574504"/>
            <a:ext cx="5412276" cy="2568996"/>
          </a:xfrm>
          <a:prstGeom prst="rect">
            <a:avLst/>
          </a:prstGeom>
          <a:noFill/>
          <a:ln>
            <a:noFill/>
          </a:ln>
        </p:spPr>
      </p:pic>
      <p:sp>
        <p:nvSpPr>
          <p:cNvPr id="265" name="Google Shape;265;p29"/>
          <p:cNvSpPr txBox="1"/>
          <p:nvPr/>
        </p:nvSpPr>
        <p:spPr>
          <a:xfrm>
            <a:off x="5833375" y="695960"/>
            <a:ext cx="831600" cy="307800"/>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2019</a:t>
            </a:r>
            <a:endParaRPr i="1" sz="700"/>
          </a:p>
        </p:txBody>
      </p:sp>
      <p:sp>
        <p:nvSpPr>
          <p:cNvPr id="266" name="Google Shape;266;p29"/>
          <p:cNvSpPr txBox="1"/>
          <p:nvPr/>
        </p:nvSpPr>
        <p:spPr>
          <a:xfrm>
            <a:off x="6757301" y="712153"/>
            <a:ext cx="1663413" cy="32829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267" name="Google Shape;267;p29"/>
          <p:cNvSpPr txBox="1"/>
          <p:nvPr/>
        </p:nvSpPr>
        <p:spPr>
          <a:xfrm>
            <a:off x="5833375" y="1538922"/>
            <a:ext cx="831600" cy="307800"/>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2020</a:t>
            </a:r>
            <a:endParaRPr i="1" sz="700"/>
          </a:p>
        </p:txBody>
      </p:sp>
      <p:sp>
        <p:nvSpPr>
          <p:cNvPr id="268" name="Google Shape;268;p29"/>
          <p:cNvSpPr txBox="1"/>
          <p:nvPr/>
        </p:nvSpPr>
        <p:spPr>
          <a:xfrm>
            <a:off x="6757301" y="1555115"/>
            <a:ext cx="1663413" cy="32829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269" name="Google Shape;269;p29"/>
          <p:cNvSpPr txBox="1"/>
          <p:nvPr/>
        </p:nvSpPr>
        <p:spPr>
          <a:xfrm>
            <a:off x="5833375" y="2381885"/>
            <a:ext cx="831600" cy="307800"/>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2021</a:t>
            </a:r>
            <a:endParaRPr i="1" sz="700"/>
          </a:p>
        </p:txBody>
      </p:sp>
      <p:sp>
        <p:nvSpPr>
          <p:cNvPr id="270" name="Google Shape;270;p29"/>
          <p:cNvSpPr txBox="1"/>
          <p:nvPr/>
        </p:nvSpPr>
        <p:spPr>
          <a:xfrm>
            <a:off x="6757301" y="2398078"/>
            <a:ext cx="1663413" cy="32829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271" name="Google Shape;271;p29"/>
          <p:cNvSpPr txBox="1"/>
          <p:nvPr/>
        </p:nvSpPr>
        <p:spPr>
          <a:xfrm>
            <a:off x="5833375" y="3224848"/>
            <a:ext cx="831600" cy="307800"/>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2022</a:t>
            </a:r>
            <a:endParaRPr i="1" sz="700"/>
          </a:p>
        </p:txBody>
      </p:sp>
      <p:sp>
        <p:nvSpPr>
          <p:cNvPr id="272" name="Google Shape;272;p29"/>
          <p:cNvSpPr txBox="1"/>
          <p:nvPr/>
        </p:nvSpPr>
        <p:spPr>
          <a:xfrm>
            <a:off x="6757301" y="3241040"/>
            <a:ext cx="1663413" cy="32829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273" name="Google Shape;273;p29"/>
          <p:cNvSpPr txBox="1"/>
          <p:nvPr/>
        </p:nvSpPr>
        <p:spPr>
          <a:xfrm>
            <a:off x="5833375" y="4067810"/>
            <a:ext cx="831600" cy="307800"/>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2023</a:t>
            </a:r>
            <a:endParaRPr i="1" sz="700"/>
          </a:p>
        </p:txBody>
      </p:sp>
      <p:sp>
        <p:nvSpPr>
          <p:cNvPr id="274" name="Google Shape;274;p29"/>
          <p:cNvSpPr txBox="1"/>
          <p:nvPr/>
        </p:nvSpPr>
        <p:spPr>
          <a:xfrm>
            <a:off x="6757301" y="4084003"/>
            <a:ext cx="1663413" cy="32829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275" name="Google Shape;275;p29"/>
          <p:cNvSpPr txBox="1"/>
          <p:nvPr/>
        </p:nvSpPr>
        <p:spPr>
          <a:xfrm>
            <a:off x="514350" y="621665"/>
            <a:ext cx="3695700" cy="118495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ADD A TIMELINE PAGE</a:t>
            </a:r>
            <a:endParaRPr sz="700"/>
          </a:p>
        </p:txBody>
      </p:sp>
      <p:cxnSp>
        <p:nvCxnSpPr>
          <p:cNvPr id="276" name="Google Shape;276;p29"/>
          <p:cNvCxnSpPr/>
          <p:nvPr/>
        </p:nvCxnSpPr>
        <p:spPr>
          <a:xfrm>
            <a:off x="5417048"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277" name="Google Shape;277;p29"/>
          <p:cNvCxnSpPr/>
          <p:nvPr/>
        </p:nvCxnSpPr>
        <p:spPr>
          <a:xfrm rot="10800000">
            <a:off x="5135021" y="881063"/>
            <a:ext cx="573579" cy="0"/>
          </a:xfrm>
          <a:prstGeom prst="straightConnector1">
            <a:avLst/>
          </a:prstGeom>
          <a:noFill/>
          <a:ln cap="flat" cmpd="sng" w="19050">
            <a:solidFill>
              <a:srgbClr val="C1FF1E"/>
            </a:solidFill>
            <a:prstDash val="solid"/>
            <a:round/>
            <a:headEnd len="sm" w="sm" type="none"/>
            <a:tailEnd len="sm" w="sm" type="none"/>
          </a:ln>
        </p:spPr>
      </p:cxnSp>
      <p:cxnSp>
        <p:nvCxnSpPr>
          <p:cNvPr id="278" name="Google Shape;278;p29"/>
          <p:cNvCxnSpPr/>
          <p:nvPr/>
        </p:nvCxnSpPr>
        <p:spPr>
          <a:xfrm rot="10800000">
            <a:off x="5135021" y="1724025"/>
            <a:ext cx="573579" cy="0"/>
          </a:xfrm>
          <a:prstGeom prst="straightConnector1">
            <a:avLst/>
          </a:prstGeom>
          <a:noFill/>
          <a:ln cap="flat" cmpd="sng" w="19050">
            <a:solidFill>
              <a:srgbClr val="C1FF1E"/>
            </a:solidFill>
            <a:prstDash val="solid"/>
            <a:round/>
            <a:headEnd len="sm" w="sm" type="none"/>
            <a:tailEnd len="sm" w="sm" type="none"/>
          </a:ln>
        </p:spPr>
      </p:cxnSp>
      <p:cxnSp>
        <p:nvCxnSpPr>
          <p:cNvPr id="279" name="Google Shape;279;p29"/>
          <p:cNvCxnSpPr/>
          <p:nvPr/>
        </p:nvCxnSpPr>
        <p:spPr>
          <a:xfrm rot="10800000">
            <a:off x="-80136" y="2566988"/>
            <a:ext cx="5788736" cy="0"/>
          </a:xfrm>
          <a:prstGeom prst="straightConnector1">
            <a:avLst/>
          </a:prstGeom>
          <a:noFill/>
          <a:ln cap="flat" cmpd="sng" w="19050">
            <a:solidFill>
              <a:srgbClr val="C1FF1E"/>
            </a:solidFill>
            <a:prstDash val="solid"/>
            <a:round/>
            <a:headEnd len="sm" w="sm" type="none"/>
            <a:tailEnd len="sm" w="sm" type="none"/>
          </a:ln>
        </p:spPr>
      </p:cxnSp>
      <p:cxnSp>
        <p:nvCxnSpPr>
          <p:cNvPr id="280" name="Google Shape;280;p29"/>
          <p:cNvCxnSpPr/>
          <p:nvPr/>
        </p:nvCxnSpPr>
        <p:spPr>
          <a:xfrm rot="10800000">
            <a:off x="5135021" y="3409950"/>
            <a:ext cx="573579" cy="0"/>
          </a:xfrm>
          <a:prstGeom prst="straightConnector1">
            <a:avLst/>
          </a:prstGeom>
          <a:noFill/>
          <a:ln cap="flat" cmpd="sng" w="19050">
            <a:solidFill>
              <a:srgbClr val="C1FF1E"/>
            </a:solidFill>
            <a:prstDash val="solid"/>
            <a:round/>
            <a:headEnd len="sm" w="sm" type="none"/>
            <a:tailEnd len="sm" w="sm" type="none"/>
          </a:ln>
        </p:spPr>
      </p:cxnSp>
      <p:cxnSp>
        <p:nvCxnSpPr>
          <p:cNvPr id="281" name="Google Shape;281;p29"/>
          <p:cNvCxnSpPr/>
          <p:nvPr/>
        </p:nvCxnSpPr>
        <p:spPr>
          <a:xfrm rot="10800000">
            <a:off x="5135021" y="4252913"/>
            <a:ext cx="573579" cy="0"/>
          </a:xfrm>
          <a:prstGeom prst="straightConnector1">
            <a:avLst/>
          </a:prstGeom>
          <a:noFill/>
          <a:ln cap="flat" cmpd="sng" w="19050">
            <a:solidFill>
              <a:srgbClr val="C1FF1E"/>
            </a:solidFill>
            <a:prstDash val="solid"/>
            <a:round/>
            <a:headEnd len="sm" w="sm" type="none"/>
            <a:tailEnd len="sm" w="sm" type="none"/>
          </a:ln>
        </p:spPr>
      </p:cxn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285" name="Shape 285"/>
        <p:cNvGrpSpPr/>
        <p:nvPr/>
      </p:nvGrpSpPr>
      <p:grpSpPr>
        <a:xfrm>
          <a:off x="0" y="0"/>
          <a:ext cx="0" cy="0"/>
          <a:chOff x="0" y="0"/>
          <a:chExt cx="0" cy="0"/>
        </a:xfrm>
      </p:grpSpPr>
      <p:pic>
        <p:nvPicPr>
          <p:cNvPr id="286" name="Google Shape;286;p30"/>
          <p:cNvPicPr preferRelativeResize="0"/>
          <p:nvPr/>
        </p:nvPicPr>
        <p:blipFill rotWithShape="1">
          <a:blip r:embed="rId3">
            <a:alphaModFix/>
          </a:blip>
          <a:srcRect b="0" l="11451" r="11452" t="3521"/>
          <a:stretch/>
        </p:blipFill>
        <p:spPr>
          <a:xfrm>
            <a:off x="-29203" y="0"/>
            <a:ext cx="3082603" cy="5143500"/>
          </a:xfrm>
          <a:prstGeom prst="rect">
            <a:avLst/>
          </a:prstGeom>
          <a:noFill/>
          <a:ln>
            <a:noFill/>
          </a:ln>
        </p:spPr>
      </p:pic>
      <p:pic>
        <p:nvPicPr>
          <p:cNvPr id="287" name="Google Shape;287;p30"/>
          <p:cNvPicPr preferRelativeResize="0"/>
          <p:nvPr/>
        </p:nvPicPr>
        <p:blipFill rotWithShape="1">
          <a:blip r:embed="rId3">
            <a:alphaModFix/>
          </a:blip>
          <a:srcRect b="0" l="6791" r="6791" t="3521"/>
          <a:stretch/>
        </p:blipFill>
        <p:spPr>
          <a:xfrm>
            <a:off x="8629650" y="514350"/>
            <a:ext cx="2764299" cy="4114800"/>
          </a:xfrm>
          <a:prstGeom prst="rect">
            <a:avLst/>
          </a:prstGeom>
          <a:noFill/>
          <a:ln>
            <a:noFill/>
          </a:ln>
        </p:spPr>
      </p:pic>
      <p:cxnSp>
        <p:nvCxnSpPr>
          <p:cNvPr id="288" name="Google Shape;288;p30"/>
          <p:cNvCxnSpPr/>
          <p:nvPr/>
        </p:nvCxnSpPr>
        <p:spPr>
          <a:xfrm>
            <a:off x="3039811" y="-2000367"/>
            <a:ext cx="0" cy="9144235"/>
          </a:xfrm>
          <a:prstGeom prst="straightConnector1">
            <a:avLst/>
          </a:prstGeom>
          <a:noFill/>
          <a:ln cap="flat" cmpd="sng" w="19050">
            <a:solidFill>
              <a:srgbClr val="C1FF1E"/>
            </a:solidFill>
            <a:prstDash val="solid"/>
            <a:round/>
            <a:headEnd len="sm" w="sm" type="none"/>
            <a:tailEnd len="sm" w="sm" type="none"/>
          </a:ln>
        </p:spPr>
      </p:cxnSp>
      <p:cxnSp>
        <p:nvCxnSpPr>
          <p:cNvPr id="289" name="Google Shape;289;p30"/>
          <p:cNvCxnSpPr/>
          <p:nvPr/>
        </p:nvCxnSpPr>
        <p:spPr>
          <a:xfrm>
            <a:off x="8634413" y="510711"/>
            <a:ext cx="0" cy="4118556"/>
          </a:xfrm>
          <a:prstGeom prst="straightConnector1">
            <a:avLst/>
          </a:prstGeom>
          <a:noFill/>
          <a:ln cap="flat" cmpd="sng" w="19050">
            <a:solidFill>
              <a:srgbClr val="C1FF1E"/>
            </a:solidFill>
            <a:prstDash val="solid"/>
            <a:round/>
            <a:headEnd len="sm" w="sm" type="none"/>
            <a:tailEnd len="sm" w="sm" type="none"/>
          </a:ln>
        </p:spPr>
      </p:cxnSp>
      <p:cxnSp>
        <p:nvCxnSpPr>
          <p:cNvPr id="290" name="Google Shape;290;p30"/>
          <p:cNvCxnSpPr/>
          <p:nvPr/>
        </p:nvCxnSpPr>
        <p:spPr>
          <a:xfrm>
            <a:off x="3044573" y="509588"/>
            <a:ext cx="9144235" cy="0"/>
          </a:xfrm>
          <a:prstGeom prst="straightConnector1">
            <a:avLst/>
          </a:prstGeom>
          <a:noFill/>
          <a:ln cap="flat" cmpd="sng" w="19050">
            <a:solidFill>
              <a:srgbClr val="C1FF1E"/>
            </a:solidFill>
            <a:prstDash val="solid"/>
            <a:round/>
            <a:headEnd len="sm" w="sm" type="none"/>
            <a:tailEnd len="sm" w="sm" type="none"/>
          </a:ln>
        </p:spPr>
      </p:cxnSp>
      <p:cxnSp>
        <p:nvCxnSpPr>
          <p:cNvPr id="291" name="Google Shape;291;p30"/>
          <p:cNvCxnSpPr/>
          <p:nvPr/>
        </p:nvCxnSpPr>
        <p:spPr>
          <a:xfrm>
            <a:off x="3042700" y="2674144"/>
            <a:ext cx="5598349" cy="0"/>
          </a:xfrm>
          <a:prstGeom prst="straightConnector1">
            <a:avLst/>
          </a:prstGeom>
          <a:noFill/>
          <a:ln cap="flat" cmpd="sng" w="19050">
            <a:solidFill>
              <a:srgbClr val="C1FF1E"/>
            </a:solidFill>
            <a:prstDash val="solid"/>
            <a:round/>
            <a:headEnd len="sm" w="sm" type="none"/>
            <a:tailEnd len="sm" w="sm" type="none"/>
          </a:ln>
        </p:spPr>
      </p:cxnSp>
      <p:cxnSp>
        <p:nvCxnSpPr>
          <p:cNvPr id="292" name="Google Shape;292;p30"/>
          <p:cNvCxnSpPr/>
          <p:nvPr/>
        </p:nvCxnSpPr>
        <p:spPr>
          <a:xfrm>
            <a:off x="3044573" y="4633913"/>
            <a:ext cx="9144235" cy="0"/>
          </a:xfrm>
          <a:prstGeom prst="straightConnector1">
            <a:avLst/>
          </a:prstGeom>
          <a:noFill/>
          <a:ln cap="flat" cmpd="sng" w="19050">
            <a:solidFill>
              <a:srgbClr val="C1FF1E"/>
            </a:solidFill>
            <a:prstDash val="solid"/>
            <a:round/>
            <a:headEnd len="sm" w="sm" type="none"/>
            <a:tailEnd len="sm" w="sm" type="none"/>
          </a:ln>
        </p:spPr>
      </p:cxnSp>
      <p:sp>
        <p:nvSpPr>
          <p:cNvPr id="293" name="Google Shape;293;p30"/>
          <p:cNvSpPr txBox="1"/>
          <p:nvPr/>
        </p:nvSpPr>
        <p:spPr>
          <a:xfrm>
            <a:off x="3853500" y="3213862"/>
            <a:ext cx="3976750" cy="58011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3400" u="none" cap="none" strike="noStrike">
                <a:solidFill>
                  <a:srgbClr val="C1FF1E"/>
                </a:solidFill>
                <a:latin typeface="Montserrat"/>
                <a:ea typeface="Montserrat"/>
                <a:cs typeface="Montserrat"/>
                <a:sym typeface="Montserrat"/>
              </a:rPr>
              <a:t>OUR PRODUCTS</a:t>
            </a:r>
            <a:endParaRPr sz="700"/>
          </a:p>
        </p:txBody>
      </p:sp>
      <p:sp>
        <p:nvSpPr>
          <p:cNvPr id="294" name="Google Shape;294;p30"/>
          <p:cNvSpPr txBox="1"/>
          <p:nvPr/>
        </p:nvSpPr>
        <p:spPr>
          <a:xfrm>
            <a:off x="4572872" y="3895439"/>
            <a:ext cx="2538004" cy="13684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Elaborate on what you want to discuss. </a:t>
            </a:r>
            <a:endParaRPr sz="700"/>
          </a:p>
        </p:txBody>
      </p:sp>
      <p:sp>
        <p:nvSpPr>
          <p:cNvPr id="295" name="Google Shape;295;p30"/>
          <p:cNvSpPr txBox="1"/>
          <p:nvPr/>
        </p:nvSpPr>
        <p:spPr>
          <a:xfrm>
            <a:off x="4197614" y="593219"/>
            <a:ext cx="3288521" cy="186185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10900" u="none" cap="none" strike="noStrike">
                <a:solidFill>
                  <a:srgbClr val="C1FF1E"/>
                </a:solidFill>
                <a:latin typeface="Josefin Slab"/>
                <a:ea typeface="Josefin Slab"/>
                <a:cs typeface="Josefin Slab"/>
                <a:sym typeface="Josefin Slab"/>
              </a:rPr>
              <a:t>02.</a:t>
            </a:r>
            <a:endParaRPr sz="700"/>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0700"/>
        </a:solidFill>
      </p:bgPr>
    </p:bg>
    <p:spTree>
      <p:nvGrpSpPr>
        <p:cNvPr id="299" name="Shape 299"/>
        <p:cNvGrpSpPr/>
        <p:nvPr/>
      </p:nvGrpSpPr>
      <p:grpSpPr>
        <a:xfrm>
          <a:off x="0" y="0"/>
          <a:ext cx="0" cy="0"/>
          <a:chOff x="0" y="0"/>
          <a:chExt cx="0" cy="0"/>
        </a:xfrm>
      </p:grpSpPr>
      <p:pic>
        <p:nvPicPr>
          <p:cNvPr id="300" name="Google Shape;300;p31"/>
          <p:cNvPicPr preferRelativeResize="0"/>
          <p:nvPr/>
        </p:nvPicPr>
        <p:blipFill rotWithShape="1">
          <a:blip r:embed="rId3">
            <a:alphaModFix/>
          </a:blip>
          <a:srcRect b="26223" l="0" r="0" t="26223"/>
          <a:stretch/>
        </p:blipFill>
        <p:spPr>
          <a:xfrm>
            <a:off x="3216275" y="0"/>
            <a:ext cx="2720975" cy="1725207"/>
          </a:xfrm>
          <a:prstGeom prst="rect">
            <a:avLst/>
          </a:prstGeom>
          <a:noFill/>
          <a:ln>
            <a:noFill/>
          </a:ln>
        </p:spPr>
      </p:pic>
      <p:pic>
        <p:nvPicPr>
          <p:cNvPr id="301" name="Google Shape;301;p31"/>
          <p:cNvPicPr preferRelativeResize="0"/>
          <p:nvPr/>
        </p:nvPicPr>
        <p:blipFill rotWithShape="1">
          <a:blip r:embed="rId4">
            <a:alphaModFix/>
          </a:blip>
          <a:srcRect b="29191" l="0" r="0" t="29191"/>
          <a:stretch/>
        </p:blipFill>
        <p:spPr>
          <a:xfrm>
            <a:off x="495300" y="1715682"/>
            <a:ext cx="2725738" cy="1702611"/>
          </a:xfrm>
          <a:prstGeom prst="rect">
            <a:avLst/>
          </a:prstGeom>
          <a:noFill/>
          <a:ln>
            <a:noFill/>
          </a:ln>
        </p:spPr>
      </p:pic>
      <p:pic>
        <p:nvPicPr>
          <p:cNvPr id="302" name="Google Shape;302;p31"/>
          <p:cNvPicPr preferRelativeResize="0"/>
          <p:nvPr/>
        </p:nvPicPr>
        <p:blipFill rotWithShape="1">
          <a:blip r:embed="rId5">
            <a:alphaModFix/>
          </a:blip>
          <a:srcRect b="2117" l="0" r="0" t="2118"/>
          <a:stretch/>
        </p:blipFill>
        <p:spPr>
          <a:xfrm>
            <a:off x="3221038" y="3413530"/>
            <a:ext cx="2711450" cy="1729970"/>
          </a:xfrm>
          <a:prstGeom prst="rect">
            <a:avLst/>
          </a:prstGeom>
          <a:noFill/>
          <a:ln>
            <a:noFill/>
          </a:ln>
        </p:spPr>
      </p:pic>
      <p:pic>
        <p:nvPicPr>
          <p:cNvPr id="303" name="Google Shape;303;p31"/>
          <p:cNvPicPr preferRelativeResize="0"/>
          <p:nvPr/>
        </p:nvPicPr>
        <p:blipFill rotWithShape="1">
          <a:blip r:embed="rId6">
            <a:alphaModFix/>
          </a:blip>
          <a:srcRect b="2875" l="0" r="0" t="2875"/>
          <a:stretch/>
        </p:blipFill>
        <p:spPr>
          <a:xfrm>
            <a:off x="5927725" y="1715682"/>
            <a:ext cx="2711450" cy="1702611"/>
          </a:xfrm>
          <a:prstGeom prst="rect">
            <a:avLst/>
          </a:prstGeom>
          <a:noFill/>
          <a:ln>
            <a:noFill/>
          </a:ln>
        </p:spPr>
      </p:pic>
      <p:cxnSp>
        <p:nvCxnSpPr>
          <p:cNvPr id="304" name="Google Shape;304;p31"/>
          <p:cNvCxnSpPr/>
          <p:nvPr/>
        </p:nvCxnSpPr>
        <p:spPr>
          <a:xfrm>
            <a:off x="50482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305" name="Google Shape;305;p31"/>
          <p:cNvCxnSpPr/>
          <p:nvPr/>
        </p:nvCxnSpPr>
        <p:spPr>
          <a:xfrm>
            <a:off x="863917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306" name="Google Shape;306;p31"/>
          <p:cNvCxnSpPr/>
          <p:nvPr/>
        </p:nvCxnSpPr>
        <p:spPr>
          <a:xfrm>
            <a:off x="5927725" y="-3345351"/>
            <a:ext cx="0" cy="9467916"/>
          </a:xfrm>
          <a:prstGeom prst="straightConnector1">
            <a:avLst/>
          </a:prstGeom>
          <a:noFill/>
          <a:ln cap="flat" cmpd="sng" w="19050">
            <a:solidFill>
              <a:srgbClr val="C1FF1E"/>
            </a:solidFill>
            <a:prstDash val="solid"/>
            <a:round/>
            <a:headEnd len="sm" w="sm" type="none"/>
            <a:tailEnd len="sm" w="sm" type="none"/>
          </a:ln>
        </p:spPr>
      </p:cxnSp>
      <p:cxnSp>
        <p:nvCxnSpPr>
          <p:cNvPr id="307" name="Google Shape;307;p31"/>
          <p:cNvCxnSpPr/>
          <p:nvPr/>
        </p:nvCxnSpPr>
        <p:spPr>
          <a:xfrm>
            <a:off x="-161958" y="1725207"/>
            <a:ext cx="9467916" cy="0"/>
          </a:xfrm>
          <a:prstGeom prst="straightConnector1">
            <a:avLst/>
          </a:prstGeom>
          <a:noFill/>
          <a:ln cap="flat" cmpd="sng" w="19050">
            <a:solidFill>
              <a:srgbClr val="C1FF1E"/>
            </a:solidFill>
            <a:prstDash val="solid"/>
            <a:round/>
            <a:headEnd len="sm" w="sm" type="none"/>
            <a:tailEnd len="sm" w="sm" type="none"/>
          </a:ln>
        </p:spPr>
      </p:cxnSp>
      <p:cxnSp>
        <p:nvCxnSpPr>
          <p:cNvPr id="308" name="Google Shape;308;p31"/>
          <p:cNvCxnSpPr/>
          <p:nvPr/>
        </p:nvCxnSpPr>
        <p:spPr>
          <a:xfrm>
            <a:off x="-161958" y="3418293"/>
            <a:ext cx="9467916" cy="0"/>
          </a:xfrm>
          <a:prstGeom prst="straightConnector1">
            <a:avLst/>
          </a:prstGeom>
          <a:noFill/>
          <a:ln cap="flat" cmpd="sng" w="19050">
            <a:solidFill>
              <a:srgbClr val="C1FF1E"/>
            </a:solidFill>
            <a:prstDash val="solid"/>
            <a:round/>
            <a:headEnd len="sm" w="sm" type="none"/>
            <a:tailEnd len="sm" w="sm" type="none"/>
          </a:ln>
        </p:spPr>
      </p:cxnSp>
      <p:cxnSp>
        <p:nvCxnSpPr>
          <p:cNvPr id="309" name="Google Shape;309;p31"/>
          <p:cNvCxnSpPr/>
          <p:nvPr/>
        </p:nvCxnSpPr>
        <p:spPr>
          <a:xfrm>
            <a:off x="3216275" y="-3345351"/>
            <a:ext cx="0" cy="9467916"/>
          </a:xfrm>
          <a:prstGeom prst="straightConnector1">
            <a:avLst/>
          </a:prstGeom>
          <a:noFill/>
          <a:ln cap="flat" cmpd="sng" w="19050">
            <a:solidFill>
              <a:srgbClr val="C1FF1E"/>
            </a:solidFill>
            <a:prstDash val="solid"/>
            <a:round/>
            <a:headEnd len="sm" w="sm" type="none"/>
            <a:tailEnd len="sm" w="sm" type="none"/>
          </a:ln>
        </p:spPr>
      </p:cxnSp>
      <p:sp>
        <p:nvSpPr>
          <p:cNvPr id="310" name="Google Shape;310;p31"/>
          <p:cNvSpPr txBox="1"/>
          <p:nvPr/>
        </p:nvSpPr>
        <p:spPr>
          <a:xfrm>
            <a:off x="3320261" y="2015671"/>
            <a:ext cx="2424103" cy="104072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3000" u="none" cap="none" strike="noStrike">
                <a:solidFill>
                  <a:srgbClr val="C1FF1E"/>
                </a:solidFill>
                <a:latin typeface="Montserrat"/>
                <a:ea typeface="Montserrat"/>
                <a:cs typeface="Montserrat"/>
                <a:sym typeface="Montserrat"/>
              </a:rPr>
              <a:t>OUR PRODUCTS</a:t>
            </a:r>
            <a:endParaRPr sz="700"/>
          </a:p>
        </p:txBody>
      </p:sp>
      <p:sp>
        <p:nvSpPr>
          <p:cNvPr id="311" name="Google Shape;311;p31"/>
          <p:cNvSpPr txBox="1"/>
          <p:nvPr/>
        </p:nvSpPr>
        <p:spPr>
          <a:xfrm>
            <a:off x="952644" y="471488"/>
            <a:ext cx="181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Product 1</a:t>
            </a:r>
            <a:endParaRPr i="1" sz="700"/>
          </a:p>
        </p:txBody>
      </p:sp>
      <p:sp>
        <p:nvSpPr>
          <p:cNvPr id="312" name="Google Shape;312;p31"/>
          <p:cNvSpPr txBox="1"/>
          <p:nvPr/>
        </p:nvSpPr>
        <p:spPr>
          <a:xfrm>
            <a:off x="6389688" y="471488"/>
            <a:ext cx="181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Product 3</a:t>
            </a:r>
            <a:endParaRPr i="1" sz="700"/>
          </a:p>
        </p:txBody>
      </p:sp>
      <p:sp>
        <p:nvSpPr>
          <p:cNvPr id="313" name="Google Shape;313;p31"/>
          <p:cNvSpPr txBox="1"/>
          <p:nvPr/>
        </p:nvSpPr>
        <p:spPr>
          <a:xfrm>
            <a:off x="952644" y="3863158"/>
            <a:ext cx="181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Product 2</a:t>
            </a:r>
            <a:endParaRPr i="1" sz="700"/>
          </a:p>
        </p:txBody>
      </p:sp>
      <p:sp>
        <p:nvSpPr>
          <p:cNvPr id="314" name="Google Shape;314;p31"/>
          <p:cNvSpPr txBox="1"/>
          <p:nvPr/>
        </p:nvSpPr>
        <p:spPr>
          <a:xfrm>
            <a:off x="6389688" y="3863158"/>
            <a:ext cx="18159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1" lang="en" sz="2000" u="none" cap="none" strike="noStrike">
                <a:solidFill>
                  <a:srgbClr val="C1FF1E"/>
                </a:solidFill>
                <a:latin typeface="Josefin Slab"/>
                <a:ea typeface="Josefin Slab"/>
                <a:cs typeface="Josefin Slab"/>
                <a:sym typeface="Josefin Slab"/>
              </a:rPr>
              <a:t>Product 4</a:t>
            </a:r>
            <a:endParaRPr i="1" sz="700"/>
          </a:p>
        </p:txBody>
      </p:sp>
      <p:sp>
        <p:nvSpPr>
          <p:cNvPr id="315" name="Google Shape;315;p31"/>
          <p:cNvSpPr txBox="1"/>
          <p:nvPr/>
        </p:nvSpPr>
        <p:spPr>
          <a:xfrm>
            <a:off x="952644" y="984386"/>
            <a:ext cx="1815813" cy="27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316" name="Google Shape;316;p31"/>
          <p:cNvSpPr txBox="1"/>
          <p:nvPr/>
        </p:nvSpPr>
        <p:spPr>
          <a:xfrm>
            <a:off x="6389688" y="984386"/>
            <a:ext cx="1815813" cy="27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317" name="Google Shape;317;p31"/>
          <p:cNvSpPr txBox="1"/>
          <p:nvPr/>
        </p:nvSpPr>
        <p:spPr>
          <a:xfrm>
            <a:off x="952644" y="4376056"/>
            <a:ext cx="1815813" cy="27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
        <p:nvSpPr>
          <p:cNvPr id="318" name="Google Shape;318;p31"/>
          <p:cNvSpPr txBox="1"/>
          <p:nvPr/>
        </p:nvSpPr>
        <p:spPr>
          <a:xfrm>
            <a:off x="6389688" y="4376056"/>
            <a:ext cx="1815813" cy="27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900" u="none" cap="none" strike="noStrike">
                <a:solidFill>
                  <a:srgbClr val="C1FF1E"/>
                </a:solidFill>
                <a:latin typeface="Montserrat"/>
                <a:ea typeface="Montserrat"/>
                <a:cs typeface="Montserrat"/>
                <a:sym typeface="Montserrat"/>
              </a:rPr>
              <a:t>Briefly elaborate on what you want to discuss. </a:t>
            </a:r>
            <a:endParaRPr sz="700"/>
          </a:p>
        </p:txBody>
      </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name="Simple Light">
  <a:themeElements>
    <a:clrScheme name="Simple Light">
      <a:dk1>
        <a:srgbClr val="C1FF1E"/>
      </a:dk1>
      <a:lt1>
        <a:srgbClr val="1B0700"/>
      </a:lt1>
      <a:dk2>
        <a:srgbClr val="C1FF1E"/>
      </a:dk2>
      <a:lt2>
        <a:srgbClr val="5B5B5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