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4"/>
    <p:sldMasterId id="214748366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y="5143500" cx="9144000"/>
  <p:notesSz cx="6858000" cy="9144000"/>
  <p:embeddedFontLst>
    <p:embeddedFont>
      <p:font typeface="Raleway"/>
      <p:regular r:id="rId25"/>
      <p:bold r:id="rId26"/>
      <p:italic r:id="rId27"/>
      <p:boldItalic r:id="rId28"/>
    </p:embeddedFont>
    <p:embeddedFont>
      <p:font typeface="Raleway Light"/>
      <p:regular r:id="rId29"/>
      <p:bold r:id="rId30"/>
      <p:italic r:id="rId31"/>
      <p:boldItalic r:id="rId32"/>
    </p:embeddedFont>
    <p:embeddedFont>
      <p:font typeface="Raleway Black"/>
      <p:bold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Raleway-bold.fntdata"/><Relationship Id="rId25" Type="http://schemas.openxmlformats.org/officeDocument/2006/relationships/font" Target="fonts/Raleway-regular.fntdata"/><Relationship Id="rId28" Type="http://schemas.openxmlformats.org/officeDocument/2006/relationships/font" Target="fonts/Raleway-boldItalic.fntdata"/><Relationship Id="rId27" Type="http://schemas.openxmlformats.org/officeDocument/2006/relationships/font" Target="fonts/Raleway-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RalewayLight-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RalewayLight-italic.fntdata"/><Relationship Id="rId30" Type="http://schemas.openxmlformats.org/officeDocument/2006/relationships/font" Target="fonts/RalewayLight-bold.fntdata"/><Relationship Id="rId11" Type="http://schemas.openxmlformats.org/officeDocument/2006/relationships/slide" Target="slides/slide5.xml"/><Relationship Id="rId33" Type="http://schemas.openxmlformats.org/officeDocument/2006/relationships/font" Target="fonts/RalewayBlack-bold.fntdata"/><Relationship Id="rId10" Type="http://schemas.openxmlformats.org/officeDocument/2006/relationships/slide" Target="slides/slide4.xml"/><Relationship Id="rId32" Type="http://schemas.openxmlformats.org/officeDocument/2006/relationships/font" Target="fonts/RalewayLight-boldItalic.fntdata"/><Relationship Id="rId13" Type="http://schemas.openxmlformats.org/officeDocument/2006/relationships/slide" Target="slides/slide7.xml"/><Relationship Id="rId12" Type="http://schemas.openxmlformats.org/officeDocument/2006/relationships/slide" Target="slides/slide6.xml"/><Relationship Id="rId34" Type="http://schemas.openxmlformats.org/officeDocument/2006/relationships/font" Target="fonts/RalewayBlack-bold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860f4cd04e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g2860f4cd04e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860f4cd04e_2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860f4cd04e_2_20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860f4cd04e_2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860f4cd04e_2_2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860f4cd04e_2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2860f4cd04e_2_2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860f4cd04e_2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860f4cd04e_2_2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860f4cd04e_2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2860f4cd04e_2_25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860f4cd04e_2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860f4cd04e_2_26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860f4cd04e_2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2860f4cd04e_2_28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860f4cd04e_2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g2860f4cd04e_2_29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2860f4cd04e_2_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g2860f4cd04e_2_3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860f4cd04e_2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g2860f4cd04e_2_8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860f4cd04e_2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g2860f4cd04e_2_10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860f4cd04e_2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2860f4cd04e_2_1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860f4cd04e_2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2860f4cd04e_2_1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860f4cd04e_2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g2860f4cd04e_2_1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860f4cd04e_2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g2860f4cd04e_2_15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860f4cd04e_2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g2860f4cd04e_2_16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860f4cd04e_2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2860f4cd04e_2_17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3" name="Google Shape;13;p2"/>
          <p:cNvPicPr preferRelativeResize="0"/>
          <p:nvPr/>
        </p:nvPicPr>
        <p:blipFill>
          <a:blip r:embed="rId2">
            <a:alphaModFix/>
          </a:blip>
          <a:stretch>
            <a:fillRect/>
          </a:stretch>
        </p:blipFill>
        <p:spPr>
          <a:xfrm>
            <a:off x="4460777" y="-933375"/>
            <a:ext cx="1982575" cy="1927551"/>
          </a:xfrm>
          <a:prstGeom prst="rect">
            <a:avLst/>
          </a:prstGeom>
          <a:noFill/>
          <a:ln>
            <a:noFill/>
          </a:ln>
        </p:spPr>
      </p:pic>
      <p:pic>
        <p:nvPicPr>
          <p:cNvPr id="14" name="Google Shape;14;p2"/>
          <p:cNvPicPr preferRelativeResize="0"/>
          <p:nvPr/>
        </p:nvPicPr>
        <p:blipFill>
          <a:blip r:embed="rId2">
            <a:alphaModFix/>
          </a:blip>
          <a:stretch>
            <a:fillRect/>
          </a:stretch>
        </p:blipFill>
        <p:spPr>
          <a:xfrm>
            <a:off x="996652" y="4134375"/>
            <a:ext cx="1982575" cy="192755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6" name="Shape 66"/>
        <p:cNvGrpSpPr/>
        <p:nvPr/>
      </p:nvGrpSpPr>
      <p:grpSpPr>
        <a:xfrm>
          <a:off x="0" y="0"/>
          <a:ext cx="0" cy="0"/>
          <a:chOff x="0" y="0"/>
          <a:chExt cx="0" cy="0"/>
        </a:xfrm>
      </p:grpSpPr>
      <p:sp>
        <p:nvSpPr>
          <p:cNvPr id="67" name="Google Shape;67;p1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68" name="Google Shape;68;p1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69" name="Google Shape;69;p1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0" name="Shape 70"/>
        <p:cNvGrpSpPr/>
        <p:nvPr/>
      </p:nvGrpSpPr>
      <p:grpSpPr>
        <a:xfrm>
          <a:off x="0" y="0"/>
          <a:ext cx="0" cy="0"/>
          <a:chOff x="0" y="0"/>
          <a:chExt cx="0" cy="0"/>
        </a:xfrm>
      </p:grpSpPr>
      <p:sp>
        <p:nvSpPr>
          <p:cNvPr id="71" name="Google Shape;71;p13"/>
          <p:cNvSpPr txBox="1"/>
          <p:nvPr>
            <p:ph type="ctrTitle"/>
          </p:nvPr>
        </p:nvSpPr>
        <p:spPr>
          <a:xfrm>
            <a:off x="342900" y="1065213"/>
            <a:ext cx="3886200" cy="735013"/>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72" name="Google Shape;72;p13"/>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p:txBody>
      </p:sp>
      <p:sp>
        <p:nvSpPr>
          <p:cNvPr id="73" name="Google Shape;73;p1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4" name="Google Shape;74;p1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5" name="Google Shape;75;p1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6" name="Shape 76"/>
        <p:cNvGrpSpPr/>
        <p:nvPr/>
      </p:nvGrpSpPr>
      <p:grpSpPr>
        <a:xfrm>
          <a:off x="0" y="0"/>
          <a:ext cx="0" cy="0"/>
          <a:chOff x="0" y="0"/>
          <a:chExt cx="0" cy="0"/>
        </a:xfrm>
      </p:grpSpPr>
      <p:sp>
        <p:nvSpPr>
          <p:cNvPr id="77" name="Google Shape;77;p14"/>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78" name="Google Shape;78;p14"/>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79" name="Google Shape;79;p1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0" name="Google Shape;80;p1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1" name="Google Shape;81;p1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2" name="Shape 82"/>
        <p:cNvGrpSpPr/>
        <p:nvPr/>
      </p:nvGrpSpPr>
      <p:grpSpPr>
        <a:xfrm>
          <a:off x="0" y="0"/>
          <a:ext cx="0" cy="0"/>
          <a:chOff x="0" y="0"/>
          <a:chExt cx="0" cy="0"/>
        </a:xfrm>
      </p:grpSpPr>
      <p:sp>
        <p:nvSpPr>
          <p:cNvPr id="83" name="Google Shape;83;p15"/>
          <p:cNvSpPr txBox="1"/>
          <p:nvPr>
            <p:ph type="title"/>
          </p:nvPr>
        </p:nvSpPr>
        <p:spPr>
          <a:xfrm>
            <a:off x="361156" y="2203450"/>
            <a:ext cx="3886200" cy="681038"/>
          </a:xfrm>
          <a:prstGeom prst="rect">
            <a:avLst/>
          </a:prstGeom>
          <a:noFill/>
          <a:ln>
            <a:noFill/>
          </a:ln>
        </p:spPr>
        <p:txBody>
          <a:bodyPr anchorCtr="0" anchor="t" bIns="22850" lIns="45725" spcFirstLastPara="1" rIns="45725" wrap="square" tIns="22850">
            <a:normAutofit/>
          </a:bodyPr>
          <a:lstStyle>
            <a:lvl1pPr lvl="0" algn="l">
              <a:spcBef>
                <a:spcPts val="0"/>
              </a:spcBef>
              <a:spcAft>
                <a:spcPts val="0"/>
              </a:spcAft>
              <a:buClr>
                <a:schemeClr val="dk1"/>
              </a:buClr>
              <a:buSzPts val="2000"/>
              <a:buFont typeface="Calibri"/>
              <a:buNone/>
              <a:defRPr b="1" sz="2000"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84" name="Google Shape;84;p15"/>
          <p:cNvSpPr txBox="1"/>
          <p:nvPr>
            <p:ph idx="1" type="body"/>
          </p:nvPr>
        </p:nvSpPr>
        <p:spPr>
          <a:xfrm>
            <a:off x="361156" y="1453357"/>
            <a:ext cx="3886200" cy="750094"/>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rgbClr val="888888"/>
              </a:buClr>
              <a:buSzPts val="1000"/>
              <a:buNone/>
              <a:defRPr sz="1000">
                <a:solidFill>
                  <a:srgbClr val="888888"/>
                </a:solidFill>
              </a:defRPr>
            </a:lvl1pPr>
            <a:lvl2pPr indent="-228600" lvl="1" marL="914400" algn="l">
              <a:spcBef>
                <a:spcPts val="200"/>
              </a:spcBef>
              <a:spcAft>
                <a:spcPts val="0"/>
              </a:spcAft>
              <a:buClr>
                <a:srgbClr val="888888"/>
              </a:buClr>
              <a:buSzPts val="900"/>
              <a:buNone/>
              <a:defRPr sz="900">
                <a:solidFill>
                  <a:srgbClr val="888888"/>
                </a:solidFill>
              </a:defRPr>
            </a:lvl2pPr>
            <a:lvl3pPr indent="-228600" lvl="2" marL="1371600" algn="l">
              <a:spcBef>
                <a:spcPts val="200"/>
              </a:spcBef>
              <a:spcAft>
                <a:spcPts val="0"/>
              </a:spcAft>
              <a:buClr>
                <a:srgbClr val="888888"/>
              </a:buClr>
              <a:buSzPts val="800"/>
              <a:buNone/>
              <a:defRPr sz="800">
                <a:solidFill>
                  <a:srgbClr val="888888"/>
                </a:solidFill>
              </a:defRPr>
            </a:lvl3pPr>
            <a:lvl4pPr indent="-228600" lvl="3" marL="1828800" algn="l">
              <a:spcBef>
                <a:spcPts val="100"/>
              </a:spcBef>
              <a:spcAft>
                <a:spcPts val="0"/>
              </a:spcAft>
              <a:buClr>
                <a:srgbClr val="888888"/>
              </a:buClr>
              <a:buSzPts val="700"/>
              <a:buNone/>
              <a:defRPr sz="700">
                <a:solidFill>
                  <a:srgbClr val="888888"/>
                </a:solidFill>
              </a:defRPr>
            </a:lvl4pPr>
            <a:lvl5pPr indent="-228600" lvl="4" marL="2286000" algn="l">
              <a:spcBef>
                <a:spcPts val="100"/>
              </a:spcBef>
              <a:spcAft>
                <a:spcPts val="0"/>
              </a:spcAft>
              <a:buClr>
                <a:srgbClr val="888888"/>
              </a:buClr>
              <a:buSzPts val="700"/>
              <a:buNone/>
              <a:defRPr sz="700">
                <a:solidFill>
                  <a:srgbClr val="888888"/>
                </a:solidFill>
              </a:defRPr>
            </a:lvl5pPr>
            <a:lvl6pPr indent="-228600" lvl="5" marL="2743200" algn="l">
              <a:spcBef>
                <a:spcPts val="100"/>
              </a:spcBef>
              <a:spcAft>
                <a:spcPts val="0"/>
              </a:spcAft>
              <a:buClr>
                <a:srgbClr val="888888"/>
              </a:buClr>
              <a:buSzPts val="700"/>
              <a:buNone/>
              <a:defRPr sz="700">
                <a:solidFill>
                  <a:srgbClr val="888888"/>
                </a:solidFill>
              </a:defRPr>
            </a:lvl6pPr>
            <a:lvl7pPr indent="-228600" lvl="6" marL="3200400" algn="l">
              <a:spcBef>
                <a:spcPts val="100"/>
              </a:spcBef>
              <a:spcAft>
                <a:spcPts val="0"/>
              </a:spcAft>
              <a:buClr>
                <a:srgbClr val="888888"/>
              </a:buClr>
              <a:buSzPts val="700"/>
              <a:buNone/>
              <a:defRPr sz="700">
                <a:solidFill>
                  <a:srgbClr val="888888"/>
                </a:solidFill>
              </a:defRPr>
            </a:lvl7pPr>
            <a:lvl8pPr indent="-228600" lvl="7" marL="3657600" algn="l">
              <a:spcBef>
                <a:spcPts val="100"/>
              </a:spcBef>
              <a:spcAft>
                <a:spcPts val="0"/>
              </a:spcAft>
              <a:buClr>
                <a:srgbClr val="888888"/>
              </a:buClr>
              <a:buSzPts val="700"/>
              <a:buNone/>
              <a:defRPr sz="700">
                <a:solidFill>
                  <a:srgbClr val="888888"/>
                </a:solidFill>
              </a:defRPr>
            </a:lvl8pPr>
            <a:lvl9pPr indent="-228600" lvl="8" marL="4114800" algn="l">
              <a:spcBef>
                <a:spcPts val="100"/>
              </a:spcBef>
              <a:spcAft>
                <a:spcPts val="0"/>
              </a:spcAft>
              <a:buClr>
                <a:srgbClr val="888888"/>
              </a:buClr>
              <a:buSzPts val="700"/>
              <a:buNone/>
              <a:defRPr sz="700">
                <a:solidFill>
                  <a:srgbClr val="888888"/>
                </a:solidFill>
              </a:defRPr>
            </a:lvl9pPr>
          </a:lstStyle>
          <a:p/>
        </p:txBody>
      </p:sp>
      <p:sp>
        <p:nvSpPr>
          <p:cNvPr id="85" name="Google Shape;85;p15"/>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6" name="Google Shape;86;p15"/>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7" name="Google Shape;87;p15"/>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8" name="Shape 88"/>
        <p:cNvGrpSpPr/>
        <p:nvPr/>
      </p:nvGrpSpPr>
      <p:grpSpPr>
        <a:xfrm>
          <a:off x="0" y="0"/>
          <a:ext cx="0" cy="0"/>
          <a:chOff x="0" y="0"/>
          <a:chExt cx="0" cy="0"/>
        </a:xfrm>
      </p:grpSpPr>
      <p:sp>
        <p:nvSpPr>
          <p:cNvPr id="89" name="Google Shape;89;p1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90" name="Google Shape;90;p16"/>
          <p:cNvSpPr txBox="1"/>
          <p:nvPr>
            <p:ph idx="1" type="body"/>
          </p:nvPr>
        </p:nvSpPr>
        <p:spPr>
          <a:xfrm>
            <a:off x="2286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91" name="Google Shape;91;p16"/>
          <p:cNvSpPr txBox="1"/>
          <p:nvPr>
            <p:ph idx="2" type="body"/>
          </p:nvPr>
        </p:nvSpPr>
        <p:spPr>
          <a:xfrm>
            <a:off x="23241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92" name="Google Shape;92;p16"/>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3" name="Google Shape;93;p16"/>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4" name="Google Shape;94;p16"/>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5" name="Shape 95"/>
        <p:cNvGrpSpPr/>
        <p:nvPr/>
      </p:nvGrpSpPr>
      <p:grpSpPr>
        <a:xfrm>
          <a:off x="0" y="0"/>
          <a:ext cx="0" cy="0"/>
          <a:chOff x="0" y="0"/>
          <a:chExt cx="0" cy="0"/>
        </a:xfrm>
      </p:grpSpPr>
      <p:sp>
        <p:nvSpPr>
          <p:cNvPr id="96" name="Google Shape;96;p17"/>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97" name="Google Shape;97;p17"/>
          <p:cNvSpPr txBox="1"/>
          <p:nvPr>
            <p:ph idx="1" type="body"/>
          </p:nvPr>
        </p:nvSpPr>
        <p:spPr>
          <a:xfrm>
            <a:off x="228600" y="767556"/>
            <a:ext cx="2020094"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98" name="Google Shape;98;p17"/>
          <p:cNvSpPr txBox="1"/>
          <p:nvPr>
            <p:ph idx="2" type="body"/>
          </p:nvPr>
        </p:nvSpPr>
        <p:spPr>
          <a:xfrm>
            <a:off x="228600" y="1087438"/>
            <a:ext cx="2020094"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99" name="Google Shape;99;p17"/>
          <p:cNvSpPr txBox="1"/>
          <p:nvPr>
            <p:ph idx="3" type="body"/>
          </p:nvPr>
        </p:nvSpPr>
        <p:spPr>
          <a:xfrm>
            <a:off x="2322513" y="767556"/>
            <a:ext cx="2020888"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100" name="Google Shape;100;p17"/>
          <p:cNvSpPr txBox="1"/>
          <p:nvPr>
            <p:ph idx="4" type="body"/>
          </p:nvPr>
        </p:nvSpPr>
        <p:spPr>
          <a:xfrm>
            <a:off x="2322513" y="1087438"/>
            <a:ext cx="2020888"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01" name="Google Shape;101;p17"/>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2" name="Google Shape;102;p17"/>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3" name="Google Shape;103;p17"/>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4" name="Shape 104"/>
        <p:cNvGrpSpPr/>
        <p:nvPr/>
      </p:nvGrpSpPr>
      <p:grpSpPr>
        <a:xfrm>
          <a:off x="0" y="0"/>
          <a:ext cx="0" cy="0"/>
          <a:chOff x="0" y="0"/>
          <a:chExt cx="0" cy="0"/>
        </a:xfrm>
      </p:grpSpPr>
      <p:sp>
        <p:nvSpPr>
          <p:cNvPr id="105" name="Google Shape;105;p18"/>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6" name="Google Shape;106;p18"/>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7" name="Google Shape;107;p18"/>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8" name="Google Shape;108;p18"/>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9" name="Shape 109"/>
        <p:cNvGrpSpPr/>
        <p:nvPr/>
      </p:nvGrpSpPr>
      <p:grpSpPr>
        <a:xfrm>
          <a:off x="0" y="0"/>
          <a:ext cx="0" cy="0"/>
          <a:chOff x="0" y="0"/>
          <a:chExt cx="0" cy="0"/>
        </a:xfrm>
      </p:grpSpPr>
      <p:sp>
        <p:nvSpPr>
          <p:cNvPr id="110" name="Google Shape;110;p19"/>
          <p:cNvSpPr txBox="1"/>
          <p:nvPr>
            <p:ph type="title"/>
          </p:nvPr>
        </p:nvSpPr>
        <p:spPr>
          <a:xfrm>
            <a:off x="228600" y="136525"/>
            <a:ext cx="1504157" cy="581025"/>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11" name="Google Shape;111;p19"/>
          <p:cNvSpPr txBox="1"/>
          <p:nvPr>
            <p:ph idx="1" type="body"/>
          </p:nvPr>
        </p:nvSpPr>
        <p:spPr>
          <a:xfrm>
            <a:off x="1787525" y="136525"/>
            <a:ext cx="2555875" cy="2926557"/>
          </a:xfrm>
          <a:prstGeom prst="rect">
            <a:avLst/>
          </a:prstGeom>
          <a:noFill/>
          <a:ln>
            <a:noFill/>
          </a:ln>
        </p:spPr>
        <p:txBody>
          <a:bodyPr anchorCtr="0" anchor="t" bIns="22850" lIns="45725" spcFirstLastPara="1" rIns="45725" wrap="square" tIns="22850">
            <a:normAutofit/>
          </a:bodyPr>
          <a:lstStyle>
            <a:lvl1pPr indent="-330200" lvl="0" marL="457200" algn="l">
              <a:spcBef>
                <a:spcPts val="300"/>
              </a:spcBef>
              <a:spcAft>
                <a:spcPts val="0"/>
              </a:spcAft>
              <a:buClr>
                <a:schemeClr val="dk1"/>
              </a:buClr>
              <a:buSzPts val="1600"/>
              <a:buChar char="•"/>
              <a:defRPr sz="1600"/>
            </a:lvl1pPr>
            <a:lvl2pPr indent="-317500" lvl="1" marL="914400" algn="l">
              <a:spcBef>
                <a:spcPts val="300"/>
              </a:spcBef>
              <a:spcAft>
                <a:spcPts val="0"/>
              </a:spcAft>
              <a:buClr>
                <a:schemeClr val="dk1"/>
              </a:buClr>
              <a:buSzPts val="1400"/>
              <a:buChar char="–"/>
              <a:defRPr sz="1400"/>
            </a:lvl2pPr>
            <a:lvl3pPr indent="-304800" lvl="2" marL="1371600" algn="l">
              <a:spcBef>
                <a:spcPts val="200"/>
              </a:spcBef>
              <a:spcAft>
                <a:spcPts val="0"/>
              </a:spcAft>
              <a:buClr>
                <a:schemeClr val="dk1"/>
              </a:buClr>
              <a:buSzPts val="1200"/>
              <a:buChar char="•"/>
              <a:defRPr sz="1200"/>
            </a:lvl3pPr>
            <a:lvl4pPr indent="-292100" lvl="3" marL="1828800" algn="l">
              <a:spcBef>
                <a:spcPts val="200"/>
              </a:spcBef>
              <a:spcAft>
                <a:spcPts val="0"/>
              </a:spcAft>
              <a:buClr>
                <a:schemeClr val="dk1"/>
              </a:buClr>
              <a:buSzPts val="1000"/>
              <a:buChar char="–"/>
              <a:defRPr sz="1000"/>
            </a:lvl4pPr>
            <a:lvl5pPr indent="-292100" lvl="4" marL="2286000" algn="l">
              <a:spcBef>
                <a:spcPts val="200"/>
              </a:spcBef>
              <a:spcAft>
                <a:spcPts val="0"/>
              </a:spcAft>
              <a:buClr>
                <a:schemeClr val="dk1"/>
              </a:buClr>
              <a:buSzPts val="1000"/>
              <a:buChar char="»"/>
              <a:defRPr sz="1000"/>
            </a:lvl5pPr>
            <a:lvl6pPr indent="-292100" lvl="5" marL="2743200" algn="l">
              <a:spcBef>
                <a:spcPts val="200"/>
              </a:spcBef>
              <a:spcAft>
                <a:spcPts val="0"/>
              </a:spcAft>
              <a:buClr>
                <a:schemeClr val="dk1"/>
              </a:buClr>
              <a:buSzPts val="1000"/>
              <a:buChar char="•"/>
              <a:defRPr sz="1000"/>
            </a:lvl6pPr>
            <a:lvl7pPr indent="-292100" lvl="6" marL="3200400" algn="l">
              <a:spcBef>
                <a:spcPts val="200"/>
              </a:spcBef>
              <a:spcAft>
                <a:spcPts val="0"/>
              </a:spcAft>
              <a:buClr>
                <a:schemeClr val="dk1"/>
              </a:buClr>
              <a:buSzPts val="1000"/>
              <a:buChar char="•"/>
              <a:defRPr sz="1000"/>
            </a:lvl7pPr>
            <a:lvl8pPr indent="-292100" lvl="7" marL="3657600" algn="l">
              <a:spcBef>
                <a:spcPts val="200"/>
              </a:spcBef>
              <a:spcAft>
                <a:spcPts val="0"/>
              </a:spcAft>
              <a:buClr>
                <a:schemeClr val="dk1"/>
              </a:buClr>
              <a:buSzPts val="1000"/>
              <a:buChar char="•"/>
              <a:defRPr sz="1000"/>
            </a:lvl8pPr>
            <a:lvl9pPr indent="-292100" lvl="8" marL="4114800" algn="l">
              <a:spcBef>
                <a:spcPts val="200"/>
              </a:spcBef>
              <a:spcAft>
                <a:spcPts val="0"/>
              </a:spcAft>
              <a:buClr>
                <a:schemeClr val="dk1"/>
              </a:buClr>
              <a:buSzPts val="1000"/>
              <a:buChar char="•"/>
              <a:defRPr sz="1000"/>
            </a:lvl9pPr>
          </a:lstStyle>
          <a:p/>
        </p:txBody>
      </p:sp>
      <p:sp>
        <p:nvSpPr>
          <p:cNvPr id="112" name="Google Shape;112;p19"/>
          <p:cNvSpPr txBox="1"/>
          <p:nvPr>
            <p:ph idx="2" type="body"/>
          </p:nvPr>
        </p:nvSpPr>
        <p:spPr>
          <a:xfrm>
            <a:off x="228600" y="717550"/>
            <a:ext cx="1504157" cy="2345532"/>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13" name="Google Shape;113;p19"/>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4" name="Google Shape;114;p19"/>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5" name="Google Shape;115;p19"/>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6" name="Shape 116"/>
        <p:cNvGrpSpPr/>
        <p:nvPr/>
      </p:nvGrpSpPr>
      <p:grpSpPr>
        <a:xfrm>
          <a:off x="0" y="0"/>
          <a:ext cx="0" cy="0"/>
          <a:chOff x="0" y="0"/>
          <a:chExt cx="0" cy="0"/>
        </a:xfrm>
      </p:grpSpPr>
      <p:sp>
        <p:nvSpPr>
          <p:cNvPr id="117" name="Google Shape;117;p20"/>
          <p:cNvSpPr txBox="1"/>
          <p:nvPr>
            <p:ph type="title"/>
          </p:nvPr>
        </p:nvSpPr>
        <p:spPr>
          <a:xfrm>
            <a:off x="896144" y="2400300"/>
            <a:ext cx="2743200" cy="283369"/>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18" name="Google Shape;118;p20"/>
          <p:cNvSpPr/>
          <p:nvPr>
            <p:ph idx="2" type="pic"/>
          </p:nvPr>
        </p:nvSpPr>
        <p:spPr>
          <a:xfrm>
            <a:off x="896144" y="306388"/>
            <a:ext cx="2743200" cy="2057400"/>
          </a:xfrm>
          <a:prstGeom prst="rect">
            <a:avLst/>
          </a:prstGeom>
          <a:noFill/>
          <a:ln>
            <a:noFill/>
          </a:ln>
        </p:spPr>
      </p:sp>
      <p:sp>
        <p:nvSpPr>
          <p:cNvPr id="119" name="Google Shape;119;p20"/>
          <p:cNvSpPr txBox="1"/>
          <p:nvPr>
            <p:ph idx="1" type="body"/>
          </p:nvPr>
        </p:nvSpPr>
        <p:spPr>
          <a:xfrm>
            <a:off x="896144" y="2683669"/>
            <a:ext cx="2743200" cy="402431"/>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20" name="Google Shape;120;p20"/>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1" name="Google Shape;121;p20"/>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2" name="Google Shape;122;p20"/>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3" name="Shape 123"/>
        <p:cNvGrpSpPr/>
        <p:nvPr/>
      </p:nvGrpSpPr>
      <p:grpSpPr>
        <a:xfrm>
          <a:off x="0" y="0"/>
          <a:ext cx="0" cy="0"/>
          <a:chOff x="0" y="0"/>
          <a:chExt cx="0" cy="0"/>
        </a:xfrm>
      </p:grpSpPr>
      <p:sp>
        <p:nvSpPr>
          <p:cNvPr id="124" name="Google Shape;124;p2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25" name="Google Shape;125;p21"/>
          <p:cNvSpPr txBox="1"/>
          <p:nvPr>
            <p:ph idx="1" type="body"/>
          </p:nvPr>
        </p:nvSpPr>
        <p:spPr>
          <a:xfrm rot="5400000">
            <a:off x="1154509" y="-125809"/>
            <a:ext cx="2262982" cy="41148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26" name="Google Shape;126;p2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7" name="Google Shape;127;p2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8" name="Google Shape;128;p2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8" name="Google Shape;18;p3"/>
          <p:cNvPicPr preferRelativeResize="0"/>
          <p:nvPr/>
        </p:nvPicPr>
        <p:blipFill>
          <a:blip r:embed="rId2">
            <a:alphaModFix/>
          </a:blip>
          <a:stretch>
            <a:fillRect/>
          </a:stretch>
        </p:blipFill>
        <p:spPr>
          <a:xfrm>
            <a:off x="7990750" y="2985175"/>
            <a:ext cx="1512085" cy="1678050"/>
          </a:xfrm>
          <a:prstGeom prst="rect">
            <a:avLst/>
          </a:prstGeom>
          <a:noFill/>
          <a:ln>
            <a:noFill/>
          </a:ln>
        </p:spPr>
      </p:pic>
      <p:pic>
        <p:nvPicPr>
          <p:cNvPr id="19" name="Google Shape;19;p3"/>
          <p:cNvPicPr preferRelativeResize="0"/>
          <p:nvPr/>
        </p:nvPicPr>
        <p:blipFill>
          <a:blip r:embed="rId2">
            <a:alphaModFix/>
          </a:blip>
          <a:stretch>
            <a:fillRect/>
          </a:stretch>
        </p:blipFill>
        <p:spPr>
          <a:xfrm>
            <a:off x="7990750" y="-151525"/>
            <a:ext cx="1512085" cy="1678050"/>
          </a:xfrm>
          <a:prstGeom prst="rect">
            <a:avLst/>
          </a:prstGeom>
          <a:noFill/>
          <a:ln>
            <a:noFill/>
          </a:ln>
        </p:spPr>
      </p:pic>
      <p:pic>
        <p:nvPicPr>
          <p:cNvPr id="20" name="Google Shape;20;p3"/>
          <p:cNvPicPr preferRelativeResize="0"/>
          <p:nvPr/>
        </p:nvPicPr>
        <p:blipFill>
          <a:blip r:embed="rId2">
            <a:alphaModFix/>
          </a:blip>
          <a:stretch>
            <a:fillRect/>
          </a:stretch>
        </p:blipFill>
        <p:spPr>
          <a:xfrm>
            <a:off x="-503700" y="3807300"/>
            <a:ext cx="1512085" cy="1678050"/>
          </a:xfrm>
          <a:prstGeom prst="rect">
            <a:avLst/>
          </a:prstGeom>
          <a:noFill/>
          <a:ln>
            <a:noFill/>
          </a:ln>
        </p:spPr>
      </p:pic>
      <p:pic>
        <p:nvPicPr>
          <p:cNvPr id="21" name="Google Shape;21;p3"/>
          <p:cNvPicPr preferRelativeResize="0"/>
          <p:nvPr/>
        </p:nvPicPr>
        <p:blipFill>
          <a:blip r:embed="rId2">
            <a:alphaModFix/>
          </a:blip>
          <a:stretch>
            <a:fillRect/>
          </a:stretch>
        </p:blipFill>
        <p:spPr>
          <a:xfrm>
            <a:off x="-503700" y="670600"/>
            <a:ext cx="1512085" cy="167805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29" name="Shape 129"/>
        <p:cNvGrpSpPr/>
        <p:nvPr/>
      </p:nvGrpSpPr>
      <p:grpSpPr>
        <a:xfrm>
          <a:off x="0" y="0"/>
          <a:ext cx="0" cy="0"/>
          <a:chOff x="0" y="0"/>
          <a:chExt cx="0" cy="0"/>
        </a:xfrm>
      </p:grpSpPr>
      <p:sp>
        <p:nvSpPr>
          <p:cNvPr id="130" name="Google Shape;130;p22"/>
          <p:cNvSpPr txBox="1"/>
          <p:nvPr>
            <p:ph type="title"/>
          </p:nvPr>
        </p:nvSpPr>
        <p:spPr>
          <a:xfrm rot="5400000">
            <a:off x="2366169" y="1085850"/>
            <a:ext cx="2925763" cy="10287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31" name="Google Shape;131;p22"/>
          <p:cNvSpPr txBox="1"/>
          <p:nvPr>
            <p:ph idx="1" type="body"/>
          </p:nvPr>
        </p:nvSpPr>
        <p:spPr>
          <a:xfrm rot="5400000">
            <a:off x="270669" y="95250"/>
            <a:ext cx="2925763" cy="30099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32" name="Google Shape;132;p2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3" name="Google Shape;133;p2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4" name="Google Shape;134;p2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 name="Shape 22"/>
        <p:cNvGrpSpPr/>
        <p:nvPr/>
      </p:nvGrpSpPr>
      <p:grpSpPr>
        <a:xfrm>
          <a:off x="0" y="0"/>
          <a:ext cx="0" cy="0"/>
          <a:chOff x="0" y="0"/>
          <a:chExt cx="0" cy="0"/>
        </a:xfrm>
      </p:grpSpPr>
      <p:sp>
        <p:nvSpPr>
          <p:cNvPr id="23" name="Google Shape;23;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 name="Google Shape;24;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5" name="Google Shape;25;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6" name="Google Shape;26;p4"/>
          <p:cNvPicPr preferRelativeResize="0"/>
          <p:nvPr/>
        </p:nvPicPr>
        <p:blipFill>
          <a:blip r:embed="rId2">
            <a:alphaModFix/>
          </a:blip>
          <a:stretch>
            <a:fillRect/>
          </a:stretch>
        </p:blipFill>
        <p:spPr>
          <a:xfrm>
            <a:off x="4150475" y="3465450"/>
            <a:ext cx="1512085" cy="1678050"/>
          </a:xfrm>
          <a:prstGeom prst="rect">
            <a:avLst/>
          </a:prstGeom>
          <a:noFill/>
          <a:ln>
            <a:noFill/>
          </a:ln>
        </p:spPr>
      </p:pic>
      <p:pic>
        <p:nvPicPr>
          <p:cNvPr id="27" name="Google Shape;27;p4"/>
          <p:cNvPicPr preferRelativeResize="0"/>
          <p:nvPr/>
        </p:nvPicPr>
        <p:blipFill>
          <a:blip r:embed="rId3">
            <a:alphaModFix/>
          </a:blip>
          <a:stretch>
            <a:fillRect/>
          </a:stretch>
        </p:blipFill>
        <p:spPr>
          <a:xfrm>
            <a:off x="311703" y="3067328"/>
            <a:ext cx="679475" cy="980175"/>
          </a:xfrm>
          <a:prstGeom prst="rect">
            <a:avLst/>
          </a:prstGeom>
          <a:noFill/>
          <a:ln>
            <a:noFill/>
          </a:ln>
        </p:spPr>
      </p:pic>
      <p:pic>
        <p:nvPicPr>
          <p:cNvPr id="28" name="Google Shape;28;p4"/>
          <p:cNvPicPr preferRelativeResize="0"/>
          <p:nvPr/>
        </p:nvPicPr>
        <p:blipFill>
          <a:blip r:embed="rId4">
            <a:alphaModFix/>
          </a:blip>
          <a:stretch>
            <a:fillRect/>
          </a:stretch>
        </p:blipFill>
        <p:spPr>
          <a:xfrm>
            <a:off x="7441671" y="178913"/>
            <a:ext cx="1390629" cy="20574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9" name="Shape 29"/>
        <p:cNvGrpSpPr/>
        <p:nvPr/>
      </p:nvGrpSpPr>
      <p:grpSpPr>
        <a:xfrm>
          <a:off x="0" y="0"/>
          <a:ext cx="0" cy="0"/>
          <a:chOff x="0" y="0"/>
          <a:chExt cx="0" cy="0"/>
        </a:xfrm>
      </p:grpSpPr>
      <p:sp>
        <p:nvSpPr>
          <p:cNvPr id="30" name="Google Shape;30;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1" name="Google Shape;31;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2" name="Google Shape;32;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34" name="Google Shape;34;p5"/>
          <p:cNvPicPr preferRelativeResize="0"/>
          <p:nvPr/>
        </p:nvPicPr>
        <p:blipFill>
          <a:blip r:embed="rId2">
            <a:alphaModFix/>
          </a:blip>
          <a:stretch>
            <a:fillRect/>
          </a:stretch>
        </p:blipFill>
        <p:spPr>
          <a:xfrm>
            <a:off x="3771724" y="3501725"/>
            <a:ext cx="3237174" cy="31473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7" name="Google Shape;3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38" name="Google Shape;38;p6"/>
          <p:cNvPicPr preferRelativeResize="0"/>
          <p:nvPr/>
        </p:nvPicPr>
        <p:blipFill>
          <a:blip r:embed="rId2">
            <a:alphaModFix/>
          </a:blip>
          <a:stretch>
            <a:fillRect/>
          </a:stretch>
        </p:blipFill>
        <p:spPr>
          <a:xfrm>
            <a:off x="-147325" y="3461321"/>
            <a:ext cx="1856800" cy="2053254"/>
          </a:xfrm>
          <a:prstGeom prst="rect">
            <a:avLst/>
          </a:prstGeom>
          <a:noFill/>
          <a:ln>
            <a:noFill/>
          </a:ln>
        </p:spPr>
      </p:pic>
      <p:pic>
        <p:nvPicPr>
          <p:cNvPr id="39" name="Google Shape;39;p6"/>
          <p:cNvPicPr preferRelativeResize="0"/>
          <p:nvPr/>
        </p:nvPicPr>
        <p:blipFill>
          <a:blip r:embed="rId2">
            <a:alphaModFix/>
          </a:blip>
          <a:stretch>
            <a:fillRect/>
          </a:stretch>
        </p:blipFill>
        <p:spPr>
          <a:xfrm>
            <a:off x="7625075" y="-464179"/>
            <a:ext cx="1856800" cy="205325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0" name="Shape 40"/>
        <p:cNvGrpSpPr/>
        <p:nvPr/>
      </p:nvGrpSpPr>
      <p:grpSpPr>
        <a:xfrm>
          <a:off x="0" y="0"/>
          <a:ext cx="0" cy="0"/>
          <a:chOff x="0" y="0"/>
          <a:chExt cx="0" cy="0"/>
        </a:xfrm>
      </p:grpSpPr>
      <p:pic>
        <p:nvPicPr>
          <p:cNvPr id="41" name="Google Shape;41;p7"/>
          <p:cNvPicPr preferRelativeResize="0"/>
          <p:nvPr/>
        </p:nvPicPr>
        <p:blipFill>
          <a:blip r:embed="rId2">
            <a:alphaModFix/>
          </a:blip>
          <a:stretch>
            <a:fillRect/>
          </a:stretch>
        </p:blipFill>
        <p:spPr>
          <a:xfrm>
            <a:off x="7319424" y="3219850"/>
            <a:ext cx="3373975" cy="3280326"/>
          </a:xfrm>
          <a:prstGeom prst="rect">
            <a:avLst/>
          </a:prstGeom>
          <a:noFill/>
          <a:ln>
            <a:noFill/>
          </a:ln>
        </p:spPr>
      </p:pic>
      <p:sp>
        <p:nvSpPr>
          <p:cNvPr id="42" name="Google Shape;42;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3" name="Google Shape;43;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44" name="Google Shape;44;p7"/>
          <p:cNvPicPr preferRelativeResize="0"/>
          <p:nvPr/>
        </p:nvPicPr>
        <p:blipFill>
          <a:blip r:embed="rId3">
            <a:alphaModFix/>
          </a:blip>
          <a:stretch>
            <a:fillRect/>
          </a:stretch>
        </p:blipFill>
        <p:spPr>
          <a:xfrm>
            <a:off x="490246" y="-967062"/>
            <a:ext cx="1390629" cy="20574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8" name="Google Shape;48;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9" name="Google Shape;49;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0" name="Google Shape;5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1" name="Shape 51"/>
        <p:cNvGrpSpPr/>
        <p:nvPr/>
      </p:nvGrpSpPr>
      <p:grpSpPr>
        <a:xfrm>
          <a:off x="0" y="0"/>
          <a:ext cx="0" cy="0"/>
          <a:chOff x="0" y="0"/>
          <a:chExt cx="0" cy="0"/>
        </a:xfrm>
      </p:grpSpPr>
      <p:sp>
        <p:nvSpPr>
          <p:cNvPr id="52" name="Google Shape;52;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53" name="Google Shape;53;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54" name="Google Shape;54;p9"/>
          <p:cNvPicPr preferRelativeResize="0"/>
          <p:nvPr/>
        </p:nvPicPr>
        <p:blipFill>
          <a:blip r:embed="rId2">
            <a:alphaModFix/>
          </a:blip>
          <a:stretch>
            <a:fillRect/>
          </a:stretch>
        </p:blipFill>
        <p:spPr>
          <a:xfrm>
            <a:off x="-132425" y="216871"/>
            <a:ext cx="1856800" cy="2053254"/>
          </a:xfrm>
          <a:prstGeom prst="rect">
            <a:avLst/>
          </a:prstGeom>
          <a:noFill/>
          <a:ln>
            <a:noFill/>
          </a:ln>
        </p:spPr>
      </p:pic>
      <p:pic>
        <p:nvPicPr>
          <p:cNvPr id="55" name="Google Shape;55;p9"/>
          <p:cNvPicPr preferRelativeResize="0"/>
          <p:nvPr/>
        </p:nvPicPr>
        <p:blipFill>
          <a:blip r:embed="rId3">
            <a:alphaModFix/>
          </a:blip>
          <a:stretch>
            <a:fillRect/>
          </a:stretch>
        </p:blipFill>
        <p:spPr>
          <a:xfrm>
            <a:off x="7828623" y="4230569"/>
            <a:ext cx="720475" cy="1065950"/>
          </a:xfrm>
          <a:prstGeom prst="rect">
            <a:avLst/>
          </a:prstGeom>
          <a:noFill/>
          <a:ln>
            <a:noFill/>
          </a:ln>
        </p:spPr>
      </p:pic>
      <p:pic>
        <p:nvPicPr>
          <p:cNvPr id="56" name="Google Shape;56;p9"/>
          <p:cNvPicPr preferRelativeResize="0"/>
          <p:nvPr/>
        </p:nvPicPr>
        <p:blipFill>
          <a:blip r:embed="rId3">
            <a:alphaModFix/>
          </a:blip>
          <a:stretch>
            <a:fillRect/>
          </a:stretch>
        </p:blipFill>
        <p:spPr>
          <a:xfrm>
            <a:off x="7370825" y="3713224"/>
            <a:ext cx="548700" cy="811807"/>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 name="Shape 57"/>
        <p:cNvGrpSpPr/>
        <p:nvPr/>
      </p:nvGrpSpPr>
      <p:grpSpPr>
        <a:xfrm>
          <a:off x="0" y="0"/>
          <a:ext cx="0" cy="0"/>
          <a:chOff x="0" y="0"/>
          <a:chExt cx="0" cy="0"/>
        </a:xfrm>
      </p:grpSpPr>
      <p:sp>
        <p:nvSpPr>
          <p:cNvPr id="58" name="Google Shape;58;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59" name="Google Shape;59;p10"/>
          <p:cNvPicPr preferRelativeResize="0"/>
          <p:nvPr/>
        </p:nvPicPr>
        <p:blipFill>
          <a:blip r:embed="rId2">
            <a:alphaModFix/>
          </a:blip>
          <a:stretch>
            <a:fillRect/>
          </a:stretch>
        </p:blipFill>
        <p:spPr>
          <a:xfrm>
            <a:off x="0" y="0"/>
            <a:ext cx="9144000" cy="51435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11" Type="http://schemas.openxmlformats.org/officeDocument/2006/relationships/slideLayout" Target="../slideLayouts/slideLayout20.xml"/><Relationship Id="rId10" Type="http://schemas.openxmlformats.org/officeDocument/2006/relationships/slideLayout" Target="../slideLayouts/slideLayout19.xml"/><Relationship Id="rId12" Type="http://schemas.openxmlformats.org/officeDocument/2006/relationships/theme" Target="../theme/theme2.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Raleway"/>
              <a:buNone/>
              <a:defRPr b="1" sz="2800">
                <a:solidFill>
                  <a:schemeClr val="dk1"/>
                </a:solidFill>
                <a:latin typeface="Raleway"/>
                <a:ea typeface="Raleway"/>
                <a:cs typeface="Raleway"/>
                <a:sym typeface="Ralewa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Raleway"/>
              <a:buChar char="●"/>
              <a:defRPr b="1" sz="1800">
                <a:solidFill>
                  <a:schemeClr val="dk2"/>
                </a:solidFill>
                <a:latin typeface="Raleway"/>
                <a:ea typeface="Raleway"/>
                <a:cs typeface="Raleway"/>
                <a:sym typeface="Raleway"/>
              </a:defRPr>
            </a:lvl1pPr>
            <a:lvl2pPr indent="-317500" lvl="1" marL="914400">
              <a:lnSpc>
                <a:spcPct val="115000"/>
              </a:lnSpc>
              <a:spcBef>
                <a:spcPts val="0"/>
              </a:spcBef>
              <a:spcAft>
                <a:spcPts val="0"/>
              </a:spcAft>
              <a:buClr>
                <a:schemeClr val="dk2"/>
              </a:buClr>
              <a:buSzPts val="1400"/>
              <a:buFont typeface="Raleway"/>
              <a:buChar char="○"/>
              <a:defRPr b="1">
                <a:solidFill>
                  <a:schemeClr val="dk2"/>
                </a:solidFill>
                <a:latin typeface="Raleway"/>
                <a:ea typeface="Raleway"/>
                <a:cs typeface="Raleway"/>
                <a:sym typeface="Raleway"/>
              </a:defRPr>
            </a:lvl2pPr>
            <a:lvl3pPr indent="-317500" lvl="2" marL="1371600">
              <a:lnSpc>
                <a:spcPct val="115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3pPr>
            <a:lvl4pPr indent="-317500" lvl="3" marL="1828800">
              <a:lnSpc>
                <a:spcPct val="115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4pPr>
            <a:lvl5pPr indent="-317500" lvl="4" marL="2286000">
              <a:lnSpc>
                <a:spcPct val="115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5pPr>
            <a:lvl6pPr indent="-317500" lvl="5" marL="2743200">
              <a:lnSpc>
                <a:spcPct val="115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6pPr>
            <a:lvl7pPr indent="-317500" lvl="6" marL="3200400">
              <a:lnSpc>
                <a:spcPct val="115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7pPr>
            <a:lvl8pPr indent="-317500" lvl="7" marL="3657600">
              <a:lnSpc>
                <a:spcPct val="115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8pPr>
            <a:lvl9pPr indent="-317500" lvl="8" marL="4114800">
              <a:lnSpc>
                <a:spcPct val="115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 name="Shape 60"/>
        <p:cNvGrpSpPr/>
        <p:nvPr/>
      </p:nvGrpSpPr>
      <p:grpSpPr>
        <a:xfrm>
          <a:off x="0" y="0"/>
          <a:ext cx="0" cy="0"/>
          <a:chOff x="0" y="0"/>
          <a:chExt cx="0" cy="0"/>
        </a:xfrm>
      </p:grpSpPr>
      <p:sp>
        <p:nvSpPr>
          <p:cNvPr id="61" name="Google Shape;61;p1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p:txBody>
      </p:sp>
      <p:sp>
        <p:nvSpPr>
          <p:cNvPr id="62" name="Google Shape;62;p11"/>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330200" lvl="0" marL="4572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63" name="Google Shape;63;p1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marR="0" rtl="0" algn="l">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64" name="Google Shape;64;p1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marR="0" rtl="0" algn="ctr">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65" name="Google Shape;65;p1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rtl="0" algn="r">
              <a:spcBef>
                <a:spcPts val="0"/>
              </a:spcBef>
              <a:buNone/>
              <a:defRPr b="0" i="0" sz="600" u="none" cap="none" strike="noStrike">
                <a:solidFill>
                  <a:srgbClr val="888888"/>
                </a:solidFill>
                <a:latin typeface="Calibri"/>
                <a:ea typeface="Calibri"/>
                <a:cs typeface="Calibri"/>
                <a:sym typeface="Calibri"/>
              </a:defRPr>
            </a:lvl1pPr>
            <a:lvl2pPr indent="0" lvl="1" marL="0" marR="0" rtl="0" algn="r">
              <a:spcBef>
                <a:spcPts val="0"/>
              </a:spcBef>
              <a:buNone/>
              <a:defRPr b="0" i="0" sz="600" u="none" cap="none" strike="noStrike">
                <a:solidFill>
                  <a:srgbClr val="888888"/>
                </a:solidFill>
                <a:latin typeface="Calibri"/>
                <a:ea typeface="Calibri"/>
                <a:cs typeface="Calibri"/>
                <a:sym typeface="Calibri"/>
              </a:defRPr>
            </a:lvl2pPr>
            <a:lvl3pPr indent="0" lvl="2" marL="0" marR="0" rtl="0" algn="r">
              <a:spcBef>
                <a:spcPts val="0"/>
              </a:spcBef>
              <a:buNone/>
              <a:defRPr b="0" i="0" sz="600" u="none" cap="none" strike="noStrike">
                <a:solidFill>
                  <a:srgbClr val="888888"/>
                </a:solidFill>
                <a:latin typeface="Calibri"/>
                <a:ea typeface="Calibri"/>
                <a:cs typeface="Calibri"/>
                <a:sym typeface="Calibri"/>
              </a:defRPr>
            </a:lvl3pPr>
            <a:lvl4pPr indent="0" lvl="3" marL="0" marR="0" rtl="0" algn="r">
              <a:spcBef>
                <a:spcPts val="0"/>
              </a:spcBef>
              <a:buNone/>
              <a:defRPr b="0" i="0" sz="600" u="none" cap="none" strike="noStrike">
                <a:solidFill>
                  <a:srgbClr val="888888"/>
                </a:solidFill>
                <a:latin typeface="Calibri"/>
                <a:ea typeface="Calibri"/>
                <a:cs typeface="Calibri"/>
                <a:sym typeface="Calibri"/>
              </a:defRPr>
            </a:lvl4pPr>
            <a:lvl5pPr indent="0" lvl="4" marL="0" marR="0" rtl="0" algn="r">
              <a:spcBef>
                <a:spcPts val="0"/>
              </a:spcBef>
              <a:buNone/>
              <a:defRPr b="0" i="0" sz="600" u="none" cap="none" strike="noStrike">
                <a:solidFill>
                  <a:srgbClr val="888888"/>
                </a:solidFill>
                <a:latin typeface="Calibri"/>
                <a:ea typeface="Calibri"/>
                <a:cs typeface="Calibri"/>
                <a:sym typeface="Calibri"/>
              </a:defRPr>
            </a:lvl5pPr>
            <a:lvl6pPr indent="0" lvl="5" marL="0" marR="0" rtl="0" algn="r">
              <a:spcBef>
                <a:spcPts val="0"/>
              </a:spcBef>
              <a:buNone/>
              <a:defRPr b="0" i="0" sz="600" u="none" cap="none" strike="noStrike">
                <a:solidFill>
                  <a:srgbClr val="888888"/>
                </a:solidFill>
                <a:latin typeface="Calibri"/>
                <a:ea typeface="Calibri"/>
                <a:cs typeface="Calibri"/>
                <a:sym typeface="Calibri"/>
              </a:defRPr>
            </a:lvl6pPr>
            <a:lvl7pPr indent="0" lvl="6" marL="0" marR="0" rtl="0" algn="r">
              <a:spcBef>
                <a:spcPts val="0"/>
              </a:spcBef>
              <a:buNone/>
              <a:defRPr b="0" i="0" sz="600" u="none" cap="none" strike="noStrike">
                <a:solidFill>
                  <a:srgbClr val="888888"/>
                </a:solidFill>
                <a:latin typeface="Calibri"/>
                <a:ea typeface="Calibri"/>
                <a:cs typeface="Calibri"/>
                <a:sym typeface="Calibri"/>
              </a:defRPr>
            </a:lvl7pPr>
            <a:lvl8pPr indent="0" lvl="7" marL="0" marR="0" rtl="0" algn="r">
              <a:spcBef>
                <a:spcPts val="0"/>
              </a:spcBef>
              <a:buNone/>
              <a:defRPr b="0" i="0" sz="600" u="none" cap="none" strike="noStrike">
                <a:solidFill>
                  <a:srgbClr val="888888"/>
                </a:solidFill>
                <a:latin typeface="Calibri"/>
                <a:ea typeface="Calibri"/>
                <a:cs typeface="Calibri"/>
                <a:sym typeface="Calibri"/>
              </a:defRPr>
            </a:lvl8pPr>
            <a:lvl9pPr indent="0" lvl="8" marL="0" marR="0" rtl="0" algn="r">
              <a:spcBef>
                <a:spcPts val="0"/>
              </a:spcBef>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10.jpg"/><Relationship Id="rId4" Type="http://schemas.openxmlformats.org/officeDocument/2006/relationships/image" Target="../media/image7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32.png"/><Relationship Id="rId5"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20.png"/><Relationship Id="rId4" Type="http://schemas.openxmlformats.org/officeDocument/2006/relationships/image" Target="../media/image30.png"/><Relationship Id="rId5"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63.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31.jpg"/><Relationship Id="rId5" Type="http://schemas.openxmlformats.org/officeDocument/2006/relationships/image" Target="../media/image26.jpg"/><Relationship Id="rId6" Type="http://schemas.openxmlformats.org/officeDocument/2006/relationships/image" Target="../media/image2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36.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40" Type="http://schemas.openxmlformats.org/officeDocument/2006/relationships/image" Target="../media/image67.png"/><Relationship Id="rId20" Type="http://schemas.openxmlformats.org/officeDocument/2006/relationships/image" Target="../media/image66.png"/><Relationship Id="rId41" Type="http://schemas.openxmlformats.org/officeDocument/2006/relationships/image" Target="../media/image68.png"/><Relationship Id="rId22" Type="http://schemas.openxmlformats.org/officeDocument/2006/relationships/image" Target="../media/image57.png"/><Relationship Id="rId21" Type="http://schemas.openxmlformats.org/officeDocument/2006/relationships/image" Target="../media/image62.png"/><Relationship Id="rId24" Type="http://schemas.openxmlformats.org/officeDocument/2006/relationships/image" Target="../media/image45.png"/><Relationship Id="rId23" Type="http://schemas.openxmlformats.org/officeDocument/2006/relationships/image" Target="../media/image56.png"/><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25.png"/><Relationship Id="rId4" Type="http://schemas.openxmlformats.org/officeDocument/2006/relationships/image" Target="../media/image29.png"/><Relationship Id="rId9" Type="http://schemas.openxmlformats.org/officeDocument/2006/relationships/image" Target="../media/image38.png"/><Relationship Id="rId26" Type="http://schemas.openxmlformats.org/officeDocument/2006/relationships/image" Target="../media/image73.png"/><Relationship Id="rId25" Type="http://schemas.openxmlformats.org/officeDocument/2006/relationships/image" Target="../media/image47.png"/><Relationship Id="rId28" Type="http://schemas.openxmlformats.org/officeDocument/2006/relationships/image" Target="../media/image48.png"/><Relationship Id="rId27" Type="http://schemas.openxmlformats.org/officeDocument/2006/relationships/image" Target="../media/image43.png"/><Relationship Id="rId5" Type="http://schemas.openxmlformats.org/officeDocument/2006/relationships/image" Target="../media/image28.png"/><Relationship Id="rId6" Type="http://schemas.openxmlformats.org/officeDocument/2006/relationships/image" Target="../media/image34.png"/><Relationship Id="rId29" Type="http://schemas.openxmlformats.org/officeDocument/2006/relationships/image" Target="../media/image50.png"/><Relationship Id="rId7" Type="http://schemas.openxmlformats.org/officeDocument/2006/relationships/image" Target="../media/image33.png"/><Relationship Id="rId8" Type="http://schemas.openxmlformats.org/officeDocument/2006/relationships/image" Target="../media/image35.png"/><Relationship Id="rId31" Type="http://schemas.openxmlformats.org/officeDocument/2006/relationships/image" Target="../media/image71.png"/><Relationship Id="rId30" Type="http://schemas.openxmlformats.org/officeDocument/2006/relationships/image" Target="../media/image51.png"/><Relationship Id="rId11" Type="http://schemas.openxmlformats.org/officeDocument/2006/relationships/image" Target="../media/image59.png"/><Relationship Id="rId33" Type="http://schemas.openxmlformats.org/officeDocument/2006/relationships/image" Target="../media/image49.png"/><Relationship Id="rId10" Type="http://schemas.openxmlformats.org/officeDocument/2006/relationships/image" Target="../media/image37.png"/><Relationship Id="rId32" Type="http://schemas.openxmlformats.org/officeDocument/2006/relationships/image" Target="../media/image52.png"/><Relationship Id="rId13" Type="http://schemas.openxmlformats.org/officeDocument/2006/relationships/image" Target="../media/image53.png"/><Relationship Id="rId35" Type="http://schemas.openxmlformats.org/officeDocument/2006/relationships/image" Target="../media/image58.png"/><Relationship Id="rId12" Type="http://schemas.openxmlformats.org/officeDocument/2006/relationships/image" Target="../media/image55.png"/><Relationship Id="rId34" Type="http://schemas.openxmlformats.org/officeDocument/2006/relationships/image" Target="../media/image74.png"/><Relationship Id="rId15" Type="http://schemas.openxmlformats.org/officeDocument/2006/relationships/image" Target="../media/image40.png"/><Relationship Id="rId37" Type="http://schemas.openxmlformats.org/officeDocument/2006/relationships/image" Target="../media/image65.png"/><Relationship Id="rId14" Type="http://schemas.openxmlformats.org/officeDocument/2006/relationships/image" Target="../media/image42.png"/><Relationship Id="rId36" Type="http://schemas.openxmlformats.org/officeDocument/2006/relationships/image" Target="../media/image60.png"/><Relationship Id="rId17" Type="http://schemas.openxmlformats.org/officeDocument/2006/relationships/image" Target="../media/image54.png"/><Relationship Id="rId39" Type="http://schemas.openxmlformats.org/officeDocument/2006/relationships/image" Target="../media/image69.png"/><Relationship Id="rId16" Type="http://schemas.openxmlformats.org/officeDocument/2006/relationships/image" Target="../media/image44.png"/><Relationship Id="rId38" Type="http://schemas.openxmlformats.org/officeDocument/2006/relationships/image" Target="../media/image61.png"/><Relationship Id="rId19" Type="http://schemas.openxmlformats.org/officeDocument/2006/relationships/image" Target="../media/image39.png"/><Relationship Id="rId18"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64.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2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9.png"/><Relationship Id="rId5"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5.png"/><Relationship Id="rId5"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70.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16.png"/><Relationship Id="rId5" Type="http://schemas.openxmlformats.org/officeDocument/2006/relationships/image" Target="../media/image18.png"/><Relationship Id="rId6" Type="http://schemas.openxmlformats.org/officeDocument/2006/relationships/image" Target="../media/image1.png"/><Relationship Id="rId7"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41.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9F53"/>
        </a:solidFill>
      </p:bgPr>
    </p:bg>
    <p:spTree>
      <p:nvGrpSpPr>
        <p:cNvPr id="138" name="Shape 138"/>
        <p:cNvGrpSpPr/>
        <p:nvPr/>
      </p:nvGrpSpPr>
      <p:grpSpPr>
        <a:xfrm>
          <a:off x="0" y="0"/>
          <a:ext cx="0" cy="0"/>
          <a:chOff x="0" y="0"/>
          <a:chExt cx="0" cy="0"/>
        </a:xfrm>
      </p:grpSpPr>
      <p:sp>
        <p:nvSpPr>
          <p:cNvPr id="139" name="Google Shape;139;p23"/>
          <p:cNvSpPr/>
          <p:nvPr/>
        </p:nvSpPr>
        <p:spPr>
          <a:xfrm flipH="1">
            <a:off x="0" y="0"/>
            <a:ext cx="9144000" cy="6092190"/>
          </a:xfrm>
          <a:custGeom>
            <a:rect b="b" l="l" r="r" t="t"/>
            <a:pathLst>
              <a:path extrusionOk="0" h="12184380" w="18288000">
                <a:moveTo>
                  <a:pt x="18288000" y="0"/>
                </a:moveTo>
                <a:lnTo>
                  <a:pt x="0" y="0"/>
                </a:lnTo>
                <a:lnTo>
                  <a:pt x="0" y="12184380"/>
                </a:lnTo>
                <a:lnTo>
                  <a:pt x="18288000" y="12184380"/>
                </a:lnTo>
                <a:lnTo>
                  <a:pt x="18288000" y="0"/>
                </a:lnTo>
                <a:close/>
              </a:path>
            </a:pathLst>
          </a:custGeom>
          <a:blipFill rotWithShape="1">
            <a:blip r:embed="rId3">
              <a:alphaModFix/>
            </a:blip>
            <a:stretch>
              <a:fillRect b="0" l="0" r="0" t="0"/>
            </a:stretch>
          </a:blipFill>
          <a:ln>
            <a:noFill/>
          </a:ln>
        </p:spPr>
      </p:sp>
      <p:pic>
        <p:nvPicPr>
          <p:cNvPr id="140" name="Google Shape;140;p23"/>
          <p:cNvPicPr preferRelativeResize="0"/>
          <p:nvPr/>
        </p:nvPicPr>
        <p:blipFill>
          <a:blip r:embed="rId4">
            <a:alphaModFix/>
          </a:blip>
          <a:stretch>
            <a:fillRect/>
          </a:stretch>
        </p:blipFill>
        <p:spPr>
          <a:xfrm>
            <a:off x="0" y="0"/>
            <a:ext cx="9144000" cy="5143500"/>
          </a:xfrm>
          <a:prstGeom prst="rect">
            <a:avLst/>
          </a:prstGeom>
          <a:noFill/>
          <a:ln>
            <a:noFill/>
          </a:ln>
        </p:spPr>
      </p:pic>
      <p:sp>
        <p:nvSpPr>
          <p:cNvPr id="141" name="Google Shape;141;p23"/>
          <p:cNvSpPr txBox="1"/>
          <p:nvPr/>
        </p:nvSpPr>
        <p:spPr>
          <a:xfrm rot="-5400000">
            <a:off x="-220838" y="3804308"/>
            <a:ext cx="1459068" cy="190616"/>
          </a:xfrm>
          <a:prstGeom prst="rect">
            <a:avLst/>
          </a:prstGeom>
          <a:noFill/>
          <a:ln>
            <a:noFill/>
          </a:ln>
        </p:spPr>
        <p:txBody>
          <a:bodyPr anchorCtr="0" anchor="t" bIns="0" lIns="0" spcFirstLastPara="1" rIns="0" wrap="square" tIns="0">
            <a:spAutoFit/>
          </a:bodyPr>
          <a:lstStyle/>
          <a:p>
            <a:pPr indent="0" lvl="0" marL="0" marR="0" rtl="0" algn="l">
              <a:lnSpc>
                <a:spcPct val="140044"/>
              </a:lnSpc>
              <a:spcBef>
                <a:spcPts val="0"/>
              </a:spcBef>
              <a:spcAft>
                <a:spcPts val="0"/>
              </a:spcAft>
              <a:buNone/>
            </a:pPr>
            <a:r>
              <a:rPr b="0" i="0" lang="en" sz="1100" u="none" cap="none" strike="noStrike">
                <a:solidFill>
                  <a:srgbClr val="FFFDFC"/>
                </a:solidFill>
                <a:latin typeface="Raleway Light"/>
                <a:ea typeface="Raleway Light"/>
                <a:cs typeface="Raleway Light"/>
                <a:sym typeface="Raleway Light"/>
              </a:rPr>
              <a:t>COLLEGE NAME</a:t>
            </a:r>
            <a:endParaRPr sz="700"/>
          </a:p>
        </p:txBody>
      </p:sp>
      <p:sp>
        <p:nvSpPr>
          <p:cNvPr id="142" name="Google Shape;142;p23"/>
          <p:cNvSpPr txBox="1"/>
          <p:nvPr/>
        </p:nvSpPr>
        <p:spPr>
          <a:xfrm>
            <a:off x="7519970" y="4438534"/>
            <a:ext cx="903014" cy="190616"/>
          </a:xfrm>
          <a:prstGeom prst="rect">
            <a:avLst/>
          </a:prstGeom>
          <a:noFill/>
          <a:ln>
            <a:noFill/>
          </a:ln>
        </p:spPr>
        <p:txBody>
          <a:bodyPr anchorCtr="0" anchor="t" bIns="0" lIns="0" spcFirstLastPara="1" rIns="0" wrap="square" tIns="0">
            <a:spAutoFit/>
          </a:bodyPr>
          <a:lstStyle/>
          <a:p>
            <a:pPr indent="0" lvl="0" marL="0" marR="0" rtl="0" algn="l">
              <a:lnSpc>
                <a:spcPct val="140044"/>
              </a:lnSpc>
              <a:spcBef>
                <a:spcPts val="0"/>
              </a:spcBef>
              <a:spcAft>
                <a:spcPts val="0"/>
              </a:spcAft>
              <a:buNone/>
            </a:pPr>
            <a:r>
              <a:rPr b="0" i="0" lang="en" sz="1100" u="none" cap="none" strike="noStrike">
                <a:solidFill>
                  <a:srgbClr val="FFFDFC"/>
                </a:solidFill>
                <a:latin typeface="Raleway Light"/>
                <a:ea typeface="Raleway Light"/>
                <a:cs typeface="Raleway Light"/>
                <a:sym typeface="Raleway Light"/>
              </a:rPr>
              <a:t>Start Here</a:t>
            </a:r>
            <a:endParaRPr sz="700"/>
          </a:p>
        </p:txBody>
      </p:sp>
      <p:cxnSp>
        <p:nvCxnSpPr>
          <p:cNvPr id="143" name="Google Shape;143;p23"/>
          <p:cNvCxnSpPr/>
          <p:nvPr/>
        </p:nvCxnSpPr>
        <p:spPr>
          <a:xfrm>
            <a:off x="514350" y="514350"/>
            <a:ext cx="15777" cy="2757608"/>
          </a:xfrm>
          <a:prstGeom prst="straightConnector1">
            <a:avLst/>
          </a:prstGeom>
          <a:noFill/>
          <a:ln cap="flat" cmpd="sng" w="19050">
            <a:solidFill>
              <a:srgbClr val="FFFDFC"/>
            </a:solidFill>
            <a:prstDash val="solid"/>
            <a:round/>
            <a:headEnd len="sm" w="sm" type="none"/>
            <a:tailEnd len="sm" w="sm" type="none"/>
          </a:ln>
        </p:spPr>
      </p:cxnSp>
      <p:cxnSp>
        <p:nvCxnSpPr>
          <p:cNvPr id="144" name="Google Shape;144;p23"/>
          <p:cNvCxnSpPr/>
          <p:nvPr/>
        </p:nvCxnSpPr>
        <p:spPr>
          <a:xfrm>
            <a:off x="8348726" y="4550511"/>
            <a:ext cx="280924" cy="0"/>
          </a:xfrm>
          <a:prstGeom prst="straightConnector1">
            <a:avLst/>
          </a:prstGeom>
          <a:noFill/>
          <a:ln cap="flat" cmpd="sng" w="19050">
            <a:solidFill>
              <a:srgbClr val="FFFDFC"/>
            </a:solidFill>
            <a:prstDash val="solid"/>
            <a:round/>
            <a:headEnd len="sm" w="sm" type="none"/>
            <a:tailEnd len="med" w="med" type="stealth"/>
          </a:ln>
        </p:spPr>
      </p:cxnSp>
      <p:sp>
        <p:nvSpPr>
          <p:cNvPr id="145" name="Google Shape;145;p23"/>
          <p:cNvSpPr txBox="1"/>
          <p:nvPr/>
        </p:nvSpPr>
        <p:spPr>
          <a:xfrm>
            <a:off x="952418" y="438150"/>
            <a:ext cx="6177297" cy="614842"/>
          </a:xfrm>
          <a:prstGeom prst="rect">
            <a:avLst/>
          </a:prstGeom>
          <a:noFill/>
          <a:ln>
            <a:noFill/>
          </a:ln>
        </p:spPr>
        <p:txBody>
          <a:bodyPr anchorCtr="0" anchor="t" bIns="0" lIns="0" spcFirstLastPara="1" rIns="0" wrap="square" tIns="0">
            <a:spAutoFit/>
          </a:bodyPr>
          <a:lstStyle/>
          <a:p>
            <a:pPr indent="0" lvl="0" marL="0" marR="0" rtl="0" algn="l">
              <a:lnSpc>
                <a:spcPct val="140005"/>
              </a:lnSpc>
              <a:spcBef>
                <a:spcPts val="0"/>
              </a:spcBef>
              <a:spcAft>
                <a:spcPts val="0"/>
              </a:spcAft>
              <a:buNone/>
            </a:pPr>
            <a:r>
              <a:rPr b="0" i="0" lang="en" sz="3600" u="none" cap="none" strike="noStrike">
                <a:solidFill>
                  <a:srgbClr val="FFFDFC"/>
                </a:solidFill>
                <a:latin typeface="Raleway Light"/>
                <a:ea typeface="Raleway Light"/>
                <a:cs typeface="Raleway Light"/>
                <a:sym typeface="Raleway Light"/>
              </a:rPr>
              <a:t>Agriculture Major for College: </a:t>
            </a:r>
            <a:endParaRPr sz="700"/>
          </a:p>
        </p:txBody>
      </p:sp>
      <p:sp>
        <p:nvSpPr>
          <p:cNvPr id="146" name="Google Shape;146;p23"/>
          <p:cNvSpPr txBox="1"/>
          <p:nvPr/>
        </p:nvSpPr>
        <p:spPr>
          <a:xfrm>
            <a:off x="952427" y="1076800"/>
            <a:ext cx="6567600" cy="554100"/>
          </a:xfrm>
          <a:prstGeom prst="rect">
            <a:avLst/>
          </a:prstGeom>
          <a:noFill/>
          <a:ln>
            <a:noFill/>
          </a:ln>
        </p:spPr>
        <p:txBody>
          <a:bodyPr anchorCtr="0" anchor="t" bIns="0" lIns="0" spcFirstLastPara="1" rIns="0" wrap="square" tIns="0">
            <a:spAutoFit/>
          </a:bodyPr>
          <a:lstStyle/>
          <a:p>
            <a:pPr indent="0" lvl="0" marL="0" marR="0" rtl="0" algn="l">
              <a:lnSpc>
                <a:spcPct val="140005"/>
              </a:lnSpc>
              <a:spcBef>
                <a:spcPts val="0"/>
              </a:spcBef>
              <a:spcAft>
                <a:spcPts val="0"/>
              </a:spcAft>
              <a:buNone/>
            </a:pPr>
            <a:r>
              <a:rPr b="0" i="0" lang="en" sz="3600" u="none" cap="none" strike="noStrike">
                <a:solidFill>
                  <a:srgbClr val="FFFDFC"/>
                </a:solidFill>
                <a:latin typeface="Raleway Black"/>
                <a:ea typeface="Raleway Black"/>
                <a:cs typeface="Raleway Black"/>
                <a:sym typeface="Raleway Black"/>
              </a:rPr>
              <a:t>Environmental Science</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9F53"/>
        </a:solidFill>
      </p:bgPr>
    </p:bg>
    <p:spTree>
      <p:nvGrpSpPr>
        <p:cNvPr id="269" name="Shape 269"/>
        <p:cNvGrpSpPr/>
        <p:nvPr/>
      </p:nvGrpSpPr>
      <p:grpSpPr>
        <a:xfrm>
          <a:off x="0" y="0"/>
          <a:ext cx="0" cy="0"/>
          <a:chOff x="0" y="0"/>
          <a:chExt cx="0" cy="0"/>
        </a:xfrm>
      </p:grpSpPr>
      <p:pic>
        <p:nvPicPr>
          <p:cNvPr id="270" name="Google Shape;270;p32"/>
          <p:cNvPicPr preferRelativeResize="0"/>
          <p:nvPr/>
        </p:nvPicPr>
        <p:blipFill>
          <a:blip r:embed="rId3">
            <a:alphaModFix/>
          </a:blip>
          <a:stretch>
            <a:fillRect/>
          </a:stretch>
        </p:blipFill>
        <p:spPr>
          <a:xfrm>
            <a:off x="2841483" y="678263"/>
            <a:ext cx="1390629" cy="2057400"/>
          </a:xfrm>
          <a:prstGeom prst="rect">
            <a:avLst/>
          </a:prstGeom>
          <a:noFill/>
          <a:ln>
            <a:noFill/>
          </a:ln>
        </p:spPr>
      </p:pic>
      <p:pic>
        <p:nvPicPr>
          <p:cNvPr id="271" name="Google Shape;271;p32"/>
          <p:cNvPicPr preferRelativeResize="0"/>
          <p:nvPr/>
        </p:nvPicPr>
        <p:blipFill>
          <a:blip r:embed="rId4">
            <a:alphaModFix/>
          </a:blip>
          <a:stretch>
            <a:fillRect/>
          </a:stretch>
        </p:blipFill>
        <p:spPr>
          <a:xfrm>
            <a:off x="1507400" y="1822725"/>
            <a:ext cx="2029400" cy="2810657"/>
          </a:xfrm>
          <a:prstGeom prst="rect">
            <a:avLst/>
          </a:prstGeom>
          <a:noFill/>
          <a:ln>
            <a:noFill/>
          </a:ln>
        </p:spPr>
      </p:pic>
      <p:pic>
        <p:nvPicPr>
          <p:cNvPr id="272" name="Google Shape;272;p32"/>
          <p:cNvPicPr preferRelativeResize="0"/>
          <p:nvPr/>
        </p:nvPicPr>
        <p:blipFill>
          <a:blip r:embed="rId3">
            <a:alphaModFix/>
          </a:blip>
          <a:stretch>
            <a:fillRect/>
          </a:stretch>
        </p:blipFill>
        <p:spPr>
          <a:xfrm>
            <a:off x="8519046" y="2657088"/>
            <a:ext cx="1390629" cy="2057400"/>
          </a:xfrm>
          <a:prstGeom prst="rect">
            <a:avLst/>
          </a:prstGeom>
          <a:noFill/>
          <a:ln>
            <a:noFill/>
          </a:ln>
        </p:spPr>
      </p:pic>
      <p:grpSp>
        <p:nvGrpSpPr>
          <p:cNvPr id="273" name="Google Shape;273;p32"/>
          <p:cNvGrpSpPr/>
          <p:nvPr/>
        </p:nvGrpSpPr>
        <p:grpSpPr>
          <a:xfrm>
            <a:off x="4781550" y="1242040"/>
            <a:ext cx="3396287" cy="2630844"/>
            <a:chOff x="0" y="-76200"/>
            <a:chExt cx="9056765" cy="7015586"/>
          </a:xfrm>
        </p:grpSpPr>
        <p:sp>
          <p:nvSpPr>
            <p:cNvPr id="274" name="Google Shape;274;p32"/>
            <p:cNvSpPr txBox="1"/>
            <p:nvPr/>
          </p:nvSpPr>
          <p:spPr>
            <a:xfrm>
              <a:off x="0" y="-76200"/>
              <a:ext cx="9056765" cy="1517023"/>
            </a:xfrm>
            <a:prstGeom prst="rect">
              <a:avLst/>
            </a:prstGeom>
            <a:noFill/>
            <a:ln>
              <a:noFill/>
            </a:ln>
          </p:spPr>
          <p:txBody>
            <a:bodyPr anchorCtr="0" anchor="t" bIns="0" lIns="0" spcFirstLastPara="1" rIns="0" wrap="square" tIns="0">
              <a:spAutoFit/>
            </a:bodyPr>
            <a:lstStyle/>
            <a:p>
              <a:pPr indent="0" lvl="0" marL="0" marR="0" rtl="0" algn="l">
                <a:lnSpc>
                  <a:spcPct val="129000"/>
                </a:lnSpc>
                <a:spcBef>
                  <a:spcPts val="0"/>
                </a:spcBef>
                <a:spcAft>
                  <a:spcPts val="0"/>
                </a:spcAft>
                <a:buNone/>
              </a:pPr>
              <a:r>
                <a:rPr b="0" i="0" lang="en" sz="3600" u="none" cap="none" strike="noStrike">
                  <a:solidFill>
                    <a:srgbClr val="FFFDFC"/>
                  </a:solidFill>
                  <a:latin typeface="Raleway"/>
                  <a:ea typeface="Raleway"/>
                  <a:cs typeface="Raleway"/>
                  <a:sym typeface="Raleway"/>
                </a:rPr>
                <a:t>Our</a:t>
              </a:r>
              <a:r>
                <a:rPr b="0" i="0" lang="en" sz="3600" u="none" cap="none" strike="noStrike">
                  <a:solidFill>
                    <a:srgbClr val="FFFDFC"/>
                  </a:solidFill>
                  <a:latin typeface="Raleway Black"/>
                  <a:ea typeface="Raleway Black"/>
                  <a:cs typeface="Raleway Black"/>
                  <a:sym typeface="Raleway Black"/>
                </a:rPr>
                <a:t> Project</a:t>
              </a:r>
              <a:endParaRPr sz="700"/>
            </a:p>
          </p:txBody>
        </p:sp>
        <p:sp>
          <p:nvSpPr>
            <p:cNvPr id="275" name="Google Shape;275;p32"/>
            <p:cNvSpPr txBox="1"/>
            <p:nvPr/>
          </p:nvSpPr>
          <p:spPr>
            <a:xfrm>
              <a:off x="0" y="5926252"/>
              <a:ext cx="7323504" cy="1013134"/>
            </a:xfrm>
            <a:prstGeom prst="rect">
              <a:avLst/>
            </a:prstGeom>
            <a:noFill/>
            <a:ln>
              <a:noFill/>
            </a:ln>
          </p:spPr>
          <p:txBody>
            <a:bodyPr anchorCtr="0" anchor="t" bIns="0" lIns="0" spcFirstLastPara="1" rIns="0" wrap="square" tIns="0">
              <a:spAutoFit/>
            </a:bodyPr>
            <a:lstStyle/>
            <a:p>
              <a:pPr indent="0" lvl="0" marL="0" marR="0" rtl="0" algn="l">
                <a:lnSpc>
                  <a:spcPct val="140044"/>
                </a:lnSpc>
                <a:spcBef>
                  <a:spcPts val="0"/>
                </a:spcBef>
                <a:spcAft>
                  <a:spcPts val="0"/>
                </a:spcAft>
                <a:buNone/>
              </a:pPr>
              <a:r>
                <a:rPr b="1" i="0" lang="en" sz="1100" u="none" cap="none" strike="noStrike">
                  <a:solidFill>
                    <a:srgbClr val="FFFDFC"/>
                  </a:solidFill>
                  <a:latin typeface="Raleway"/>
                  <a:ea typeface="Raleway"/>
                  <a:cs typeface="Raleway"/>
                  <a:sym typeface="Raleway"/>
                </a:rPr>
                <a:t>YEAR: 2022</a:t>
              </a:r>
              <a:endParaRPr sz="700"/>
            </a:p>
            <a:p>
              <a:pPr indent="0" lvl="0" marL="0" marR="0" rtl="0" algn="l">
                <a:lnSpc>
                  <a:spcPct val="140044"/>
                </a:lnSpc>
                <a:spcBef>
                  <a:spcPts val="0"/>
                </a:spcBef>
                <a:spcAft>
                  <a:spcPts val="0"/>
                </a:spcAft>
                <a:buNone/>
              </a:pPr>
              <a:r>
                <a:rPr b="1" i="0" lang="en" sz="1100" u="none" cap="none" strike="noStrike">
                  <a:solidFill>
                    <a:srgbClr val="FFFDFC"/>
                  </a:solidFill>
                  <a:latin typeface="Raleway"/>
                  <a:ea typeface="Raleway"/>
                  <a:cs typeface="Raleway"/>
                  <a:sym typeface="Raleway"/>
                </a:rPr>
                <a:t>ROLE: WRITE YOUR ROLE</a:t>
              </a:r>
              <a:endParaRPr sz="700"/>
            </a:p>
          </p:txBody>
        </p:sp>
        <p:sp>
          <p:nvSpPr>
            <p:cNvPr id="276" name="Google Shape;276;p32"/>
            <p:cNvSpPr txBox="1"/>
            <p:nvPr/>
          </p:nvSpPr>
          <p:spPr>
            <a:xfrm>
              <a:off x="0" y="2358398"/>
              <a:ext cx="7323504" cy="2650278"/>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FFFDFC"/>
                  </a:solidFill>
                  <a:latin typeface="Raleway"/>
                  <a:ea typeface="Raleway"/>
                  <a:cs typeface="Raleway"/>
                  <a:sym typeface="Raleway"/>
                </a:rPr>
                <a:t>Presentations are communication tools that can be used as demonstrations, lectures, speeches, reports, and more. It is mostly presented before an audience. It serves a variety of purposes, making presentations powerful tools for convincing and teaching.</a:t>
              </a:r>
              <a:endParaRPr sz="700"/>
            </a:p>
          </p:txBody>
        </p:sp>
      </p:grpSp>
      <p:sp>
        <p:nvSpPr>
          <p:cNvPr id="277" name="Google Shape;277;p32"/>
          <p:cNvSpPr txBox="1"/>
          <p:nvPr/>
        </p:nvSpPr>
        <p:spPr>
          <a:xfrm rot="-5400000">
            <a:off x="-220838" y="3804308"/>
            <a:ext cx="1459068" cy="190616"/>
          </a:xfrm>
          <a:prstGeom prst="rect">
            <a:avLst/>
          </a:prstGeom>
          <a:noFill/>
          <a:ln>
            <a:noFill/>
          </a:ln>
        </p:spPr>
        <p:txBody>
          <a:bodyPr anchorCtr="0" anchor="t" bIns="0" lIns="0" spcFirstLastPara="1" rIns="0" wrap="square" tIns="0">
            <a:spAutoFit/>
          </a:bodyPr>
          <a:lstStyle/>
          <a:p>
            <a:pPr indent="0" lvl="0" marL="0" marR="0" rtl="0" algn="l">
              <a:lnSpc>
                <a:spcPct val="140044"/>
              </a:lnSpc>
              <a:spcBef>
                <a:spcPts val="0"/>
              </a:spcBef>
              <a:spcAft>
                <a:spcPts val="0"/>
              </a:spcAft>
              <a:buNone/>
            </a:pPr>
            <a:r>
              <a:rPr b="0" i="0" lang="en" sz="1100" u="none" cap="none" strike="noStrike">
                <a:solidFill>
                  <a:srgbClr val="FFFDFC"/>
                </a:solidFill>
                <a:latin typeface="Raleway Light"/>
                <a:ea typeface="Raleway Light"/>
                <a:cs typeface="Raleway Light"/>
                <a:sym typeface="Raleway Light"/>
              </a:rPr>
              <a:t>COLLEGE NAME</a:t>
            </a:r>
            <a:endParaRPr sz="700"/>
          </a:p>
        </p:txBody>
      </p:sp>
      <p:cxnSp>
        <p:nvCxnSpPr>
          <p:cNvPr id="278" name="Google Shape;278;p32"/>
          <p:cNvCxnSpPr/>
          <p:nvPr/>
        </p:nvCxnSpPr>
        <p:spPr>
          <a:xfrm>
            <a:off x="514350" y="514350"/>
            <a:ext cx="15777" cy="2757608"/>
          </a:xfrm>
          <a:prstGeom prst="straightConnector1">
            <a:avLst/>
          </a:prstGeom>
          <a:noFill/>
          <a:ln cap="flat" cmpd="sng" w="19050">
            <a:solidFill>
              <a:srgbClr val="FFFDFC"/>
            </a:solidFill>
            <a:prstDash val="solid"/>
            <a:round/>
            <a:headEnd len="sm" w="sm" type="none"/>
            <a:tailEnd len="sm" w="sm"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9F53"/>
        </a:solidFill>
      </p:bgPr>
    </p:bg>
    <p:spTree>
      <p:nvGrpSpPr>
        <p:cNvPr id="282" name="Shape 282"/>
        <p:cNvGrpSpPr/>
        <p:nvPr/>
      </p:nvGrpSpPr>
      <p:grpSpPr>
        <a:xfrm>
          <a:off x="0" y="0"/>
          <a:ext cx="0" cy="0"/>
          <a:chOff x="0" y="0"/>
          <a:chExt cx="0" cy="0"/>
        </a:xfrm>
      </p:grpSpPr>
      <p:sp>
        <p:nvSpPr>
          <p:cNvPr id="283" name="Google Shape;283;p33"/>
          <p:cNvSpPr/>
          <p:nvPr/>
        </p:nvSpPr>
        <p:spPr>
          <a:xfrm>
            <a:off x="1403070" y="1891087"/>
            <a:ext cx="3585025" cy="2738063"/>
          </a:xfrm>
          <a:custGeom>
            <a:rect b="b" l="l" r="r" t="t"/>
            <a:pathLst>
              <a:path extrusionOk="0" h="5476126" w="7170050">
                <a:moveTo>
                  <a:pt x="0" y="0"/>
                </a:moveTo>
                <a:lnTo>
                  <a:pt x="7170050" y="0"/>
                </a:lnTo>
                <a:lnTo>
                  <a:pt x="7170050" y="5476126"/>
                </a:lnTo>
                <a:lnTo>
                  <a:pt x="0" y="5476126"/>
                </a:lnTo>
                <a:lnTo>
                  <a:pt x="0" y="0"/>
                </a:lnTo>
                <a:close/>
              </a:path>
            </a:pathLst>
          </a:custGeom>
          <a:blipFill rotWithShape="1">
            <a:blip r:embed="rId3">
              <a:alphaModFix/>
            </a:blip>
            <a:stretch>
              <a:fillRect b="0" l="0" r="0" t="0"/>
            </a:stretch>
          </a:blipFill>
          <a:ln>
            <a:noFill/>
          </a:ln>
        </p:spPr>
      </p:sp>
      <p:pic>
        <p:nvPicPr>
          <p:cNvPr id="284" name="Google Shape;284;p33"/>
          <p:cNvPicPr preferRelativeResize="0"/>
          <p:nvPr/>
        </p:nvPicPr>
        <p:blipFill>
          <a:blip r:embed="rId4">
            <a:alphaModFix/>
          </a:blip>
          <a:stretch>
            <a:fillRect/>
          </a:stretch>
        </p:blipFill>
        <p:spPr>
          <a:xfrm>
            <a:off x="1486688" y="1975250"/>
            <a:ext cx="3413026" cy="1814795"/>
          </a:xfrm>
          <a:prstGeom prst="rect">
            <a:avLst/>
          </a:prstGeom>
          <a:noFill/>
          <a:ln>
            <a:noFill/>
          </a:ln>
        </p:spPr>
      </p:pic>
      <p:pic>
        <p:nvPicPr>
          <p:cNvPr id="285" name="Google Shape;285;p33"/>
          <p:cNvPicPr preferRelativeResize="0"/>
          <p:nvPr/>
        </p:nvPicPr>
        <p:blipFill>
          <a:blip r:embed="rId5">
            <a:alphaModFix/>
          </a:blip>
          <a:stretch>
            <a:fillRect/>
          </a:stretch>
        </p:blipFill>
        <p:spPr>
          <a:xfrm>
            <a:off x="3859112" y="-283679"/>
            <a:ext cx="1856800" cy="2053254"/>
          </a:xfrm>
          <a:prstGeom prst="rect">
            <a:avLst/>
          </a:prstGeom>
          <a:noFill/>
          <a:ln>
            <a:noFill/>
          </a:ln>
        </p:spPr>
      </p:pic>
      <p:sp>
        <p:nvSpPr>
          <p:cNvPr id="286" name="Google Shape;286;p33"/>
          <p:cNvSpPr txBox="1"/>
          <p:nvPr/>
        </p:nvSpPr>
        <p:spPr>
          <a:xfrm>
            <a:off x="1333445" y="497470"/>
            <a:ext cx="3724275" cy="1159434"/>
          </a:xfrm>
          <a:prstGeom prst="rect">
            <a:avLst/>
          </a:prstGeom>
          <a:noFill/>
          <a:ln>
            <a:noFill/>
          </a:ln>
        </p:spPr>
        <p:txBody>
          <a:bodyPr anchorCtr="0" anchor="t" bIns="0" lIns="0" spcFirstLastPara="1" rIns="0" wrap="square" tIns="0">
            <a:spAutoFit/>
          </a:bodyPr>
          <a:lstStyle/>
          <a:p>
            <a:pPr indent="0" lvl="0" marL="0" marR="0" rtl="0" algn="l">
              <a:lnSpc>
                <a:spcPct val="129000"/>
              </a:lnSpc>
              <a:spcBef>
                <a:spcPts val="0"/>
              </a:spcBef>
              <a:spcAft>
                <a:spcPts val="0"/>
              </a:spcAft>
              <a:buNone/>
            </a:pPr>
            <a:r>
              <a:rPr b="0" i="0" lang="en" sz="3600" u="none" cap="none" strike="noStrike">
                <a:solidFill>
                  <a:srgbClr val="FFFDFC"/>
                </a:solidFill>
                <a:latin typeface="Raleway"/>
                <a:ea typeface="Raleway"/>
                <a:cs typeface="Raleway"/>
                <a:sym typeface="Raleway"/>
              </a:rPr>
              <a:t>Market</a:t>
            </a:r>
            <a:endParaRPr sz="700"/>
          </a:p>
          <a:p>
            <a:pPr indent="0" lvl="0" marL="0" marR="0" rtl="0" algn="l">
              <a:lnSpc>
                <a:spcPct val="129000"/>
              </a:lnSpc>
              <a:spcBef>
                <a:spcPts val="0"/>
              </a:spcBef>
              <a:spcAft>
                <a:spcPts val="0"/>
              </a:spcAft>
              <a:buNone/>
            </a:pPr>
            <a:r>
              <a:rPr b="0" i="0" lang="en" sz="3600" u="none" cap="none" strike="noStrike">
                <a:solidFill>
                  <a:srgbClr val="FFFDFC"/>
                </a:solidFill>
                <a:latin typeface="Raleway Black"/>
                <a:ea typeface="Raleway Black"/>
                <a:cs typeface="Raleway Black"/>
                <a:sym typeface="Raleway Black"/>
              </a:rPr>
              <a:t>Research</a:t>
            </a:r>
            <a:endParaRPr sz="700"/>
          </a:p>
        </p:txBody>
      </p:sp>
      <p:grpSp>
        <p:nvGrpSpPr>
          <p:cNvPr id="287" name="Google Shape;287;p33"/>
          <p:cNvGrpSpPr/>
          <p:nvPr/>
        </p:nvGrpSpPr>
        <p:grpSpPr>
          <a:xfrm>
            <a:off x="5856274" y="795382"/>
            <a:ext cx="2849776" cy="463211"/>
            <a:chOff x="0" y="-47625"/>
            <a:chExt cx="7599403" cy="1235230"/>
          </a:xfrm>
        </p:grpSpPr>
        <p:sp>
          <p:nvSpPr>
            <p:cNvPr id="288" name="Google Shape;288;p33"/>
            <p:cNvSpPr txBox="1"/>
            <p:nvPr/>
          </p:nvSpPr>
          <p:spPr>
            <a:xfrm>
              <a:off x="0" y="-47625"/>
              <a:ext cx="5161003" cy="492434"/>
            </a:xfrm>
            <a:prstGeom prst="rect">
              <a:avLst/>
            </a:prstGeom>
            <a:noFill/>
            <a:ln>
              <a:noFill/>
            </a:ln>
          </p:spPr>
          <p:txBody>
            <a:bodyPr anchorCtr="0" anchor="t" bIns="0" lIns="0" spcFirstLastPara="1" rIns="0" wrap="square" tIns="0">
              <a:spAutoFit/>
            </a:bodyPr>
            <a:lstStyle/>
            <a:p>
              <a:pPr indent="0" lvl="0" marL="0" marR="0" rtl="0" algn="l">
                <a:lnSpc>
                  <a:spcPct val="140044"/>
                </a:lnSpc>
                <a:spcBef>
                  <a:spcPts val="0"/>
                </a:spcBef>
                <a:spcAft>
                  <a:spcPts val="0"/>
                </a:spcAft>
                <a:buNone/>
              </a:pPr>
              <a:r>
                <a:rPr b="1" i="0" lang="en" sz="1100" u="none" cap="none" strike="noStrike">
                  <a:solidFill>
                    <a:srgbClr val="FFFDFC"/>
                  </a:solidFill>
                  <a:latin typeface="Raleway"/>
                  <a:ea typeface="Raleway"/>
                  <a:cs typeface="Raleway"/>
                  <a:sym typeface="Raleway"/>
                </a:rPr>
                <a:t>EXAMPLE</a:t>
              </a:r>
              <a:endParaRPr sz="700"/>
            </a:p>
          </p:txBody>
        </p:sp>
        <p:sp>
          <p:nvSpPr>
            <p:cNvPr id="289" name="Google Shape;289;p33"/>
            <p:cNvSpPr txBox="1"/>
            <p:nvPr/>
          </p:nvSpPr>
          <p:spPr>
            <a:xfrm>
              <a:off x="0" y="759827"/>
              <a:ext cx="7599403" cy="427778"/>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FFFDFC"/>
                  </a:solidFill>
                  <a:latin typeface="Raleway"/>
                  <a:ea typeface="Raleway"/>
                  <a:cs typeface="Raleway"/>
                  <a:sym typeface="Raleway"/>
                </a:rPr>
                <a:t>Elaborate on what you want to discuss. </a:t>
              </a:r>
              <a:endParaRPr sz="700"/>
            </a:p>
          </p:txBody>
        </p:sp>
      </p:grpSp>
      <p:grpSp>
        <p:nvGrpSpPr>
          <p:cNvPr id="290" name="Google Shape;290;p33"/>
          <p:cNvGrpSpPr/>
          <p:nvPr/>
        </p:nvGrpSpPr>
        <p:grpSpPr>
          <a:xfrm>
            <a:off x="5856274" y="1846099"/>
            <a:ext cx="2849776" cy="463211"/>
            <a:chOff x="0" y="-47625"/>
            <a:chExt cx="7599403" cy="1235230"/>
          </a:xfrm>
        </p:grpSpPr>
        <p:sp>
          <p:nvSpPr>
            <p:cNvPr id="291" name="Google Shape;291;p33"/>
            <p:cNvSpPr txBox="1"/>
            <p:nvPr/>
          </p:nvSpPr>
          <p:spPr>
            <a:xfrm>
              <a:off x="0" y="-47625"/>
              <a:ext cx="5161003" cy="492434"/>
            </a:xfrm>
            <a:prstGeom prst="rect">
              <a:avLst/>
            </a:prstGeom>
            <a:noFill/>
            <a:ln>
              <a:noFill/>
            </a:ln>
          </p:spPr>
          <p:txBody>
            <a:bodyPr anchorCtr="0" anchor="t" bIns="0" lIns="0" spcFirstLastPara="1" rIns="0" wrap="square" tIns="0">
              <a:spAutoFit/>
            </a:bodyPr>
            <a:lstStyle/>
            <a:p>
              <a:pPr indent="0" lvl="0" marL="0" marR="0" rtl="0" algn="l">
                <a:lnSpc>
                  <a:spcPct val="140044"/>
                </a:lnSpc>
                <a:spcBef>
                  <a:spcPts val="0"/>
                </a:spcBef>
                <a:spcAft>
                  <a:spcPts val="0"/>
                </a:spcAft>
                <a:buNone/>
              </a:pPr>
              <a:r>
                <a:rPr b="1" i="0" lang="en" sz="1100" u="none" cap="none" strike="noStrike">
                  <a:solidFill>
                    <a:srgbClr val="FFFDFC"/>
                  </a:solidFill>
                  <a:latin typeface="Raleway"/>
                  <a:ea typeface="Raleway"/>
                  <a:cs typeface="Raleway"/>
                  <a:sym typeface="Raleway"/>
                </a:rPr>
                <a:t>EXAMPLE</a:t>
              </a:r>
              <a:endParaRPr sz="700"/>
            </a:p>
          </p:txBody>
        </p:sp>
        <p:sp>
          <p:nvSpPr>
            <p:cNvPr id="292" name="Google Shape;292;p33"/>
            <p:cNvSpPr txBox="1"/>
            <p:nvPr/>
          </p:nvSpPr>
          <p:spPr>
            <a:xfrm>
              <a:off x="0" y="759827"/>
              <a:ext cx="7599403" cy="427778"/>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FFFDFC"/>
                  </a:solidFill>
                  <a:latin typeface="Raleway"/>
                  <a:ea typeface="Raleway"/>
                  <a:cs typeface="Raleway"/>
                  <a:sym typeface="Raleway"/>
                </a:rPr>
                <a:t>Elaborate on what you want to discuss. </a:t>
              </a:r>
              <a:endParaRPr sz="700"/>
            </a:p>
          </p:txBody>
        </p:sp>
      </p:grpSp>
      <p:grpSp>
        <p:nvGrpSpPr>
          <p:cNvPr id="293" name="Google Shape;293;p33"/>
          <p:cNvGrpSpPr/>
          <p:nvPr/>
        </p:nvGrpSpPr>
        <p:grpSpPr>
          <a:xfrm>
            <a:off x="5856274" y="2896816"/>
            <a:ext cx="2849776" cy="463211"/>
            <a:chOff x="0" y="-47625"/>
            <a:chExt cx="7599403" cy="1235230"/>
          </a:xfrm>
        </p:grpSpPr>
        <p:sp>
          <p:nvSpPr>
            <p:cNvPr id="294" name="Google Shape;294;p33"/>
            <p:cNvSpPr txBox="1"/>
            <p:nvPr/>
          </p:nvSpPr>
          <p:spPr>
            <a:xfrm>
              <a:off x="0" y="-47625"/>
              <a:ext cx="5161003" cy="492434"/>
            </a:xfrm>
            <a:prstGeom prst="rect">
              <a:avLst/>
            </a:prstGeom>
            <a:noFill/>
            <a:ln>
              <a:noFill/>
            </a:ln>
          </p:spPr>
          <p:txBody>
            <a:bodyPr anchorCtr="0" anchor="t" bIns="0" lIns="0" spcFirstLastPara="1" rIns="0" wrap="square" tIns="0">
              <a:spAutoFit/>
            </a:bodyPr>
            <a:lstStyle/>
            <a:p>
              <a:pPr indent="0" lvl="0" marL="0" marR="0" rtl="0" algn="l">
                <a:lnSpc>
                  <a:spcPct val="140044"/>
                </a:lnSpc>
                <a:spcBef>
                  <a:spcPts val="0"/>
                </a:spcBef>
                <a:spcAft>
                  <a:spcPts val="0"/>
                </a:spcAft>
                <a:buNone/>
              </a:pPr>
              <a:r>
                <a:rPr b="1" i="0" lang="en" sz="1100" u="none" cap="none" strike="noStrike">
                  <a:solidFill>
                    <a:srgbClr val="FFFDFC"/>
                  </a:solidFill>
                  <a:latin typeface="Raleway"/>
                  <a:ea typeface="Raleway"/>
                  <a:cs typeface="Raleway"/>
                  <a:sym typeface="Raleway"/>
                </a:rPr>
                <a:t>EXAMPLE</a:t>
              </a:r>
              <a:endParaRPr sz="700"/>
            </a:p>
          </p:txBody>
        </p:sp>
        <p:sp>
          <p:nvSpPr>
            <p:cNvPr id="295" name="Google Shape;295;p33"/>
            <p:cNvSpPr txBox="1"/>
            <p:nvPr/>
          </p:nvSpPr>
          <p:spPr>
            <a:xfrm>
              <a:off x="0" y="759827"/>
              <a:ext cx="7599403" cy="427778"/>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FFFDFC"/>
                  </a:solidFill>
                  <a:latin typeface="Raleway"/>
                  <a:ea typeface="Raleway"/>
                  <a:cs typeface="Raleway"/>
                  <a:sym typeface="Raleway"/>
                </a:rPr>
                <a:t>Elaborate on what you want to discuss. </a:t>
              </a:r>
              <a:endParaRPr sz="700"/>
            </a:p>
          </p:txBody>
        </p:sp>
      </p:grpSp>
      <p:grpSp>
        <p:nvGrpSpPr>
          <p:cNvPr id="296" name="Google Shape;296;p33"/>
          <p:cNvGrpSpPr/>
          <p:nvPr/>
        </p:nvGrpSpPr>
        <p:grpSpPr>
          <a:xfrm>
            <a:off x="5856274" y="3947533"/>
            <a:ext cx="2849776" cy="463211"/>
            <a:chOff x="0" y="-47625"/>
            <a:chExt cx="7599403" cy="1235230"/>
          </a:xfrm>
        </p:grpSpPr>
        <p:sp>
          <p:nvSpPr>
            <p:cNvPr id="297" name="Google Shape;297;p33"/>
            <p:cNvSpPr txBox="1"/>
            <p:nvPr/>
          </p:nvSpPr>
          <p:spPr>
            <a:xfrm>
              <a:off x="0" y="-47625"/>
              <a:ext cx="5161003" cy="492434"/>
            </a:xfrm>
            <a:prstGeom prst="rect">
              <a:avLst/>
            </a:prstGeom>
            <a:noFill/>
            <a:ln>
              <a:noFill/>
            </a:ln>
          </p:spPr>
          <p:txBody>
            <a:bodyPr anchorCtr="0" anchor="t" bIns="0" lIns="0" spcFirstLastPara="1" rIns="0" wrap="square" tIns="0">
              <a:spAutoFit/>
            </a:bodyPr>
            <a:lstStyle/>
            <a:p>
              <a:pPr indent="0" lvl="0" marL="0" marR="0" rtl="0" algn="l">
                <a:lnSpc>
                  <a:spcPct val="140044"/>
                </a:lnSpc>
                <a:spcBef>
                  <a:spcPts val="0"/>
                </a:spcBef>
                <a:spcAft>
                  <a:spcPts val="0"/>
                </a:spcAft>
                <a:buNone/>
              </a:pPr>
              <a:r>
                <a:rPr b="1" i="0" lang="en" sz="1100" u="none" cap="none" strike="noStrike">
                  <a:solidFill>
                    <a:srgbClr val="FFFDFC"/>
                  </a:solidFill>
                  <a:latin typeface="Raleway"/>
                  <a:ea typeface="Raleway"/>
                  <a:cs typeface="Raleway"/>
                  <a:sym typeface="Raleway"/>
                </a:rPr>
                <a:t>EXAMPLE</a:t>
              </a:r>
              <a:endParaRPr sz="700"/>
            </a:p>
          </p:txBody>
        </p:sp>
        <p:sp>
          <p:nvSpPr>
            <p:cNvPr id="298" name="Google Shape;298;p33"/>
            <p:cNvSpPr txBox="1"/>
            <p:nvPr/>
          </p:nvSpPr>
          <p:spPr>
            <a:xfrm>
              <a:off x="0" y="759827"/>
              <a:ext cx="7599403" cy="427778"/>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FFFDFC"/>
                  </a:solidFill>
                  <a:latin typeface="Raleway"/>
                  <a:ea typeface="Raleway"/>
                  <a:cs typeface="Raleway"/>
                  <a:sym typeface="Raleway"/>
                </a:rPr>
                <a:t>Elaborate on what you want to discuss. </a:t>
              </a:r>
              <a:endParaRPr sz="700"/>
            </a:p>
          </p:txBody>
        </p:sp>
      </p:grpSp>
      <p:sp>
        <p:nvSpPr>
          <p:cNvPr id="299" name="Google Shape;299;p33"/>
          <p:cNvSpPr txBox="1"/>
          <p:nvPr/>
        </p:nvSpPr>
        <p:spPr>
          <a:xfrm rot="-5400000">
            <a:off x="-220838" y="3804308"/>
            <a:ext cx="1459068" cy="190616"/>
          </a:xfrm>
          <a:prstGeom prst="rect">
            <a:avLst/>
          </a:prstGeom>
          <a:noFill/>
          <a:ln>
            <a:noFill/>
          </a:ln>
        </p:spPr>
        <p:txBody>
          <a:bodyPr anchorCtr="0" anchor="t" bIns="0" lIns="0" spcFirstLastPara="1" rIns="0" wrap="square" tIns="0">
            <a:spAutoFit/>
          </a:bodyPr>
          <a:lstStyle/>
          <a:p>
            <a:pPr indent="0" lvl="0" marL="0" marR="0" rtl="0" algn="l">
              <a:lnSpc>
                <a:spcPct val="140044"/>
              </a:lnSpc>
              <a:spcBef>
                <a:spcPts val="0"/>
              </a:spcBef>
              <a:spcAft>
                <a:spcPts val="0"/>
              </a:spcAft>
              <a:buNone/>
            </a:pPr>
            <a:r>
              <a:rPr b="0" i="0" lang="en" sz="1100" u="none" cap="none" strike="noStrike">
                <a:solidFill>
                  <a:srgbClr val="FFFDFC"/>
                </a:solidFill>
                <a:latin typeface="Raleway Light"/>
                <a:ea typeface="Raleway Light"/>
                <a:cs typeface="Raleway Light"/>
                <a:sym typeface="Raleway Light"/>
              </a:rPr>
              <a:t>COLLEGE NAME</a:t>
            </a:r>
            <a:endParaRPr sz="700"/>
          </a:p>
        </p:txBody>
      </p:sp>
      <p:cxnSp>
        <p:nvCxnSpPr>
          <p:cNvPr id="300" name="Google Shape;300;p33"/>
          <p:cNvCxnSpPr/>
          <p:nvPr/>
        </p:nvCxnSpPr>
        <p:spPr>
          <a:xfrm>
            <a:off x="514350" y="514350"/>
            <a:ext cx="15777" cy="2757608"/>
          </a:xfrm>
          <a:prstGeom prst="straightConnector1">
            <a:avLst/>
          </a:prstGeom>
          <a:noFill/>
          <a:ln cap="flat" cmpd="sng" w="19050">
            <a:solidFill>
              <a:srgbClr val="FFFDFC"/>
            </a:solidFill>
            <a:prstDash val="solid"/>
            <a:round/>
            <a:headEnd len="sm" w="sm" type="none"/>
            <a:tailEnd len="sm" w="sm"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9F53"/>
        </a:solidFill>
      </p:bgPr>
    </p:bg>
    <p:spTree>
      <p:nvGrpSpPr>
        <p:cNvPr id="304" name="Shape 304"/>
        <p:cNvGrpSpPr/>
        <p:nvPr/>
      </p:nvGrpSpPr>
      <p:grpSpPr>
        <a:xfrm>
          <a:off x="0" y="0"/>
          <a:ext cx="0" cy="0"/>
          <a:chOff x="0" y="0"/>
          <a:chExt cx="0" cy="0"/>
        </a:xfrm>
      </p:grpSpPr>
      <p:pic>
        <p:nvPicPr>
          <p:cNvPr id="305" name="Google Shape;305;p34"/>
          <p:cNvPicPr preferRelativeResize="0"/>
          <p:nvPr/>
        </p:nvPicPr>
        <p:blipFill>
          <a:blip r:embed="rId3">
            <a:alphaModFix/>
          </a:blip>
          <a:stretch>
            <a:fillRect/>
          </a:stretch>
        </p:blipFill>
        <p:spPr>
          <a:xfrm>
            <a:off x="-4" y="0"/>
            <a:ext cx="9144008" cy="5143501"/>
          </a:xfrm>
          <a:prstGeom prst="rect">
            <a:avLst/>
          </a:prstGeom>
          <a:noFill/>
          <a:ln>
            <a:noFill/>
          </a:ln>
        </p:spPr>
      </p:pic>
      <p:pic>
        <p:nvPicPr>
          <p:cNvPr id="306" name="Google Shape;306;p34"/>
          <p:cNvPicPr preferRelativeResize="0"/>
          <p:nvPr/>
        </p:nvPicPr>
        <p:blipFill>
          <a:blip r:embed="rId4">
            <a:alphaModFix/>
          </a:blip>
          <a:stretch>
            <a:fillRect/>
          </a:stretch>
        </p:blipFill>
        <p:spPr>
          <a:xfrm>
            <a:off x="5069525" y="243893"/>
            <a:ext cx="3821474" cy="4561508"/>
          </a:xfrm>
          <a:prstGeom prst="rect">
            <a:avLst/>
          </a:prstGeom>
          <a:noFill/>
          <a:ln>
            <a:noFill/>
          </a:ln>
        </p:spPr>
      </p:pic>
      <p:sp>
        <p:nvSpPr>
          <p:cNvPr id="307" name="Google Shape;307;p34"/>
          <p:cNvSpPr txBox="1"/>
          <p:nvPr/>
        </p:nvSpPr>
        <p:spPr>
          <a:xfrm rot="-5400000">
            <a:off x="-220838" y="3804308"/>
            <a:ext cx="1459068" cy="190616"/>
          </a:xfrm>
          <a:prstGeom prst="rect">
            <a:avLst/>
          </a:prstGeom>
          <a:noFill/>
          <a:ln>
            <a:noFill/>
          </a:ln>
        </p:spPr>
        <p:txBody>
          <a:bodyPr anchorCtr="0" anchor="t" bIns="0" lIns="0" spcFirstLastPara="1" rIns="0" wrap="square" tIns="0">
            <a:spAutoFit/>
          </a:bodyPr>
          <a:lstStyle/>
          <a:p>
            <a:pPr indent="0" lvl="0" marL="0" marR="0" rtl="0" algn="l">
              <a:lnSpc>
                <a:spcPct val="140044"/>
              </a:lnSpc>
              <a:spcBef>
                <a:spcPts val="0"/>
              </a:spcBef>
              <a:spcAft>
                <a:spcPts val="0"/>
              </a:spcAft>
              <a:buNone/>
            </a:pPr>
            <a:r>
              <a:rPr b="0" i="0" lang="en" sz="1100" u="none" cap="none" strike="noStrike">
                <a:solidFill>
                  <a:srgbClr val="FFFDFC"/>
                </a:solidFill>
                <a:latin typeface="Raleway Light"/>
                <a:ea typeface="Raleway Light"/>
                <a:cs typeface="Raleway Light"/>
                <a:sym typeface="Raleway Light"/>
              </a:rPr>
              <a:t>COLLEGE NAME</a:t>
            </a:r>
            <a:endParaRPr sz="700"/>
          </a:p>
        </p:txBody>
      </p:sp>
      <p:cxnSp>
        <p:nvCxnSpPr>
          <p:cNvPr id="308" name="Google Shape;308;p34"/>
          <p:cNvCxnSpPr/>
          <p:nvPr/>
        </p:nvCxnSpPr>
        <p:spPr>
          <a:xfrm>
            <a:off x="514350" y="514350"/>
            <a:ext cx="15777" cy="2757608"/>
          </a:xfrm>
          <a:prstGeom prst="straightConnector1">
            <a:avLst/>
          </a:prstGeom>
          <a:noFill/>
          <a:ln cap="flat" cmpd="sng" w="19050">
            <a:solidFill>
              <a:srgbClr val="FFFDFC"/>
            </a:solidFill>
            <a:prstDash val="solid"/>
            <a:round/>
            <a:headEnd len="sm" w="sm" type="none"/>
            <a:tailEnd len="sm" w="sm" type="none"/>
          </a:ln>
        </p:spPr>
      </p:cxnSp>
      <p:sp>
        <p:nvSpPr>
          <p:cNvPr id="309" name="Google Shape;309;p34"/>
          <p:cNvSpPr txBox="1"/>
          <p:nvPr/>
        </p:nvSpPr>
        <p:spPr>
          <a:xfrm>
            <a:off x="952419" y="561488"/>
            <a:ext cx="4117096" cy="1159434"/>
          </a:xfrm>
          <a:prstGeom prst="rect">
            <a:avLst/>
          </a:prstGeom>
          <a:noFill/>
          <a:ln>
            <a:noFill/>
          </a:ln>
        </p:spPr>
        <p:txBody>
          <a:bodyPr anchorCtr="0" anchor="t" bIns="0" lIns="0" spcFirstLastPara="1" rIns="0" wrap="square" tIns="0">
            <a:spAutoFit/>
          </a:bodyPr>
          <a:lstStyle/>
          <a:p>
            <a:pPr indent="0" lvl="0" marL="0" marR="0" rtl="0" algn="l">
              <a:lnSpc>
                <a:spcPct val="129000"/>
              </a:lnSpc>
              <a:spcBef>
                <a:spcPts val="0"/>
              </a:spcBef>
              <a:spcAft>
                <a:spcPts val="0"/>
              </a:spcAft>
              <a:buNone/>
            </a:pPr>
            <a:r>
              <a:rPr b="0" i="0" lang="en" sz="3600" u="none" cap="none" strike="noStrike">
                <a:solidFill>
                  <a:srgbClr val="FFFDFC"/>
                </a:solidFill>
                <a:latin typeface="Raleway"/>
                <a:ea typeface="Raleway"/>
                <a:cs typeface="Raleway"/>
                <a:sym typeface="Raleway"/>
              </a:rPr>
              <a:t>A </a:t>
            </a:r>
            <a:r>
              <a:rPr b="0" i="0" lang="en" sz="3600" u="none" cap="none" strike="noStrike">
                <a:solidFill>
                  <a:srgbClr val="FFFDFC"/>
                </a:solidFill>
                <a:latin typeface="Raleway Black"/>
                <a:ea typeface="Raleway Black"/>
                <a:cs typeface="Raleway Black"/>
                <a:sym typeface="Raleway Black"/>
              </a:rPr>
              <a:t>picture</a:t>
            </a:r>
            <a:r>
              <a:rPr b="0" i="0" lang="en" sz="3600" u="none" cap="none" strike="noStrike">
                <a:solidFill>
                  <a:srgbClr val="FFFDFC"/>
                </a:solidFill>
                <a:latin typeface="Raleway Light"/>
                <a:ea typeface="Raleway Light"/>
                <a:cs typeface="Raleway Light"/>
                <a:sym typeface="Raleway Light"/>
              </a:rPr>
              <a:t> </a:t>
            </a:r>
            <a:r>
              <a:rPr b="0" i="0" lang="en" sz="3600" u="none" cap="none" strike="noStrike">
                <a:solidFill>
                  <a:srgbClr val="FFFDFC"/>
                </a:solidFill>
                <a:latin typeface="Raleway"/>
                <a:ea typeface="Raleway"/>
                <a:cs typeface="Raleway"/>
                <a:sym typeface="Raleway"/>
              </a:rPr>
              <a:t>is worth a</a:t>
            </a:r>
            <a:r>
              <a:rPr b="0" i="0" lang="en" sz="3600" u="none" cap="none" strike="noStrike">
                <a:solidFill>
                  <a:srgbClr val="FFFDFC"/>
                </a:solidFill>
                <a:latin typeface="Raleway Light"/>
                <a:ea typeface="Raleway Light"/>
                <a:cs typeface="Raleway Light"/>
                <a:sym typeface="Raleway Light"/>
              </a:rPr>
              <a:t> </a:t>
            </a:r>
            <a:r>
              <a:rPr b="0" i="0" lang="en" sz="3600" u="none" cap="none" strike="noStrike">
                <a:solidFill>
                  <a:srgbClr val="FFFDFC"/>
                </a:solidFill>
                <a:latin typeface="Raleway Black"/>
                <a:ea typeface="Raleway Black"/>
                <a:cs typeface="Raleway Black"/>
                <a:sym typeface="Raleway Black"/>
              </a:rPr>
              <a:t>thousand words</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1F1E"/>
        </a:solidFill>
      </p:bgPr>
    </p:bg>
    <p:spTree>
      <p:nvGrpSpPr>
        <p:cNvPr id="313" name="Shape 313"/>
        <p:cNvGrpSpPr/>
        <p:nvPr/>
      </p:nvGrpSpPr>
      <p:grpSpPr>
        <a:xfrm>
          <a:off x="0" y="0"/>
          <a:ext cx="0" cy="0"/>
          <a:chOff x="0" y="0"/>
          <a:chExt cx="0" cy="0"/>
        </a:xfrm>
      </p:grpSpPr>
      <p:pic>
        <p:nvPicPr>
          <p:cNvPr id="314" name="Google Shape;314;p35"/>
          <p:cNvPicPr preferRelativeResize="0"/>
          <p:nvPr/>
        </p:nvPicPr>
        <p:blipFill>
          <a:blip r:embed="rId3">
            <a:alphaModFix/>
          </a:blip>
          <a:stretch>
            <a:fillRect/>
          </a:stretch>
        </p:blipFill>
        <p:spPr>
          <a:xfrm>
            <a:off x="0" y="0"/>
            <a:ext cx="9144000" cy="5143538"/>
          </a:xfrm>
          <a:prstGeom prst="rect">
            <a:avLst/>
          </a:prstGeom>
          <a:noFill/>
          <a:ln>
            <a:noFill/>
          </a:ln>
        </p:spPr>
      </p:pic>
      <p:pic>
        <p:nvPicPr>
          <p:cNvPr id="315" name="Google Shape;315;p35"/>
          <p:cNvPicPr preferRelativeResize="0"/>
          <p:nvPr/>
        </p:nvPicPr>
        <p:blipFill>
          <a:blip r:embed="rId4">
            <a:alphaModFix/>
          </a:blip>
          <a:stretch>
            <a:fillRect/>
          </a:stretch>
        </p:blipFill>
        <p:spPr>
          <a:xfrm>
            <a:off x="867375" y="2059692"/>
            <a:ext cx="1869125" cy="2633207"/>
          </a:xfrm>
          <a:prstGeom prst="rect">
            <a:avLst/>
          </a:prstGeom>
          <a:noFill/>
          <a:ln>
            <a:noFill/>
          </a:ln>
        </p:spPr>
      </p:pic>
      <p:pic>
        <p:nvPicPr>
          <p:cNvPr id="316" name="Google Shape;316;p35"/>
          <p:cNvPicPr preferRelativeResize="0"/>
          <p:nvPr/>
        </p:nvPicPr>
        <p:blipFill>
          <a:blip r:embed="rId5">
            <a:alphaModFix/>
          </a:blip>
          <a:stretch>
            <a:fillRect/>
          </a:stretch>
        </p:blipFill>
        <p:spPr>
          <a:xfrm>
            <a:off x="2725850" y="442729"/>
            <a:ext cx="1834350" cy="2555320"/>
          </a:xfrm>
          <a:prstGeom prst="rect">
            <a:avLst/>
          </a:prstGeom>
          <a:noFill/>
          <a:ln>
            <a:noFill/>
          </a:ln>
        </p:spPr>
      </p:pic>
      <p:grpSp>
        <p:nvGrpSpPr>
          <p:cNvPr id="317" name="Google Shape;317;p35"/>
          <p:cNvGrpSpPr/>
          <p:nvPr/>
        </p:nvGrpSpPr>
        <p:grpSpPr>
          <a:xfrm>
            <a:off x="5048152" y="2088295"/>
            <a:ext cx="3689037" cy="909760"/>
            <a:chOff x="0" y="-152400"/>
            <a:chExt cx="9837433" cy="2426027"/>
          </a:xfrm>
        </p:grpSpPr>
        <p:sp>
          <p:nvSpPr>
            <p:cNvPr id="318" name="Google Shape;318;p35"/>
            <p:cNvSpPr txBox="1"/>
            <p:nvPr/>
          </p:nvSpPr>
          <p:spPr>
            <a:xfrm>
              <a:off x="0" y="-152400"/>
              <a:ext cx="9837433" cy="1587518"/>
            </a:xfrm>
            <a:prstGeom prst="rect">
              <a:avLst/>
            </a:prstGeom>
            <a:noFill/>
            <a:ln>
              <a:noFill/>
            </a:ln>
          </p:spPr>
          <p:txBody>
            <a:bodyPr anchorCtr="0" anchor="t" bIns="0" lIns="0" spcFirstLastPara="1" rIns="0" wrap="square" tIns="0">
              <a:spAutoFit/>
            </a:bodyPr>
            <a:lstStyle/>
            <a:p>
              <a:pPr indent="0" lvl="0" marL="0" marR="0" rtl="0" algn="l">
                <a:lnSpc>
                  <a:spcPct val="140005"/>
                </a:lnSpc>
                <a:spcBef>
                  <a:spcPts val="0"/>
                </a:spcBef>
                <a:spcAft>
                  <a:spcPts val="0"/>
                </a:spcAft>
                <a:buNone/>
              </a:pPr>
              <a:r>
                <a:rPr b="0" i="0" lang="en" sz="3600" u="none" cap="none" strike="noStrike">
                  <a:solidFill>
                    <a:srgbClr val="FFFDFC"/>
                  </a:solidFill>
                  <a:latin typeface="Raleway"/>
                  <a:ea typeface="Raleway"/>
                  <a:cs typeface="Raleway"/>
                  <a:sym typeface="Raleway"/>
                </a:rPr>
                <a:t>About </a:t>
              </a:r>
              <a:r>
                <a:rPr b="0" i="0" lang="en" sz="3600" u="none" cap="none" strike="noStrike">
                  <a:solidFill>
                    <a:srgbClr val="FFFDFC"/>
                  </a:solidFill>
                  <a:latin typeface="Raleway Black"/>
                  <a:ea typeface="Raleway Black"/>
                  <a:cs typeface="Raleway Black"/>
                  <a:sym typeface="Raleway Black"/>
                </a:rPr>
                <a:t>Us</a:t>
              </a:r>
              <a:endParaRPr sz="700"/>
            </a:p>
          </p:txBody>
        </p:sp>
        <p:sp>
          <p:nvSpPr>
            <p:cNvPr id="319" name="Google Shape;319;p35"/>
            <p:cNvSpPr txBox="1"/>
            <p:nvPr/>
          </p:nvSpPr>
          <p:spPr>
            <a:xfrm>
              <a:off x="0" y="1781193"/>
              <a:ext cx="9050121" cy="492434"/>
            </a:xfrm>
            <a:prstGeom prst="rect">
              <a:avLst/>
            </a:prstGeom>
            <a:noFill/>
            <a:ln>
              <a:noFill/>
            </a:ln>
          </p:spPr>
          <p:txBody>
            <a:bodyPr anchorCtr="0" anchor="t" bIns="0" lIns="0" spcFirstLastPara="1" rIns="0" wrap="square" tIns="0">
              <a:spAutoFit/>
            </a:bodyPr>
            <a:lstStyle/>
            <a:p>
              <a:pPr indent="0" lvl="0" marL="0" marR="0" rtl="0" algn="l">
                <a:lnSpc>
                  <a:spcPct val="140044"/>
                </a:lnSpc>
                <a:spcBef>
                  <a:spcPts val="0"/>
                </a:spcBef>
                <a:spcAft>
                  <a:spcPts val="0"/>
                </a:spcAft>
                <a:buNone/>
              </a:pPr>
              <a:r>
                <a:rPr b="1" i="0" lang="en" sz="1100" u="none" cap="none" strike="noStrike">
                  <a:solidFill>
                    <a:srgbClr val="FFFDFC"/>
                  </a:solidFill>
                  <a:latin typeface="Raleway"/>
                  <a:ea typeface="Raleway"/>
                  <a:cs typeface="Raleway"/>
                  <a:sym typeface="Raleway"/>
                </a:rPr>
                <a:t>ELABORATE ON WHAT YOU WANT TO DISCUSS. </a:t>
              </a:r>
              <a:endParaRPr sz="700"/>
            </a:p>
          </p:txBody>
        </p:sp>
      </p:grpSp>
      <p:sp>
        <p:nvSpPr>
          <p:cNvPr id="320" name="Google Shape;320;p35"/>
          <p:cNvSpPr txBox="1"/>
          <p:nvPr/>
        </p:nvSpPr>
        <p:spPr>
          <a:xfrm rot="-5400000">
            <a:off x="-220838" y="3804308"/>
            <a:ext cx="1459068" cy="190616"/>
          </a:xfrm>
          <a:prstGeom prst="rect">
            <a:avLst/>
          </a:prstGeom>
          <a:noFill/>
          <a:ln>
            <a:noFill/>
          </a:ln>
        </p:spPr>
        <p:txBody>
          <a:bodyPr anchorCtr="0" anchor="t" bIns="0" lIns="0" spcFirstLastPara="1" rIns="0" wrap="square" tIns="0">
            <a:spAutoFit/>
          </a:bodyPr>
          <a:lstStyle/>
          <a:p>
            <a:pPr indent="0" lvl="0" marL="0" marR="0" rtl="0" algn="l">
              <a:lnSpc>
                <a:spcPct val="140044"/>
              </a:lnSpc>
              <a:spcBef>
                <a:spcPts val="0"/>
              </a:spcBef>
              <a:spcAft>
                <a:spcPts val="0"/>
              </a:spcAft>
              <a:buNone/>
            </a:pPr>
            <a:r>
              <a:rPr b="0" i="0" lang="en" sz="1100" u="none" cap="none" strike="noStrike">
                <a:solidFill>
                  <a:srgbClr val="FFFDFC"/>
                </a:solidFill>
                <a:latin typeface="Raleway Light"/>
                <a:ea typeface="Raleway Light"/>
                <a:cs typeface="Raleway Light"/>
                <a:sym typeface="Raleway Light"/>
              </a:rPr>
              <a:t>COLLEGE NAME</a:t>
            </a:r>
            <a:endParaRPr sz="700"/>
          </a:p>
        </p:txBody>
      </p:sp>
      <p:cxnSp>
        <p:nvCxnSpPr>
          <p:cNvPr id="321" name="Google Shape;321;p35"/>
          <p:cNvCxnSpPr/>
          <p:nvPr/>
        </p:nvCxnSpPr>
        <p:spPr>
          <a:xfrm>
            <a:off x="514350" y="514350"/>
            <a:ext cx="15777" cy="2757608"/>
          </a:xfrm>
          <a:prstGeom prst="straightConnector1">
            <a:avLst/>
          </a:prstGeom>
          <a:noFill/>
          <a:ln cap="flat" cmpd="sng" w="19050">
            <a:solidFill>
              <a:srgbClr val="FFFDFC"/>
            </a:solidFill>
            <a:prstDash val="solid"/>
            <a:round/>
            <a:headEnd len="sm" w="sm" type="none"/>
            <a:tailEnd len="sm" w="sm"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9F53"/>
        </a:solidFill>
      </p:bgPr>
    </p:bg>
    <p:spTree>
      <p:nvGrpSpPr>
        <p:cNvPr id="325" name="Shape 325"/>
        <p:cNvGrpSpPr/>
        <p:nvPr/>
      </p:nvGrpSpPr>
      <p:grpSpPr>
        <a:xfrm>
          <a:off x="0" y="0"/>
          <a:ext cx="0" cy="0"/>
          <a:chOff x="0" y="0"/>
          <a:chExt cx="0" cy="0"/>
        </a:xfrm>
      </p:grpSpPr>
      <p:pic>
        <p:nvPicPr>
          <p:cNvPr id="326" name="Google Shape;326;p36"/>
          <p:cNvPicPr preferRelativeResize="0"/>
          <p:nvPr/>
        </p:nvPicPr>
        <p:blipFill>
          <a:blip r:embed="rId3">
            <a:alphaModFix/>
          </a:blip>
          <a:stretch>
            <a:fillRect/>
          </a:stretch>
        </p:blipFill>
        <p:spPr>
          <a:xfrm>
            <a:off x="4572007" y="-14287"/>
            <a:ext cx="6023038" cy="5143502"/>
          </a:xfrm>
          <a:prstGeom prst="rect">
            <a:avLst/>
          </a:prstGeom>
          <a:noFill/>
          <a:ln>
            <a:noFill/>
          </a:ln>
        </p:spPr>
      </p:pic>
      <p:grpSp>
        <p:nvGrpSpPr>
          <p:cNvPr id="327" name="Google Shape;327;p36"/>
          <p:cNvGrpSpPr/>
          <p:nvPr/>
        </p:nvGrpSpPr>
        <p:grpSpPr>
          <a:xfrm>
            <a:off x="1151120" y="1371009"/>
            <a:ext cx="2650320" cy="2561616"/>
            <a:chOff x="0" y="-76200"/>
            <a:chExt cx="7067520" cy="6830976"/>
          </a:xfrm>
        </p:grpSpPr>
        <p:sp>
          <p:nvSpPr>
            <p:cNvPr id="328" name="Google Shape;328;p36"/>
            <p:cNvSpPr txBox="1"/>
            <p:nvPr/>
          </p:nvSpPr>
          <p:spPr>
            <a:xfrm>
              <a:off x="0" y="-76200"/>
              <a:ext cx="7067520" cy="3066423"/>
            </a:xfrm>
            <a:prstGeom prst="rect">
              <a:avLst/>
            </a:prstGeom>
            <a:noFill/>
            <a:ln>
              <a:noFill/>
            </a:ln>
          </p:spPr>
          <p:txBody>
            <a:bodyPr anchorCtr="0" anchor="t" bIns="0" lIns="0" spcFirstLastPara="1" rIns="0" wrap="square" tIns="0">
              <a:spAutoFit/>
            </a:bodyPr>
            <a:lstStyle/>
            <a:p>
              <a:pPr indent="0" lvl="0" marL="0" marR="0" rtl="0" algn="l">
                <a:lnSpc>
                  <a:spcPct val="129000"/>
                </a:lnSpc>
                <a:spcBef>
                  <a:spcPts val="0"/>
                </a:spcBef>
                <a:spcAft>
                  <a:spcPts val="0"/>
                </a:spcAft>
                <a:buNone/>
              </a:pPr>
              <a:r>
                <a:rPr b="0" i="0" lang="en" sz="3600" u="none" cap="none" strike="noStrike">
                  <a:solidFill>
                    <a:srgbClr val="FFFDFC"/>
                  </a:solidFill>
                  <a:latin typeface="Raleway"/>
                  <a:ea typeface="Raleway"/>
                  <a:cs typeface="Raleway"/>
                  <a:sym typeface="Raleway"/>
                </a:rPr>
                <a:t>Our</a:t>
              </a:r>
              <a:endParaRPr sz="700"/>
            </a:p>
            <a:p>
              <a:pPr indent="0" lvl="0" marL="0" marR="0" rtl="0" algn="l">
                <a:lnSpc>
                  <a:spcPct val="129000"/>
                </a:lnSpc>
                <a:spcBef>
                  <a:spcPts val="0"/>
                </a:spcBef>
                <a:spcAft>
                  <a:spcPts val="0"/>
                </a:spcAft>
                <a:buNone/>
              </a:pPr>
              <a:r>
                <a:rPr b="0" i="0" lang="en" sz="3600" u="none" cap="none" strike="noStrike">
                  <a:solidFill>
                    <a:srgbClr val="FFFDFC"/>
                  </a:solidFill>
                  <a:latin typeface="Raleway Black"/>
                  <a:ea typeface="Raleway Black"/>
                  <a:cs typeface="Raleway Black"/>
                  <a:sym typeface="Raleway Black"/>
                </a:rPr>
                <a:t>History</a:t>
              </a:r>
              <a:endParaRPr sz="700"/>
            </a:p>
          </p:txBody>
        </p:sp>
        <p:sp>
          <p:nvSpPr>
            <p:cNvPr id="329" name="Google Shape;329;p36"/>
            <p:cNvSpPr txBox="1"/>
            <p:nvPr/>
          </p:nvSpPr>
          <p:spPr>
            <a:xfrm>
              <a:off x="14" y="4045776"/>
              <a:ext cx="6512100" cy="27090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FFFDFC"/>
                  </a:solidFill>
                  <a:latin typeface="Raleway"/>
                  <a:ea typeface="Raleway"/>
                  <a:cs typeface="Raleway"/>
                  <a:sym typeface="Raleway"/>
                </a:rPr>
                <a:t>Lorem ipsum dolor sit amet, consectetur adipiscing elit. Duis condimentum, quam vitae viverra facilisis, risus libero porttitor erat, sed maximus felis est ut massa. Donec id leo nisl. </a:t>
              </a:r>
              <a:endParaRPr sz="700"/>
            </a:p>
          </p:txBody>
        </p:sp>
      </p:grpSp>
      <p:sp>
        <p:nvSpPr>
          <p:cNvPr id="330" name="Google Shape;330;p36"/>
          <p:cNvSpPr txBox="1"/>
          <p:nvPr/>
        </p:nvSpPr>
        <p:spPr>
          <a:xfrm rot="-5400000">
            <a:off x="-220838" y="3804308"/>
            <a:ext cx="1459068" cy="190616"/>
          </a:xfrm>
          <a:prstGeom prst="rect">
            <a:avLst/>
          </a:prstGeom>
          <a:noFill/>
          <a:ln>
            <a:noFill/>
          </a:ln>
        </p:spPr>
        <p:txBody>
          <a:bodyPr anchorCtr="0" anchor="t" bIns="0" lIns="0" spcFirstLastPara="1" rIns="0" wrap="square" tIns="0">
            <a:spAutoFit/>
          </a:bodyPr>
          <a:lstStyle/>
          <a:p>
            <a:pPr indent="0" lvl="0" marL="0" marR="0" rtl="0" algn="l">
              <a:lnSpc>
                <a:spcPct val="140044"/>
              </a:lnSpc>
              <a:spcBef>
                <a:spcPts val="0"/>
              </a:spcBef>
              <a:spcAft>
                <a:spcPts val="0"/>
              </a:spcAft>
              <a:buNone/>
            </a:pPr>
            <a:r>
              <a:rPr b="0" i="0" lang="en" sz="1100" u="none" cap="none" strike="noStrike">
                <a:solidFill>
                  <a:srgbClr val="FFFDFC"/>
                </a:solidFill>
                <a:latin typeface="Raleway Light"/>
                <a:ea typeface="Raleway Light"/>
                <a:cs typeface="Raleway Light"/>
                <a:sym typeface="Raleway Light"/>
              </a:rPr>
              <a:t>COLLEGE NAME</a:t>
            </a:r>
            <a:endParaRPr sz="700"/>
          </a:p>
        </p:txBody>
      </p:sp>
      <p:cxnSp>
        <p:nvCxnSpPr>
          <p:cNvPr id="331" name="Google Shape;331;p36"/>
          <p:cNvCxnSpPr/>
          <p:nvPr/>
        </p:nvCxnSpPr>
        <p:spPr>
          <a:xfrm>
            <a:off x="514350" y="514350"/>
            <a:ext cx="15777" cy="2757608"/>
          </a:xfrm>
          <a:prstGeom prst="straightConnector1">
            <a:avLst/>
          </a:prstGeom>
          <a:noFill/>
          <a:ln cap="flat" cmpd="sng" w="19050">
            <a:solidFill>
              <a:srgbClr val="FFFDFC"/>
            </a:solidFill>
            <a:prstDash val="solid"/>
            <a:round/>
            <a:headEnd len="sm" w="sm" type="none"/>
            <a:tailEnd len="sm" w="sm" type="none"/>
          </a:ln>
        </p:spPr>
      </p:cxnSp>
      <p:sp>
        <p:nvSpPr>
          <p:cNvPr id="332" name="Google Shape;332;p36"/>
          <p:cNvSpPr/>
          <p:nvPr/>
        </p:nvSpPr>
        <p:spPr>
          <a:xfrm>
            <a:off x="5816313" y="1543050"/>
            <a:ext cx="2091627" cy="2057400"/>
          </a:xfrm>
          <a:custGeom>
            <a:rect b="b" l="l" r="r" t="t"/>
            <a:pathLst>
              <a:path extrusionOk="0" h="4114800" w="4183253">
                <a:moveTo>
                  <a:pt x="0" y="0"/>
                </a:moveTo>
                <a:lnTo>
                  <a:pt x="4183253" y="0"/>
                </a:lnTo>
                <a:lnTo>
                  <a:pt x="4183253" y="4114800"/>
                </a:lnTo>
                <a:lnTo>
                  <a:pt x="0" y="4114800"/>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9F53"/>
        </a:solidFill>
      </p:bgPr>
    </p:bg>
    <p:spTree>
      <p:nvGrpSpPr>
        <p:cNvPr id="336" name="Shape 336"/>
        <p:cNvGrpSpPr/>
        <p:nvPr/>
      </p:nvGrpSpPr>
      <p:grpSpPr>
        <a:xfrm>
          <a:off x="0" y="0"/>
          <a:ext cx="0" cy="0"/>
          <a:chOff x="0" y="0"/>
          <a:chExt cx="0" cy="0"/>
        </a:xfrm>
      </p:grpSpPr>
      <p:pic>
        <p:nvPicPr>
          <p:cNvPr id="337" name="Google Shape;337;p37"/>
          <p:cNvPicPr preferRelativeResize="0"/>
          <p:nvPr/>
        </p:nvPicPr>
        <p:blipFill>
          <a:blip r:embed="rId3">
            <a:alphaModFix/>
          </a:blip>
          <a:stretch>
            <a:fillRect/>
          </a:stretch>
        </p:blipFill>
        <p:spPr>
          <a:xfrm>
            <a:off x="3604808" y="-429112"/>
            <a:ext cx="1390629" cy="2057400"/>
          </a:xfrm>
          <a:prstGeom prst="rect">
            <a:avLst/>
          </a:prstGeom>
          <a:noFill/>
          <a:ln>
            <a:noFill/>
          </a:ln>
        </p:spPr>
      </p:pic>
      <p:pic>
        <p:nvPicPr>
          <p:cNvPr id="338" name="Google Shape;338;p37"/>
          <p:cNvPicPr preferRelativeResize="0"/>
          <p:nvPr/>
        </p:nvPicPr>
        <p:blipFill rotWithShape="1">
          <a:blip r:embed="rId4">
            <a:alphaModFix/>
          </a:blip>
          <a:srcRect b="31928" l="0" r="0" t="8940"/>
          <a:stretch/>
        </p:blipFill>
        <p:spPr>
          <a:xfrm>
            <a:off x="983283" y="2476668"/>
            <a:ext cx="2062325" cy="1826927"/>
          </a:xfrm>
          <a:prstGeom prst="rect">
            <a:avLst/>
          </a:prstGeom>
          <a:noFill/>
          <a:ln>
            <a:noFill/>
          </a:ln>
        </p:spPr>
      </p:pic>
      <p:pic>
        <p:nvPicPr>
          <p:cNvPr id="339" name="Google Shape;339;p37"/>
          <p:cNvPicPr preferRelativeResize="0"/>
          <p:nvPr/>
        </p:nvPicPr>
        <p:blipFill rotWithShape="1">
          <a:blip r:embed="rId5">
            <a:alphaModFix/>
          </a:blip>
          <a:srcRect b="20433" l="0" r="0" t="20434"/>
          <a:stretch/>
        </p:blipFill>
        <p:spPr>
          <a:xfrm>
            <a:off x="3664663" y="2476668"/>
            <a:ext cx="2062325" cy="1826927"/>
          </a:xfrm>
          <a:prstGeom prst="rect">
            <a:avLst/>
          </a:prstGeom>
          <a:noFill/>
          <a:ln>
            <a:noFill/>
          </a:ln>
        </p:spPr>
      </p:pic>
      <p:pic>
        <p:nvPicPr>
          <p:cNvPr id="340" name="Google Shape;340;p37"/>
          <p:cNvPicPr preferRelativeResize="0"/>
          <p:nvPr/>
        </p:nvPicPr>
        <p:blipFill rotWithShape="1">
          <a:blip r:embed="rId6">
            <a:alphaModFix/>
          </a:blip>
          <a:srcRect b="29153" l="0" r="0" t="11715"/>
          <a:stretch/>
        </p:blipFill>
        <p:spPr>
          <a:xfrm>
            <a:off x="6346043" y="2476668"/>
            <a:ext cx="2062325" cy="1826927"/>
          </a:xfrm>
          <a:prstGeom prst="rect">
            <a:avLst/>
          </a:prstGeom>
          <a:noFill/>
          <a:ln>
            <a:noFill/>
          </a:ln>
        </p:spPr>
      </p:pic>
      <p:sp>
        <p:nvSpPr>
          <p:cNvPr id="341" name="Google Shape;341;p37"/>
          <p:cNvSpPr txBox="1"/>
          <p:nvPr/>
        </p:nvSpPr>
        <p:spPr>
          <a:xfrm>
            <a:off x="983283" y="2129211"/>
            <a:ext cx="2062325" cy="190616"/>
          </a:xfrm>
          <a:prstGeom prst="rect">
            <a:avLst/>
          </a:prstGeom>
          <a:noFill/>
          <a:ln>
            <a:noFill/>
          </a:ln>
        </p:spPr>
        <p:txBody>
          <a:bodyPr anchorCtr="0" anchor="t" bIns="0" lIns="0" spcFirstLastPara="1" rIns="0" wrap="square" tIns="0">
            <a:spAutoFit/>
          </a:bodyPr>
          <a:lstStyle/>
          <a:p>
            <a:pPr indent="0" lvl="0" marL="0" marR="0" rtl="0" algn="l">
              <a:lnSpc>
                <a:spcPct val="140044"/>
              </a:lnSpc>
              <a:spcBef>
                <a:spcPts val="0"/>
              </a:spcBef>
              <a:spcAft>
                <a:spcPts val="0"/>
              </a:spcAft>
              <a:buNone/>
            </a:pPr>
            <a:r>
              <a:rPr b="1" i="0" lang="en" sz="1100" u="none" cap="none" strike="noStrike">
                <a:solidFill>
                  <a:srgbClr val="FFFDFC"/>
                </a:solidFill>
                <a:latin typeface="Raleway"/>
                <a:ea typeface="Raleway"/>
                <a:cs typeface="Raleway"/>
                <a:sym typeface="Raleway"/>
              </a:rPr>
              <a:t>NAME SURNAME</a:t>
            </a:r>
            <a:endParaRPr sz="700"/>
          </a:p>
        </p:txBody>
      </p:sp>
      <p:sp>
        <p:nvSpPr>
          <p:cNvPr id="342" name="Google Shape;342;p37"/>
          <p:cNvSpPr txBox="1"/>
          <p:nvPr/>
        </p:nvSpPr>
        <p:spPr>
          <a:xfrm>
            <a:off x="983283" y="4450891"/>
            <a:ext cx="2062325" cy="16637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FFFDFC"/>
                </a:solidFill>
                <a:latin typeface="Raleway"/>
                <a:ea typeface="Raleway"/>
                <a:cs typeface="Raleway"/>
                <a:sym typeface="Raleway"/>
              </a:rPr>
              <a:t>Title</a:t>
            </a:r>
            <a:endParaRPr sz="700"/>
          </a:p>
        </p:txBody>
      </p:sp>
      <p:sp>
        <p:nvSpPr>
          <p:cNvPr id="343" name="Google Shape;343;p37"/>
          <p:cNvSpPr txBox="1"/>
          <p:nvPr/>
        </p:nvSpPr>
        <p:spPr>
          <a:xfrm>
            <a:off x="3664663" y="2125560"/>
            <a:ext cx="2062325" cy="190616"/>
          </a:xfrm>
          <a:prstGeom prst="rect">
            <a:avLst/>
          </a:prstGeom>
          <a:noFill/>
          <a:ln>
            <a:noFill/>
          </a:ln>
        </p:spPr>
        <p:txBody>
          <a:bodyPr anchorCtr="0" anchor="t" bIns="0" lIns="0" spcFirstLastPara="1" rIns="0" wrap="square" tIns="0">
            <a:spAutoFit/>
          </a:bodyPr>
          <a:lstStyle/>
          <a:p>
            <a:pPr indent="0" lvl="0" marL="0" marR="0" rtl="0" algn="l">
              <a:lnSpc>
                <a:spcPct val="140044"/>
              </a:lnSpc>
              <a:spcBef>
                <a:spcPts val="0"/>
              </a:spcBef>
              <a:spcAft>
                <a:spcPts val="0"/>
              </a:spcAft>
              <a:buNone/>
            </a:pPr>
            <a:r>
              <a:rPr b="1" i="0" lang="en" sz="1100" u="none" cap="none" strike="noStrike">
                <a:solidFill>
                  <a:srgbClr val="FFFDFC"/>
                </a:solidFill>
                <a:latin typeface="Raleway"/>
                <a:ea typeface="Raleway"/>
                <a:cs typeface="Raleway"/>
                <a:sym typeface="Raleway"/>
              </a:rPr>
              <a:t>NAME SURNAME</a:t>
            </a:r>
            <a:endParaRPr sz="700"/>
          </a:p>
        </p:txBody>
      </p:sp>
      <p:sp>
        <p:nvSpPr>
          <p:cNvPr id="344" name="Google Shape;344;p37"/>
          <p:cNvSpPr txBox="1"/>
          <p:nvPr/>
        </p:nvSpPr>
        <p:spPr>
          <a:xfrm>
            <a:off x="3664663" y="4454542"/>
            <a:ext cx="2062325" cy="16637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FFFDFC"/>
                </a:solidFill>
                <a:latin typeface="Raleway"/>
                <a:ea typeface="Raleway"/>
                <a:cs typeface="Raleway"/>
                <a:sym typeface="Raleway"/>
              </a:rPr>
              <a:t>Title</a:t>
            </a:r>
            <a:endParaRPr sz="700"/>
          </a:p>
        </p:txBody>
      </p:sp>
      <p:sp>
        <p:nvSpPr>
          <p:cNvPr id="345" name="Google Shape;345;p37"/>
          <p:cNvSpPr txBox="1"/>
          <p:nvPr/>
        </p:nvSpPr>
        <p:spPr>
          <a:xfrm>
            <a:off x="6346043" y="2125560"/>
            <a:ext cx="2062325" cy="190616"/>
          </a:xfrm>
          <a:prstGeom prst="rect">
            <a:avLst/>
          </a:prstGeom>
          <a:noFill/>
          <a:ln>
            <a:noFill/>
          </a:ln>
        </p:spPr>
        <p:txBody>
          <a:bodyPr anchorCtr="0" anchor="t" bIns="0" lIns="0" spcFirstLastPara="1" rIns="0" wrap="square" tIns="0">
            <a:spAutoFit/>
          </a:bodyPr>
          <a:lstStyle/>
          <a:p>
            <a:pPr indent="0" lvl="0" marL="0" marR="0" rtl="0" algn="l">
              <a:lnSpc>
                <a:spcPct val="140044"/>
              </a:lnSpc>
              <a:spcBef>
                <a:spcPts val="0"/>
              </a:spcBef>
              <a:spcAft>
                <a:spcPts val="0"/>
              </a:spcAft>
              <a:buNone/>
            </a:pPr>
            <a:r>
              <a:rPr b="1" i="0" lang="en" sz="1100" u="none" cap="none" strike="noStrike">
                <a:solidFill>
                  <a:srgbClr val="FFFDFC"/>
                </a:solidFill>
                <a:latin typeface="Raleway"/>
                <a:ea typeface="Raleway"/>
                <a:cs typeface="Raleway"/>
                <a:sym typeface="Raleway"/>
              </a:rPr>
              <a:t>NAME SURNAME</a:t>
            </a:r>
            <a:endParaRPr sz="700"/>
          </a:p>
        </p:txBody>
      </p:sp>
      <p:sp>
        <p:nvSpPr>
          <p:cNvPr id="346" name="Google Shape;346;p37"/>
          <p:cNvSpPr txBox="1"/>
          <p:nvPr/>
        </p:nvSpPr>
        <p:spPr>
          <a:xfrm>
            <a:off x="6346043" y="4454542"/>
            <a:ext cx="2062325" cy="16637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FFFDFC"/>
                </a:solidFill>
                <a:latin typeface="Raleway"/>
                <a:ea typeface="Raleway"/>
                <a:cs typeface="Raleway"/>
                <a:sym typeface="Raleway"/>
              </a:rPr>
              <a:t>Title</a:t>
            </a:r>
            <a:endParaRPr sz="700"/>
          </a:p>
        </p:txBody>
      </p:sp>
      <p:sp>
        <p:nvSpPr>
          <p:cNvPr id="347" name="Google Shape;347;p37"/>
          <p:cNvSpPr txBox="1"/>
          <p:nvPr/>
        </p:nvSpPr>
        <p:spPr>
          <a:xfrm rot="-5400000">
            <a:off x="-220838" y="3804308"/>
            <a:ext cx="1459068" cy="190616"/>
          </a:xfrm>
          <a:prstGeom prst="rect">
            <a:avLst/>
          </a:prstGeom>
          <a:noFill/>
          <a:ln>
            <a:noFill/>
          </a:ln>
        </p:spPr>
        <p:txBody>
          <a:bodyPr anchorCtr="0" anchor="t" bIns="0" lIns="0" spcFirstLastPara="1" rIns="0" wrap="square" tIns="0">
            <a:spAutoFit/>
          </a:bodyPr>
          <a:lstStyle/>
          <a:p>
            <a:pPr indent="0" lvl="0" marL="0" marR="0" rtl="0" algn="l">
              <a:lnSpc>
                <a:spcPct val="140044"/>
              </a:lnSpc>
              <a:spcBef>
                <a:spcPts val="0"/>
              </a:spcBef>
              <a:spcAft>
                <a:spcPts val="0"/>
              </a:spcAft>
              <a:buNone/>
            </a:pPr>
            <a:r>
              <a:rPr b="0" i="0" lang="en" sz="1100" u="none" cap="none" strike="noStrike">
                <a:solidFill>
                  <a:srgbClr val="FFFDFC"/>
                </a:solidFill>
                <a:latin typeface="Raleway Light"/>
                <a:ea typeface="Raleway Light"/>
                <a:cs typeface="Raleway Light"/>
                <a:sym typeface="Raleway Light"/>
              </a:rPr>
              <a:t>COLLEGE NAME</a:t>
            </a:r>
            <a:endParaRPr sz="700"/>
          </a:p>
        </p:txBody>
      </p:sp>
      <p:cxnSp>
        <p:nvCxnSpPr>
          <p:cNvPr id="348" name="Google Shape;348;p37"/>
          <p:cNvCxnSpPr/>
          <p:nvPr/>
        </p:nvCxnSpPr>
        <p:spPr>
          <a:xfrm>
            <a:off x="514350" y="514350"/>
            <a:ext cx="15777" cy="2757608"/>
          </a:xfrm>
          <a:prstGeom prst="straightConnector1">
            <a:avLst/>
          </a:prstGeom>
          <a:noFill/>
          <a:ln cap="flat" cmpd="sng" w="19050">
            <a:solidFill>
              <a:srgbClr val="FFFDFC"/>
            </a:solidFill>
            <a:prstDash val="solid"/>
            <a:round/>
            <a:headEnd len="sm" w="sm" type="none"/>
            <a:tailEnd len="sm" w="sm" type="none"/>
          </a:ln>
        </p:spPr>
      </p:cxnSp>
      <p:sp>
        <p:nvSpPr>
          <p:cNvPr id="349" name="Google Shape;349;p37"/>
          <p:cNvSpPr txBox="1"/>
          <p:nvPr/>
        </p:nvSpPr>
        <p:spPr>
          <a:xfrm>
            <a:off x="952419" y="561488"/>
            <a:ext cx="4117096" cy="1159434"/>
          </a:xfrm>
          <a:prstGeom prst="rect">
            <a:avLst/>
          </a:prstGeom>
          <a:noFill/>
          <a:ln>
            <a:noFill/>
          </a:ln>
        </p:spPr>
        <p:txBody>
          <a:bodyPr anchorCtr="0" anchor="t" bIns="0" lIns="0" spcFirstLastPara="1" rIns="0" wrap="square" tIns="0">
            <a:spAutoFit/>
          </a:bodyPr>
          <a:lstStyle/>
          <a:p>
            <a:pPr indent="0" lvl="0" marL="0" marR="0" rtl="0" algn="l">
              <a:lnSpc>
                <a:spcPct val="129000"/>
              </a:lnSpc>
              <a:spcBef>
                <a:spcPts val="0"/>
              </a:spcBef>
              <a:spcAft>
                <a:spcPts val="0"/>
              </a:spcAft>
              <a:buNone/>
            </a:pPr>
            <a:r>
              <a:rPr b="0" i="0" lang="en" sz="3600" u="none" cap="none" strike="noStrike">
                <a:solidFill>
                  <a:srgbClr val="FFFDFC"/>
                </a:solidFill>
                <a:latin typeface="Raleway"/>
                <a:ea typeface="Raleway"/>
                <a:cs typeface="Raleway"/>
                <a:sym typeface="Raleway"/>
              </a:rPr>
              <a:t>Our</a:t>
            </a:r>
            <a:endParaRPr sz="700"/>
          </a:p>
          <a:p>
            <a:pPr indent="0" lvl="0" marL="0" marR="0" rtl="0" algn="l">
              <a:lnSpc>
                <a:spcPct val="129000"/>
              </a:lnSpc>
              <a:spcBef>
                <a:spcPts val="0"/>
              </a:spcBef>
              <a:spcAft>
                <a:spcPts val="0"/>
              </a:spcAft>
              <a:buNone/>
            </a:pPr>
            <a:r>
              <a:rPr b="0" i="0" lang="en" sz="3600" u="none" cap="none" strike="noStrike">
                <a:solidFill>
                  <a:srgbClr val="FFFDFC"/>
                </a:solidFill>
                <a:latin typeface="Raleway Black"/>
                <a:ea typeface="Raleway Black"/>
                <a:cs typeface="Raleway Black"/>
                <a:sym typeface="Raleway Black"/>
              </a:rPr>
              <a:t>Professors</a:t>
            </a:r>
            <a:endParaRPr sz="700"/>
          </a:p>
        </p:txBody>
      </p:sp>
      <p:pic>
        <p:nvPicPr>
          <p:cNvPr id="350" name="Google Shape;350;p37"/>
          <p:cNvPicPr preferRelativeResize="0"/>
          <p:nvPr/>
        </p:nvPicPr>
        <p:blipFill>
          <a:blip r:embed="rId3">
            <a:alphaModFix/>
          </a:blip>
          <a:stretch>
            <a:fillRect/>
          </a:stretch>
        </p:blipFill>
        <p:spPr>
          <a:xfrm>
            <a:off x="8070096" y="1291113"/>
            <a:ext cx="1390629" cy="20574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9F53"/>
        </a:solidFill>
      </p:bgPr>
    </p:bg>
    <p:spTree>
      <p:nvGrpSpPr>
        <p:cNvPr id="354" name="Shape 354"/>
        <p:cNvGrpSpPr/>
        <p:nvPr/>
      </p:nvGrpSpPr>
      <p:grpSpPr>
        <a:xfrm>
          <a:off x="0" y="0"/>
          <a:ext cx="0" cy="0"/>
          <a:chOff x="0" y="0"/>
          <a:chExt cx="0" cy="0"/>
        </a:xfrm>
      </p:grpSpPr>
      <p:pic>
        <p:nvPicPr>
          <p:cNvPr id="355" name="Google Shape;355;p38"/>
          <p:cNvPicPr preferRelativeResize="0"/>
          <p:nvPr/>
        </p:nvPicPr>
        <p:blipFill>
          <a:blip r:embed="rId3">
            <a:alphaModFix/>
          </a:blip>
          <a:stretch>
            <a:fillRect/>
          </a:stretch>
        </p:blipFill>
        <p:spPr>
          <a:xfrm>
            <a:off x="0" y="1443"/>
            <a:ext cx="9144003" cy="2741415"/>
          </a:xfrm>
          <a:prstGeom prst="rect">
            <a:avLst/>
          </a:prstGeom>
          <a:noFill/>
          <a:ln>
            <a:noFill/>
          </a:ln>
        </p:spPr>
      </p:pic>
      <p:pic>
        <p:nvPicPr>
          <p:cNvPr id="356" name="Google Shape;356;p38"/>
          <p:cNvPicPr preferRelativeResize="0"/>
          <p:nvPr/>
        </p:nvPicPr>
        <p:blipFill>
          <a:blip r:embed="rId4">
            <a:alphaModFix/>
          </a:blip>
          <a:stretch>
            <a:fillRect/>
          </a:stretch>
        </p:blipFill>
        <p:spPr>
          <a:xfrm>
            <a:off x="6512022" y="2150443"/>
            <a:ext cx="2332850" cy="2579631"/>
          </a:xfrm>
          <a:prstGeom prst="rect">
            <a:avLst/>
          </a:prstGeom>
          <a:noFill/>
          <a:ln>
            <a:noFill/>
          </a:ln>
        </p:spPr>
      </p:pic>
      <p:sp>
        <p:nvSpPr>
          <p:cNvPr id="357" name="Google Shape;357;p38"/>
          <p:cNvSpPr txBox="1"/>
          <p:nvPr/>
        </p:nvSpPr>
        <p:spPr>
          <a:xfrm>
            <a:off x="1333445" y="497470"/>
            <a:ext cx="3724275" cy="1159434"/>
          </a:xfrm>
          <a:prstGeom prst="rect">
            <a:avLst/>
          </a:prstGeom>
          <a:noFill/>
          <a:ln>
            <a:noFill/>
          </a:ln>
        </p:spPr>
        <p:txBody>
          <a:bodyPr anchorCtr="0" anchor="t" bIns="0" lIns="0" spcFirstLastPara="1" rIns="0" wrap="square" tIns="0">
            <a:spAutoFit/>
          </a:bodyPr>
          <a:lstStyle/>
          <a:p>
            <a:pPr indent="0" lvl="0" marL="0" marR="0" rtl="0" algn="l">
              <a:lnSpc>
                <a:spcPct val="129000"/>
              </a:lnSpc>
              <a:spcBef>
                <a:spcPts val="0"/>
              </a:spcBef>
              <a:spcAft>
                <a:spcPts val="0"/>
              </a:spcAft>
              <a:buNone/>
            </a:pPr>
            <a:r>
              <a:rPr b="0" i="0" lang="en" sz="3600" u="none" cap="none" strike="noStrike">
                <a:solidFill>
                  <a:srgbClr val="FFFDFC"/>
                </a:solidFill>
                <a:latin typeface="Raleway Black"/>
                <a:ea typeface="Raleway Black"/>
                <a:cs typeface="Raleway Black"/>
                <a:sym typeface="Raleway Black"/>
              </a:rPr>
              <a:t>Contact</a:t>
            </a:r>
            <a:endParaRPr sz="700"/>
          </a:p>
          <a:p>
            <a:pPr indent="0" lvl="0" marL="0" marR="0" rtl="0" algn="l">
              <a:lnSpc>
                <a:spcPct val="129000"/>
              </a:lnSpc>
              <a:spcBef>
                <a:spcPts val="0"/>
              </a:spcBef>
              <a:spcAft>
                <a:spcPts val="0"/>
              </a:spcAft>
              <a:buNone/>
            </a:pPr>
            <a:r>
              <a:rPr b="0" i="0" lang="en" sz="3600" u="none" cap="none" strike="noStrike">
                <a:solidFill>
                  <a:srgbClr val="FFFDFC"/>
                </a:solidFill>
                <a:latin typeface="Raleway"/>
                <a:ea typeface="Raleway"/>
                <a:cs typeface="Raleway"/>
                <a:sym typeface="Raleway"/>
              </a:rPr>
              <a:t>Us</a:t>
            </a:r>
            <a:endParaRPr sz="700"/>
          </a:p>
        </p:txBody>
      </p:sp>
      <p:sp>
        <p:nvSpPr>
          <p:cNvPr id="358" name="Google Shape;358;p38"/>
          <p:cNvSpPr txBox="1"/>
          <p:nvPr/>
        </p:nvSpPr>
        <p:spPr>
          <a:xfrm rot="-5400000">
            <a:off x="-220838" y="3804308"/>
            <a:ext cx="1459068" cy="190616"/>
          </a:xfrm>
          <a:prstGeom prst="rect">
            <a:avLst/>
          </a:prstGeom>
          <a:noFill/>
          <a:ln>
            <a:noFill/>
          </a:ln>
        </p:spPr>
        <p:txBody>
          <a:bodyPr anchorCtr="0" anchor="t" bIns="0" lIns="0" spcFirstLastPara="1" rIns="0" wrap="square" tIns="0">
            <a:spAutoFit/>
          </a:bodyPr>
          <a:lstStyle/>
          <a:p>
            <a:pPr indent="0" lvl="0" marL="0" marR="0" rtl="0" algn="l">
              <a:lnSpc>
                <a:spcPct val="140044"/>
              </a:lnSpc>
              <a:spcBef>
                <a:spcPts val="0"/>
              </a:spcBef>
              <a:spcAft>
                <a:spcPts val="0"/>
              </a:spcAft>
              <a:buNone/>
            </a:pPr>
            <a:r>
              <a:rPr b="0" i="0" lang="en" sz="1100" u="none" cap="none" strike="noStrike">
                <a:solidFill>
                  <a:srgbClr val="FFFDFC"/>
                </a:solidFill>
                <a:latin typeface="Raleway Light"/>
                <a:ea typeface="Raleway Light"/>
                <a:cs typeface="Raleway Light"/>
                <a:sym typeface="Raleway Light"/>
              </a:rPr>
              <a:t>COLLEGE NAME</a:t>
            </a:r>
            <a:endParaRPr sz="700"/>
          </a:p>
        </p:txBody>
      </p:sp>
      <p:cxnSp>
        <p:nvCxnSpPr>
          <p:cNvPr id="359" name="Google Shape;359;p38"/>
          <p:cNvCxnSpPr/>
          <p:nvPr/>
        </p:nvCxnSpPr>
        <p:spPr>
          <a:xfrm>
            <a:off x="514350" y="514350"/>
            <a:ext cx="15777" cy="2757608"/>
          </a:xfrm>
          <a:prstGeom prst="straightConnector1">
            <a:avLst/>
          </a:prstGeom>
          <a:noFill/>
          <a:ln cap="flat" cmpd="sng" w="19050">
            <a:solidFill>
              <a:srgbClr val="FFFDFC"/>
            </a:solidFill>
            <a:prstDash val="solid"/>
            <a:round/>
            <a:headEnd len="sm" w="sm" type="none"/>
            <a:tailEnd len="sm" w="sm" type="none"/>
          </a:ln>
        </p:spPr>
      </p:cxnSp>
      <p:sp>
        <p:nvSpPr>
          <p:cNvPr id="360" name="Google Shape;360;p38"/>
          <p:cNvSpPr txBox="1"/>
          <p:nvPr/>
        </p:nvSpPr>
        <p:spPr>
          <a:xfrm>
            <a:off x="1333444" y="3052287"/>
            <a:ext cx="808147" cy="190616"/>
          </a:xfrm>
          <a:prstGeom prst="rect">
            <a:avLst/>
          </a:prstGeom>
          <a:noFill/>
          <a:ln>
            <a:noFill/>
          </a:ln>
        </p:spPr>
        <p:txBody>
          <a:bodyPr anchorCtr="0" anchor="t" bIns="0" lIns="0" spcFirstLastPara="1" rIns="0" wrap="square" tIns="0">
            <a:spAutoFit/>
          </a:bodyPr>
          <a:lstStyle/>
          <a:p>
            <a:pPr indent="0" lvl="0" marL="0" marR="0" rtl="0" algn="l">
              <a:lnSpc>
                <a:spcPct val="140044"/>
              </a:lnSpc>
              <a:spcBef>
                <a:spcPts val="0"/>
              </a:spcBef>
              <a:spcAft>
                <a:spcPts val="0"/>
              </a:spcAft>
              <a:buNone/>
            </a:pPr>
            <a:r>
              <a:rPr b="1" i="0" lang="en" sz="1100" u="none" cap="none" strike="noStrike">
                <a:solidFill>
                  <a:srgbClr val="FFFDFC"/>
                </a:solidFill>
                <a:latin typeface="Raleway"/>
                <a:ea typeface="Raleway"/>
                <a:cs typeface="Raleway"/>
                <a:sym typeface="Raleway"/>
              </a:rPr>
              <a:t>PHONE</a:t>
            </a:r>
            <a:endParaRPr sz="700"/>
          </a:p>
        </p:txBody>
      </p:sp>
      <p:sp>
        <p:nvSpPr>
          <p:cNvPr id="361" name="Google Shape;361;p38"/>
          <p:cNvSpPr txBox="1"/>
          <p:nvPr/>
        </p:nvSpPr>
        <p:spPr>
          <a:xfrm>
            <a:off x="1333445" y="3357087"/>
            <a:ext cx="1889205" cy="16637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FFFDFC"/>
                </a:solidFill>
                <a:latin typeface="Raleway"/>
                <a:ea typeface="Raleway"/>
                <a:cs typeface="Raleway"/>
                <a:sym typeface="Raleway"/>
              </a:rPr>
              <a:t>123-456-7890</a:t>
            </a:r>
            <a:endParaRPr sz="700"/>
          </a:p>
        </p:txBody>
      </p:sp>
      <p:sp>
        <p:nvSpPr>
          <p:cNvPr id="362" name="Google Shape;362;p38"/>
          <p:cNvSpPr txBox="1"/>
          <p:nvPr/>
        </p:nvSpPr>
        <p:spPr>
          <a:xfrm>
            <a:off x="4017987" y="3052287"/>
            <a:ext cx="808146" cy="190616"/>
          </a:xfrm>
          <a:prstGeom prst="rect">
            <a:avLst/>
          </a:prstGeom>
          <a:noFill/>
          <a:ln>
            <a:noFill/>
          </a:ln>
        </p:spPr>
        <p:txBody>
          <a:bodyPr anchorCtr="0" anchor="t" bIns="0" lIns="0" spcFirstLastPara="1" rIns="0" wrap="square" tIns="0">
            <a:spAutoFit/>
          </a:bodyPr>
          <a:lstStyle/>
          <a:p>
            <a:pPr indent="0" lvl="0" marL="0" marR="0" rtl="0" algn="l">
              <a:lnSpc>
                <a:spcPct val="140044"/>
              </a:lnSpc>
              <a:spcBef>
                <a:spcPts val="0"/>
              </a:spcBef>
              <a:spcAft>
                <a:spcPts val="0"/>
              </a:spcAft>
              <a:buNone/>
            </a:pPr>
            <a:r>
              <a:rPr b="1" i="0" lang="en" sz="1100" u="none" cap="none" strike="noStrike">
                <a:solidFill>
                  <a:srgbClr val="FFFDFC"/>
                </a:solidFill>
                <a:latin typeface="Raleway"/>
                <a:ea typeface="Raleway"/>
                <a:cs typeface="Raleway"/>
                <a:sym typeface="Raleway"/>
              </a:rPr>
              <a:t>EMAIL</a:t>
            </a:r>
            <a:endParaRPr sz="700"/>
          </a:p>
        </p:txBody>
      </p:sp>
      <p:sp>
        <p:nvSpPr>
          <p:cNvPr id="363" name="Google Shape;363;p38"/>
          <p:cNvSpPr txBox="1"/>
          <p:nvPr/>
        </p:nvSpPr>
        <p:spPr>
          <a:xfrm>
            <a:off x="4017987" y="3357087"/>
            <a:ext cx="1698705" cy="16637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FFFDFC"/>
                </a:solidFill>
                <a:latin typeface="Raleway"/>
                <a:ea typeface="Raleway"/>
                <a:cs typeface="Raleway"/>
                <a:sym typeface="Raleway"/>
              </a:rPr>
              <a:t>hello@reallygreatsite.com</a:t>
            </a:r>
            <a:endParaRPr sz="700"/>
          </a:p>
        </p:txBody>
      </p:sp>
      <p:sp>
        <p:nvSpPr>
          <p:cNvPr id="364" name="Google Shape;364;p38"/>
          <p:cNvSpPr txBox="1"/>
          <p:nvPr/>
        </p:nvSpPr>
        <p:spPr>
          <a:xfrm>
            <a:off x="1333444" y="3991293"/>
            <a:ext cx="1028473" cy="190616"/>
          </a:xfrm>
          <a:prstGeom prst="rect">
            <a:avLst/>
          </a:prstGeom>
          <a:noFill/>
          <a:ln>
            <a:noFill/>
          </a:ln>
        </p:spPr>
        <p:txBody>
          <a:bodyPr anchorCtr="0" anchor="t" bIns="0" lIns="0" spcFirstLastPara="1" rIns="0" wrap="square" tIns="0">
            <a:spAutoFit/>
          </a:bodyPr>
          <a:lstStyle/>
          <a:p>
            <a:pPr indent="0" lvl="0" marL="0" marR="0" rtl="0" algn="l">
              <a:lnSpc>
                <a:spcPct val="140044"/>
              </a:lnSpc>
              <a:spcBef>
                <a:spcPts val="0"/>
              </a:spcBef>
              <a:spcAft>
                <a:spcPts val="0"/>
              </a:spcAft>
              <a:buNone/>
            </a:pPr>
            <a:r>
              <a:rPr b="1" i="0" lang="en" sz="1100" u="none" cap="none" strike="noStrike">
                <a:solidFill>
                  <a:srgbClr val="FFFDFC"/>
                </a:solidFill>
                <a:latin typeface="Raleway"/>
                <a:ea typeface="Raleway"/>
                <a:cs typeface="Raleway"/>
                <a:sym typeface="Raleway"/>
              </a:rPr>
              <a:t>ADDRESS</a:t>
            </a:r>
            <a:endParaRPr sz="700"/>
          </a:p>
        </p:txBody>
      </p:sp>
      <p:sp>
        <p:nvSpPr>
          <p:cNvPr id="365" name="Google Shape;365;p38"/>
          <p:cNvSpPr txBox="1"/>
          <p:nvPr/>
        </p:nvSpPr>
        <p:spPr>
          <a:xfrm>
            <a:off x="1333445" y="4296093"/>
            <a:ext cx="1889205" cy="333057"/>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FFFDFC"/>
                </a:solidFill>
                <a:latin typeface="Raleway"/>
                <a:ea typeface="Raleway"/>
                <a:cs typeface="Raleway"/>
                <a:sym typeface="Raleway"/>
              </a:rPr>
              <a:t>123 Anywhere St.,</a:t>
            </a:r>
            <a:endParaRPr sz="700"/>
          </a:p>
          <a:p>
            <a:pPr indent="0" lvl="1" marL="0" marR="0" rtl="0" algn="l">
              <a:lnSpc>
                <a:spcPct val="140000"/>
              </a:lnSpc>
              <a:spcBef>
                <a:spcPts val="0"/>
              </a:spcBef>
              <a:spcAft>
                <a:spcPts val="0"/>
              </a:spcAft>
              <a:buNone/>
            </a:pPr>
            <a:r>
              <a:rPr b="0" i="0" lang="en" sz="1000" u="none" cap="none" strike="noStrike">
                <a:solidFill>
                  <a:srgbClr val="FFFDFC"/>
                </a:solidFill>
                <a:latin typeface="Raleway"/>
                <a:ea typeface="Raleway"/>
                <a:cs typeface="Raleway"/>
                <a:sym typeface="Raleway"/>
              </a:rPr>
              <a:t>Any City, ST 12345</a:t>
            </a:r>
            <a:endParaRPr sz="700"/>
          </a:p>
        </p:txBody>
      </p:sp>
      <p:sp>
        <p:nvSpPr>
          <p:cNvPr id="366" name="Google Shape;366;p38"/>
          <p:cNvSpPr txBox="1"/>
          <p:nvPr/>
        </p:nvSpPr>
        <p:spPr>
          <a:xfrm>
            <a:off x="3951312" y="4003993"/>
            <a:ext cx="961127" cy="190616"/>
          </a:xfrm>
          <a:prstGeom prst="rect">
            <a:avLst/>
          </a:prstGeom>
          <a:noFill/>
          <a:ln>
            <a:noFill/>
          </a:ln>
        </p:spPr>
        <p:txBody>
          <a:bodyPr anchorCtr="0" anchor="t" bIns="0" lIns="0" spcFirstLastPara="1" rIns="0" wrap="square" tIns="0">
            <a:spAutoFit/>
          </a:bodyPr>
          <a:lstStyle/>
          <a:p>
            <a:pPr indent="0" lvl="0" marL="0" marR="0" rtl="0" algn="l">
              <a:lnSpc>
                <a:spcPct val="140044"/>
              </a:lnSpc>
              <a:spcBef>
                <a:spcPts val="0"/>
              </a:spcBef>
              <a:spcAft>
                <a:spcPts val="0"/>
              </a:spcAft>
              <a:buNone/>
            </a:pPr>
            <a:r>
              <a:rPr b="1" i="0" lang="en" sz="1100" u="none" cap="none" strike="noStrike">
                <a:solidFill>
                  <a:srgbClr val="FFFDFC"/>
                </a:solidFill>
                <a:latin typeface="Raleway"/>
                <a:ea typeface="Raleway"/>
                <a:cs typeface="Raleway"/>
                <a:sym typeface="Raleway"/>
              </a:rPr>
              <a:t>WEBSITE</a:t>
            </a:r>
            <a:endParaRPr sz="700"/>
          </a:p>
        </p:txBody>
      </p:sp>
      <p:sp>
        <p:nvSpPr>
          <p:cNvPr id="367" name="Google Shape;367;p38"/>
          <p:cNvSpPr txBox="1"/>
          <p:nvPr/>
        </p:nvSpPr>
        <p:spPr>
          <a:xfrm>
            <a:off x="3951312" y="4308793"/>
            <a:ext cx="1765380" cy="16637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FFFDFC"/>
                </a:solidFill>
                <a:latin typeface="Raleway"/>
                <a:ea typeface="Raleway"/>
                <a:cs typeface="Raleway"/>
                <a:sym typeface="Raleway"/>
              </a:rPr>
              <a:t>reallygreatsite.com</a:t>
            </a:r>
            <a:endParaRPr sz="7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9F53"/>
        </a:solidFill>
      </p:bgPr>
    </p:bg>
    <p:spTree>
      <p:nvGrpSpPr>
        <p:cNvPr id="371" name="Shape 371"/>
        <p:cNvGrpSpPr/>
        <p:nvPr/>
      </p:nvGrpSpPr>
      <p:grpSpPr>
        <a:xfrm>
          <a:off x="0" y="0"/>
          <a:ext cx="0" cy="0"/>
          <a:chOff x="0" y="0"/>
          <a:chExt cx="0" cy="0"/>
        </a:xfrm>
      </p:grpSpPr>
      <p:sp>
        <p:nvSpPr>
          <p:cNvPr id="372" name="Google Shape;372;p39"/>
          <p:cNvSpPr txBox="1"/>
          <p:nvPr/>
        </p:nvSpPr>
        <p:spPr>
          <a:xfrm>
            <a:off x="533346" y="486473"/>
            <a:ext cx="1912625" cy="883466"/>
          </a:xfrm>
          <a:prstGeom prst="rect">
            <a:avLst/>
          </a:prstGeom>
          <a:noFill/>
          <a:ln>
            <a:noFill/>
          </a:ln>
        </p:spPr>
        <p:txBody>
          <a:bodyPr anchorCtr="0" anchor="t" bIns="0" lIns="0" spcFirstLastPara="1" rIns="0" wrap="square" tIns="0">
            <a:spAutoFit/>
          </a:bodyPr>
          <a:lstStyle/>
          <a:p>
            <a:pPr indent="0" lvl="0" marL="0" marR="0" rtl="0" algn="l">
              <a:lnSpc>
                <a:spcPct val="129009"/>
              </a:lnSpc>
              <a:spcBef>
                <a:spcPts val="0"/>
              </a:spcBef>
              <a:spcAft>
                <a:spcPts val="0"/>
              </a:spcAft>
              <a:buNone/>
            </a:pPr>
            <a:r>
              <a:rPr b="0" i="0" lang="en" sz="2700" u="none" cap="none" strike="noStrike">
                <a:solidFill>
                  <a:srgbClr val="FFFDFC"/>
                </a:solidFill>
                <a:latin typeface="Raleway Black"/>
                <a:ea typeface="Raleway Black"/>
                <a:cs typeface="Raleway Black"/>
                <a:sym typeface="Raleway Black"/>
              </a:rPr>
              <a:t>Resource </a:t>
            </a:r>
            <a:endParaRPr sz="700"/>
          </a:p>
          <a:p>
            <a:pPr indent="0" lvl="0" marL="0" marR="0" rtl="0" algn="l">
              <a:lnSpc>
                <a:spcPct val="129009"/>
              </a:lnSpc>
              <a:spcBef>
                <a:spcPts val="0"/>
              </a:spcBef>
              <a:spcAft>
                <a:spcPts val="0"/>
              </a:spcAft>
              <a:buNone/>
            </a:pPr>
            <a:r>
              <a:rPr b="0" i="0" lang="en" sz="2700" u="none" cap="none" strike="noStrike">
                <a:solidFill>
                  <a:srgbClr val="FFFDFC"/>
                </a:solidFill>
                <a:latin typeface="Raleway"/>
                <a:ea typeface="Raleway"/>
                <a:cs typeface="Raleway"/>
                <a:sym typeface="Raleway"/>
              </a:rPr>
              <a:t>Page</a:t>
            </a:r>
            <a:endParaRPr sz="700"/>
          </a:p>
        </p:txBody>
      </p:sp>
      <p:sp>
        <p:nvSpPr>
          <p:cNvPr id="373" name="Google Shape;373;p39"/>
          <p:cNvSpPr txBox="1"/>
          <p:nvPr/>
        </p:nvSpPr>
        <p:spPr>
          <a:xfrm>
            <a:off x="533346" y="1690434"/>
            <a:ext cx="2167616" cy="333058"/>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FFFDFC"/>
                </a:solidFill>
                <a:latin typeface="Raleway"/>
                <a:ea typeface="Raleway"/>
                <a:cs typeface="Raleway"/>
                <a:sym typeface="Raleway"/>
              </a:rPr>
              <a:t>Use these design resources in your</a:t>
            </a:r>
            <a:endParaRPr sz="700"/>
          </a:p>
          <a:p>
            <a:pPr indent="0" lvl="1" marL="0" marR="0" rtl="0" algn="l">
              <a:lnSpc>
                <a:spcPct val="140000"/>
              </a:lnSpc>
              <a:spcBef>
                <a:spcPts val="0"/>
              </a:spcBef>
              <a:spcAft>
                <a:spcPts val="0"/>
              </a:spcAft>
              <a:buNone/>
            </a:pPr>
            <a:r>
              <a:rPr b="0" i="0" lang="en" sz="1000" u="none" cap="none" strike="noStrike">
                <a:solidFill>
                  <a:srgbClr val="FFFDFC"/>
                </a:solidFill>
                <a:latin typeface="Raleway"/>
                <a:ea typeface="Raleway"/>
                <a:cs typeface="Raleway"/>
                <a:sym typeface="Raleway"/>
              </a:rPr>
              <a:t>Canva Presentation.</a:t>
            </a:r>
            <a:endParaRPr sz="700"/>
          </a:p>
        </p:txBody>
      </p:sp>
      <p:sp>
        <p:nvSpPr>
          <p:cNvPr id="374" name="Google Shape;374;p39"/>
          <p:cNvSpPr txBox="1"/>
          <p:nvPr/>
        </p:nvSpPr>
        <p:spPr>
          <a:xfrm>
            <a:off x="533346" y="2321052"/>
            <a:ext cx="1798422" cy="333058"/>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FFFDFC"/>
                </a:solidFill>
                <a:latin typeface="Raleway"/>
                <a:ea typeface="Raleway"/>
                <a:cs typeface="Raleway"/>
                <a:sym typeface="Raleway"/>
              </a:rPr>
              <a:t>This presentation template uses the following free fonts:</a:t>
            </a:r>
            <a:endParaRPr sz="700"/>
          </a:p>
        </p:txBody>
      </p:sp>
      <p:sp>
        <p:nvSpPr>
          <p:cNvPr id="375" name="Google Shape;375;p39"/>
          <p:cNvSpPr txBox="1"/>
          <p:nvPr/>
        </p:nvSpPr>
        <p:spPr>
          <a:xfrm>
            <a:off x="533346" y="2951671"/>
            <a:ext cx="1977116" cy="49974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FFFDFC"/>
                </a:solidFill>
                <a:latin typeface="Raleway"/>
                <a:ea typeface="Raleway"/>
                <a:cs typeface="Raleway"/>
                <a:sym typeface="Raleway"/>
              </a:rPr>
              <a:t>Titles: Raleway Bold</a:t>
            </a:r>
            <a:endParaRPr sz="700"/>
          </a:p>
          <a:p>
            <a:pPr indent="0" lvl="1" marL="0" marR="0" rtl="0" algn="l">
              <a:lnSpc>
                <a:spcPct val="140000"/>
              </a:lnSpc>
              <a:spcBef>
                <a:spcPts val="0"/>
              </a:spcBef>
              <a:spcAft>
                <a:spcPts val="0"/>
              </a:spcAft>
              <a:buNone/>
            </a:pPr>
            <a:r>
              <a:rPr b="0" i="0" lang="en" sz="1000" u="none" cap="none" strike="noStrike">
                <a:solidFill>
                  <a:srgbClr val="FFFDFC"/>
                </a:solidFill>
                <a:latin typeface="Raleway"/>
                <a:ea typeface="Raleway"/>
                <a:cs typeface="Raleway"/>
                <a:sym typeface="Raleway"/>
              </a:rPr>
              <a:t>Headers: Raleway Bold</a:t>
            </a:r>
            <a:endParaRPr sz="700"/>
          </a:p>
          <a:p>
            <a:pPr indent="0" lvl="1" marL="0" marR="0" rtl="0" algn="l">
              <a:lnSpc>
                <a:spcPct val="140000"/>
              </a:lnSpc>
              <a:spcBef>
                <a:spcPts val="0"/>
              </a:spcBef>
              <a:spcAft>
                <a:spcPts val="0"/>
              </a:spcAft>
              <a:buNone/>
            </a:pPr>
            <a:r>
              <a:rPr b="0" i="0" lang="en" sz="1000" u="none" cap="none" strike="noStrike">
                <a:solidFill>
                  <a:srgbClr val="FFFDFC"/>
                </a:solidFill>
                <a:latin typeface="Raleway"/>
                <a:ea typeface="Raleway"/>
                <a:cs typeface="Raleway"/>
                <a:sym typeface="Raleway"/>
              </a:rPr>
              <a:t>Body Copy: Raleway Regular</a:t>
            </a:r>
            <a:endParaRPr sz="700"/>
          </a:p>
        </p:txBody>
      </p:sp>
      <p:sp>
        <p:nvSpPr>
          <p:cNvPr id="376" name="Google Shape;376;p39"/>
          <p:cNvSpPr txBox="1"/>
          <p:nvPr/>
        </p:nvSpPr>
        <p:spPr>
          <a:xfrm>
            <a:off x="533346" y="3748977"/>
            <a:ext cx="1977116" cy="83312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FFFDFC"/>
                </a:solidFill>
                <a:latin typeface="Raleway"/>
                <a:ea typeface="Raleway"/>
                <a:cs typeface="Raleway"/>
                <a:sym typeface="Raleway"/>
              </a:rPr>
              <a:t>You can find these fonts online too. Happy designing! </a:t>
            </a:r>
            <a:endParaRPr sz="700"/>
          </a:p>
          <a:p>
            <a:pPr indent="0" lvl="1" marL="0" marR="0" rtl="0" algn="l">
              <a:lnSpc>
                <a:spcPct val="140000"/>
              </a:lnSpc>
              <a:spcBef>
                <a:spcPts val="0"/>
              </a:spcBef>
              <a:spcAft>
                <a:spcPts val="0"/>
              </a:spcAft>
              <a:buNone/>
            </a:pPr>
            <a:r>
              <a:t/>
            </a:r>
            <a:endParaRPr b="0" i="0" sz="1000" u="none" cap="none" strike="noStrike">
              <a:solidFill>
                <a:srgbClr val="FFFDFC"/>
              </a:solidFill>
              <a:latin typeface="Raleway"/>
              <a:ea typeface="Raleway"/>
              <a:cs typeface="Raleway"/>
              <a:sym typeface="Raleway"/>
            </a:endParaRPr>
          </a:p>
          <a:p>
            <a:pPr indent="0" lvl="1" marL="0" marR="0" rtl="0" algn="l">
              <a:lnSpc>
                <a:spcPct val="140000"/>
              </a:lnSpc>
              <a:spcBef>
                <a:spcPts val="0"/>
              </a:spcBef>
              <a:spcAft>
                <a:spcPts val="0"/>
              </a:spcAft>
              <a:buNone/>
            </a:pPr>
            <a:r>
              <a:rPr b="0" i="0" lang="en" sz="1000" u="none" cap="none" strike="noStrike">
                <a:solidFill>
                  <a:srgbClr val="FFFDFC"/>
                </a:solidFill>
                <a:latin typeface="Raleway"/>
                <a:ea typeface="Raleway"/>
                <a:cs typeface="Raleway"/>
                <a:sym typeface="Raleway"/>
              </a:rPr>
              <a:t>Don't forget to delete this page</a:t>
            </a:r>
            <a:endParaRPr sz="700"/>
          </a:p>
          <a:p>
            <a:pPr indent="0" lvl="1" marL="0" marR="0" rtl="0" algn="l">
              <a:lnSpc>
                <a:spcPct val="140000"/>
              </a:lnSpc>
              <a:spcBef>
                <a:spcPts val="0"/>
              </a:spcBef>
              <a:spcAft>
                <a:spcPts val="0"/>
              </a:spcAft>
              <a:buNone/>
            </a:pPr>
            <a:r>
              <a:rPr b="0" i="0" lang="en" sz="1000" u="none" cap="none" strike="noStrike">
                <a:solidFill>
                  <a:srgbClr val="FFFDFC"/>
                </a:solidFill>
                <a:latin typeface="Raleway"/>
                <a:ea typeface="Raleway"/>
                <a:cs typeface="Raleway"/>
                <a:sym typeface="Raleway"/>
              </a:rPr>
              <a:t>before presenting. </a:t>
            </a:r>
            <a:endParaRPr sz="700"/>
          </a:p>
        </p:txBody>
      </p:sp>
      <p:sp>
        <p:nvSpPr>
          <p:cNvPr id="377" name="Google Shape;377;p39"/>
          <p:cNvSpPr/>
          <p:nvPr/>
        </p:nvSpPr>
        <p:spPr>
          <a:xfrm>
            <a:off x="3312746" y="561404"/>
            <a:ext cx="482585" cy="415024"/>
          </a:xfrm>
          <a:custGeom>
            <a:rect b="b" l="l" r="r" t="t"/>
            <a:pathLst>
              <a:path extrusionOk="0" h="830047" w="965171">
                <a:moveTo>
                  <a:pt x="0" y="0"/>
                </a:moveTo>
                <a:lnTo>
                  <a:pt x="965171" y="0"/>
                </a:lnTo>
                <a:lnTo>
                  <a:pt x="965171" y="830047"/>
                </a:lnTo>
                <a:lnTo>
                  <a:pt x="0" y="830047"/>
                </a:lnTo>
                <a:lnTo>
                  <a:pt x="0" y="0"/>
                </a:lnTo>
                <a:close/>
              </a:path>
            </a:pathLst>
          </a:custGeom>
          <a:blipFill rotWithShape="1">
            <a:blip r:embed="rId3">
              <a:alphaModFix/>
            </a:blip>
            <a:stretch>
              <a:fillRect b="0" l="0" r="0" t="0"/>
            </a:stretch>
          </a:blipFill>
          <a:ln>
            <a:noFill/>
          </a:ln>
        </p:spPr>
      </p:sp>
      <p:sp>
        <p:nvSpPr>
          <p:cNvPr id="378" name="Google Shape;378;p39"/>
          <p:cNvSpPr/>
          <p:nvPr/>
        </p:nvSpPr>
        <p:spPr>
          <a:xfrm>
            <a:off x="8237680" y="561404"/>
            <a:ext cx="342993" cy="473986"/>
          </a:xfrm>
          <a:custGeom>
            <a:rect b="b" l="l" r="r" t="t"/>
            <a:pathLst>
              <a:path extrusionOk="0" h="947971" w="685987">
                <a:moveTo>
                  <a:pt x="0" y="0"/>
                </a:moveTo>
                <a:lnTo>
                  <a:pt x="685987" y="0"/>
                </a:lnTo>
                <a:lnTo>
                  <a:pt x="685987" y="947971"/>
                </a:lnTo>
                <a:lnTo>
                  <a:pt x="0" y="947971"/>
                </a:lnTo>
                <a:lnTo>
                  <a:pt x="0" y="0"/>
                </a:lnTo>
                <a:close/>
              </a:path>
            </a:pathLst>
          </a:custGeom>
          <a:blipFill rotWithShape="1">
            <a:blip r:embed="rId4">
              <a:alphaModFix/>
            </a:blip>
            <a:stretch>
              <a:fillRect b="0" l="0" r="0" t="0"/>
            </a:stretch>
          </a:blipFill>
          <a:ln>
            <a:noFill/>
          </a:ln>
        </p:spPr>
      </p:sp>
      <p:sp>
        <p:nvSpPr>
          <p:cNvPr id="379" name="Google Shape;379;p39"/>
          <p:cNvSpPr/>
          <p:nvPr/>
        </p:nvSpPr>
        <p:spPr>
          <a:xfrm>
            <a:off x="7683782" y="586653"/>
            <a:ext cx="282582" cy="423488"/>
          </a:xfrm>
          <a:custGeom>
            <a:rect b="b" l="l" r="r" t="t"/>
            <a:pathLst>
              <a:path extrusionOk="0" h="846975" w="565163">
                <a:moveTo>
                  <a:pt x="0" y="0"/>
                </a:moveTo>
                <a:lnTo>
                  <a:pt x="565163" y="0"/>
                </a:lnTo>
                <a:lnTo>
                  <a:pt x="565163" y="846975"/>
                </a:lnTo>
                <a:lnTo>
                  <a:pt x="0" y="846975"/>
                </a:lnTo>
                <a:lnTo>
                  <a:pt x="0" y="0"/>
                </a:lnTo>
                <a:close/>
              </a:path>
            </a:pathLst>
          </a:custGeom>
          <a:blipFill rotWithShape="1">
            <a:blip r:embed="rId5">
              <a:alphaModFix/>
            </a:blip>
            <a:stretch>
              <a:fillRect b="0" l="0" r="0" t="0"/>
            </a:stretch>
          </a:blipFill>
          <a:ln>
            <a:noFill/>
          </a:ln>
        </p:spPr>
      </p:sp>
      <p:sp>
        <p:nvSpPr>
          <p:cNvPr id="380" name="Google Shape;380;p39"/>
          <p:cNvSpPr/>
          <p:nvPr/>
        </p:nvSpPr>
        <p:spPr>
          <a:xfrm>
            <a:off x="6946322" y="586653"/>
            <a:ext cx="468648" cy="423488"/>
          </a:xfrm>
          <a:custGeom>
            <a:rect b="b" l="l" r="r" t="t"/>
            <a:pathLst>
              <a:path extrusionOk="0" h="846975" w="937296">
                <a:moveTo>
                  <a:pt x="0" y="0"/>
                </a:moveTo>
                <a:lnTo>
                  <a:pt x="937296" y="0"/>
                </a:lnTo>
                <a:lnTo>
                  <a:pt x="937296" y="846975"/>
                </a:lnTo>
                <a:lnTo>
                  <a:pt x="0" y="846975"/>
                </a:lnTo>
                <a:lnTo>
                  <a:pt x="0" y="0"/>
                </a:lnTo>
                <a:close/>
              </a:path>
            </a:pathLst>
          </a:custGeom>
          <a:blipFill rotWithShape="1">
            <a:blip r:embed="rId6">
              <a:alphaModFix/>
            </a:blip>
            <a:stretch>
              <a:fillRect b="0" l="0" r="0" t="0"/>
            </a:stretch>
          </a:blipFill>
          <a:ln>
            <a:noFill/>
          </a:ln>
        </p:spPr>
      </p:sp>
      <p:sp>
        <p:nvSpPr>
          <p:cNvPr id="381" name="Google Shape;381;p39"/>
          <p:cNvSpPr/>
          <p:nvPr/>
        </p:nvSpPr>
        <p:spPr>
          <a:xfrm>
            <a:off x="6254022" y="586653"/>
            <a:ext cx="423488" cy="423488"/>
          </a:xfrm>
          <a:custGeom>
            <a:rect b="b" l="l" r="r" t="t"/>
            <a:pathLst>
              <a:path extrusionOk="0" h="846975" w="846975">
                <a:moveTo>
                  <a:pt x="0" y="0"/>
                </a:moveTo>
                <a:lnTo>
                  <a:pt x="846975" y="0"/>
                </a:lnTo>
                <a:lnTo>
                  <a:pt x="846975" y="846975"/>
                </a:lnTo>
                <a:lnTo>
                  <a:pt x="0" y="846975"/>
                </a:lnTo>
                <a:lnTo>
                  <a:pt x="0" y="0"/>
                </a:lnTo>
                <a:close/>
              </a:path>
            </a:pathLst>
          </a:custGeom>
          <a:blipFill rotWithShape="1">
            <a:blip r:embed="rId7">
              <a:alphaModFix/>
            </a:blip>
            <a:stretch>
              <a:fillRect b="0" l="0" r="0" t="0"/>
            </a:stretch>
          </a:blipFill>
          <a:ln>
            <a:noFill/>
          </a:ln>
        </p:spPr>
      </p:sp>
      <p:sp>
        <p:nvSpPr>
          <p:cNvPr id="382" name="Google Shape;382;p39"/>
          <p:cNvSpPr/>
          <p:nvPr/>
        </p:nvSpPr>
        <p:spPr>
          <a:xfrm>
            <a:off x="5405819" y="590884"/>
            <a:ext cx="579390" cy="356062"/>
          </a:xfrm>
          <a:custGeom>
            <a:rect b="b" l="l" r="r" t="t"/>
            <a:pathLst>
              <a:path extrusionOk="0" h="712123" w="1158780">
                <a:moveTo>
                  <a:pt x="0" y="0"/>
                </a:moveTo>
                <a:lnTo>
                  <a:pt x="1158781" y="0"/>
                </a:lnTo>
                <a:lnTo>
                  <a:pt x="1158781" y="712123"/>
                </a:lnTo>
                <a:lnTo>
                  <a:pt x="0" y="712123"/>
                </a:lnTo>
                <a:lnTo>
                  <a:pt x="0" y="0"/>
                </a:lnTo>
                <a:close/>
              </a:path>
            </a:pathLst>
          </a:custGeom>
          <a:blipFill rotWithShape="1">
            <a:blip r:embed="rId8">
              <a:alphaModFix/>
            </a:blip>
            <a:stretch>
              <a:fillRect b="0" l="0" r="0" t="0"/>
            </a:stretch>
          </a:blipFill>
          <a:ln>
            <a:noFill/>
          </a:ln>
        </p:spPr>
      </p:sp>
      <p:sp>
        <p:nvSpPr>
          <p:cNvPr id="383" name="Google Shape;383;p39"/>
          <p:cNvSpPr/>
          <p:nvPr/>
        </p:nvSpPr>
        <p:spPr>
          <a:xfrm>
            <a:off x="4064144" y="561404"/>
            <a:ext cx="473985" cy="473986"/>
          </a:xfrm>
          <a:custGeom>
            <a:rect b="b" l="l" r="r" t="t"/>
            <a:pathLst>
              <a:path extrusionOk="0" h="947971" w="947971">
                <a:moveTo>
                  <a:pt x="0" y="0"/>
                </a:moveTo>
                <a:lnTo>
                  <a:pt x="947971" y="0"/>
                </a:lnTo>
                <a:lnTo>
                  <a:pt x="947971" y="947971"/>
                </a:lnTo>
                <a:lnTo>
                  <a:pt x="0" y="947971"/>
                </a:lnTo>
                <a:lnTo>
                  <a:pt x="0" y="0"/>
                </a:lnTo>
                <a:close/>
              </a:path>
            </a:pathLst>
          </a:custGeom>
          <a:blipFill rotWithShape="1">
            <a:blip r:embed="rId9">
              <a:alphaModFix/>
            </a:blip>
            <a:stretch>
              <a:fillRect b="0" l="0" r="0" t="0"/>
            </a:stretch>
          </a:blipFill>
          <a:ln>
            <a:noFill/>
          </a:ln>
        </p:spPr>
      </p:sp>
      <p:sp>
        <p:nvSpPr>
          <p:cNvPr id="384" name="Google Shape;384;p39"/>
          <p:cNvSpPr/>
          <p:nvPr/>
        </p:nvSpPr>
        <p:spPr>
          <a:xfrm>
            <a:off x="4806941" y="561404"/>
            <a:ext cx="330067" cy="473986"/>
          </a:xfrm>
          <a:custGeom>
            <a:rect b="b" l="l" r="r" t="t"/>
            <a:pathLst>
              <a:path extrusionOk="0" h="947971" w="660133">
                <a:moveTo>
                  <a:pt x="0" y="0"/>
                </a:moveTo>
                <a:lnTo>
                  <a:pt x="660133" y="0"/>
                </a:lnTo>
                <a:lnTo>
                  <a:pt x="660133" y="947971"/>
                </a:lnTo>
                <a:lnTo>
                  <a:pt x="0" y="947971"/>
                </a:lnTo>
                <a:lnTo>
                  <a:pt x="0" y="0"/>
                </a:lnTo>
                <a:close/>
              </a:path>
            </a:pathLst>
          </a:custGeom>
          <a:blipFill rotWithShape="1">
            <a:blip r:embed="rId10">
              <a:alphaModFix/>
            </a:blip>
            <a:stretch>
              <a:fillRect b="0" l="0" r="0" t="0"/>
            </a:stretch>
          </a:blipFill>
          <a:ln>
            <a:noFill/>
          </a:ln>
        </p:spPr>
      </p:sp>
      <p:sp>
        <p:nvSpPr>
          <p:cNvPr id="385" name="Google Shape;385;p39"/>
          <p:cNvSpPr/>
          <p:nvPr/>
        </p:nvSpPr>
        <p:spPr>
          <a:xfrm>
            <a:off x="6701238" y="1443540"/>
            <a:ext cx="416246" cy="473985"/>
          </a:xfrm>
          <a:custGeom>
            <a:rect b="b" l="l" r="r" t="t"/>
            <a:pathLst>
              <a:path extrusionOk="0" h="947971" w="832491">
                <a:moveTo>
                  <a:pt x="0" y="0"/>
                </a:moveTo>
                <a:lnTo>
                  <a:pt x="832491" y="0"/>
                </a:lnTo>
                <a:lnTo>
                  <a:pt x="832491" y="947971"/>
                </a:lnTo>
                <a:lnTo>
                  <a:pt x="0" y="947971"/>
                </a:lnTo>
                <a:lnTo>
                  <a:pt x="0" y="0"/>
                </a:lnTo>
                <a:close/>
              </a:path>
            </a:pathLst>
          </a:custGeom>
          <a:blipFill rotWithShape="1">
            <a:blip r:embed="rId11">
              <a:alphaModFix/>
            </a:blip>
            <a:stretch>
              <a:fillRect b="0" l="0" r="0" t="0"/>
            </a:stretch>
          </a:blipFill>
          <a:ln>
            <a:noFill/>
          </a:ln>
        </p:spPr>
      </p:sp>
      <p:sp>
        <p:nvSpPr>
          <p:cNvPr id="386" name="Google Shape;386;p39"/>
          <p:cNvSpPr/>
          <p:nvPr/>
        </p:nvSpPr>
        <p:spPr>
          <a:xfrm>
            <a:off x="8076295" y="1529537"/>
            <a:ext cx="549554" cy="326735"/>
          </a:xfrm>
          <a:custGeom>
            <a:rect b="b" l="l" r="r" t="t"/>
            <a:pathLst>
              <a:path extrusionOk="0" h="653470" w="1099108">
                <a:moveTo>
                  <a:pt x="0" y="0"/>
                </a:moveTo>
                <a:lnTo>
                  <a:pt x="1099108" y="0"/>
                </a:lnTo>
                <a:lnTo>
                  <a:pt x="1099108" y="653470"/>
                </a:lnTo>
                <a:lnTo>
                  <a:pt x="0" y="653470"/>
                </a:lnTo>
                <a:lnTo>
                  <a:pt x="0" y="0"/>
                </a:lnTo>
                <a:close/>
              </a:path>
            </a:pathLst>
          </a:custGeom>
          <a:blipFill rotWithShape="1">
            <a:blip r:embed="rId12">
              <a:alphaModFix/>
            </a:blip>
            <a:stretch>
              <a:fillRect b="0" l="0" r="0" t="0"/>
            </a:stretch>
          </a:blipFill>
          <a:ln>
            <a:noFill/>
          </a:ln>
        </p:spPr>
      </p:sp>
      <p:sp>
        <p:nvSpPr>
          <p:cNvPr id="387" name="Google Shape;387;p39"/>
          <p:cNvSpPr/>
          <p:nvPr/>
        </p:nvSpPr>
        <p:spPr>
          <a:xfrm>
            <a:off x="3968595" y="1468789"/>
            <a:ext cx="423488" cy="423488"/>
          </a:xfrm>
          <a:custGeom>
            <a:rect b="b" l="l" r="r" t="t"/>
            <a:pathLst>
              <a:path extrusionOk="0" h="846975" w="846975">
                <a:moveTo>
                  <a:pt x="0" y="0"/>
                </a:moveTo>
                <a:lnTo>
                  <a:pt x="846974" y="0"/>
                </a:lnTo>
                <a:lnTo>
                  <a:pt x="846974" y="846975"/>
                </a:lnTo>
                <a:lnTo>
                  <a:pt x="0" y="846975"/>
                </a:lnTo>
                <a:lnTo>
                  <a:pt x="0" y="0"/>
                </a:lnTo>
                <a:close/>
              </a:path>
            </a:pathLst>
          </a:custGeom>
          <a:blipFill rotWithShape="1">
            <a:blip r:embed="rId13">
              <a:alphaModFix/>
            </a:blip>
            <a:stretch>
              <a:fillRect b="0" l="0" r="0" t="0"/>
            </a:stretch>
          </a:blipFill>
          <a:ln>
            <a:noFill/>
          </a:ln>
        </p:spPr>
      </p:sp>
      <p:sp>
        <p:nvSpPr>
          <p:cNvPr id="388" name="Google Shape;388;p39"/>
          <p:cNvSpPr/>
          <p:nvPr/>
        </p:nvSpPr>
        <p:spPr>
          <a:xfrm>
            <a:off x="3312746" y="1468789"/>
            <a:ext cx="423488" cy="423488"/>
          </a:xfrm>
          <a:custGeom>
            <a:rect b="b" l="l" r="r" t="t"/>
            <a:pathLst>
              <a:path extrusionOk="0" h="846975" w="846975">
                <a:moveTo>
                  <a:pt x="0" y="0"/>
                </a:moveTo>
                <a:lnTo>
                  <a:pt x="846975" y="0"/>
                </a:lnTo>
                <a:lnTo>
                  <a:pt x="846975" y="846975"/>
                </a:lnTo>
                <a:lnTo>
                  <a:pt x="0" y="846975"/>
                </a:lnTo>
                <a:lnTo>
                  <a:pt x="0" y="0"/>
                </a:lnTo>
                <a:close/>
              </a:path>
            </a:pathLst>
          </a:custGeom>
          <a:blipFill rotWithShape="1">
            <a:blip r:embed="rId14">
              <a:alphaModFix/>
            </a:blip>
            <a:stretch>
              <a:fillRect b="0" l="0" r="0" t="0"/>
            </a:stretch>
          </a:blipFill>
          <a:ln>
            <a:noFill/>
          </a:ln>
        </p:spPr>
      </p:sp>
      <p:sp>
        <p:nvSpPr>
          <p:cNvPr id="389" name="Google Shape;389;p39"/>
          <p:cNvSpPr/>
          <p:nvPr/>
        </p:nvSpPr>
        <p:spPr>
          <a:xfrm>
            <a:off x="5978383" y="1456231"/>
            <a:ext cx="469967" cy="448604"/>
          </a:xfrm>
          <a:custGeom>
            <a:rect b="b" l="l" r="r" t="t"/>
            <a:pathLst>
              <a:path extrusionOk="0" h="897209" w="939933">
                <a:moveTo>
                  <a:pt x="0" y="0"/>
                </a:moveTo>
                <a:lnTo>
                  <a:pt x="939934" y="0"/>
                </a:lnTo>
                <a:lnTo>
                  <a:pt x="939934" y="897209"/>
                </a:lnTo>
                <a:lnTo>
                  <a:pt x="0" y="897209"/>
                </a:lnTo>
                <a:lnTo>
                  <a:pt x="0" y="0"/>
                </a:lnTo>
                <a:close/>
              </a:path>
            </a:pathLst>
          </a:custGeom>
          <a:blipFill rotWithShape="1">
            <a:blip r:embed="rId15">
              <a:alphaModFix/>
            </a:blip>
            <a:stretch>
              <a:fillRect b="0" l="0" r="0" t="0"/>
            </a:stretch>
          </a:blipFill>
          <a:ln>
            <a:noFill/>
          </a:ln>
        </p:spPr>
      </p:sp>
      <p:sp>
        <p:nvSpPr>
          <p:cNvPr id="390" name="Google Shape;390;p39"/>
          <p:cNvSpPr/>
          <p:nvPr/>
        </p:nvSpPr>
        <p:spPr>
          <a:xfrm>
            <a:off x="4634022" y="1443540"/>
            <a:ext cx="470539" cy="473985"/>
          </a:xfrm>
          <a:custGeom>
            <a:rect b="b" l="l" r="r" t="t"/>
            <a:pathLst>
              <a:path extrusionOk="0" h="947971" w="941077">
                <a:moveTo>
                  <a:pt x="0" y="0"/>
                </a:moveTo>
                <a:lnTo>
                  <a:pt x="941077" y="0"/>
                </a:lnTo>
                <a:lnTo>
                  <a:pt x="941077" y="947971"/>
                </a:lnTo>
                <a:lnTo>
                  <a:pt x="0" y="947971"/>
                </a:lnTo>
                <a:lnTo>
                  <a:pt x="0" y="0"/>
                </a:lnTo>
                <a:close/>
              </a:path>
            </a:pathLst>
          </a:custGeom>
          <a:blipFill rotWithShape="1">
            <a:blip r:embed="rId16">
              <a:alphaModFix/>
            </a:blip>
            <a:stretch>
              <a:fillRect b="0" l="0" r="0" t="0"/>
            </a:stretch>
          </a:blipFill>
          <a:ln>
            <a:noFill/>
          </a:ln>
        </p:spPr>
      </p:sp>
      <p:sp>
        <p:nvSpPr>
          <p:cNvPr id="391" name="Google Shape;391;p39"/>
          <p:cNvSpPr/>
          <p:nvPr/>
        </p:nvSpPr>
        <p:spPr>
          <a:xfrm>
            <a:off x="5341711" y="1438883"/>
            <a:ext cx="392487" cy="478643"/>
          </a:xfrm>
          <a:custGeom>
            <a:rect b="b" l="l" r="r" t="t"/>
            <a:pathLst>
              <a:path extrusionOk="0" h="957285" w="784974">
                <a:moveTo>
                  <a:pt x="0" y="0"/>
                </a:moveTo>
                <a:lnTo>
                  <a:pt x="784974" y="0"/>
                </a:lnTo>
                <a:lnTo>
                  <a:pt x="784974" y="957285"/>
                </a:lnTo>
                <a:lnTo>
                  <a:pt x="0" y="957285"/>
                </a:lnTo>
                <a:lnTo>
                  <a:pt x="0" y="0"/>
                </a:lnTo>
                <a:close/>
              </a:path>
            </a:pathLst>
          </a:custGeom>
          <a:blipFill rotWithShape="1">
            <a:blip r:embed="rId17">
              <a:alphaModFix/>
            </a:blip>
            <a:stretch>
              <a:fillRect b="0" l="0" r="0" t="0"/>
            </a:stretch>
          </a:blipFill>
          <a:ln>
            <a:noFill/>
          </a:ln>
        </p:spPr>
      </p:sp>
      <p:sp>
        <p:nvSpPr>
          <p:cNvPr id="392" name="Google Shape;392;p39"/>
          <p:cNvSpPr/>
          <p:nvPr/>
        </p:nvSpPr>
        <p:spPr>
          <a:xfrm>
            <a:off x="7381518" y="1468789"/>
            <a:ext cx="445785" cy="448229"/>
          </a:xfrm>
          <a:custGeom>
            <a:rect b="b" l="l" r="r" t="t"/>
            <a:pathLst>
              <a:path extrusionOk="0" h="896459" w="891570">
                <a:moveTo>
                  <a:pt x="0" y="0"/>
                </a:moveTo>
                <a:lnTo>
                  <a:pt x="891570" y="0"/>
                </a:lnTo>
                <a:lnTo>
                  <a:pt x="891570" y="896459"/>
                </a:lnTo>
                <a:lnTo>
                  <a:pt x="0" y="896459"/>
                </a:lnTo>
                <a:lnTo>
                  <a:pt x="0" y="0"/>
                </a:lnTo>
                <a:close/>
              </a:path>
            </a:pathLst>
          </a:custGeom>
          <a:blipFill rotWithShape="1">
            <a:blip r:embed="rId18">
              <a:alphaModFix/>
            </a:blip>
            <a:stretch>
              <a:fillRect b="0" l="0" r="0" t="0"/>
            </a:stretch>
          </a:blipFill>
          <a:ln>
            <a:noFill/>
          </a:ln>
        </p:spPr>
      </p:sp>
      <p:sp>
        <p:nvSpPr>
          <p:cNvPr id="393" name="Google Shape;393;p39"/>
          <p:cNvSpPr/>
          <p:nvPr/>
        </p:nvSpPr>
        <p:spPr>
          <a:xfrm>
            <a:off x="7333870" y="2314621"/>
            <a:ext cx="382636" cy="473986"/>
          </a:xfrm>
          <a:custGeom>
            <a:rect b="b" l="l" r="r" t="t"/>
            <a:pathLst>
              <a:path extrusionOk="0" h="947971" w="765272">
                <a:moveTo>
                  <a:pt x="0" y="0"/>
                </a:moveTo>
                <a:lnTo>
                  <a:pt x="765271" y="0"/>
                </a:lnTo>
                <a:lnTo>
                  <a:pt x="765271" y="947971"/>
                </a:lnTo>
                <a:lnTo>
                  <a:pt x="0" y="947971"/>
                </a:lnTo>
                <a:lnTo>
                  <a:pt x="0" y="0"/>
                </a:lnTo>
                <a:close/>
              </a:path>
            </a:pathLst>
          </a:custGeom>
          <a:blipFill rotWithShape="1">
            <a:blip r:embed="rId19">
              <a:alphaModFix/>
            </a:blip>
            <a:stretch>
              <a:fillRect b="0" l="0" r="0" t="0"/>
            </a:stretch>
          </a:blipFill>
          <a:ln>
            <a:noFill/>
          </a:ln>
        </p:spPr>
      </p:sp>
      <p:sp>
        <p:nvSpPr>
          <p:cNvPr id="394" name="Google Shape;394;p39"/>
          <p:cNvSpPr/>
          <p:nvPr/>
        </p:nvSpPr>
        <p:spPr>
          <a:xfrm>
            <a:off x="6509367" y="2314621"/>
            <a:ext cx="515202" cy="473986"/>
          </a:xfrm>
          <a:custGeom>
            <a:rect b="b" l="l" r="r" t="t"/>
            <a:pathLst>
              <a:path extrusionOk="0" h="947971" w="1030404">
                <a:moveTo>
                  <a:pt x="0" y="0"/>
                </a:moveTo>
                <a:lnTo>
                  <a:pt x="1030403" y="0"/>
                </a:lnTo>
                <a:lnTo>
                  <a:pt x="1030403" y="947971"/>
                </a:lnTo>
                <a:lnTo>
                  <a:pt x="0" y="947971"/>
                </a:lnTo>
                <a:lnTo>
                  <a:pt x="0" y="0"/>
                </a:lnTo>
                <a:close/>
              </a:path>
            </a:pathLst>
          </a:custGeom>
          <a:blipFill rotWithShape="1">
            <a:blip r:embed="rId20">
              <a:alphaModFix/>
            </a:blip>
            <a:stretch>
              <a:fillRect b="0" l="0" r="0" t="0"/>
            </a:stretch>
          </a:blipFill>
          <a:ln>
            <a:noFill/>
          </a:ln>
        </p:spPr>
      </p:sp>
      <p:sp>
        <p:nvSpPr>
          <p:cNvPr id="395" name="Google Shape;395;p39"/>
          <p:cNvSpPr/>
          <p:nvPr/>
        </p:nvSpPr>
        <p:spPr>
          <a:xfrm>
            <a:off x="8057627" y="2422109"/>
            <a:ext cx="541663" cy="311210"/>
          </a:xfrm>
          <a:custGeom>
            <a:rect b="b" l="l" r="r" t="t"/>
            <a:pathLst>
              <a:path extrusionOk="0" h="622419" w="1083325">
                <a:moveTo>
                  <a:pt x="0" y="0"/>
                </a:moveTo>
                <a:lnTo>
                  <a:pt x="1083324" y="0"/>
                </a:lnTo>
                <a:lnTo>
                  <a:pt x="1083324" y="622420"/>
                </a:lnTo>
                <a:lnTo>
                  <a:pt x="0" y="622420"/>
                </a:lnTo>
                <a:lnTo>
                  <a:pt x="0" y="0"/>
                </a:lnTo>
                <a:close/>
              </a:path>
            </a:pathLst>
          </a:custGeom>
          <a:blipFill rotWithShape="1">
            <a:blip r:embed="rId21">
              <a:alphaModFix/>
            </a:blip>
            <a:stretch>
              <a:fillRect b="0" l="0" r="0" t="0"/>
            </a:stretch>
          </a:blipFill>
          <a:ln>
            <a:noFill/>
          </a:ln>
        </p:spPr>
      </p:sp>
      <p:sp>
        <p:nvSpPr>
          <p:cNvPr id="396" name="Google Shape;396;p39"/>
          <p:cNvSpPr/>
          <p:nvPr/>
        </p:nvSpPr>
        <p:spPr>
          <a:xfrm>
            <a:off x="4953208" y="2314621"/>
            <a:ext cx="473986" cy="473986"/>
          </a:xfrm>
          <a:custGeom>
            <a:rect b="b" l="l" r="r" t="t"/>
            <a:pathLst>
              <a:path extrusionOk="0" h="947971" w="947971">
                <a:moveTo>
                  <a:pt x="0" y="0"/>
                </a:moveTo>
                <a:lnTo>
                  <a:pt x="947971" y="0"/>
                </a:lnTo>
                <a:lnTo>
                  <a:pt x="947971" y="947971"/>
                </a:lnTo>
                <a:lnTo>
                  <a:pt x="0" y="947971"/>
                </a:lnTo>
                <a:lnTo>
                  <a:pt x="0" y="0"/>
                </a:lnTo>
                <a:close/>
              </a:path>
            </a:pathLst>
          </a:custGeom>
          <a:blipFill rotWithShape="1">
            <a:blip r:embed="rId22">
              <a:alphaModFix/>
            </a:blip>
            <a:stretch>
              <a:fillRect b="0" l="0" r="0" t="0"/>
            </a:stretch>
          </a:blipFill>
          <a:ln>
            <a:noFill/>
          </a:ln>
        </p:spPr>
      </p:sp>
      <p:sp>
        <p:nvSpPr>
          <p:cNvPr id="397" name="Google Shape;397;p39"/>
          <p:cNvSpPr/>
          <p:nvPr/>
        </p:nvSpPr>
        <p:spPr>
          <a:xfrm>
            <a:off x="3312746" y="2314621"/>
            <a:ext cx="551146" cy="473986"/>
          </a:xfrm>
          <a:custGeom>
            <a:rect b="b" l="l" r="r" t="t"/>
            <a:pathLst>
              <a:path extrusionOk="0" h="947971" w="1102292">
                <a:moveTo>
                  <a:pt x="0" y="0"/>
                </a:moveTo>
                <a:lnTo>
                  <a:pt x="1102293" y="0"/>
                </a:lnTo>
                <a:lnTo>
                  <a:pt x="1102293" y="947971"/>
                </a:lnTo>
                <a:lnTo>
                  <a:pt x="0" y="947971"/>
                </a:lnTo>
                <a:lnTo>
                  <a:pt x="0" y="0"/>
                </a:lnTo>
                <a:close/>
              </a:path>
            </a:pathLst>
          </a:custGeom>
          <a:blipFill rotWithShape="1">
            <a:blip r:embed="rId23">
              <a:alphaModFix/>
            </a:blip>
            <a:stretch>
              <a:fillRect b="0" l="0" r="0" t="0"/>
            </a:stretch>
          </a:blipFill>
          <a:ln>
            <a:noFill/>
          </a:ln>
        </p:spPr>
      </p:sp>
      <p:sp>
        <p:nvSpPr>
          <p:cNvPr id="398" name="Google Shape;398;p39"/>
          <p:cNvSpPr/>
          <p:nvPr/>
        </p:nvSpPr>
        <p:spPr>
          <a:xfrm>
            <a:off x="5680463" y="2314621"/>
            <a:ext cx="473124" cy="473986"/>
          </a:xfrm>
          <a:custGeom>
            <a:rect b="b" l="l" r="r" t="t"/>
            <a:pathLst>
              <a:path extrusionOk="0" h="947971" w="946248">
                <a:moveTo>
                  <a:pt x="0" y="0"/>
                </a:moveTo>
                <a:lnTo>
                  <a:pt x="946248" y="0"/>
                </a:lnTo>
                <a:lnTo>
                  <a:pt x="946248" y="947971"/>
                </a:lnTo>
                <a:lnTo>
                  <a:pt x="0" y="947971"/>
                </a:lnTo>
                <a:lnTo>
                  <a:pt x="0" y="0"/>
                </a:lnTo>
                <a:close/>
              </a:path>
            </a:pathLst>
          </a:custGeom>
          <a:blipFill rotWithShape="1">
            <a:blip r:embed="rId24">
              <a:alphaModFix/>
            </a:blip>
            <a:stretch>
              <a:fillRect b="0" l="0" r="0" t="0"/>
            </a:stretch>
          </a:blipFill>
          <a:ln>
            <a:noFill/>
          </a:ln>
        </p:spPr>
      </p:sp>
      <p:sp>
        <p:nvSpPr>
          <p:cNvPr id="399" name="Google Shape;399;p39"/>
          <p:cNvSpPr/>
          <p:nvPr/>
        </p:nvSpPr>
        <p:spPr>
          <a:xfrm>
            <a:off x="4171557" y="2314621"/>
            <a:ext cx="473986" cy="473986"/>
          </a:xfrm>
          <a:custGeom>
            <a:rect b="b" l="l" r="r" t="t"/>
            <a:pathLst>
              <a:path extrusionOk="0" h="947971" w="947971">
                <a:moveTo>
                  <a:pt x="0" y="0"/>
                </a:moveTo>
                <a:lnTo>
                  <a:pt x="947972" y="0"/>
                </a:lnTo>
                <a:lnTo>
                  <a:pt x="947972" y="947971"/>
                </a:lnTo>
                <a:lnTo>
                  <a:pt x="0" y="947971"/>
                </a:lnTo>
                <a:lnTo>
                  <a:pt x="0" y="0"/>
                </a:lnTo>
                <a:close/>
              </a:path>
            </a:pathLst>
          </a:custGeom>
          <a:blipFill rotWithShape="1">
            <a:blip r:embed="rId25">
              <a:alphaModFix/>
            </a:blip>
            <a:stretch>
              <a:fillRect b="0" l="0" r="0" t="0"/>
            </a:stretch>
          </a:blipFill>
          <a:ln>
            <a:noFill/>
          </a:ln>
        </p:spPr>
      </p:sp>
      <p:sp>
        <p:nvSpPr>
          <p:cNvPr id="400" name="Google Shape;400;p39"/>
          <p:cNvSpPr/>
          <p:nvPr/>
        </p:nvSpPr>
        <p:spPr>
          <a:xfrm>
            <a:off x="6766766" y="3198731"/>
            <a:ext cx="519464" cy="409904"/>
          </a:xfrm>
          <a:custGeom>
            <a:rect b="b" l="l" r="r" t="t"/>
            <a:pathLst>
              <a:path extrusionOk="0" h="819809" w="1038928">
                <a:moveTo>
                  <a:pt x="0" y="0"/>
                </a:moveTo>
                <a:lnTo>
                  <a:pt x="1038928" y="0"/>
                </a:lnTo>
                <a:lnTo>
                  <a:pt x="1038928" y="819809"/>
                </a:lnTo>
                <a:lnTo>
                  <a:pt x="0" y="819809"/>
                </a:lnTo>
                <a:lnTo>
                  <a:pt x="0" y="0"/>
                </a:lnTo>
                <a:close/>
              </a:path>
            </a:pathLst>
          </a:custGeom>
          <a:blipFill rotWithShape="1">
            <a:blip r:embed="rId26">
              <a:alphaModFix/>
            </a:blip>
            <a:stretch>
              <a:fillRect b="0" l="0" r="0" t="0"/>
            </a:stretch>
          </a:blipFill>
          <a:ln>
            <a:noFill/>
          </a:ln>
        </p:spPr>
      </p:sp>
      <p:sp>
        <p:nvSpPr>
          <p:cNvPr id="401" name="Google Shape;401;p39"/>
          <p:cNvSpPr/>
          <p:nvPr/>
        </p:nvSpPr>
        <p:spPr>
          <a:xfrm>
            <a:off x="5970571" y="3217995"/>
            <a:ext cx="535731" cy="322413"/>
          </a:xfrm>
          <a:custGeom>
            <a:rect b="b" l="l" r="r" t="t"/>
            <a:pathLst>
              <a:path extrusionOk="0" h="644825" w="1071462">
                <a:moveTo>
                  <a:pt x="0" y="0"/>
                </a:moveTo>
                <a:lnTo>
                  <a:pt x="1071462" y="0"/>
                </a:lnTo>
                <a:lnTo>
                  <a:pt x="1071462" y="644826"/>
                </a:lnTo>
                <a:lnTo>
                  <a:pt x="0" y="644826"/>
                </a:lnTo>
                <a:lnTo>
                  <a:pt x="0" y="0"/>
                </a:lnTo>
                <a:close/>
              </a:path>
            </a:pathLst>
          </a:custGeom>
          <a:blipFill rotWithShape="1">
            <a:blip r:embed="rId27">
              <a:alphaModFix/>
            </a:blip>
            <a:stretch>
              <a:fillRect b="0" l="0" r="0" t="0"/>
            </a:stretch>
          </a:blipFill>
          <a:ln>
            <a:noFill/>
          </a:ln>
        </p:spPr>
      </p:sp>
      <p:sp>
        <p:nvSpPr>
          <p:cNvPr id="402" name="Google Shape;402;p39"/>
          <p:cNvSpPr/>
          <p:nvPr/>
        </p:nvSpPr>
        <p:spPr>
          <a:xfrm>
            <a:off x="4709211" y="3168745"/>
            <a:ext cx="440830" cy="469877"/>
          </a:xfrm>
          <a:custGeom>
            <a:rect b="b" l="l" r="r" t="t"/>
            <a:pathLst>
              <a:path extrusionOk="0" h="939754" w="881660">
                <a:moveTo>
                  <a:pt x="0" y="0"/>
                </a:moveTo>
                <a:lnTo>
                  <a:pt x="881660" y="0"/>
                </a:lnTo>
                <a:lnTo>
                  <a:pt x="881660" y="939754"/>
                </a:lnTo>
                <a:lnTo>
                  <a:pt x="0" y="939754"/>
                </a:lnTo>
                <a:lnTo>
                  <a:pt x="0" y="0"/>
                </a:lnTo>
                <a:close/>
              </a:path>
            </a:pathLst>
          </a:custGeom>
          <a:blipFill rotWithShape="1">
            <a:blip r:embed="rId28">
              <a:alphaModFix/>
            </a:blip>
            <a:stretch>
              <a:fillRect b="0" l="0" r="0" t="0"/>
            </a:stretch>
          </a:blipFill>
          <a:ln>
            <a:noFill/>
          </a:ln>
        </p:spPr>
      </p:sp>
      <p:sp>
        <p:nvSpPr>
          <p:cNvPr id="403" name="Google Shape;403;p39"/>
          <p:cNvSpPr/>
          <p:nvPr/>
        </p:nvSpPr>
        <p:spPr>
          <a:xfrm>
            <a:off x="5410505" y="3174249"/>
            <a:ext cx="299603" cy="409905"/>
          </a:xfrm>
          <a:custGeom>
            <a:rect b="b" l="l" r="r" t="t"/>
            <a:pathLst>
              <a:path extrusionOk="0" h="819809" w="599206">
                <a:moveTo>
                  <a:pt x="0" y="0"/>
                </a:moveTo>
                <a:lnTo>
                  <a:pt x="599205" y="0"/>
                </a:lnTo>
                <a:lnTo>
                  <a:pt x="599205" y="819808"/>
                </a:lnTo>
                <a:lnTo>
                  <a:pt x="0" y="819808"/>
                </a:lnTo>
                <a:lnTo>
                  <a:pt x="0" y="0"/>
                </a:lnTo>
                <a:close/>
              </a:path>
            </a:pathLst>
          </a:custGeom>
          <a:blipFill rotWithShape="1">
            <a:blip r:embed="rId29">
              <a:alphaModFix/>
            </a:blip>
            <a:stretch>
              <a:fillRect b="0" l="0" r="0" t="0"/>
            </a:stretch>
          </a:blipFill>
          <a:ln>
            <a:noFill/>
          </a:ln>
        </p:spPr>
      </p:sp>
      <p:sp>
        <p:nvSpPr>
          <p:cNvPr id="404" name="Google Shape;404;p39"/>
          <p:cNvSpPr/>
          <p:nvPr/>
        </p:nvSpPr>
        <p:spPr>
          <a:xfrm>
            <a:off x="4104822" y="3168745"/>
            <a:ext cx="342583" cy="469877"/>
          </a:xfrm>
          <a:custGeom>
            <a:rect b="b" l="l" r="r" t="t"/>
            <a:pathLst>
              <a:path extrusionOk="0" h="939754" w="685166">
                <a:moveTo>
                  <a:pt x="0" y="0"/>
                </a:moveTo>
                <a:lnTo>
                  <a:pt x="685166" y="0"/>
                </a:lnTo>
                <a:lnTo>
                  <a:pt x="685166" y="939754"/>
                </a:lnTo>
                <a:lnTo>
                  <a:pt x="0" y="939754"/>
                </a:lnTo>
                <a:lnTo>
                  <a:pt x="0" y="0"/>
                </a:lnTo>
                <a:close/>
              </a:path>
            </a:pathLst>
          </a:custGeom>
          <a:blipFill rotWithShape="1">
            <a:blip r:embed="rId30">
              <a:alphaModFix/>
            </a:blip>
            <a:stretch>
              <a:fillRect b="0" l="0" r="0" t="0"/>
            </a:stretch>
          </a:blipFill>
          <a:ln>
            <a:noFill/>
          </a:ln>
        </p:spPr>
      </p:sp>
      <p:sp>
        <p:nvSpPr>
          <p:cNvPr id="405" name="Google Shape;405;p39"/>
          <p:cNvSpPr/>
          <p:nvPr/>
        </p:nvSpPr>
        <p:spPr>
          <a:xfrm>
            <a:off x="8219746" y="3198731"/>
            <a:ext cx="409904" cy="409904"/>
          </a:xfrm>
          <a:custGeom>
            <a:rect b="b" l="l" r="r" t="t"/>
            <a:pathLst>
              <a:path extrusionOk="0" h="819809" w="819809">
                <a:moveTo>
                  <a:pt x="0" y="0"/>
                </a:moveTo>
                <a:lnTo>
                  <a:pt x="819809" y="0"/>
                </a:lnTo>
                <a:lnTo>
                  <a:pt x="819809" y="819809"/>
                </a:lnTo>
                <a:lnTo>
                  <a:pt x="0" y="819809"/>
                </a:lnTo>
                <a:lnTo>
                  <a:pt x="0" y="0"/>
                </a:lnTo>
                <a:close/>
              </a:path>
            </a:pathLst>
          </a:custGeom>
          <a:blipFill rotWithShape="1">
            <a:blip r:embed="rId31">
              <a:alphaModFix/>
            </a:blip>
            <a:stretch>
              <a:fillRect b="0" l="0" r="0" t="0"/>
            </a:stretch>
          </a:blipFill>
          <a:ln>
            <a:noFill/>
          </a:ln>
        </p:spPr>
      </p:sp>
      <p:sp>
        <p:nvSpPr>
          <p:cNvPr id="406" name="Google Shape;406;p39"/>
          <p:cNvSpPr/>
          <p:nvPr/>
        </p:nvSpPr>
        <p:spPr>
          <a:xfrm>
            <a:off x="7548707" y="3198731"/>
            <a:ext cx="409904" cy="409904"/>
          </a:xfrm>
          <a:custGeom>
            <a:rect b="b" l="l" r="r" t="t"/>
            <a:pathLst>
              <a:path extrusionOk="0" h="819809" w="819809">
                <a:moveTo>
                  <a:pt x="0" y="0"/>
                </a:moveTo>
                <a:lnTo>
                  <a:pt x="819809" y="0"/>
                </a:lnTo>
                <a:lnTo>
                  <a:pt x="819809" y="819809"/>
                </a:lnTo>
                <a:lnTo>
                  <a:pt x="0" y="819809"/>
                </a:lnTo>
                <a:lnTo>
                  <a:pt x="0" y="0"/>
                </a:lnTo>
                <a:close/>
              </a:path>
            </a:pathLst>
          </a:custGeom>
          <a:blipFill rotWithShape="1">
            <a:blip r:embed="rId32">
              <a:alphaModFix/>
            </a:blip>
            <a:stretch>
              <a:fillRect b="0" l="0" r="0" t="0"/>
            </a:stretch>
          </a:blipFill>
          <a:ln>
            <a:noFill/>
          </a:ln>
        </p:spPr>
      </p:sp>
      <p:sp>
        <p:nvSpPr>
          <p:cNvPr id="407" name="Google Shape;407;p39"/>
          <p:cNvSpPr/>
          <p:nvPr/>
        </p:nvSpPr>
        <p:spPr>
          <a:xfrm>
            <a:off x="3312746" y="3142208"/>
            <a:ext cx="530942" cy="473985"/>
          </a:xfrm>
          <a:custGeom>
            <a:rect b="b" l="l" r="r" t="t"/>
            <a:pathLst>
              <a:path extrusionOk="0" h="947971" w="1061883">
                <a:moveTo>
                  <a:pt x="0" y="0"/>
                </a:moveTo>
                <a:lnTo>
                  <a:pt x="1061883" y="0"/>
                </a:lnTo>
                <a:lnTo>
                  <a:pt x="1061883" y="947972"/>
                </a:lnTo>
                <a:lnTo>
                  <a:pt x="0" y="947972"/>
                </a:lnTo>
                <a:lnTo>
                  <a:pt x="0" y="0"/>
                </a:lnTo>
                <a:close/>
              </a:path>
            </a:pathLst>
          </a:custGeom>
          <a:blipFill rotWithShape="1">
            <a:blip r:embed="rId33">
              <a:alphaModFix/>
            </a:blip>
            <a:stretch>
              <a:fillRect b="0" l="0" r="0" t="0"/>
            </a:stretch>
          </a:blipFill>
          <a:ln>
            <a:noFill/>
          </a:ln>
        </p:spPr>
      </p:sp>
      <p:sp>
        <p:nvSpPr>
          <p:cNvPr id="408" name="Google Shape;408;p39"/>
          <p:cNvSpPr/>
          <p:nvPr/>
        </p:nvSpPr>
        <p:spPr>
          <a:xfrm>
            <a:off x="8118957" y="4076422"/>
            <a:ext cx="405786" cy="463996"/>
          </a:xfrm>
          <a:custGeom>
            <a:rect b="b" l="l" r="r" t="t"/>
            <a:pathLst>
              <a:path extrusionOk="0" h="927993" w="811572">
                <a:moveTo>
                  <a:pt x="0" y="0"/>
                </a:moveTo>
                <a:lnTo>
                  <a:pt x="811573" y="0"/>
                </a:lnTo>
                <a:lnTo>
                  <a:pt x="811573" y="927994"/>
                </a:lnTo>
                <a:lnTo>
                  <a:pt x="0" y="927994"/>
                </a:lnTo>
                <a:lnTo>
                  <a:pt x="0" y="0"/>
                </a:lnTo>
                <a:close/>
              </a:path>
            </a:pathLst>
          </a:custGeom>
          <a:blipFill rotWithShape="1">
            <a:blip r:embed="rId34">
              <a:alphaModFix/>
            </a:blip>
            <a:stretch>
              <a:fillRect b="0" l="0" r="0" t="0"/>
            </a:stretch>
          </a:blipFill>
          <a:ln>
            <a:noFill/>
          </a:ln>
        </p:spPr>
      </p:sp>
      <p:sp>
        <p:nvSpPr>
          <p:cNvPr id="409" name="Google Shape;409;p39"/>
          <p:cNvSpPr/>
          <p:nvPr/>
        </p:nvSpPr>
        <p:spPr>
          <a:xfrm>
            <a:off x="7315695" y="4137433"/>
            <a:ext cx="488535" cy="341975"/>
          </a:xfrm>
          <a:custGeom>
            <a:rect b="b" l="l" r="r" t="t"/>
            <a:pathLst>
              <a:path extrusionOk="0" h="683950" w="977071">
                <a:moveTo>
                  <a:pt x="0" y="0"/>
                </a:moveTo>
                <a:lnTo>
                  <a:pt x="977071" y="0"/>
                </a:lnTo>
                <a:lnTo>
                  <a:pt x="977071" y="683950"/>
                </a:lnTo>
                <a:lnTo>
                  <a:pt x="0" y="683950"/>
                </a:lnTo>
                <a:lnTo>
                  <a:pt x="0" y="0"/>
                </a:lnTo>
                <a:close/>
              </a:path>
            </a:pathLst>
          </a:custGeom>
          <a:blipFill rotWithShape="1">
            <a:blip r:embed="rId35">
              <a:alphaModFix/>
            </a:blip>
            <a:stretch>
              <a:fillRect b="0" l="0" r="0" t="0"/>
            </a:stretch>
          </a:blipFill>
          <a:ln>
            <a:noFill/>
          </a:ln>
        </p:spPr>
      </p:sp>
      <p:sp>
        <p:nvSpPr>
          <p:cNvPr id="410" name="Google Shape;410;p39"/>
          <p:cNvSpPr/>
          <p:nvPr/>
        </p:nvSpPr>
        <p:spPr>
          <a:xfrm>
            <a:off x="6578709" y="4137433"/>
            <a:ext cx="417969" cy="341975"/>
          </a:xfrm>
          <a:custGeom>
            <a:rect b="b" l="l" r="r" t="t"/>
            <a:pathLst>
              <a:path extrusionOk="0" h="683950" w="835938">
                <a:moveTo>
                  <a:pt x="0" y="0"/>
                </a:moveTo>
                <a:lnTo>
                  <a:pt x="835939" y="0"/>
                </a:lnTo>
                <a:lnTo>
                  <a:pt x="835939" y="683950"/>
                </a:lnTo>
                <a:lnTo>
                  <a:pt x="0" y="683950"/>
                </a:lnTo>
                <a:lnTo>
                  <a:pt x="0" y="0"/>
                </a:lnTo>
                <a:close/>
              </a:path>
            </a:pathLst>
          </a:custGeom>
          <a:blipFill rotWithShape="1">
            <a:blip r:embed="rId36">
              <a:alphaModFix/>
            </a:blip>
            <a:stretch>
              <a:fillRect b="0" l="0" r="0" t="0"/>
            </a:stretch>
          </a:blipFill>
          <a:ln>
            <a:noFill/>
          </a:ln>
        </p:spPr>
      </p:sp>
      <p:sp>
        <p:nvSpPr>
          <p:cNvPr id="411" name="Google Shape;411;p39"/>
          <p:cNvSpPr/>
          <p:nvPr/>
        </p:nvSpPr>
        <p:spPr>
          <a:xfrm>
            <a:off x="5373594" y="4076422"/>
            <a:ext cx="233686" cy="463996"/>
          </a:xfrm>
          <a:custGeom>
            <a:rect b="b" l="l" r="r" t="t"/>
            <a:pathLst>
              <a:path extrusionOk="0" h="927993" w="467371">
                <a:moveTo>
                  <a:pt x="0" y="0"/>
                </a:moveTo>
                <a:lnTo>
                  <a:pt x="467371" y="0"/>
                </a:lnTo>
                <a:lnTo>
                  <a:pt x="467371" y="927994"/>
                </a:lnTo>
                <a:lnTo>
                  <a:pt x="0" y="927994"/>
                </a:lnTo>
                <a:lnTo>
                  <a:pt x="0" y="0"/>
                </a:lnTo>
                <a:close/>
              </a:path>
            </a:pathLst>
          </a:custGeom>
          <a:blipFill rotWithShape="1">
            <a:blip r:embed="rId37">
              <a:alphaModFix/>
            </a:blip>
            <a:stretch>
              <a:fillRect b="0" l="0" r="0" t="0"/>
            </a:stretch>
          </a:blipFill>
          <a:ln>
            <a:noFill/>
          </a:ln>
        </p:spPr>
      </p:sp>
      <p:sp>
        <p:nvSpPr>
          <p:cNvPr id="412" name="Google Shape;412;p39"/>
          <p:cNvSpPr/>
          <p:nvPr/>
        </p:nvSpPr>
        <p:spPr>
          <a:xfrm>
            <a:off x="5922007" y="4137433"/>
            <a:ext cx="341975" cy="341975"/>
          </a:xfrm>
          <a:custGeom>
            <a:rect b="b" l="l" r="r" t="t"/>
            <a:pathLst>
              <a:path extrusionOk="0" h="683950" w="683950">
                <a:moveTo>
                  <a:pt x="0" y="0"/>
                </a:moveTo>
                <a:lnTo>
                  <a:pt x="683950" y="0"/>
                </a:lnTo>
                <a:lnTo>
                  <a:pt x="683950" y="683950"/>
                </a:lnTo>
                <a:lnTo>
                  <a:pt x="0" y="683950"/>
                </a:lnTo>
                <a:lnTo>
                  <a:pt x="0" y="0"/>
                </a:lnTo>
                <a:close/>
              </a:path>
            </a:pathLst>
          </a:custGeom>
          <a:blipFill rotWithShape="1">
            <a:blip r:embed="rId38">
              <a:alphaModFix/>
            </a:blip>
            <a:stretch>
              <a:fillRect b="0" l="0" r="0" t="0"/>
            </a:stretch>
          </a:blipFill>
          <a:ln>
            <a:noFill/>
          </a:ln>
        </p:spPr>
      </p:sp>
      <p:sp>
        <p:nvSpPr>
          <p:cNvPr id="413" name="Google Shape;413;p39"/>
          <p:cNvSpPr/>
          <p:nvPr/>
        </p:nvSpPr>
        <p:spPr>
          <a:xfrm>
            <a:off x="3309306" y="4034744"/>
            <a:ext cx="294575" cy="547353"/>
          </a:xfrm>
          <a:custGeom>
            <a:rect b="b" l="l" r="r" t="t"/>
            <a:pathLst>
              <a:path extrusionOk="0" h="1094706" w="589151">
                <a:moveTo>
                  <a:pt x="0" y="0"/>
                </a:moveTo>
                <a:lnTo>
                  <a:pt x="589151" y="0"/>
                </a:lnTo>
                <a:lnTo>
                  <a:pt x="589151" y="1094706"/>
                </a:lnTo>
                <a:lnTo>
                  <a:pt x="0" y="1094706"/>
                </a:lnTo>
                <a:lnTo>
                  <a:pt x="0" y="0"/>
                </a:lnTo>
                <a:close/>
              </a:path>
            </a:pathLst>
          </a:custGeom>
          <a:blipFill rotWithShape="1">
            <a:blip r:embed="rId39">
              <a:alphaModFix/>
            </a:blip>
            <a:stretch>
              <a:fillRect b="0" l="0" r="0" t="0"/>
            </a:stretch>
          </a:blipFill>
          <a:ln>
            <a:noFill/>
          </a:ln>
        </p:spPr>
      </p:sp>
      <p:sp>
        <p:nvSpPr>
          <p:cNvPr id="414" name="Google Shape;414;p39"/>
          <p:cNvSpPr/>
          <p:nvPr/>
        </p:nvSpPr>
        <p:spPr>
          <a:xfrm>
            <a:off x="3919466" y="4034744"/>
            <a:ext cx="423950" cy="547353"/>
          </a:xfrm>
          <a:custGeom>
            <a:rect b="b" l="l" r="r" t="t"/>
            <a:pathLst>
              <a:path extrusionOk="0" h="1094706" w="847900">
                <a:moveTo>
                  <a:pt x="0" y="0"/>
                </a:moveTo>
                <a:lnTo>
                  <a:pt x="847900" y="0"/>
                </a:lnTo>
                <a:lnTo>
                  <a:pt x="847900" y="1094706"/>
                </a:lnTo>
                <a:lnTo>
                  <a:pt x="0" y="1094706"/>
                </a:lnTo>
                <a:lnTo>
                  <a:pt x="0" y="0"/>
                </a:lnTo>
                <a:close/>
              </a:path>
            </a:pathLst>
          </a:custGeom>
          <a:blipFill rotWithShape="1">
            <a:blip r:embed="rId40">
              <a:alphaModFix/>
            </a:blip>
            <a:stretch>
              <a:fillRect b="0" l="0" r="0" t="0"/>
            </a:stretch>
          </a:blipFill>
          <a:ln>
            <a:noFill/>
          </a:ln>
        </p:spPr>
      </p:sp>
      <p:sp>
        <p:nvSpPr>
          <p:cNvPr id="415" name="Google Shape;415;p39"/>
          <p:cNvSpPr/>
          <p:nvPr/>
        </p:nvSpPr>
        <p:spPr>
          <a:xfrm>
            <a:off x="4658143" y="4076422"/>
            <a:ext cx="400725" cy="463996"/>
          </a:xfrm>
          <a:custGeom>
            <a:rect b="b" l="l" r="r" t="t"/>
            <a:pathLst>
              <a:path extrusionOk="0" h="927993" w="801449">
                <a:moveTo>
                  <a:pt x="0" y="0"/>
                </a:moveTo>
                <a:lnTo>
                  <a:pt x="801449" y="0"/>
                </a:lnTo>
                <a:lnTo>
                  <a:pt x="801449" y="927994"/>
                </a:lnTo>
                <a:lnTo>
                  <a:pt x="0" y="927994"/>
                </a:lnTo>
                <a:lnTo>
                  <a:pt x="0" y="0"/>
                </a:lnTo>
                <a:close/>
              </a:path>
            </a:pathLst>
          </a:custGeom>
          <a:blipFill rotWithShape="1">
            <a:blip r:embed="rId41">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9F53"/>
        </a:solidFill>
      </p:bgPr>
    </p:bg>
    <p:spTree>
      <p:nvGrpSpPr>
        <p:cNvPr id="419" name="Shape 419"/>
        <p:cNvGrpSpPr/>
        <p:nvPr/>
      </p:nvGrpSpPr>
      <p:grpSpPr>
        <a:xfrm>
          <a:off x="0" y="0"/>
          <a:ext cx="0" cy="0"/>
          <a:chOff x="0" y="0"/>
          <a:chExt cx="0" cy="0"/>
        </a:xfrm>
      </p:grpSpPr>
      <p:sp>
        <p:nvSpPr>
          <p:cNvPr id="420" name="Google Shape;420;p40"/>
          <p:cNvSpPr/>
          <p:nvPr/>
        </p:nvSpPr>
        <p:spPr>
          <a:xfrm>
            <a:off x="3597525" y="888898"/>
            <a:ext cx="1973347" cy="493337"/>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sp>
        <p:nvSpPr>
          <p:cNvPr id="421" name="Google Shape;421;p40"/>
          <p:cNvSpPr txBox="1"/>
          <p:nvPr/>
        </p:nvSpPr>
        <p:spPr>
          <a:xfrm>
            <a:off x="1511750" y="1757711"/>
            <a:ext cx="6120500" cy="819150"/>
          </a:xfrm>
          <a:prstGeom prst="rect">
            <a:avLst/>
          </a:prstGeom>
          <a:noFill/>
          <a:ln>
            <a:noFill/>
          </a:ln>
        </p:spPr>
        <p:txBody>
          <a:bodyPr anchorCtr="0" anchor="t" bIns="0" lIns="0" spcFirstLastPara="1" rIns="0" wrap="square" tIns="0">
            <a:spAutoFit/>
          </a:bodyPr>
          <a:lstStyle/>
          <a:p>
            <a:pPr indent="0" lvl="0" marL="0" marR="0" rtl="0" algn="ctr">
              <a:lnSpc>
                <a:spcPct val="129000"/>
              </a:lnSpc>
              <a:spcBef>
                <a:spcPts val="0"/>
              </a:spcBef>
              <a:spcAft>
                <a:spcPts val="0"/>
              </a:spcAft>
              <a:buNone/>
            </a:pPr>
            <a:r>
              <a:rPr b="0" i="0" lang="en" sz="2500" u="none" cap="none" strike="noStrike">
                <a:solidFill>
                  <a:srgbClr val="FFFDFC"/>
                </a:solidFill>
                <a:latin typeface="Raleway"/>
                <a:ea typeface="Raleway"/>
                <a:cs typeface="Raleway"/>
                <a:sym typeface="Raleway"/>
              </a:rPr>
              <a:t>This presentation template is free for everyone to use thanks to the following:</a:t>
            </a:r>
            <a:endParaRPr sz="700"/>
          </a:p>
        </p:txBody>
      </p:sp>
      <p:sp>
        <p:nvSpPr>
          <p:cNvPr id="422" name="Google Shape;422;p40"/>
          <p:cNvSpPr txBox="1"/>
          <p:nvPr/>
        </p:nvSpPr>
        <p:spPr>
          <a:xfrm>
            <a:off x="2819400" y="2953099"/>
            <a:ext cx="3505200" cy="333057"/>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FFFDFC"/>
                </a:solidFill>
                <a:latin typeface="Raleway"/>
                <a:ea typeface="Raleway"/>
                <a:cs typeface="Raleway"/>
                <a:sym typeface="Raleway"/>
              </a:rPr>
              <a:t>SlidesCarnival for the presentation template</a:t>
            </a:r>
            <a:endParaRPr sz="700"/>
          </a:p>
          <a:p>
            <a:pPr indent="0" lvl="1" marL="0" marR="0" rtl="0" algn="ctr">
              <a:lnSpc>
                <a:spcPct val="140000"/>
              </a:lnSpc>
              <a:spcBef>
                <a:spcPts val="0"/>
              </a:spcBef>
              <a:spcAft>
                <a:spcPts val="0"/>
              </a:spcAft>
              <a:buNone/>
            </a:pPr>
            <a:r>
              <a:rPr b="0" i="0" lang="en" sz="1000" u="none" cap="none" strike="noStrike">
                <a:solidFill>
                  <a:srgbClr val="FFFDFC"/>
                </a:solidFill>
                <a:latin typeface="Raleway"/>
                <a:ea typeface="Raleway"/>
                <a:cs typeface="Raleway"/>
                <a:sym typeface="Raleway"/>
              </a:rPr>
              <a:t>Pexels for the photos</a:t>
            </a:r>
            <a:endParaRPr sz="700"/>
          </a:p>
        </p:txBody>
      </p:sp>
      <p:sp>
        <p:nvSpPr>
          <p:cNvPr id="423" name="Google Shape;423;p40"/>
          <p:cNvSpPr txBox="1"/>
          <p:nvPr/>
        </p:nvSpPr>
        <p:spPr>
          <a:xfrm>
            <a:off x="1511750" y="3657725"/>
            <a:ext cx="6120500" cy="409575"/>
          </a:xfrm>
          <a:prstGeom prst="rect">
            <a:avLst/>
          </a:prstGeom>
          <a:noFill/>
          <a:ln>
            <a:noFill/>
          </a:ln>
        </p:spPr>
        <p:txBody>
          <a:bodyPr anchorCtr="0" anchor="t" bIns="0" lIns="0" spcFirstLastPara="1" rIns="0" wrap="square" tIns="0">
            <a:spAutoFit/>
          </a:bodyPr>
          <a:lstStyle/>
          <a:p>
            <a:pPr indent="0" lvl="0" marL="0" marR="0" rtl="0" algn="ctr">
              <a:lnSpc>
                <a:spcPct val="129000"/>
              </a:lnSpc>
              <a:spcBef>
                <a:spcPts val="0"/>
              </a:spcBef>
              <a:spcAft>
                <a:spcPts val="0"/>
              </a:spcAft>
              <a:buNone/>
            </a:pPr>
            <a:r>
              <a:rPr b="0" i="0" lang="en" sz="2500" u="none" cap="none" strike="noStrike">
                <a:solidFill>
                  <a:srgbClr val="FFFDFC"/>
                </a:solidFill>
                <a:latin typeface="Raleway Black"/>
                <a:ea typeface="Raleway Black"/>
                <a:cs typeface="Raleway Black"/>
                <a:sym typeface="Raleway Black"/>
              </a:rPr>
              <a:t>Happy designing! </a:t>
            </a:r>
            <a:endParaRPr sz="700"/>
          </a:p>
        </p:txBody>
      </p:sp>
      <p:sp>
        <p:nvSpPr>
          <p:cNvPr id="424" name="Google Shape;424;p40"/>
          <p:cNvSpPr/>
          <p:nvPr/>
        </p:nvSpPr>
        <p:spPr>
          <a:xfrm>
            <a:off x="7632250" y="1534035"/>
            <a:ext cx="3562537" cy="3504241"/>
          </a:xfrm>
          <a:custGeom>
            <a:rect b="b" l="l" r="r" t="t"/>
            <a:pathLst>
              <a:path extrusionOk="0" h="7008482" w="7125074">
                <a:moveTo>
                  <a:pt x="0" y="0"/>
                </a:moveTo>
                <a:lnTo>
                  <a:pt x="7125074" y="0"/>
                </a:lnTo>
                <a:lnTo>
                  <a:pt x="7125074" y="7008482"/>
                </a:lnTo>
                <a:lnTo>
                  <a:pt x="0" y="7008482"/>
                </a:lnTo>
                <a:lnTo>
                  <a:pt x="0" y="0"/>
                </a:lnTo>
                <a:close/>
              </a:path>
            </a:pathLst>
          </a:custGeom>
          <a:blipFill rotWithShape="1">
            <a:blip r:embed="rId4">
              <a:alphaModFix/>
            </a:blip>
            <a:stretch>
              <a:fillRect b="0" l="0" r="0" t="0"/>
            </a:stretch>
          </a:blipFill>
          <a:ln>
            <a:noFill/>
          </a:ln>
        </p:spPr>
      </p:sp>
      <p:sp>
        <p:nvSpPr>
          <p:cNvPr id="425" name="Google Shape;425;p40"/>
          <p:cNvSpPr/>
          <p:nvPr/>
        </p:nvSpPr>
        <p:spPr>
          <a:xfrm>
            <a:off x="-1705069" y="-1717955"/>
            <a:ext cx="3562537" cy="3504241"/>
          </a:xfrm>
          <a:custGeom>
            <a:rect b="b" l="l" r="r" t="t"/>
            <a:pathLst>
              <a:path extrusionOk="0" h="7008482" w="7125074">
                <a:moveTo>
                  <a:pt x="0" y="0"/>
                </a:moveTo>
                <a:lnTo>
                  <a:pt x="7125074" y="0"/>
                </a:lnTo>
                <a:lnTo>
                  <a:pt x="7125074" y="7008482"/>
                </a:lnTo>
                <a:lnTo>
                  <a:pt x="0" y="7008482"/>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9F53"/>
        </a:solidFill>
      </p:bgPr>
    </p:bg>
    <p:spTree>
      <p:nvGrpSpPr>
        <p:cNvPr id="150" name="Shape 150"/>
        <p:cNvGrpSpPr/>
        <p:nvPr/>
      </p:nvGrpSpPr>
      <p:grpSpPr>
        <a:xfrm>
          <a:off x="0" y="0"/>
          <a:ext cx="0" cy="0"/>
          <a:chOff x="0" y="0"/>
          <a:chExt cx="0" cy="0"/>
        </a:xfrm>
      </p:grpSpPr>
      <p:pic>
        <p:nvPicPr>
          <p:cNvPr id="151" name="Google Shape;151;p24"/>
          <p:cNvPicPr preferRelativeResize="0"/>
          <p:nvPr/>
        </p:nvPicPr>
        <p:blipFill>
          <a:blip r:embed="rId3">
            <a:alphaModFix/>
          </a:blip>
          <a:stretch>
            <a:fillRect/>
          </a:stretch>
        </p:blipFill>
        <p:spPr>
          <a:xfrm>
            <a:off x="-2" y="-948700"/>
            <a:ext cx="9140552" cy="6092200"/>
          </a:xfrm>
          <a:prstGeom prst="rect">
            <a:avLst/>
          </a:prstGeom>
          <a:noFill/>
          <a:ln>
            <a:noFill/>
          </a:ln>
        </p:spPr>
      </p:pic>
      <p:sp>
        <p:nvSpPr>
          <p:cNvPr id="152" name="Google Shape;152;p24"/>
          <p:cNvSpPr txBox="1"/>
          <p:nvPr/>
        </p:nvSpPr>
        <p:spPr>
          <a:xfrm rot="-5400000">
            <a:off x="-220838" y="3804308"/>
            <a:ext cx="1459068" cy="190616"/>
          </a:xfrm>
          <a:prstGeom prst="rect">
            <a:avLst/>
          </a:prstGeom>
          <a:noFill/>
          <a:ln>
            <a:noFill/>
          </a:ln>
        </p:spPr>
        <p:txBody>
          <a:bodyPr anchorCtr="0" anchor="t" bIns="0" lIns="0" spcFirstLastPara="1" rIns="0" wrap="square" tIns="0">
            <a:spAutoFit/>
          </a:bodyPr>
          <a:lstStyle/>
          <a:p>
            <a:pPr indent="0" lvl="0" marL="0" marR="0" rtl="0" algn="l">
              <a:lnSpc>
                <a:spcPct val="140044"/>
              </a:lnSpc>
              <a:spcBef>
                <a:spcPts val="0"/>
              </a:spcBef>
              <a:spcAft>
                <a:spcPts val="0"/>
              </a:spcAft>
              <a:buNone/>
            </a:pPr>
            <a:r>
              <a:rPr b="0" i="0" lang="en" sz="1100" u="none" cap="none" strike="noStrike">
                <a:solidFill>
                  <a:srgbClr val="FFFDFC"/>
                </a:solidFill>
                <a:latin typeface="Raleway Light"/>
                <a:ea typeface="Raleway Light"/>
                <a:cs typeface="Raleway Light"/>
                <a:sym typeface="Raleway Light"/>
              </a:rPr>
              <a:t>COLLEGE NAME</a:t>
            </a:r>
            <a:endParaRPr sz="700"/>
          </a:p>
        </p:txBody>
      </p:sp>
      <p:cxnSp>
        <p:nvCxnSpPr>
          <p:cNvPr id="153" name="Google Shape;153;p24"/>
          <p:cNvCxnSpPr/>
          <p:nvPr/>
        </p:nvCxnSpPr>
        <p:spPr>
          <a:xfrm>
            <a:off x="514350" y="514350"/>
            <a:ext cx="15777" cy="2757608"/>
          </a:xfrm>
          <a:prstGeom prst="straightConnector1">
            <a:avLst/>
          </a:prstGeom>
          <a:noFill/>
          <a:ln cap="flat" cmpd="sng" w="19050">
            <a:solidFill>
              <a:srgbClr val="FFFDFC"/>
            </a:solidFill>
            <a:prstDash val="solid"/>
            <a:round/>
            <a:headEnd len="sm" w="sm" type="none"/>
            <a:tailEnd len="sm" w="sm" type="none"/>
          </a:ln>
        </p:spPr>
      </p:cxnSp>
      <p:sp>
        <p:nvSpPr>
          <p:cNvPr id="154" name="Google Shape;154;p24"/>
          <p:cNvSpPr txBox="1"/>
          <p:nvPr/>
        </p:nvSpPr>
        <p:spPr>
          <a:xfrm>
            <a:off x="952419" y="541130"/>
            <a:ext cx="4117096" cy="1159434"/>
          </a:xfrm>
          <a:prstGeom prst="rect">
            <a:avLst/>
          </a:prstGeom>
          <a:noFill/>
          <a:ln>
            <a:noFill/>
          </a:ln>
        </p:spPr>
        <p:txBody>
          <a:bodyPr anchorCtr="0" anchor="t" bIns="0" lIns="0" spcFirstLastPara="1" rIns="0" wrap="square" tIns="0">
            <a:spAutoFit/>
          </a:bodyPr>
          <a:lstStyle/>
          <a:p>
            <a:pPr indent="0" lvl="0" marL="0" marR="0" rtl="0" algn="l">
              <a:lnSpc>
                <a:spcPct val="129000"/>
              </a:lnSpc>
              <a:spcBef>
                <a:spcPts val="0"/>
              </a:spcBef>
              <a:spcAft>
                <a:spcPts val="0"/>
              </a:spcAft>
              <a:buNone/>
            </a:pPr>
            <a:r>
              <a:rPr b="0" i="0" lang="en" sz="3600" u="none" cap="none" strike="noStrike">
                <a:solidFill>
                  <a:srgbClr val="FFFDFC"/>
                </a:solidFill>
                <a:latin typeface="Raleway Light"/>
                <a:ea typeface="Raleway Light"/>
                <a:cs typeface="Raleway Light"/>
                <a:sym typeface="Raleway Light"/>
              </a:rPr>
              <a:t>How to Use This </a:t>
            </a:r>
            <a:r>
              <a:rPr b="0" i="0" lang="en" sz="3600" u="none" cap="none" strike="noStrike">
                <a:solidFill>
                  <a:srgbClr val="FFFDFC"/>
                </a:solidFill>
                <a:latin typeface="Raleway Black"/>
                <a:ea typeface="Raleway Black"/>
                <a:cs typeface="Raleway Black"/>
                <a:sym typeface="Raleway Black"/>
              </a:rPr>
              <a:t>Presentation</a:t>
            </a:r>
            <a:endParaRPr sz="700"/>
          </a:p>
        </p:txBody>
      </p:sp>
      <p:sp>
        <p:nvSpPr>
          <p:cNvPr id="155" name="Google Shape;155;p24"/>
          <p:cNvSpPr txBox="1"/>
          <p:nvPr/>
        </p:nvSpPr>
        <p:spPr>
          <a:xfrm>
            <a:off x="952418" y="3081369"/>
            <a:ext cx="2570651" cy="190616"/>
          </a:xfrm>
          <a:prstGeom prst="rect">
            <a:avLst/>
          </a:prstGeom>
          <a:noFill/>
          <a:ln>
            <a:noFill/>
          </a:ln>
        </p:spPr>
        <p:txBody>
          <a:bodyPr anchorCtr="0" anchor="t" bIns="0" lIns="0" spcFirstLastPara="1" rIns="0" wrap="square" tIns="0">
            <a:spAutoFit/>
          </a:bodyPr>
          <a:lstStyle/>
          <a:p>
            <a:pPr indent="0" lvl="0" marL="0" marR="0" rtl="0" algn="l">
              <a:lnSpc>
                <a:spcPct val="140044"/>
              </a:lnSpc>
              <a:spcBef>
                <a:spcPts val="0"/>
              </a:spcBef>
              <a:spcAft>
                <a:spcPts val="0"/>
              </a:spcAft>
              <a:buNone/>
            </a:pPr>
            <a:r>
              <a:rPr b="1" i="0" lang="en" sz="1100" u="none" cap="none" strike="noStrike">
                <a:solidFill>
                  <a:srgbClr val="FFFDFC"/>
                </a:solidFill>
                <a:latin typeface="Raleway"/>
                <a:ea typeface="Raleway"/>
                <a:cs typeface="Raleway"/>
                <a:sym typeface="Raleway"/>
              </a:rPr>
              <a:t>GOOGLE SLIDES</a:t>
            </a:r>
            <a:endParaRPr sz="700"/>
          </a:p>
        </p:txBody>
      </p:sp>
      <p:sp>
        <p:nvSpPr>
          <p:cNvPr id="156" name="Google Shape;156;p24"/>
          <p:cNvSpPr txBox="1"/>
          <p:nvPr/>
        </p:nvSpPr>
        <p:spPr>
          <a:xfrm>
            <a:off x="4162488" y="3081369"/>
            <a:ext cx="2570650" cy="190616"/>
          </a:xfrm>
          <a:prstGeom prst="rect">
            <a:avLst/>
          </a:prstGeom>
          <a:noFill/>
          <a:ln>
            <a:noFill/>
          </a:ln>
        </p:spPr>
        <p:txBody>
          <a:bodyPr anchorCtr="0" anchor="t" bIns="0" lIns="0" spcFirstLastPara="1" rIns="0" wrap="square" tIns="0">
            <a:spAutoFit/>
          </a:bodyPr>
          <a:lstStyle/>
          <a:p>
            <a:pPr indent="0" lvl="0" marL="0" marR="0" rtl="0" algn="l">
              <a:lnSpc>
                <a:spcPct val="140044"/>
              </a:lnSpc>
              <a:spcBef>
                <a:spcPts val="0"/>
              </a:spcBef>
              <a:spcAft>
                <a:spcPts val="0"/>
              </a:spcAft>
              <a:buNone/>
            </a:pPr>
            <a:r>
              <a:rPr b="1" i="0" lang="en" sz="1100" u="none" cap="none" strike="noStrike">
                <a:solidFill>
                  <a:srgbClr val="FFFDFC"/>
                </a:solidFill>
                <a:latin typeface="Raleway"/>
                <a:ea typeface="Raleway"/>
                <a:cs typeface="Raleway"/>
                <a:sym typeface="Raleway"/>
              </a:rPr>
              <a:t>POWERPOINT</a:t>
            </a:r>
            <a:endParaRPr sz="700"/>
          </a:p>
        </p:txBody>
      </p:sp>
      <p:sp>
        <p:nvSpPr>
          <p:cNvPr id="157" name="Google Shape;157;p24"/>
          <p:cNvSpPr txBox="1"/>
          <p:nvPr/>
        </p:nvSpPr>
        <p:spPr>
          <a:xfrm>
            <a:off x="6934813" y="3081369"/>
            <a:ext cx="2570651" cy="190616"/>
          </a:xfrm>
          <a:prstGeom prst="rect">
            <a:avLst/>
          </a:prstGeom>
          <a:noFill/>
          <a:ln>
            <a:noFill/>
          </a:ln>
        </p:spPr>
        <p:txBody>
          <a:bodyPr anchorCtr="0" anchor="t" bIns="0" lIns="0" spcFirstLastPara="1" rIns="0" wrap="square" tIns="0">
            <a:spAutoFit/>
          </a:bodyPr>
          <a:lstStyle/>
          <a:p>
            <a:pPr indent="0" lvl="0" marL="0" marR="0" rtl="0" algn="l">
              <a:lnSpc>
                <a:spcPct val="140044"/>
              </a:lnSpc>
              <a:spcBef>
                <a:spcPts val="0"/>
              </a:spcBef>
              <a:spcAft>
                <a:spcPts val="0"/>
              </a:spcAft>
              <a:buNone/>
            </a:pPr>
            <a:r>
              <a:rPr b="1" i="0" lang="en" sz="1100" u="none" cap="none" strike="noStrike">
                <a:solidFill>
                  <a:srgbClr val="FFFDFC"/>
                </a:solidFill>
                <a:latin typeface="Raleway"/>
                <a:ea typeface="Raleway"/>
                <a:cs typeface="Raleway"/>
                <a:sym typeface="Raleway"/>
              </a:rPr>
              <a:t>CANVA</a:t>
            </a:r>
            <a:endParaRPr sz="700"/>
          </a:p>
        </p:txBody>
      </p:sp>
      <p:sp>
        <p:nvSpPr>
          <p:cNvPr id="158" name="Google Shape;158;p24"/>
          <p:cNvSpPr txBox="1"/>
          <p:nvPr/>
        </p:nvSpPr>
        <p:spPr>
          <a:xfrm>
            <a:off x="952418" y="3638868"/>
            <a:ext cx="2696100" cy="1523700"/>
          </a:xfrm>
          <a:prstGeom prst="rect">
            <a:avLst/>
          </a:prstGeom>
          <a:noFill/>
          <a:ln>
            <a:noFill/>
          </a:ln>
        </p:spPr>
        <p:txBody>
          <a:bodyPr anchorCtr="0" anchor="t" bIns="0" lIns="0" spcFirstLastPara="1" rIns="0" wrap="square" tIns="0">
            <a:spAutoFit/>
          </a:bodyPr>
          <a:lstStyle/>
          <a:p>
            <a:pPr indent="-95250" lvl="1" marL="177800" marR="0" rtl="0" algn="l">
              <a:lnSpc>
                <a:spcPct val="100000"/>
              </a:lnSpc>
              <a:spcBef>
                <a:spcPts val="0"/>
              </a:spcBef>
              <a:spcAft>
                <a:spcPts val="0"/>
              </a:spcAft>
              <a:buClr>
                <a:srgbClr val="FFFDFC"/>
              </a:buClr>
              <a:buSzPts val="900"/>
              <a:buFont typeface="Arial"/>
              <a:buChar char="•"/>
            </a:pPr>
            <a:r>
              <a:rPr b="0" i="0" lang="en" sz="900" u="none" cap="none" strike="noStrike">
                <a:solidFill>
                  <a:srgbClr val="FFFDFC"/>
                </a:solidFill>
                <a:latin typeface="Raleway"/>
                <a:ea typeface="Raleway"/>
                <a:cs typeface="Raleway"/>
                <a:sym typeface="Raleway"/>
              </a:rPr>
              <a:t>Click on the "Google Slides" button below this presentation preview. Make sure to sign in to your Google account. Click on "Make a copy." Start editing your presentation.</a:t>
            </a:r>
            <a:endParaRPr sz="700"/>
          </a:p>
          <a:p>
            <a:pPr indent="-95250" lvl="1" marL="177800" marR="0" rtl="0" algn="l">
              <a:lnSpc>
                <a:spcPct val="100000"/>
              </a:lnSpc>
              <a:spcBef>
                <a:spcPts val="0"/>
              </a:spcBef>
              <a:spcAft>
                <a:spcPts val="0"/>
              </a:spcAft>
              <a:buClr>
                <a:srgbClr val="FFFDFC"/>
              </a:buClr>
              <a:buSzPts val="900"/>
              <a:buFont typeface="Arial"/>
              <a:buChar char="•"/>
            </a:pPr>
            <a:r>
              <a:rPr b="1" i="0" lang="en" sz="900" u="none" cap="none" strike="noStrike">
                <a:solidFill>
                  <a:srgbClr val="FFFDFC"/>
                </a:solidFill>
                <a:latin typeface="Raleway"/>
                <a:ea typeface="Raleway"/>
                <a:cs typeface="Raleway"/>
                <a:sym typeface="Raleway"/>
              </a:rPr>
              <a:t>Alternative: </a:t>
            </a:r>
            <a:r>
              <a:rPr b="0" i="0" lang="en" sz="900" u="none" cap="none" strike="noStrike">
                <a:solidFill>
                  <a:srgbClr val="FFFDFC"/>
                </a:solidFill>
                <a:latin typeface="Raleway"/>
                <a:ea typeface="Raleway"/>
                <a:cs typeface="Raleway"/>
                <a:sym typeface="Raleway"/>
              </a:rPr>
              <a:t>Click on the "Share" button on the top right corner in Canva and click on "More" at the bottom of the menu. Enter "Google Drive" in the search bar and click on the GDrive icon to add this design as a Google slide in your GDrive.</a:t>
            </a:r>
            <a:endParaRPr sz="700"/>
          </a:p>
          <a:p>
            <a:pPr indent="0" lvl="0" marL="0" marR="0" rtl="0" algn="l">
              <a:lnSpc>
                <a:spcPct val="100000"/>
              </a:lnSpc>
              <a:spcBef>
                <a:spcPts val="0"/>
              </a:spcBef>
              <a:spcAft>
                <a:spcPts val="0"/>
              </a:spcAft>
              <a:buNone/>
            </a:pPr>
            <a:r>
              <a:t/>
            </a:r>
            <a:endParaRPr b="0" i="0" sz="900" u="none" cap="none" strike="noStrike">
              <a:solidFill>
                <a:srgbClr val="FFFDFC"/>
              </a:solidFill>
              <a:latin typeface="Raleway"/>
              <a:ea typeface="Raleway"/>
              <a:cs typeface="Raleway"/>
              <a:sym typeface="Raleway"/>
            </a:endParaRPr>
          </a:p>
        </p:txBody>
      </p:sp>
      <p:sp>
        <p:nvSpPr>
          <p:cNvPr id="159" name="Google Shape;159;p24"/>
          <p:cNvSpPr txBox="1"/>
          <p:nvPr/>
        </p:nvSpPr>
        <p:spPr>
          <a:xfrm>
            <a:off x="4060369" y="3634105"/>
            <a:ext cx="2454600" cy="1385400"/>
          </a:xfrm>
          <a:prstGeom prst="rect">
            <a:avLst/>
          </a:prstGeom>
          <a:noFill/>
          <a:ln>
            <a:noFill/>
          </a:ln>
        </p:spPr>
        <p:txBody>
          <a:bodyPr anchorCtr="0" anchor="t" bIns="0" lIns="0" spcFirstLastPara="1" rIns="0" wrap="square" tIns="0">
            <a:spAutoFit/>
          </a:bodyPr>
          <a:lstStyle/>
          <a:p>
            <a:pPr indent="-95250" lvl="1" marL="177800" marR="0" rtl="0" algn="l">
              <a:lnSpc>
                <a:spcPct val="100000"/>
              </a:lnSpc>
              <a:spcBef>
                <a:spcPts val="0"/>
              </a:spcBef>
              <a:spcAft>
                <a:spcPts val="0"/>
              </a:spcAft>
              <a:buClr>
                <a:srgbClr val="FFFDFC"/>
              </a:buClr>
              <a:buSzPts val="900"/>
              <a:buFont typeface="Arial"/>
              <a:buChar char="•"/>
            </a:pPr>
            <a:r>
              <a:rPr b="0" i="0" lang="en" sz="900" u="none" cap="none" strike="noStrike">
                <a:solidFill>
                  <a:srgbClr val="FFFDFC"/>
                </a:solidFill>
                <a:latin typeface="Raleway"/>
                <a:ea typeface="Raleway"/>
                <a:cs typeface="Raleway"/>
                <a:sym typeface="Raleway"/>
              </a:rPr>
              <a:t>Click on the "PowerPoint" button below this presentation preview. Start editing your presentation.</a:t>
            </a:r>
            <a:endParaRPr sz="700"/>
          </a:p>
          <a:p>
            <a:pPr indent="-95250" lvl="1" marL="177800" marR="0" rtl="0" algn="l">
              <a:lnSpc>
                <a:spcPct val="100000"/>
              </a:lnSpc>
              <a:spcBef>
                <a:spcPts val="0"/>
              </a:spcBef>
              <a:spcAft>
                <a:spcPts val="0"/>
              </a:spcAft>
              <a:buClr>
                <a:srgbClr val="FFFDFC"/>
              </a:buClr>
              <a:buSzPts val="900"/>
              <a:buFont typeface="Arial"/>
              <a:buChar char="•"/>
            </a:pPr>
            <a:r>
              <a:rPr b="1" i="0" lang="en" sz="900" u="none" cap="none" strike="noStrike">
                <a:solidFill>
                  <a:srgbClr val="FFFDFC"/>
                </a:solidFill>
                <a:latin typeface="Raleway"/>
                <a:ea typeface="Raleway"/>
                <a:cs typeface="Raleway"/>
                <a:sym typeface="Raleway"/>
              </a:rPr>
              <a:t>Alternative: </a:t>
            </a:r>
            <a:r>
              <a:rPr b="0" i="0" lang="en" sz="900" u="none" cap="none" strike="noStrike">
                <a:solidFill>
                  <a:srgbClr val="FFFDFC"/>
                </a:solidFill>
                <a:latin typeface="Raleway"/>
                <a:ea typeface="Raleway"/>
                <a:cs typeface="Raleway"/>
                <a:sym typeface="Raleway"/>
              </a:rPr>
              <a:t>From Canva template file, Click on the "Share" button on the top right corner in Canva and click on "More" at the bottom of the menu. Enter "PowerPoint" in the search bar and click on the PowerPoint icon to download.</a:t>
            </a:r>
            <a:endParaRPr sz="700"/>
          </a:p>
          <a:p>
            <a:pPr indent="0" lvl="0" marL="0" marR="0" rtl="0" algn="l">
              <a:lnSpc>
                <a:spcPct val="100000"/>
              </a:lnSpc>
              <a:spcBef>
                <a:spcPts val="0"/>
              </a:spcBef>
              <a:spcAft>
                <a:spcPts val="0"/>
              </a:spcAft>
              <a:buNone/>
            </a:pPr>
            <a:r>
              <a:t/>
            </a:r>
            <a:endParaRPr b="0" i="0" sz="900" u="none" cap="none" strike="noStrike">
              <a:solidFill>
                <a:srgbClr val="FFFDFC"/>
              </a:solidFill>
              <a:latin typeface="Raleway"/>
              <a:ea typeface="Raleway"/>
              <a:cs typeface="Raleway"/>
              <a:sym typeface="Raleway"/>
            </a:endParaRPr>
          </a:p>
        </p:txBody>
      </p:sp>
      <p:sp>
        <p:nvSpPr>
          <p:cNvPr id="160" name="Google Shape;160;p24"/>
          <p:cNvSpPr txBox="1"/>
          <p:nvPr/>
        </p:nvSpPr>
        <p:spPr>
          <a:xfrm>
            <a:off x="6840416" y="3629343"/>
            <a:ext cx="2037900" cy="6927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1" i="0" lang="en" sz="900" u="none" cap="none" strike="noStrike">
                <a:solidFill>
                  <a:srgbClr val="FFFDFC"/>
                </a:solidFill>
                <a:latin typeface="Raleway"/>
                <a:ea typeface="Raleway"/>
                <a:cs typeface="Raleway"/>
                <a:sym typeface="Raleway"/>
              </a:rPr>
              <a:t>Click</a:t>
            </a:r>
            <a:r>
              <a:rPr b="0" i="0" lang="en" sz="900" u="none" cap="none" strike="noStrike">
                <a:solidFill>
                  <a:srgbClr val="FFFDFC"/>
                </a:solidFill>
                <a:latin typeface="Raleway"/>
                <a:ea typeface="Raleway"/>
                <a:cs typeface="Raleway"/>
                <a:sym typeface="Raleway"/>
              </a:rPr>
              <a:t> on the "Canva" button under this presentation preview. </a:t>
            </a:r>
            <a:endParaRPr sz="700"/>
          </a:p>
          <a:p>
            <a:pPr indent="0" lvl="1" marL="0" marR="0" rtl="0" algn="l">
              <a:lnSpc>
                <a:spcPct val="100000"/>
              </a:lnSpc>
              <a:spcBef>
                <a:spcPts val="0"/>
              </a:spcBef>
              <a:spcAft>
                <a:spcPts val="0"/>
              </a:spcAft>
              <a:buNone/>
            </a:pPr>
            <a:r>
              <a:rPr b="1" i="0" lang="en" sz="900" u="none" cap="none" strike="noStrike">
                <a:solidFill>
                  <a:srgbClr val="FFFDFC"/>
                </a:solidFill>
                <a:latin typeface="Raleway"/>
                <a:ea typeface="Raleway"/>
                <a:cs typeface="Raleway"/>
                <a:sym typeface="Raleway"/>
              </a:rPr>
              <a:t>Start </a:t>
            </a:r>
            <a:r>
              <a:rPr b="0" i="0" lang="en" sz="900" u="none" cap="none" strike="noStrike">
                <a:solidFill>
                  <a:srgbClr val="FFFDFC"/>
                </a:solidFill>
                <a:latin typeface="Raleway"/>
                <a:ea typeface="Raleway"/>
                <a:cs typeface="Raleway"/>
                <a:sym typeface="Raleway"/>
              </a:rPr>
              <a:t>editing your presentation.</a:t>
            </a:r>
            <a:endParaRPr sz="700"/>
          </a:p>
          <a:p>
            <a:pPr indent="0" lvl="0" marL="0" marR="0" rtl="0" algn="l">
              <a:lnSpc>
                <a:spcPct val="100000"/>
              </a:lnSpc>
              <a:spcBef>
                <a:spcPts val="0"/>
              </a:spcBef>
              <a:spcAft>
                <a:spcPts val="0"/>
              </a:spcAft>
              <a:buNone/>
            </a:pPr>
            <a:r>
              <a:rPr b="1" i="0" lang="en" sz="900" u="none" cap="none" strike="noStrike">
                <a:solidFill>
                  <a:srgbClr val="FFFDFC"/>
                </a:solidFill>
                <a:latin typeface="Raleway"/>
                <a:ea typeface="Raleway"/>
                <a:cs typeface="Raleway"/>
                <a:sym typeface="Raleway"/>
              </a:rPr>
              <a:t>You</a:t>
            </a:r>
            <a:r>
              <a:rPr b="0" i="0" lang="en" sz="900" u="none" cap="none" strike="noStrike">
                <a:solidFill>
                  <a:srgbClr val="FFFDFC"/>
                </a:solidFill>
                <a:latin typeface="Raleway"/>
                <a:ea typeface="Raleway"/>
                <a:cs typeface="Raleway"/>
                <a:sym typeface="Raleway"/>
              </a:rPr>
              <a:t> need to sign in to your</a:t>
            </a:r>
            <a:endParaRPr sz="700"/>
          </a:p>
          <a:p>
            <a:pPr indent="0" lvl="1" marL="0" marR="0" rtl="0" algn="l">
              <a:lnSpc>
                <a:spcPct val="100000"/>
              </a:lnSpc>
              <a:spcBef>
                <a:spcPts val="0"/>
              </a:spcBef>
              <a:spcAft>
                <a:spcPts val="0"/>
              </a:spcAft>
              <a:buNone/>
            </a:pPr>
            <a:r>
              <a:rPr b="0" i="0" lang="en" sz="900" u="none" cap="none" strike="noStrike">
                <a:solidFill>
                  <a:srgbClr val="FFFDFC"/>
                </a:solidFill>
                <a:latin typeface="Raleway"/>
                <a:ea typeface="Raleway"/>
                <a:cs typeface="Raleway"/>
                <a:sym typeface="Raleway"/>
              </a:rPr>
              <a:t>Canva account.</a:t>
            </a:r>
            <a:endParaRPr sz="700"/>
          </a:p>
        </p:txBody>
      </p:sp>
      <p:sp>
        <p:nvSpPr>
          <p:cNvPr id="161" name="Google Shape;161;p24"/>
          <p:cNvSpPr/>
          <p:nvPr/>
        </p:nvSpPr>
        <p:spPr>
          <a:xfrm>
            <a:off x="31706" y="0"/>
            <a:ext cx="977793" cy="961793"/>
          </a:xfrm>
          <a:custGeom>
            <a:rect b="b" l="l" r="r" t="t"/>
            <a:pathLst>
              <a:path extrusionOk="0" h="1923586" w="1955586">
                <a:moveTo>
                  <a:pt x="0" y="0"/>
                </a:moveTo>
                <a:lnTo>
                  <a:pt x="1955587" y="0"/>
                </a:lnTo>
                <a:lnTo>
                  <a:pt x="1955587" y="1923586"/>
                </a:lnTo>
                <a:lnTo>
                  <a:pt x="0" y="1923586"/>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9F53"/>
        </a:solidFill>
      </p:bgPr>
    </p:bg>
    <p:spTree>
      <p:nvGrpSpPr>
        <p:cNvPr id="165" name="Shape 165"/>
        <p:cNvGrpSpPr/>
        <p:nvPr/>
      </p:nvGrpSpPr>
      <p:grpSpPr>
        <a:xfrm>
          <a:off x="0" y="0"/>
          <a:ext cx="0" cy="0"/>
          <a:chOff x="0" y="0"/>
          <a:chExt cx="0" cy="0"/>
        </a:xfrm>
      </p:grpSpPr>
      <p:pic>
        <p:nvPicPr>
          <p:cNvPr id="166" name="Google Shape;166;p25"/>
          <p:cNvPicPr preferRelativeResize="0"/>
          <p:nvPr/>
        </p:nvPicPr>
        <p:blipFill>
          <a:blip r:embed="rId3">
            <a:alphaModFix/>
          </a:blip>
          <a:stretch>
            <a:fillRect/>
          </a:stretch>
        </p:blipFill>
        <p:spPr>
          <a:xfrm>
            <a:off x="0" y="-378"/>
            <a:ext cx="9144003" cy="3272731"/>
          </a:xfrm>
          <a:prstGeom prst="rect">
            <a:avLst/>
          </a:prstGeom>
          <a:noFill/>
          <a:ln>
            <a:noFill/>
          </a:ln>
        </p:spPr>
      </p:pic>
      <p:pic>
        <p:nvPicPr>
          <p:cNvPr id="167" name="Google Shape;167;p25"/>
          <p:cNvPicPr preferRelativeResize="0"/>
          <p:nvPr/>
        </p:nvPicPr>
        <p:blipFill>
          <a:blip r:embed="rId4">
            <a:alphaModFix/>
          </a:blip>
          <a:stretch>
            <a:fillRect/>
          </a:stretch>
        </p:blipFill>
        <p:spPr>
          <a:xfrm>
            <a:off x="8075333" y="131550"/>
            <a:ext cx="1390629" cy="2057400"/>
          </a:xfrm>
          <a:prstGeom prst="rect">
            <a:avLst/>
          </a:prstGeom>
          <a:noFill/>
          <a:ln>
            <a:noFill/>
          </a:ln>
        </p:spPr>
      </p:pic>
      <p:sp>
        <p:nvSpPr>
          <p:cNvPr id="168" name="Google Shape;168;p25"/>
          <p:cNvSpPr txBox="1"/>
          <p:nvPr/>
        </p:nvSpPr>
        <p:spPr>
          <a:xfrm>
            <a:off x="3622624" y="3590187"/>
            <a:ext cx="1653037" cy="190616"/>
          </a:xfrm>
          <a:prstGeom prst="rect">
            <a:avLst/>
          </a:prstGeom>
          <a:noFill/>
          <a:ln>
            <a:noFill/>
          </a:ln>
        </p:spPr>
        <p:txBody>
          <a:bodyPr anchorCtr="0" anchor="t" bIns="0" lIns="0" spcFirstLastPara="1" rIns="0" wrap="square" tIns="0">
            <a:spAutoFit/>
          </a:bodyPr>
          <a:lstStyle/>
          <a:p>
            <a:pPr indent="0" lvl="0" marL="0" marR="0" rtl="0" algn="l">
              <a:lnSpc>
                <a:spcPct val="140044"/>
              </a:lnSpc>
              <a:spcBef>
                <a:spcPts val="0"/>
              </a:spcBef>
              <a:spcAft>
                <a:spcPts val="0"/>
              </a:spcAft>
              <a:buNone/>
            </a:pPr>
            <a:r>
              <a:rPr b="1" i="0" lang="en" sz="1100" u="none" cap="none" strike="noStrike">
                <a:solidFill>
                  <a:srgbClr val="FFFDFC"/>
                </a:solidFill>
                <a:latin typeface="Raleway"/>
                <a:ea typeface="Raleway"/>
                <a:cs typeface="Raleway"/>
                <a:sym typeface="Raleway"/>
              </a:rPr>
              <a:t>OUR CLASSES</a:t>
            </a:r>
            <a:endParaRPr sz="700"/>
          </a:p>
        </p:txBody>
      </p:sp>
      <p:sp>
        <p:nvSpPr>
          <p:cNvPr id="169" name="Google Shape;169;p25"/>
          <p:cNvSpPr txBox="1"/>
          <p:nvPr/>
        </p:nvSpPr>
        <p:spPr>
          <a:xfrm>
            <a:off x="3622624" y="3930753"/>
            <a:ext cx="1653037" cy="333057"/>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FFFDFC"/>
                </a:solidFill>
                <a:latin typeface="Raleway"/>
                <a:ea typeface="Raleway"/>
                <a:cs typeface="Raleway"/>
                <a:sym typeface="Raleway"/>
              </a:rPr>
              <a:t>Elaborate on what you want to discuss. </a:t>
            </a:r>
            <a:endParaRPr sz="700"/>
          </a:p>
        </p:txBody>
      </p:sp>
      <p:sp>
        <p:nvSpPr>
          <p:cNvPr id="170" name="Google Shape;170;p25"/>
          <p:cNvSpPr txBox="1"/>
          <p:nvPr/>
        </p:nvSpPr>
        <p:spPr>
          <a:xfrm>
            <a:off x="952418" y="3590187"/>
            <a:ext cx="1653037" cy="190616"/>
          </a:xfrm>
          <a:prstGeom prst="rect">
            <a:avLst/>
          </a:prstGeom>
          <a:noFill/>
          <a:ln>
            <a:noFill/>
          </a:ln>
        </p:spPr>
        <p:txBody>
          <a:bodyPr anchorCtr="0" anchor="t" bIns="0" lIns="0" spcFirstLastPara="1" rIns="0" wrap="square" tIns="0">
            <a:spAutoFit/>
          </a:bodyPr>
          <a:lstStyle/>
          <a:p>
            <a:pPr indent="0" lvl="0" marL="0" marR="0" rtl="0" algn="l">
              <a:lnSpc>
                <a:spcPct val="140044"/>
              </a:lnSpc>
              <a:spcBef>
                <a:spcPts val="0"/>
              </a:spcBef>
              <a:spcAft>
                <a:spcPts val="0"/>
              </a:spcAft>
              <a:buNone/>
            </a:pPr>
            <a:r>
              <a:rPr b="1" i="0" lang="en" sz="1100" u="none" cap="none" strike="noStrike">
                <a:solidFill>
                  <a:srgbClr val="FFFDFC"/>
                </a:solidFill>
                <a:latin typeface="Raleway"/>
                <a:ea typeface="Raleway"/>
                <a:cs typeface="Raleway"/>
                <a:sym typeface="Raleway"/>
              </a:rPr>
              <a:t>INTRODUCTION</a:t>
            </a:r>
            <a:endParaRPr sz="700"/>
          </a:p>
        </p:txBody>
      </p:sp>
      <p:sp>
        <p:nvSpPr>
          <p:cNvPr id="171" name="Google Shape;171;p25"/>
          <p:cNvSpPr txBox="1"/>
          <p:nvPr/>
        </p:nvSpPr>
        <p:spPr>
          <a:xfrm>
            <a:off x="952418" y="3930753"/>
            <a:ext cx="1653037" cy="333057"/>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FFFDFC"/>
                </a:solidFill>
                <a:latin typeface="Raleway"/>
                <a:ea typeface="Raleway"/>
                <a:cs typeface="Raleway"/>
                <a:sym typeface="Raleway"/>
              </a:rPr>
              <a:t>Elaborate on what you want to discuss. </a:t>
            </a:r>
            <a:endParaRPr sz="700"/>
          </a:p>
        </p:txBody>
      </p:sp>
      <p:sp>
        <p:nvSpPr>
          <p:cNvPr id="172" name="Google Shape;172;p25"/>
          <p:cNvSpPr txBox="1"/>
          <p:nvPr/>
        </p:nvSpPr>
        <p:spPr>
          <a:xfrm>
            <a:off x="6402672" y="3590187"/>
            <a:ext cx="1897239" cy="190616"/>
          </a:xfrm>
          <a:prstGeom prst="rect">
            <a:avLst/>
          </a:prstGeom>
          <a:noFill/>
          <a:ln>
            <a:noFill/>
          </a:ln>
        </p:spPr>
        <p:txBody>
          <a:bodyPr anchorCtr="0" anchor="t" bIns="0" lIns="0" spcFirstLastPara="1" rIns="0" wrap="square" tIns="0">
            <a:spAutoFit/>
          </a:bodyPr>
          <a:lstStyle/>
          <a:p>
            <a:pPr indent="0" lvl="0" marL="0" marR="0" rtl="0" algn="l">
              <a:lnSpc>
                <a:spcPct val="140044"/>
              </a:lnSpc>
              <a:spcBef>
                <a:spcPts val="0"/>
              </a:spcBef>
              <a:spcAft>
                <a:spcPts val="0"/>
              </a:spcAft>
              <a:buNone/>
            </a:pPr>
            <a:r>
              <a:rPr b="1" i="0" lang="en" sz="1100" u="none" cap="none" strike="noStrike">
                <a:solidFill>
                  <a:srgbClr val="FFFDFC"/>
                </a:solidFill>
                <a:latin typeface="Raleway"/>
                <a:ea typeface="Raleway"/>
                <a:cs typeface="Raleway"/>
                <a:sym typeface="Raleway"/>
              </a:rPr>
              <a:t>ABOUT US</a:t>
            </a:r>
            <a:endParaRPr sz="700"/>
          </a:p>
        </p:txBody>
      </p:sp>
      <p:sp>
        <p:nvSpPr>
          <p:cNvPr id="173" name="Google Shape;173;p25"/>
          <p:cNvSpPr txBox="1"/>
          <p:nvPr/>
        </p:nvSpPr>
        <p:spPr>
          <a:xfrm>
            <a:off x="6402672" y="3930753"/>
            <a:ext cx="1653037" cy="333057"/>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FFFDFC"/>
                </a:solidFill>
                <a:latin typeface="Raleway"/>
                <a:ea typeface="Raleway"/>
                <a:cs typeface="Raleway"/>
                <a:sym typeface="Raleway"/>
              </a:rPr>
              <a:t>Elaborate on what you want to discuss. </a:t>
            </a:r>
            <a:endParaRPr sz="700"/>
          </a:p>
        </p:txBody>
      </p:sp>
      <p:sp>
        <p:nvSpPr>
          <p:cNvPr id="174" name="Google Shape;174;p25"/>
          <p:cNvSpPr txBox="1"/>
          <p:nvPr/>
        </p:nvSpPr>
        <p:spPr>
          <a:xfrm>
            <a:off x="952419" y="561488"/>
            <a:ext cx="4117096" cy="1159434"/>
          </a:xfrm>
          <a:prstGeom prst="rect">
            <a:avLst/>
          </a:prstGeom>
          <a:noFill/>
          <a:ln>
            <a:noFill/>
          </a:ln>
        </p:spPr>
        <p:txBody>
          <a:bodyPr anchorCtr="0" anchor="t" bIns="0" lIns="0" spcFirstLastPara="1" rIns="0" wrap="square" tIns="0">
            <a:spAutoFit/>
          </a:bodyPr>
          <a:lstStyle/>
          <a:p>
            <a:pPr indent="0" lvl="0" marL="0" marR="0" rtl="0" algn="l">
              <a:lnSpc>
                <a:spcPct val="129000"/>
              </a:lnSpc>
              <a:spcBef>
                <a:spcPts val="0"/>
              </a:spcBef>
              <a:spcAft>
                <a:spcPts val="0"/>
              </a:spcAft>
              <a:buNone/>
            </a:pPr>
            <a:r>
              <a:rPr b="0" i="0" lang="en" sz="3600" u="none" cap="none" strike="noStrike">
                <a:solidFill>
                  <a:srgbClr val="FFFDFC"/>
                </a:solidFill>
                <a:latin typeface="Raleway Light"/>
                <a:ea typeface="Raleway Light"/>
                <a:cs typeface="Raleway Light"/>
                <a:sym typeface="Raleway Light"/>
              </a:rPr>
              <a:t>Table Of</a:t>
            </a:r>
            <a:endParaRPr sz="700"/>
          </a:p>
          <a:p>
            <a:pPr indent="0" lvl="0" marL="0" marR="0" rtl="0" algn="l">
              <a:lnSpc>
                <a:spcPct val="129000"/>
              </a:lnSpc>
              <a:spcBef>
                <a:spcPts val="0"/>
              </a:spcBef>
              <a:spcAft>
                <a:spcPts val="0"/>
              </a:spcAft>
              <a:buNone/>
            </a:pPr>
            <a:r>
              <a:rPr b="0" i="0" lang="en" sz="3600" u="none" cap="none" strike="noStrike">
                <a:solidFill>
                  <a:srgbClr val="FFFDFC"/>
                </a:solidFill>
                <a:latin typeface="Raleway Black"/>
                <a:ea typeface="Raleway Black"/>
                <a:cs typeface="Raleway Black"/>
                <a:sym typeface="Raleway Black"/>
              </a:rPr>
              <a:t>Contents</a:t>
            </a:r>
            <a:endParaRPr sz="700"/>
          </a:p>
        </p:txBody>
      </p:sp>
      <p:sp>
        <p:nvSpPr>
          <p:cNvPr id="175" name="Google Shape;175;p25"/>
          <p:cNvSpPr txBox="1"/>
          <p:nvPr/>
        </p:nvSpPr>
        <p:spPr>
          <a:xfrm>
            <a:off x="952419" y="2861827"/>
            <a:ext cx="973846" cy="578409"/>
          </a:xfrm>
          <a:prstGeom prst="rect">
            <a:avLst/>
          </a:prstGeom>
          <a:noFill/>
          <a:ln>
            <a:noFill/>
          </a:ln>
        </p:spPr>
        <p:txBody>
          <a:bodyPr anchorCtr="0" anchor="t" bIns="0" lIns="0" spcFirstLastPara="1" rIns="0" wrap="square" tIns="0">
            <a:spAutoFit/>
          </a:bodyPr>
          <a:lstStyle/>
          <a:p>
            <a:pPr indent="0" lvl="0" marL="0" marR="0" rtl="0" algn="l">
              <a:lnSpc>
                <a:spcPct val="129000"/>
              </a:lnSpc>
              <a:spcBef>
                <a:spcPts val="0"/>
              </a:spcBef>
              <a:spcAft>
                <a:spcPts val="0"/>
              </a:spcAft>
              <a:buNone/>
            </a:pPr>
            <a:r>
              <a:rPr b="0" i="0" lang="en" sz="3600" u="none" cap="none" strike="noStrike">
                <a:solidFill>
                  <a:srgbClr val="FFFDFC"/>
                </a:solidFill>
                <a:latin typeface="Raleway Light"/>
                <a:ea typeface="Raleway Light"/>
                <a:cs typeface="Raleway Light"/>
                <a:sym typeface="Raleway Light"/>
              </a:rPr>
              <a:t>01.</a:t>
            </a:r>
            <a:endParaRPr sz="700"/>
          </a:p>
        </p:txBody>
      </p:sp>
      <p:sp>
        <p:nvSpPr>
          <p:cNvPr id="176" name="Google Shape;176;p25"/>
          <p:cNvSpPr txBox="1"/>
          <p:nvPr/>
        </p:nvSpPr>
        <p:spPr>
          <a:xfrm>
            <a:off x="3598154" y="2861827"/>
            <a:ext cx="973846" cy="578409"/>
          </a:xfrm>
          <a:prstGeom prst="rect">
            <a:avLst/>
          </a:prstGeom>
          <a:noFill/>
          <a:ln>
            <a:noFill/>
          </a:ln>
        </p:spPr>
        <p:txBody>
          <a:bodyPr anchorCtr="0" anchor="t" bIns="0" lIns="0" spcFirstLastPara="1" rIns="0" wrap="square" tIns="0">
            <a:spAutoFit/>
          </a:bodyPr>
          <a:lstStyle/>
          <a:p>
            <a:pPr indent="0" lvl="0" marL="0" marR="0" rtl="0" algn="l">
              <a:lnSpc>
                <a:spcPct val="129000"/>
              </a:lnSpc>
              <a:spcBef>
                <a:spcPts val="0"/>
              </a:spcBef>
              <a:spcAft>
                <a:spcPts val="0"/>
              </a:spcAft>
              <a:buNone/>
            </a:pPr>
            <a:r>
              <a:rPr b="0" i="0" lang="en" sz="3600" u="none" cap="none" strike="noStrike">
                <a:solidFill>
                  <a:srgbClr val="FFFDFC"/>
                </a:solidFill>
                <a:latin typeface="Raleway Light"/>
                <a:ea typeface="Raleway Light"/>
                <a:cs typeface="Raleway Light"/>
                <a:sym typeface="Raleway Light"/>
              </a:rPr>
              <a:t>02.</a:t>
            </a:r>
            <a:endParaRPr sz="700"/>
          </a:p>
        </p:txBody>
      </p:sp>
      <p:sp>
        <p:nvSpPr>
          <p:cNvPr id="177" name="Google Shape;177;p25"/>
          <p:cNvSpPr txBox="1"/>
          <p:nvPr/>
        </p:nvSpPr>
        <p:spPr>
          <a:xfrm>
            <a:off x="6402672" y="2861827"/>
            <a:ext cx="973846" cy="578409"/>
          </a:xfrm>
          <a:prstGeom prst="rect">
            <a:avLst/>
          </a:prstGeom>
          <a:noFill/>
          <a:ln>
            <a:noFill/>
          </a:ln>
        </p:spPr>
        <p:txBody>
          <a:bodyPr anchorCtr="0" anchor="t" bIns="0" lIns="0" spcFirstLastPara="1" rIns="0" wrap="square" tIns="0">
            <a:spAutoFit/>
          </a:bodyPr>
          <a:lstStyle/>
          <a:p>
            <a:pPr indent="0" lvl="0" marL="0" marR="0" rtl="0" algn="l">
              <a:lnSpc>
                <a:spcPct val="129000"/>
              </a:lnSpc>
              <a:spcBef>
                <a:spcPts val="0"/>
              </a:spcBef>
              <a:spcAft>
                <a:spcPts val="0"/>
              </a:spcAft>
              <a:buNone/>
            </a:pPr>
            <a:r>
              <a:rPr b="0" i="0" lang="en" sz="3600" u="none" cap="none" strike="noStrike">
                <a:solidFill>
                  <a:srgbClr val="FFFDFC"/>
                </a:solidFill>
                <a:latin typeface="Raleway Light"/>
                <a:ea typeface="Raleway Light"/>
                <a:cs typeface="Raleway Light"/>
                <a:sym typeface="Raleway Light"/>
              </a:rPr>
              <a:t>03.</a:t>
            </a:r>
            <a:endParaRPr sz="700"/>
          </a:p>
        </p:txBody>
      </p:sp>
      <p:sp>
        <p:nvSpPr>
          <p:cNvPr id="178" name="Google Shape;178;p25"/>
          <p:cNvSpPr txBox="1"/>
          <p:nvPr/>
        </p:nvSpPr>
        <p:spPr>
          <a:xfrm rot="-5400000">
            <a:off x="-220838" y="3804308"/>
            <a:ext cx="1459068" cy="190616"/>
          </a:xfrm>
          <a:prstGeom prst="rect">
            <a:avLst/>
          </a:prstGeom>
          <a:noFill/>
          <a:ln>
            <a:noFill/>
          </a:ln>
        </p:spPr>
        <p:txBody>
          <a:bodyPr anchorCtr="0" anchor="t" bIns="0" lIns="0" spcFirstLastPara="1" rIns="0" wrap="square" tIns="0">
            <a:spAutoFit/>
          </a:bodyPr>
          <a:lstStyle/>
          <a:p>
            <a:pPr indent="0" lvl="0" marL="0" marR="0" rtl="0" algn="l">
              <a:lnSpc>
                <a:spcPct val="140044"/>
              </a:lnSpc>
              <a:spcBef>
                <a:spcPts val="0"/>
              </a:spcBef>
              <a:spcAft>
                <a:spcPts val="0"/>
              </a:spcAft>
              <a:buNone/>
            </a:pPr>
            <a:r>
              <a:rPr b="0" i="0" lang="en" sz="1100" u="none" cap="none" strike="noStrike">
                <a:solidFill>
                  <a:srgbClr val="FFFDFC"/>
                </a:solidFill>
                <a:latin typeface="Raleway Light"/>
                <a:ea typeface="Raleway Light"/>
                <a:cs typeface="Raleway Light"/>
                <a:sym typeface="Raleway Light"/>
              </a:rPr>
              <a:t>COLLEGE NAME</a:t>
            </a:r>
            <a:endParaRPr sz="700"/>
          </a:p>
        </p:txBody>
      </p:sp>
      <p:cxnSp>
        <p:nvCxnSpPr>
          <p:cNvPr id="179" name="Google Shape;179;p25"/>
          <p:cNvCxnSpPr/>
          <p:nvPr/>
        </p:nvCxnSpPr>
        <p:spPr>
          <a:xfrm>
            <a:off x="514350" y="514350"/>
            <a:ext cx="15777" cy="2757608"/>
          </a:xfrm>
          <a:prstGeom prst="straightConnector1">
            <a:avLst/>
          </a:prstGeom>
          <a:noFill/>
          <a:ln cap="flat" cmpd="sng" w="19050">
            <a:solidFill>
              <a:srgbClr val="FFFDFC"/>
            </a:solidFill>
            <a:prstDash val="solid"/>
            <a:round/>
            <a:headEnd len="sm" w="sm" type="none"/>
            <a:tailEnd len="sm" w="sm"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1F1E"/>
        </a:solidFill>
      </p:bgPr>
    </p:bg>
    <p:spTree>
      <p:nvGrpSpPr>
        <p:cNvPr id="183" name="Shape 183"/>
        <p:cNvGrpSpPr/>
        <p:nvPr/>
      </p:nvGrpSpPr>
      <p:grpSpPr>
        <a:xfrm>
          <a:off x="0" y="0"/>
          <a:ext cx="0" cy="0"/>
          <a:chOff x="0" y="0"/>
          <a:chExt cx="0" cy="0"/>
        </a:xfrm>
      </p:grpSpPr>
      <p:pic>
        <p:nvPicPr>
          <p:cNvPr id="184" name="Google Shape;184;p26"/>
          <p:cNvPicPr preferRelativeResize="0"/>
          <p:nvPr/>
        </p:nvPicPr>
        <p:blipFill>
          <a:blip r:embed="rId3">
            <a:alphaModFix/>
          </a:blip>
          <a:stretch>
            <a:fillRect/>
          </a:stretch>
        </p:blipFill>
        <p:spPr>
          <a:xfrm>
            <a:off x="0" y="-56345"/>
            <a:ext cx="9144000" cy="5143494"/>
          </a:xfrm>
          <a:prstGeom prst="rect">
            <a:avLst/>
          </a:prstGeom>
          <a:noFill/>
          <a:ln>
            <a:noFill/>
          </a:ln>
        </p:spPr>
      </p:pic>
      <p:pic>
        <p:nvPicPr>
          <p:cNvPr id="185" name="Google Shape;185;p26"/>
          <p:cNvPicPr preferRelativeResize="0"/>
          <p:nvPr/>
        </p:nvPicPr>
        <p:blipFill>
          <a:blip r:embed="rId4">
            <a:alphaModFix/>
          </a:blip>
          <a:stretch>
            <a:fillRect/>
          </a:stretch>
        </p:blipFill>
        <p:spPr>
          <a:xfrm>
            <a:off x="2705638" y="405454"/>
            <a:ext cx="1887420" cy="2615750"/>
          </a:xfrm>
          <a:prstGeom prst="rect">
            <a:avLst/>
          </a:prstGeom>
          <a:noFill/>
          <a:ln>
            <a:noFill/>
          </a:ln>
        </p:spPr>
      </p:pic>
      <p:pic>
        <p:nvPicPr>
          <p:cNvPr id="186" name="Google Shape;186;p26"/>
          <p:cNvPicPr preferRelativeResize="0"/>
          <p:nvPr/>
        </p:nvPicPr>
        <p:blipFill>
          <a:blip r:embed="rId5">
            <a:alphaModFix/>
          </a:blip>
          <a:stretch>
            <a:fillRect/>
          </a:stretch>
        </p:blipFill>
        <p:spPr>
          <a:xfrm>
            <a:off x="880349" y="2088300"/>
            <a:ext cx="1843175" cy="2615757"/>
          </a:xfrm>
          <a:prstGeom prst="rect">
            <a:avLst/>
          </a:prstGeom>
          <a:noFill/>
          <a:ln>
            <a:noFill/>
          </a:ln>
        </p:spPr>
      </p:pic>
      <p:grpSp>
        <p:nvGrpSpPr>
          <p:cNvPr id="187" name="Google Shape;187;p26"/>
          <p:cNvGrpSpPr/>
          <p:nvPr/>
        </p:nvGrpSpPr>
        <p:grpSpPr>
          <a:xfrm>
            <a:off x="5048152" y="2088295"/>
            <a:ext cx="3689037" cy="909760"/>
            <a:chOff x="0" y="-152400"/>
            <a:chExt cx="9837433" cy="2426027"/>
          </a:xfrm>
        </p:grpSpPr>
        <p:sp>
          <p:nvSpPr>
            <p:cNvPr id="188" name="Google Shape;188;p26"/>
            <p:cNvSpPr txBox="1"/>
            <p:nvPr/>
          </p:nvSpPr>
          <p:spPr>
            <a:xfrm>
              <a:off x="0" y="-152400"/>
              <a:ext cx="9837433" cy="1587518"/>
            </a:xfrm>
            <a:prstGeom prst="rect">
              <a:avLst/>
            </a:prstGeom>
            <a:noFill/>
            <a:ln>
              <a:noFill/>
            </a:ln>
          </p:spPr>
          <p:txBody>
            <a:bodyPr anchorCtr="0" anchor="t" bIns="0" lIns="0" spcFirstLastPara="1" rIns="0" wrap="square" tIns="0">
              <a:spAutoFit/>
            </a:bodyPr>
            <a:lstStyle/>
            <a:p>
              <a:pPr indent="0" lvl="0" marL="0" marR="0" rtl="0" algn="l">
                <a:lnSpc>
                  <a:spcPct val="140005"/>
                </a:lnSpc>
                <a:spcBef>
                  <a:spcPts val="0"/>
                </a:spcBef>
                <a:spcAft>
                  <a:spcPts val="0"/>
                </a:spcAft>
                <a:buNone/>
              </a:pPr>
              <a:r>
                <a:rPr b="0" i="0" lang="en" sz="3600" u="none" cap="none" strike="noStrike">
                  <a:solidFill>
                    <a:srgbClr val="FFFDFC"/>
                  </a:solidFill>
                  <a:latin typeface="Raleway Black"/>
                  <a:ea typeface="Raleway Black"/>
                  <a:cs typeface="Raleway Black"/>
                  <a:sym typeface="Raleway Black"/>
                </a:rPr>
                <a:t>Introduction</a:t>
              </a:r>
              <a:endParaRPr sz="700"/>
            </a:p>
          </p:txBody>
        </p:sp>
        <p:sp>
          <p:nvSpPr>
            <p:cNvPr id="189" name="Google Shape;189;p26"/>
            <p:cNvSpPr txBox="1"/>
            <p:nvPr/>
          </p:nvSpPr>
          <p:spPr>
            <a:xfrm>
              <a:off x="0" y="1781193"/>
              <a:ext cx="9050121" cy="492434"/>
            </a:xfrm>
            <a:prstGeom prst="rect">
              <a:avLst/>
            </a:prstGeom>
            <a:noFill/>
            <a:ln>
              <a:noFill/>
            </a:ln>
          </p:spPr>
          <p:txBody>
            <a:bodyPr anchorCtr="0" anchor="t" bIns="0" lIns="0" spcFirstLastPara="1" rIns="0" wrap="square" tIns="0">
              <a:spAutoFit/>
            </a:bodyPr>
            <a:lstStyle/>
            <a:p>
              <a:pPr indent="0" lvl="0" marL="0" marR="0" rtl="0" algn="l">
                <a:lnSpc>
                  <a:spcPct val="140044"/>
                </a:lnSpc>
                <a:spcBef>
                  <a:spcPts val="0"/>
                </a:spcBef>
                <a:spcAft>
                  <a:spcPts val="0"/>
                </a:spcAft>
                <a:buNone/>
              </a:pPr>
              <a:r>
                <a:rPr b="1" i="0" lang="en" sz="1100" u="none" cap="none" strike="noStrike">
                  <a:solidFill>
                    <a:srgbClr val="FFFDFC"/>
                  </a:solidFill>
                  <a:latin typeface="Raleway"/>
                  <a:ea typeface="Raleway"/>
                  <a:cs typeface="Raleway"/>
                  <a:sym typeface="Raleway"/>
                </a:rPr>
                <a:t>ELABORATE ON WHAT YOU WANT TO DISCUSS. </a:t>
              </a:r>
              <a:endParaRPr sz="700"/>
            </a:p>
          </p:txBody>
        </p:sp>
      </p:grpSp>
      <p:sp>
        <p:nvSpPr>
          <p:cNvPr id="190" name="Google Shape;190;p26"/>
          <p:cNvSpPr txBox="1"/>
          <p:nvPr/>
        </p:nvSpPr>
        <p:spPr>
          <a:xfrm rot="-5400000">
            <a:off x="-220838" y="3804308"/>
            <a:ext cx="1459068" cy="190616"/>
          </a:xfrm>
          <a:prstGeom prst="rect">
            <a:avLst/>
          </a:prstGeom>
          <a:noFill/>
          <a:ln>
            <a:noFill/>
          </a:ln>
        </p:spPr>
        <p:txBody>
          <a:bodyPr anchorCtr="0" anchor="t" bIns="0" lIns="0" spcFirstLastPara="1" rIns="0" wrap="square" tIns="0">
            <a:spAutoFit/>
          </a:bodyPr>
          <a:lstStyle/>
          <a:p>
            <a:pPr indent="0" lvl="0" marL="0" marR="0" rtl="0" algn="l">
              <a:lnSpc>
                <a:spcPct val="140044"/>
              </a:lnSpc>
              <a:spcBef>
                <a:spcPts val="0"/>
              </a:spcBef>
              <a:spcAft>
                <a:spcPts val="0"/>
              </a:spcAft>
              <a:buNone/>
            </a:pPr>
            <a:r>
              <a:rPr b="0" i="0" lang="en" sz="1100" u="none" cap="none" strike="noStrike">
                <a:solidFill>
                  <a:srgbClr val="FFFDFC"/>
                </a:solidFill>
                <a:latin typeface="Raleway Light"/>
                <a:ea typeface="Raleway Light"/>
                <a:cs typeface="Raleway Light"/>
                <a:sym typeface="Raleway Light"/>
              </a:rPr>
              <a:t>COLLEGE NAME</a:t>
            </a:r>
            <a:endParaRPr sz="700"/>
          </a:p>
        </p:txBody>
      </p:sp>
      <p:cxnSp>
        <p:nvCxnSpPr>
          <p:cNvPr id="191" name="Google Shape;191;p26"/>
          <p:cNvCxnSpPr/>
          <p:nvPr/>
        </p:nvCxnSpPr>
        <p:spPr>
          <a:xfrm>
            <a:off x="514350" y="514350"/>
            <a:ext cx="15777" cy="2757608"/>
          </a:xfrm>
          <a:prstGeom prst="straightConnector1">
            <a:avLst/>
          </a:prstGeom>
          <a:noFill/>
          <a:ln cap="flat" cmpd="sng" w="19050">
            <a:solidFill>
              <a:srgbClr val="FFFDFC"/>
            </a:solidFill>
            <a:prstDash val="solid"/>
            <a:round/>
            <a:headEnd len="sm" w="sm" type="none"/>
            <a:tailEnd len="sm" w="sm"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9F53"/>
        </a:solidFill>
      </p:bgPr>
    </p:bg>
    <p:spTree>
      <p:nvGrpSpPr>
        <p:cNvPr id="195" name="Shape 195"/>
        <p:cNvGrpSpPr/>
        <p:nvPr/>
      </p:nvGrpSpPr>
      <p:grpSpPr>
        <a:xfrm>
          <a:off x="0" y="0"/>
          <a:ext cx="0" cy="0"/>
          <a:chOff x="0" y="0"/>
          <a:chExt cx="0" cy="0"/>
        </a:xfrm>
      </p:grpSpPr>
      <p:pic>
        <p:nvPicPr>
          <p:cNvPr id="196" name="Google Shape;196;p27"/>
          <p:cNvPicPr preferRelativeResize="0"/>
          <p:nvPr/>
        </p:nvPicPr>
        <p:blipFill>
          <a:blip r:embed="rId3">
            <a:alphaModFix/>
          </a:blip>
          <a:stretch>
            <a:fillRect/>
          </a:stretch>
        </p:blipFill>
        <p:spPr>
          <a:xfrm>
            <a:off x="3843451" y="-596299"/>
            <a:ext cx="5363425" cy="4979650"/>
          </a:xfrm>
          <a:prstGeom prst="rect">
            <a:avLst/>
          </a:prstGeom>
          <a:noFill/>
          <a:ln>
            <a:noFill/>
          </a:ln>
        </p:spPr>
      </p:pic>
      <p:sp>
        <p:nvSpPr>
          <p:cNvPr id="197" name="Google Shape;197;p27"/>
          <p:cNvSpPr txBox="1"/>
          <p:nvPr/>
        </p:nvSpPr>
        <p:spPr>
          <a:xfrm rot="-5400000">
            <a:off x="-220838" y="3804308"/>
            <a:ext cx="1459068" cy="190616"/>
          </a:xfrm>
          <a:prstGeom prst="rect">
            <a:avLst/>
          </a:prstGeom>
          <a:noFill/>
          <a:ln>
            <a:noFill/>
          </a:ln>
        </p:spPr>
        <p:txBody>
          <a:bodyPr anchorCtr="0" anchor="t" bIns="0" lIns="0" spcFirstLastPara="1" rIns="0" wrap="square" tIns="0">
            <a:spAutoFit/>
          </a:bodyPr>
          <a:lstStyle/>
          <a:p>
            <a:pPr indent="0" lvl="0" marL="0" marR="0" rtl="0" algn="l">
              <a:lnSpc>
                <a:spcPct val="140044"/>
              </a:lnSpc>
              <a:spcBef>
                <a:spcPts val="0"/>
              </a:spcBef>
              <a:spcAft>
                <a:spcPts val="0"/>
              </a:spcAft>
              <a:buNone/>
            </a:pPr>
            <a:r>
              <a:rPr b="0" i="0" lang="en" sz="1100" u="none" cap="none" strike="noStrike">
                <a:solidFill>
                  <a:srgbClr val="FFFDFC"/>
                </a:solidFill>
                <a:latin typeface="Raleway Light"/>
                <a:ea typeface="Raleway Light"/>
                <a:cs typeface="Raleway Light"/>
                <a:sym typeface="Raleway Light"/>
              </a:rPr>
              <a:t>COLLEGE NAME</a:t>
            </a:r>
            <a:endParaRPr sz="700"/>
          </a:p>
        </p:txBody>
      </p:sp>
      <p:cxnSp>
        <p:nvCxnSpPr>
          <p:cNvPr id="198" name="Google Shape;198;p27"/>
          <p:cNvCxnSpPr/>
          <p:nvPr/>
        </p:nvCxnSpPr>
        <p:spPr>
          <a:xfrm>
            <a:off x="514350" y="514350"/>
            <a:ext cx="15777" cy="2757608"/>
          </a:xfrm>
          <a:prstGeom prst="straightConnector1">
            <a:avLst/>
          </a:prstGeom>
          <a:noFill/>
          <a:ln cap="flat" cmpd="sng" w="19050">
            <a:solidFill>
              <a:srgbClr val="FFFDFC"/>
            </a:solidFill>
            <a:prstDash val="solid"/>
            <a:round/>
            <a:headEnd len="sm" w="sm" type="none"/>
            <a:tailEnd len="sm" w="sm" type="none"/>
          </a:ln>
        </p:spPr>
      </p:cxnSp>
      <p:pic>
        <p:nvPicPr>
          <p:cNvPr id="199" name="Google Shape;199;p27"/>
          <p:cNvPicPr preferRelativeResize="0"/>
          <p:nvPr/>
        </p:nvPicPr>
        <p:blipFill>
          <a:blip r:embed="rId4">
            <a:alphaModFix/>
          </a:blip>
          <a:stretch>
            <a:fillRect/>
          </a:stretch>
        </p:blipFill>
        <p:spPr>
          <a:xfrm>
            <a:off x="7400946" y="2947113"/>
            <a:ext cx="1390629" cy="2057400"/>
          </a:xfrm>
          <a:prstGeom prst="rect">
            <a:avLst/>
          </a:prstGeom>
          <a:noFill/>
          <a:ln>
            <a:noFill/>
          </a:ln>
        </p:spPr>
      </p:pic>
      <p:sp>
        <p:nvSpPr>
          <p:cNvPr id="200" name="Google Shape;200;p27"/>
          <p:cNvSpPr txBox="1"/>
          <p:nvPr/>
        </p:nvSpPr>
        <p:spPr>
          <a:xfrm>
            <a:off x="885744" y="2112551"/>
            <a:ext cx="4117096" cy="1159434"/>
          </a:xfrm>
          <a:prstGeom prst="rect">
            <a:avLst/>
          </a:prstGeom>
          <a:noFill/>
          <a:ln>
            <a:noFill/>
          </a:ln>
        </p:spPr>
        <p:txBody>
          <a:bodyPr anchorCtr="0" anchor="t" bIns="0" lIns="0" spcFirstLastPara="1" rIns="0" wrap="square" tIns="0">
            <a:spAutoFit/>
          </a:bodyPr>
          <a:lstStyle/>
          <a:p>
            <a:pPr indent="0" lvl="0" marL="0" marR="0" rtl="0" algn="l">
              <a:lnSpc>
                <a:spcPct val="129000"/>
              </a:lnSpc>
              <a:spcBef>
                <a:spcPts val="0"/>
              </a:spcBef>
              <a:spcAft>
                <a:spcPts val="0"/>
              </a:spcAft>
              <a:buNone/>
            </a:pPr>
            <a:r>
              <a:rPr b="0" i="0" lang="en" sz="3600" u="none" cap="none" strike="noStrike">
                <a:solidFill>
                  <a:srgbClr val="FFFDFC"/>
                </a:solidFill>
                <a:latin typeface="Raleway Light"/>
                <a:ea typeface="Raleway Light"/>
                <a:cs typeface="Raleway Light"/>
                <a:sym typeface="Raleway Light"/>
              </a:rPr>
              <a:t>Welcome To </a:t>
            </a:r>
            <a:r>
              <a:rPr b="0" i="0" lang="en" sz="3600" u="none" cap="none" strike="noStrike">
                <a:solidFill>
                  <a:srgbClr val="FFFDFC"/>
                </a:solidFill>
                <a:latin typeface="Raleway Black"/>
                <a:ea typeface="Raleway Black"/>
                <a:cs typeface="Raleway Black"/>
                <a:sym typeface="Raleway Black"/>
              </a:rPr>
              <a:t>Presentation</a:t>
            </a:r>
            <a:endParaRPr sz="700"/>
          </a:p>
        </p:txBody>
      </p:sp>
      <p:sp>
        <p:nvSpPr>
          <p:cNvPr id="201" name="Google Shape;201;p27"/>
          <p:cNvSpPr txBox="1"/>
          <p:nvPr/>
        </p:nvSpPr>
        <p:spPr>
          <a:xfrm>
            <a:off x="885743" y="3523696"/>
            <a:ext cx="2130300" cy="4617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FFFDFC"/>
                </a:solidFill>
                <a:latin typeface="Raleway"/>
                <a:ea typeface="Raleway"/>
                <a:cs typeface="Raleway"/>
                <a:sym typeface="Raleway"/>
              </a:rPr>
              <a:t>I'm Rain, and I'll be sharing with you my beautiful ideas. Follow me at @reallygreatsite to learn more. </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9F53"/>
        </a:solidFill>
      </p:bgPr>
    </p:bg>
    <p:spTree>
      <p:nvGrpSpPr>
        <p:cNvPr id="205" name="Shape 205"/>
        <p:cNvGrpSpPr/>
        <p:nvPr/>
      </p:nvGrpSpPr>
      <p:grpSpPr>
        <a:xfrm>
          <a:off x="0" y="0"/>
          <a:ext cx="0" cy="0"/>
          <a:chOff x="0" y="0"/>
          <a:chExt cx="0" cy="0"/>
        </a:xfrm>
      </p:grpSpPr>
      <p:pic>
        <p:nvPicPr>
          <p:cNvPr id="206" name="Google Shape;206;p28"/>
          <p:cNvPicPr preferRelativeResize="0"/>
          <p:nvPr/>
        </p:nvPicPr>
        <p:blipFill>
          <a:blip r:embed="rId3">
            <a:alphaModFix/>
          </a:blip>
          <a:stretch>
            <a:fillRect/>
          </a:stretch>
        </p:blipFill>
        <p:spPr>
          <a:xfrm>
            <a:off x="4572866" y="-212725"/>
            <a:ext cx="5089386" cy="3231501"/>
          </a:xfrm>
          <a:prstGeom prst="rect">
            <a:avLst/>
          </a:prstGeom>
          <a:noFill/>
          <a:ln>
            <a:noFill/>
          </a:ln>
        </p:spPr>
      </p:pic>
      <p:sp>
        <p:nvSpPr>
          <p:cNvPr id="207" name="Google Shape;207;p28"/>
          <p:cNvSpPr/>
          <p:nvPr/>
        </p:nvSpPr>
        <p:spPr>
          <a:xfrm>
            <a:off x="888014" y="1936016"/>
            <a:ext cx="2091627" cy="2057400"/>
          </a:xfrm>
          <a:custGeom>
            <a:rect b="b" l="l" r="r" t="t"/>
            <a:pathLst>
              <a:path extrusionOk="0" h="4114800" w="4183253">
                <a:moveTo>
                  <a:pt x="0" y="0"/>
                </a:moveTo>
                <a:lnTo>
                  <a:pt x="4183253" y="0"/>
                </a:lnTo>
                <a:lnTo>
                  <a:pt x="4183253" y="4114800"/>
                </a:lnTo>
                <a:lnTo>
                  <a:pt x="0" y="4114800"/>
                </a:lnTo>
                <a:lnTo>
                  <a:pt x="0" y="0"/>
                </a:lnTo>
                <a:close/>
              </a:path>
            </a:pathLst>
          </a:custGeom>
          <a:blipFill rotWithShape="1">
            <a:blip r:embed="rId4">
              <a:alphaModFix/>
            </a:blip>
            <a:stretch>
              <a:fillRect b="0" l="0" r="0" t="0"/>
            </a:stretch>
          </a:blipFill>
          <a:ln>
            <a:noFill/>
          </a:ln>
        </p:spPr>
      </p:sp>
      <p:sp>
        <p:nvSpPr>
          <p:cNvPr id="208" name="Google Shape;208;p28"/>
          <p:cNvSpPr/>
          <p:nvPr/>
        </p:nvSpPr>
        <p:spPr>
          <a:xfrm rot="-473455">
            <a:off x="1012092" y="2891687"/>
            <a:ext cx="3020012" cy="2015858"/>
          </a:xfrm>
          <a:custGeom>
            <a:rect b="b" l="l" r="r" t="t"/>
            <a:pathLst>
              <a:path extrusionOk="0" h="4031716" w="6040023">
                <a:moveTo>
                  <a:pt x="0" y="0"/>
                </a:moveTo>
                <a:lnTo>
                  <a:pt x="6040023" y="0"/>
                </a:lnTo>
                <a:lnTo>
                  <a:pt x="6040023" y="4031716"/>
                </a:lnTo>
                <a:lnTo>
                  <a:pt x="0" y="4031716"/>
                </a:lnTo>
                <a:lnTo>
                  <a:pt x="0" y="0"/>
                </a:lnTo>
                <a:close/>
              </a:path>
            </a:pathLst>
          </a:custGeom>
          <a:blipFill rotWithShape="1">
            <a:blip r:embed="rId5">
              <a:alphaModFix/>
            </a:blip>
            <a:stretch>
              <a:fillRect b="0" l="0" r="0" t="0"/>
            </a:stretch>
          </a:blipFill>
          <a:ln>
            <a:noFill/>
          </a:ln>
        </p:spPr>
      </p:sp>
      <p:sp>
        <p:nvSpPr>
          <p:cNvPr id="209" name="Google Shape;209;p28"/>
          <p:cNvSpPr txBox="1"/>
          <p:nvPr/>
        </p:nvSpPr>
        <p:spPr>
          <a:xfrm>
            <a:off x="888014" y="897029"/>
            <a:ext cx="2650320" cy="578409"/>
          </a:xfrm>
          <a:prstGeom prst="rect">
            <a:avLst/>
          </a:prstGeom>
          <a:noFill/>
          <a:ln>
            <a:noFill/>
          </a:ln>
        </p:spPr>
        <p:txBody>
          <a:bodyPr anchorCtr="0" anchor="t" bIns="0" lIns="0" spcFirstLastPara="1" rIns="0" wrap="square" tIns="0">
            <a:spAutoFit/>
          </a:bodyPr>
          <a:lstStyle/>
          <a:p>
            <a:pPr indent="0" lvl="0" marL="0" marR="0" rtl="0" algn="l">
              <a:lnSpc>
                <a:spcPct val="129000"/>
              </a:lnSpc>
              <a:spcBef>
                <a:spcPts val="0"/>
              </a:spcBef>
              <a:spcAft>
                <a:spcPts val="0"/>
              </a:spcAft>
              <a:buNone/>
            </a:pPr>
            <a:r>
              <a:rPr b="0" i="0" lang="en" sz="3600" u="none" cap="none" strike="noStrike">
                <a:solidFill>
                  <a:srgbClr val="FFFDFC"/>
                </a:solidFill>
                <a:latin typeface="Raleway"/>
                <a:ea typeface="Raleway"/>
                <a:cs typeface="Raleway"/>
                <a:sym typeface="Raleway"/>
              </a:rPr>
              <a:t>Our</a:t>
            </a:r>
            <a:r>
              <a:rPr b="0" i="0" lang="en" sz="3600" u="none" cap="none" strike="noStrike">
                <a:solidFill>
                  <a:srgbClr val="FFFDFC"/>
                </a:solidFill>
                <a:latin typeface="Raleway Black"/>
                <a:ea typeface="Raleway Black"/>
                <a:cs typeface="Raleway Black"/>
                <a:sym typeface="Raleway Black"/>
              </a:rPr>
              <a:t> College</a:t>
            </a:r>
            <a:endParaRPr sz="700"/>
          </a:p>
        </p:txBody>
      </p:sp>
      <p:sp>
        <p:nvSpPr>
          <p:cNvPr id="210" name="Google Shape;210;p28"/>
          <p:cNvSpPr txBox="1"/>
          <p:nvPr/>
        </p:nvSpPr>
        <p:spPr>
          <a:xfrm>
            <a:off x="4572000" y="2968716"/>
            <a:ext cx="2292063" cy="190616"/>
          </a:xfrm>
          <a:prstGeom prst="rect">
            <a:avLst/>
          </a:prstGeom>
          <a:noFill/>
          <a:ln>
            <a:noFill/>
          </a:ln>
        </p:spPr>
        <p:txBody>
          <a:bodyPr anchorCtr="0" anchor="t" bIns="0" lIns="0" spcFirstLastPara="1" rIns="0" wrap="square" tIns="0">
            <a:spAutoFit/>
          </a:bodyPr>
          <a:lstStyle/>
          <a:p>
            <a:pPr indent="0" lvl="0" marL="0" marR="0" rtl="0" algn="l">
              <a:lnSpc>
                <a:spcPct val="140044"/>
              </a:lnSpc>
              <a:spcBef>
                <a:spcPts val="0"/>
              </a:spcBef>
              <a:spcAft>
                <a:spcPts val="0"/>
              </a:spcAft>
              <a:buNone/>
            </a:pPr>
            <a:r>
              <a:rPr b="1" i="0" lang="en" sz="1100" u="none" cap="none" strike="noStrike">
                <a:solidFill>
                  <a:srgbClr val="FFFDFC"/>
                </a:solidFill>
                <a:latin typeface="Raleway"/>
                <a:ea typeface="Raleway"/>
                <a:cs typeface="Raleway"/>
                <a:sym typeface="Raleway"/>
              </a:rPr>
              <a:t>WHO WE ARE?</a:t>
            </a:r>
            <a:endParaRPr sz="700"/>
          </a:p>
        </p:txBody>
      </p:sp>
      <p:sp>
        <p:nvSpPr>
          <p:cNvPr id="211" name="Google Shape;211;p28"/>
          <p:cNvSpPr txBox="1"/>
          <p:nvPr/>
        </p:nvSpPr>
        <p:spPr>
          <a:xfrm>
            <a:off x="4572000" y="3375250"/>
            <a:ext cx="2161500" cy="9234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FFFDFC"/>
                </a:solidFill>
                <a:latin typeface="Raleway"/>
                <a:ea typeface="Raleway"/>
                <a:cs typeface="Raleway"/>
                <a:sym typeface="Raleway"/>
              </a:rPr>
              <a:t>Lorem ipsum dolor sit amet, consectetur adipiscing elit. Duis condimentum, quam vitae viverra facilisis, risus libero porttitor erat, sed maximus felis est ut massa. Donec id leo nisl. </a:t>
            </a:r>
            <a:endParaRPr sz="700"/>
          </a:p>
        </p:txBody>
      </p:sp>
      <p:sp>
        <p:nvSpPr>
          <p:cNvPr id="212" name="Google Shape;212;p28"/>
          <p:cNvSpPr/>
          <p:nvPr/>
        </p:nvSpPr>
        <p:spPr>
          <a:xfrm>
            <a:off x="7492713" y="1963828"/>
            <a:ext cx="2091627" cy="2057400"/>
          </a:xfrm>
          <a:custGeom>
            <a:rect b="b" l="l" r="r" t="t"/>
            <a:pathLst>
              <a:path extrusionOk="0" h="4114800" w="4183253">
                <a:moveTo>
                  <a:pt x="0" y="0"/>
                </a:moveTo>
                <a:lnTo>
                  <a:pt x="4183253" y="0"/>
                </a:lnTo>
                <a:lnTo>
                  <a:pt x="4183253" y="4114800"/>
                </a:lnTo>
                <a:lnTo>
                  <a:pt x="0" y="4114800"/>
                </a:lnTo>
                <a:lnTo>
                  <a:pt x="0" y="0"/>
                </a:lnTo>
                <a:close/>
              </a:path>
            </a:pathLst>
          </a:custGeom>
          <a:blipFill rotWithShape="1">
            <a:blip r:embed="rId4">
              <a:alphaModFix/>
            </a:blip>
            <a:stretch>
              <a:fillRect b="0" l="0" r="0" t="0"/>
            </a:stretch>
          </a:blipFill>
          <a:ln>
            <a:noFill/>
          </a:ln>
        </p:spPr>
      </p:sp>
      <p:sp>
        <p:nvSpPr>
          <p:cNvPr id="213" name="Google Shape;213;p28"/>
          <p:cNvSpPr txBox="1"/>
          <p:nvPr/>
        </p:nvSpPr>
        <p:spPr>
          <a:xfrm rot="-5400000">
            <a:off x="-220838" y="3804308"/>
            <a:ext cx="1459068" cy="190616"/>
          </a:xfrm>
          <a:prstGeom prst="rect">
            <a:avLst/>
          </a:prstGeom>
          <a:noFill/>
          <a:ln>
            <a:noFill/>
          </a:ln>
        </p:spPr>
        <p:txBody>
          <a:bodyPr anchorCtr="0" anchor="t" bIns="0" lIns="0" spcFirstLastPara="1" rIns="0" wrap="square" tIns="0">
            <a:spAutoFit/>
          </a:bodyPr>
          <a:lstStyle/>
          <a:p>
            <a:pPr indent="0" lvl="0" marL="0" marR="0" rtl="0" algn="l">
              <a:lnSpc>
                <a:spcPct val="140044"/>
              </a:lnSpc>
              <a:spcBef>
                <a:spcPts val="0"/>
              </a:spcBef>
              <a:spcAft>
                <a:spcPts val="0"/>
              </a:spcAft>
              <a:buNone/>
            </a:pPr>
            <a:r>
              <a:rPr b="0" i="0" lang="en" sz="1100" u="none" cap="none" strike="noStrike">
                <a:solidFill>
                  <a:srgbClr val="FFFDFC"/>
                </a:solidFill>
                <a:latin typeface="Raleway Light"/>
                <a:ea typeface="Raleway Light"/>
                <a:cs typeface="Raleway Light"/>
                <a:sym typeface="Raleway Light"/>
              </a:rPr>
              <a:t>COLLEGE NAME</a:t>
            </a:r>
            <a:endParaRPr sz="700"/>
          </a:p>
        </p:txBody>
      </p:sp>
      <p:cxnSp>
        <p:nvCxnSpPr>
          <p:cNvPr id="214" name="Google Shape;214;p28"/>
          <p:cNvCxnSpPr/>
          <p:nvPr/>
        </p:nvCxnSpPr>
        <p:spPr>
          <a:xfrm>
            <a:off x="514350" y="514350"/>
            <a:ext cx="15777" cy="2757608"/>
          </a:xfrm>
          <a:prstGeom prst="straightConnector1">
            <a:avLst/>
          </a:prstGeom>
          <a:noFill/>
          <a:ln cap="flat" cmpd="sng" w="19050">
            <a:solidFill>
              <a:srgbClr val="FFFDFC"/>
            </a:solidFill>
            <a:prstDash val="solid"/>
            <a:round/>
            <a:headEnd len="sm" w="sm" type="none"/>
            <a:tailEnd len="sm" w="sm"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9F53"/>
        </a:solidFill>
      </p:bgPr>
    </p:bg>
    <p:spTree>
      <p:nvGrpSpPr>
        <p:cNvPr id="218" name="Shape 218"/>
        <p:cNvGrpSpPr/>
        <p:nvPr/>
      </p:nvGrpSpPr>
      <p:grpSpPr>
        <a:xfrm>
          <a:off x="0" y="0"/>
          <a:ext cx="0" cy="0"/>
          <a:chOff x="0" y="0"/>
          <a:chExt cx="0" cy="0"/>
        </a:xfrm>
      </p:grpSpPr>
      <p:pic>
        <p:nvPicPr>
          <p:cNvPr id="219" name="Google Shape;219;p29"/>
          <p:cNvPicPr preferRelativeResize="0"/>
          <p:nvPr/>
        </p:nvPicPr>
        <p:blipFill>
          <a:blip r:embed="rId3">
            <a:alphaModFix/>
          </a:blip>
          <a:stretch>
            <a:fillRect/>
          </a:stretch>
        </p:blipFill>
        <p:spPr>
          <a:xfrm>
            <a:off x="-916325" y="-66675"/>
            <a:ext cx="6176051" cy="5274158"/>
          </a:xfrm>
          <a:prstGeom prst="rect">
            <a:avLst/>
          </a:prstGeom>
          <a:noFill/>
          <a:ln>
            <a:noFill/>
          </a:ln>
        </p:spPr>
      </p:pic>
      <p:pic>
        <p:nvPicPr>
          <p:cNvPr id="220" name="Google Shape;220;p29"/>
          <p:cNvPicPr preferRelativeResize="0"/>
          <p:nvPr/>
        </p:nvPicPr>
        <p:blipFill>
          <a:blip r:embed="rId4">
            <a:alphaModFix/>
          </a:blip>
          <a:stretch>
            <a:fillRect/>
          </a:stretch>
        </p:blipFill>
        <p:spPr>
          <a:xfrm>
            <a:off x="7621500" y="3602521"/>
            <a:ext cx="1856800" cy="2053254"/>
          </a:xfrm>
          <a:prstGeom prst="rect">
            <a:avLst/>
          </a:prstGeom>
          <a:noFill/>
          <a:ln>
            <a:noFill/>
          </a:ln>
        </p:spPr>
      </p:pic>
      <p:pic>
        <p:nvPicPr>
          <p:cNvPr id="221" name="Google Shape;221;p29"/>
          <p:cNvPicPr preferRelativeResize="0"/>
          <p:nvPr/>
        </p:nvPicPr>
        <p:blipFill>
          <a:blip r:embed="rId4">
            <a:alphaModFix/>
          </a:blip>
          <a:stretch>
            <a:fillRect/>
          </a:stretch>
        </p:blipFill>
        <p:spPr>
          <a:xfrm>
            <a:off x="7621500" y="-824929"/>
            <a:ext cx="1856800" cy="2053254"/>
          </a:xfrm>
          <a:prstGeom prst="rect">
            <a:avLst/>
          </a:prstGeom>
          <a:noFill/>
          <a:ln>
            <a:noFill/>
          </a:ln>
        </p:spPr>
      </p:pic>
      <p:sp>
        <p:nvSpPr>
          <p:cNvPr id="222" name="Google Shape;222;p29"/>
          <p:cNvSpPr txBox="1"/>
          <p:nvPr/>
        </p:nvSpPr>
        <p:spPr>
          <a:xfrm>
            <a:off x="5686425" y="1192304"/>
            <a:ext cx="2650320" cy="1159434"/>
          </a:xfrm>
          <a:prstGeom prst="rect">
            <a:avLst/>
          </a:prstGeom>
          <a:noFill/>
          <a:ln>
            <a:noFill/>
          </a:ln>
        </p:spPr>
        <p:txBody>
          <a:bodyPr anchorCtr="0" anchor="t" bIns="0" lIns="0" spcFirstLastPara="1" rIns="0" wrap="square" tIns="0">
            <a:spAutoFit/>
          </a:bodyPr>
          <a:lstStyle/>
          <a:p>
            <a:pPr indent="0" lvl="0" marL="0" marR="0" rtl="0" algn="l">
              <a:lnSpc>
                <a:spcPct val="129000"/>
              </a:lnSpc>
              <a:spcBef>
                <a:spcPts val="0"/>
              </a:spcBef>
              <a:spcAft>
                <a:spcPts val="0"/>
              </a:spcAft>
              <a:buNone/>
            </a:pPr>
            <a:r>
              <a:rPr b="0" i="0" lang="en" sz="3600" u="none" cap="none" strike="noStrike">
                <a:solidFill>
                  <a:srgbClr val="FFFDFC"/>
                </a:solidFill>
                <a:latin typeface="Raleway"/>
                <a:ea typeface="Raleway"/>
                <a:cs typeface="Raleway"/>
                <a:sym typeface="Raleway"/>
              </a:rPr>
              <a:t>Our</a:t>
            </a:r>
            <a:endParaRPr sz="700"/>
          </a:p>
          <a:p>
            <a:pPr indent="0" lvl="0" marL="0" marR="0" rtl="0" algn="l">
              <a:lnSpc>
                <a:spcPct val="129000"/>
              </a:lnSpc>
              <a:spcBef>
                <a:spcPts val="0"/>
              </a:spcBef>
              <a:spcAft>
                <a:spcPts val="0"/>
              </a:spcAft>
              <a:buNone/>
            </a:pPr>
            <a:r>
              <a:rPr b="0" i="0" lang="en" sz="3600" u="none" cap="none" strike="noStrike">
                <a:solidFill>
                  <a:srgbClr val="FFFDFC"/>
                </a:solidFill>
                <a:latin typeface="Raleway Black"/>
                <a:ea typeface="Raleway Black"/>
                <a:cs typeface="Raleway Black"/>
                <a:sym typeface="Raleway Black"/>
              </a:rPr>
              <a:t>College</a:t>
            </a:r>
            <a:endParaRPr sz="700"/>
          </a:p>
        </p:txBody>
      </p:sp>
      <p:sp>
        <p:nvSpPr>
          <p:cNvPr id="223" name="Google Shape;223;p29"/>
          <p:cNvSpPr txBox="1"/>
          <p:nvPr/>
        </p:nvSpPr>
        <p:spPr>
          <a:xfrm>
            <a:off x="5686425" y="2673441"/>
            <a:ext cx="2292063" cy="190616"/>
          </a:xfrm>
          <a:prstGeom prst="rect">
            <a:avLst/>
          </a:prstGeom>
          <a:noFill/>
          <a:ln>
            <a:noFill/>
          </a:ln>
        </p:spPr>
        <p:txBody>
          <a:bodyPr anchorCtr="0" anchor="t" bIns="0" lIns="0" spcFirstLastPara="1" rIns="0" wrap="square" tIns="0">
            <a:spAutoFit/>
          </a:bodyPr>
          <a:lstStyle/>
          <a:p>
            <a:pPr indent="0" lvl="0" marL="0" marR="0" rtl="0" algn="l">
              <a:lnSpc>
                <a:spcPct val="140044"/>
              </a:lnSpc>
              <a:spcBef>
                <a:spcPts val="0"/>
              </a:spcBef>
              <a:spcAft>
                <a:spcPts val="0"/>
              </a:spcAft>
              <a:buNone/>
            </a:pPr>
            <a:r>
              <a:rPr b="1" i="0" lang="en" sz="1100" u="none" cap="none" strike="noStrike">
                <a:solidFill>
                  <a:srgbClr val="FFFDFC"/>
                </a:solidFill>
                <a:latin typeface="Raleway"/>
                <a:ea typeface="Raleway"/>
                <a:cs typeface="Raleway"/>
                <a:sym typeface="Raleway"/>
              </a:rPr>
              <a:t>WHAT WE DO? </a:t>
            </a:r>
            <a:endParaRPr sz="700"/>
          </a:p>
        </p:txBody>
      </p:sp>
      <p:sp>
        <p:nvSpPr>
          <p:cNvPr id="224" name="Google Shape;224;p29"/>
          <p:cNvSpPr txBox="1"/>
          <p:nvPr/>
        </p:nvSpPr>
        <p:spPr>
          <a:xfrm>
            <a:off x="5686425" y="3079975"/>
            <a:ext cx="2535300" cy="10158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FFFDFC"/>
                </a:solidFill>
                <a:latin typeface="Raleway"/>
                <a:ea typeface="Raleway"/>
                <a:cs typeface="Raleway"/>
                <a:sym typeface="Raleway"/>
              </a:rPr>
              <a:t>Lorem ipsum dolor sit amet, consectetur adipiscing elit. Duis condimentum, quam vitae viverra facilisis, risus libero porttitor erat, sed maximus felis est ut massa. Donec id leo nisl. </a:t>
            </a:r>
            <a:endParaRPr sz="700"/>
          </a:p>
        </p:txBody>
      </p:sp>
      <p:sp>
        <p:nvSpPr>
          <p:cNvPr id="225" name="Google Shape;225;p29"/>
          <p:cNvSpPr txBox="1"/>
          <p:nvPr/>
        </p:nvSpPr>
        <p:spPr>
          <a:xfrm rot="-5400000">
            <a:off x="-220838" y="3804308"/>
            <a:ext cx="1459068" cy="190616"/>
          </a:xfrm>
          <a:prstGeom prst="rect">
            <a:avLst/>
          </a:prstGeom>
          <a:noFill/>
          <a:ln>
            <a:noFill/>
          </a:ln>
        </p:spPr>
        <p:txBody>
          <a:bodyPr anchorCtr="0" anchor="t" bIns="0" lIns="0" spcFirstLastPara="1" rIns="0" wrap="square" tIns="0">
            <a:spAutoFit/>
          </a:bodyPr>
          <a:lstStyle/>
          <a:p>
            <a:pPr indent="0" lvl="0" marL="0" marR="0" rtl="0" algn="l">
              <a:lnSpc>
                <a:spcPct val="140044"/>
              </a:lnSpc>
              <a:spcBef>
                <a:spcPts val="0"/>
              </a:spcBef>
              <a:spcAft>
                <a:spcPts val="0"/>
              </a:spcAft>
              <a:buNone/>
            </a:pPr>
            <a:r>
              <a:rPr b="0" i="0" lang="en" sz="1100" u="none" cap="none" strike="noStrike">
                <a:solidFill>
                  <a:srgbClr val="FFFDFC"/>
                </a:solidFill>
                <a:latin typeface="Raleway Light"/>
                <a:ea typeface="Raleway Light"/>
                <a:cs typeface="Raleway Light"/>
                <a:sym typeface="Raleway Light"/>
              </a:rPr>
              <a:t>COLLEGE NAME</a:t>
            </a:r>
            <a:endParaRPr sz="700"/>
          </a:p>
        </p:txBody>
      </p:sp>
      <p:cxnSp>
        <p:nvCxnSpPr>
          <p:cNvPr id="226" name="Google Shape;226;p29"/>
          <p:cNvCxnSpPr/>
          <p:nvPr/>
        </p:nvCxnSpPr>
        <p:spPr>
          <a:xfrm>
            <a:off x="514350" y="514350"/>
            <a:ext cx="15777" cy="2757608"/>
          </a:xfrm>
          <a:prstGeom prst="straightConnector1">
            <a:avLst/>
          </a:prstGeom>
          <a:noFill/>
          <a:ln cap="flat" cmpd="sng" w="19050">
            <a:solidFill>
              <a:srgbClr val="FFFDFC"/>
            </a:solidFill>
            <a:prstDash val="solid"/>
            <a:round/>
            <a:headEnd len="sm" w="sm" type="none"/>
            <a:tailEnd len="sm" w="sm"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1F1E"/>
        </a:solidFill>
      </p:bgPr>
    </p:bg>
    <p:spTree>
      <p:nvGrpSpPr>
        <p:cNvPr id="230" name="Shape 230"/>
        <p:cNvGrpSpPr/>
        <p:nvPr/>
      </p:nvGrpSpPr>
      <p:grpSpPr>
        <a:xfrm>
          <a:off x="0" y="0"/>
          <a:ext cx="0" cy="0"/>
          <a:chOff x="0" y="0"/>
          <a:chExt cx="0" cy="0"/>
        </a:xfrm>
      </p:grpSpPr>
      <p:pic>
        <p:nvPicPr>
          <p:cNvPr id="231" name="Google Shape;231;p30"/>
          <p:cNvPicPr preferRelativeResize="0"/>
          <p:nvPr/>
        </p:nvPicPr>
        <p:blipFill>
          <a:blip r:embed="rId3">
            <a:alphaModFix/>
          </a:blip>
          <a:stretch>
            <a:fillRect/>
          </a:stretch>
        </p:blipFill>
        <p:spPr>
          <a:xfrm>
            <a:off x="5545411" y="-3305800"/>
            <a:ext cx="6045314" cy="5877549"/>
          </a:xfrm>
          <a:prstGeom prst="rect">
            <a:avLst/>
          </a:prstGeom>
          <a:noFill/>
          <a:ln>
            <a:noFill/>
          </a:ln>
        </p:spPr>
      </p:pic>
      <p:pic>
        <p:nvPicPr>
          <p:cNvPr id="232" name="Google Shape;232;p30"/>
          <p:cNvPicPr preferRelativeResize="0"/>
          <p:nvPr/>
        </p:nvPicPr>
        <p:blipFill>
          <a:blip r:embed="rId4">
            <a:alphaModFix/>
          </a:blip>
          <a:stretch>
            <a:fillRect/>
          </a:stretch>
        </p:blipFill>
        <p:spPr>
          <a:xfrm>
            <a:off x="862225" y="2088300"/>
            <a:ext cx="1869125" cy="2633198"/>
          </a:xfrm>
          <a:prstGeom prst="rect">
            <a:avLst/>
          </a:prstGeom>
          <a:noFill/>
          <a:ln>
            <a:noFill/>
          </a:ln>
        </p:spPr>
      </p:pic>
      <p:pic>
        <p:nvPicPr>
          <p:cNvPr id="233" name="Google Shape;233;p30"/>
          <p:cNvPicPr preferRelativeResize="0"/>
          <p:nvPr/>
        </p:nvPicPr>
        <p:blipFill>
          <a:blip r:embed="rId5">
            <a:alphaModFix/>
          </a:blip>
          <a:stretch>
            <a:fillRect/>
          </a:stretch>
        </p:blipFill>
        <p:spPr>
          <a:xfrm>
            <a:off x="2732174" y="442743"/>
            <a:ext cx="1834350" cy="2555307"/>
          </a:xfrm>
          <a:prstGeom prst="rect">
            <a:avLst/>
          </a:prstGeom>
          <a:noFill/>
          <a:ln>
            <a:noFill/>
          </a:ln>
        </p:spPr>
      </p:pic>
      <p:pic>
        <p:nvPicPr>
          <p:cNvPr id="234" name="Google Shape;234;p30"/>
          <p:cNvPicPr preferRelativeResize="0"/>
          <p:nvPr/>
        </p:nvPicPr>
        <p:blipFill>
          <a:blip r:embed="rId6">
            <a:alphaModFix/>
          </a:blip>
          <a:stretch>
            <a:fillRect/>
          </a:stretch>
        </p:blipFill>
        <p:spPr>
          <a:xfrm>
            <a:off x="2989575" y="2998050"/>
            <a:ext cx="1512085" cy="1678050"/>
          </a:xfrm>
          <a:prstGeom prst="rect">
            <a:avLst/>
          </a:prstGeom>
          <a:noFill/>
          <a:ln>
            <a:noFill/>
          </a:ln>
        </p:spPr>
      </p:pic>
      <p:grpSp>
        <p:nvGrpSpPr>
          <p:cNvPr id="235" name="Google Shape;235;p30"/>
          <p:cNvGrpSpPr/>
          <p:nvPr/>
        </p:nvGrpSpPr>
        <p:grpSpPr>
          <a:xfrm>
            <a:off x="5048152" y="2088295"/>
            <a:ext cx="3689037" cy="909760"/>
            <a:chOff x="0" y="-152400"/>
            <a:chExt cx="9837433" cy="2426027"/>
          </a:xfrm>
        </p:grpSpPr>
        <p:sp>
          <p:nvSpPr>
            <p:cNvPr id="236" name="Google Shape;236;p30"/>
            <p:cNvSpPr txBox="1"/>
            <p:nvPr/>
          </p:nvSpPr>
          <p:spPr>
            <a:xfrm>
              <a:off x="0" y="-152400"/>
              <a:ext cx="9837433" cy="1587518"/>
            </a:xfrm>
            <a:prstGeom prst="rect">
              <a:avLst/>
            </a:prstGeom>
            <a:noFill/>
            <a:ln>
              <a:noFill/>
            </a:ln>
          </p:spPr>
          <p:txBody>
            <a:bodyPr anchorCtr="0" anchor="t" bIns="0" lIns="0" spcFirstLastPara="1" rIns="0" wrap="square" tIns="0">
              <a:spAutoFit/>
            </a:bodyPr>
            <a:lstStyle/>
            <a:p>
              <a:pPr indent="0" lvl="0" marL="0" marR="0" rtl="0" algn="l">
                <a:lnSpc>
                  <a:spcPct val="140005"/>
                </a:lnSpc>
                <a:spcBef>
                  <a:spcPts val="0"/>
                </a:spcBef>
                <a:spcAft>
                  <a:spcPts val="0"/>
                </a:spcAft>
                <a:buNone/>
              </a:pPr>
              <a:r>
                <a:rPr b="0" i="0" lang="en" sz="3600" u="none" cap="none" strike="noStrike">
                  <a:solidFill>
                    <a:srgbClr val="FFFDFC"/>
                  </a:solidFill>
                  <a:latin typeface="Raleway"/>
                  <a:ea typeface="Raleway"/>
                  <a:cs typeface="Raleway"/>
                  <a:sym typeface="Raleway"/>
                </a:rPr>
                <a:t>Our</a:t>
              </a:r>
              <a:r>
                <a:rPr b="0" i="0" lang="en" sz="3600" u="none" cap="none" strike="noStrike">
                  <a:solidFill>
                    <a:srgbClr val="FFFDFC"/>
                  </a:solidFill>
                  <a:latin typeface="Raleway Black"/>
                  <a:ea typeface="Raleway Black"/>
                  <a:cs typeface="Raleway Black"/>
                  <a:sym typeface="Raleway Black"/>
                </a:rPr>
                <a:t> Classes</a:t>
              </a:r>
              <a:endParaRPr sz="700"/>
            </a:p>
          </p:txBody>
        </p:sp>
        <p:sp>
          <p:nvSpPr>
            <p:cNvPr id="237" name="Google Shape;237;p30"/>
            <p:cNvSpPr txBox="1"/>
            <p:nvPr/>
          </p:nvSpPr>
          <p:spPr>
            <a:xfrm>
              <a:off x="0" y="1781193"/>
              <a:ext cx="9050121" cy="492434"/>
            </a:xfrm>
            <a:prstGeom prst="rect">
              <a:avLst/>
            </a:prstGeom>
            <a:noFill/>
            <a:ln>
              <a:noFill/>
            </a:ln>
          </p:spPr>
          <p:txBody>
            <a:bodyPr anchorCtr="0" anchor="t" bIns="0" lIns="0" spcFirstLastPara="1" rIns="0" wrap="square" tIns="0">
              <a:spAutoFit/>
            </a:bodyPr>
            <a:lstStyle/>
            <a:p>
              <a:pPr indent="0" lvl="0" marL="0" marR="0" rtl="0" algn="l">
                <a:lnSpc>
                  <a:spcPct val="140044"/>
                </a:lnSpc>
                <a:spcBef>
                  <a:spcPts val="0"/>
                </a:spcBef>
                <a:spcAft>
                  <a:spcPts val="0"/>
                </a:spcAft>
                <a:buNone/>
              </a:pPr>
              <a:r>
                <a:rPr b="1" i="0" lang="en" sz="1100" u="none" cap="none" strike="noStrike">
                  <a:solidFill>
                    <a:srgbClr val="FFFDFC"/>
                  </a:solidFill>
                  <a:latin typeface="Raleway"/>
                  <a:ea typeface="Raleway"/>
                  <a:cs typeface="Raleway"/>
                  <a:sym typeface="Raleway"/>
                </a:rPr>
                <a:t>ELABORATE ON WHAT YOU WANT TO DISCUSS. </a:t>
              </a:r>
              <a:endParaRPr sz="700"/>
            </a:p>
          </p:txBody>
        </p:sp>
      </p:grpSp>
      <p:sp>
        <p:nvSpPr>
          <p:cNvPr id="238" name="Google Shape;238;p30"/>
          <p:cNvSpPr txBox="1"/>
          <p:nvPr/>
        </p:nvSpPr>
        <p:spPr>
          <a:xfrm rot="-5400000">
            <a:off x="-220838" y="3804308"/>
            <a:ext cx="1459068" cy="190616"/>
          </a:xfrm>
          <a:prstGeom prst="rect">
            <a:avLst/>
          </a:prstGeom>
          <a:noFill/>
          <a:ln>
            <a:noFill/>
          </a:ln>
        </p:spPr>
        <p:txBody>
          <a:bodyPr anchorCtr="0" anchor="t" bIns="0" lIns="0" spcFirstLastPara="1" rIns="0" wrap="square" tIns="0">
            <a:spAutoFit/>
          </a:bodyPr>
          <a:lstStyle/>
          <a:p>
            <a:pPr indent="0" lvl="0" marL="0" marR="0" rtl="0" algn="l">
              <a:lnSpc>
                <a:spcPct val="140044"/>
              </a:lnSpc>
              <a:spcBef>
                <a:spcPts val="0"/>
              </a:spcBef>
              <a:spcAft>
                <a:spcPts val="0"/>
              </a:spcAft>
              <a:buNone/>
            </a:pPr>
            <a:r>
              <a:rPr b="0" i="0" lang="en" sz="1100" u="none" cap="none" strike="noStrike">
                <a:solidFill>
                  <a:srgbClr val="FFFDFC"/>
                </a:solidFill>
                <a:latin typeface="Raleway Light"/>
                <a:ea typeface="Raleway Light"/>
                <a:cs typeface="Raleway Light"/>
                <a:sym typeface="Raleway Light"/>
              </a:rPr>
              <a:t>COLLEGE NAME</a:t>
            </a:r>
            <a:endParaRPr sz="700"/>
          </a:p>
        </p:txBody>
      </p:sp>
      <p:cxnSp>
        <p:nvCxnSpPr>
          <p:cNvPr id="239" name="Google Shape;239;p30"/>
          <p:cNvCxnSpPr/>
          <p:nvPr/>
        </p:nvCxnSpPr>
        <p:spPr>
          <a:xfrm>
            <a:off x="514350" y="514350"/>
            <a:ext cx="15777" cy="2757608"/>
          </a:xfrm>
          <a:prstGeom prst="straightConnector1">
            <a:avLst/>
          </a:prstGeom>
          <a:noFill/>
          <a:ln cap="flat" cmpd="sng" w="19050">
            <a:solidFill>
              <a:srgbClr val="FFFDFC"/>
            </a:solidFill>
            <a:prstDash val="solid"/>
            <a:round/>
            <a:headEnd len="sm" w="sm" type="none"/>
            <a:tailEnd len="sm" w="sm" type="none"/>
          </a:ln>
        </p:spPr>
      </p:cxnSp>
      <p:pic>
        <p:nvPicPr>
          <p:cNvPr id="240" name="Google Shape;240;p30"/>
          <p:cNvPicPr preferRelativeResize="0"/>
          <p:nvPr/>
        </p:nvPicPr>
        <p:blipFill>
          <a:blip r:embed="rId7">
            <a:alphaModFix/>
          </a:blip>
          <a:stretch>
            <a:fillRect/>
          </a:stretch>
        </p:blipFill>
        <p:spPr>
          <a:xfrm>
            <a:off x="867378" y="1311178"/>
            <a:ext cx="679475" cy="9801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9F53"/>
        </a:solidFill>
      </p:bgPr>
    </p:bg>
    <p:spTree>
      <p:nvGrpSpPr>
        <p:cNvPr id="244" name="Shape 244"/>
        <p:cNvGrpSpPr/>
        <p:nvPr/>
      </p:nvGrpSpPr>
      <p:grpSpPr>
        <a:xfrm>
          <a:off x="0" y="0"/>
          <a:ext cx="0" cy="0"/>
          <a:chOff x="0" y="0"/>
          <a:chExt cx="0" cy="0"/>
        </a:xfrm>
      </p:grpSpPr>
      <p:pic>
        <p:nvPicPr>
          <p:cNvPr id="245" name="Google Shape;245;p31"/>
          <p:cNvPicPr preferRelativeResize="0"/>
          <p:nvPr/>
        </p:nvPicPr>
        <p:blipFill>
          <a:blip r:embed="rId3">
            <a:alphaModFix/>
          </a:blip>
          <a:stretch>
            <a:fillRect/>
          </a:stretch>
        </p:blipFill>
        <p:spPr>
          <a:xfrm>
            <a:off x="-3" y="28396"/>
            <a:ext cx="9144003" cy="5143507"/>
          </a:xfrm>
          <a:prstGeom prst="rect">
            <a:avLst/>
          </a:prstGeom>
          <a:noFill/>
          <a:ln>
            <a:noFill/>
          </a:ln>
        </p:spPr>
      </p:pic>
      <p:sp>
        <p:nvSpPr>
          <p:cNvPr id="246" name="Google Shape;246;p31"/>
          <p:cNvSpPr txBox="1"/>
          <p:nvPr/>
        </p:nvSpPr>
        <p:spPr>
          <a:xfrm rot="-5400000">
            <a:off x="-220838" y="3804308"/>
            <a:ext cx="1459068" cy="190616"/>
          </a:xfrm>
          <a:prstGeom prst="rect">
            <a:avLst/>
          </a:prstGeom>
          <a:noFill/>
          <a:ln>
            <a:noFill/>
          </a:ln>
        </p:spPr>
        <p:txBody>
          <a:bodyPr anchorCtr="0" anchor="t" bIns="0" lIns="0" spcFirstLastPara="1" rIns="0" wrap="square" tIns="0">
            <a:spAutoFit/>
          </a:bodyPr>
          <a:lstStyle/>
          <a:p>
            <a:pPr indent="0" lvl="0" marL="0" marR="0" rtl="0" algn="l">
              <a:lnSpc>
                <a:spcPct val="140044"/>
              </a:lnSpc>
              <a:spcBef>
                <a:spcPts val="0"/>
              </a:spcBef>
              <a:spcAft>
                <a:spcPts val="0"/>
              </a:spcAft>
              <a:buNone/>
            </a:pPr>
            <a:r>
              <a:rPr b="0" i="0" lang="en" sz="1100" u="none" cap="none" strike="noStrike">
                <a:solidFill>
                  <a:srgbClr val="FFFDFC"/>
                </a:solidFill>
                <a:latin typeface="Raleway Light"/>
                <a:ea typeface="Raleway Light"/>
                <a:cs typeface="Raleway Light"/>
                <a:sym typeface="Raleway Light"/>
              </a:rPr>
              <a:t>COLLEGE NAME</a:t>
            </a:r>
            <a:endParaRPr sz="700"/>
          </a:p>
        </p:txBody>
      </p:sp>
      <p:cxnSp>
        <p:nvCxnSpPr>
          <p:cNvPr id="247" name="Google Shape;247;p31"/>
          <p:cNvCxnSpPr/>
          <p:nvPr/>
        </p:nvCxnSpPr>
        <p:spPr>
          <a:xfrm>
            <a:off x="514350" y="514350"/>
            <a:ext cx="15777" cy="2757608"/>
          </a:xfrm>
          <a:prstGeom prst="straightConnector1">
            <a:avLst/>
          </a:prstGeom>
          <a:noFill/>
          <a:ln cap="flat" cmpd="sng" w="19050">
            <a:solidFill>
              <a:srgbClr val="FFFDFC"/>
            </a:solidFill>
            <a:prstDash val="solid"/>
            <a:round/>
            <a:headEnd len="sm" w="sm" type="none"/>
            <a:tailEnd len="sm" w="sm" type="none"/>
          </a:ln>
        </p:spPr>
      </p:cxnSp>
      <p:cxnSp>
        <p:nvCxnSpPr>
          <p:cNvPr id="248" name="Google Shape;248;p31"/>
          <p:cNvCxnSpPr/>
          <p:nvPr/>
        </p:nvCxnSpPr>
        <p:spPr>
          <a:xfrm>
            <a:off x="6080076" y="-1619555"/>
            <a:ext cx="0" cy="7025419"/>
          </a:xfrm>
          <a:prstGeom prst="straightConnector1">
            <a:avLst/>
          </a:prstGeom>
          <a:noFill/>
          <a:ln cap="flat" cmpd="sng" w="19050">
            <a:solidFill>
              <a:srgbClr val="FFFDFC"/>
            </a:solidFill>
            <a:prstDash val="solid"/>
            <a:round/>
            <a:headEnd len="sm" w="sm" type="none"/>
            <a:tailEnd len="sm" w="sm" type="none"/>
          </a:ln>
        </p:spPr>
      </p:cxnSp>
      <p:sp>
        <p:nvSpPr>
          <p:cNvPr id="249" name="Google Shape;249;p31"/>
          <p:cNvSpPr/>
          <p:nvPr/>
        </p:nvSpPr>
        <p:spPr>
          <a:xfrm>
            <a:off x="5879320" y="529551"/>
            <a:ext cx="401513" cy="394943"/>
          </a:xfrm>
          <a:custGeom>
            <a:rect b="b" l="l" r="r" t="t"/>
            <a:pathLst>
              <a:path extrusionOk="0" h="789885" w="803025">
                <a:moveTo>
                  <a:pt x="0" y="0"/>
                </a:moveTo>
                <a:lnTo>
                  <a:pt x="803025" y="0"/>
                </a:lnTo>
                <a:lnTo>
                  <a:pt x="803025" y="789885"/>
                </a:lnTo>
                <a:lnTo>
                  <a:pt x="0" y="789885"/>
                </a:lnTo>
                <a:lnTo>
                  <a:pt x="0" y="0"/>
                </a:lnTo>
                <a:close/>
              </a:path>
            </a:pathLst>
          </a:custGeom>
          <a:blipFill rotWithShape="1">
            <a:blip r:embed="rId4">
              <a:alphaModFix/>
            </a:blip>
            <a:stretch>
              <a:fillRect b="0" l="0" r="0" t="0"/>
            </a:stretch>
          </a:blipFill>
          <a:ln>
            <a:noFill/>
          </a:ln>
        </p:spPr>
      </p:sp>
      <p:sp>
        <p:nvSpPr>
          <p:cNvPr id="250" name="Google Shape;250;p31"/>
          <p:cNvSpPr/>
          <p:nvPr/>
        </p:nvSpPr>
        <p:spPr>
          <a:xfrm>
            <a:off x="5879320" y="1652906"/>
            <a:ext cx="401513" cy="394942"/>
          </a:xfrm>
          <a:custGeom>
            <a:rect b="b" l="l" r="r" t="t"/>
            <a:pathLst>
              <a:path extrusionOk="0" h="789885" w="803025">
                <a:moveTo>
                  <a:pt x="0" y="0"/>
                </a:moveTo>
                <a:lnTo>
                  <a:pt x="803025" y="0"/>
                </a:lnTo>
                <a:lnTo>
                  <a:pt x="803025" y="789885"/>
                </a:lnTo>
                <a:lnTo>
                  <a:pt x="0" y="789885"/>
                </a:lnTo>
                <a:lnTo>
                  <a:pt x="0" y="0"/>
                </a:lnTo>
                <a:close/>
              </a:path>
            </a:pathLst>
          </a:custGeom>
          <a:blipFill rotWithShape="1">
            <a:blip r:embed="rId4">
              <a:alphaModFix/>
            </a:blip>
            <a:stretch>
              <a:fillRect b="0" l="0" r="0" t="0"/>
            </a:stretch>
          </a:blipFill>
          <a:ln>
            <a:noFill/>
          </a:ln>
        </p:spPr>
      </p:sp>
      <p:sp>
        <p:nvSpPr>
          <p:cNvPr id="251" name="Google Shape;251;p31"/>
          <p:cNvSpPr/>
          <p:nvPr/>
        </p:nvSpPr>
        <p:spPr>
          <a:xfrm>
            <a:off x="5879320" y="2776261"/>
            <a:ext cx="401513" cy="394942"/>
          </a:xfrm>
          <a:custGeom>
            <a:rect b="b" l="l" r="r" t="t"/>
            <a:pathLst>
              <a:path extrusionOk="0" h="789885" w="803025">
                <a:moveTo>
                  <a:pt x="0" y="0"/>
                </a:moveTo>
                <a:lnTo>
                  <a:pt x="803025" y="0"/>
                </a:lnTo>
                <a:lnTo>
                  <a:pt x="803025" y="789885"/>
                </a:lnTo>
                <a:lnTo>
                  <a:pt x="0" y="789885"/>
                </a:lnTo>
                <a:lnTo>
                  <a:pt x="0" y="0"/>
                </a:lnTo>
                <a:close/>
              </a:path>
            </a:pathLst>
          </a:custGeom>
          <a:blipFill rotWithShape="1">
            <a:blip r:embed="rId4">
              <a:alphaModFix/>
            </a:blip>
            <a:stretch>
              <a:fillRect b="0" l="0" r="0" t="0"/>
            </a:stretch>
          </a:blipFill>
          <a:ln>
            <a:noFill/>
          </a:ln>
        </p:spPr>
      </p:sp>
      <p:sp>
        <p:nvSpPr>
          <p:cNvPr id="252" name="Google Shape;252;p31"/>
          <p:cNvSpPr/>
          <p:nvPr/>
        </p:nvSpPr>
        <p:spPr>
          <a:xfrm>
            <a:off x="5879320" y="3899616"/>
            <a:ext cx="401513" cy="394943"/>
          </a:xfrm>
          <a:custGeom>
            <a:rect b="b" l="l" r="r" t="t"/>
            <a:pathLst>
              <a:path extrusionOk="0" h="789885" w="803025">
                <a:moveTo>
                  <a:pt x="0" y="0"/>
                </a:moveTo>
                <a:lnTo>
                  <a:pt x="803025" y="0"/>
                </a:lnTo>
                <a:lnTo>
                  <a:pt x="803025" y="789885"/>
                </a:lnTo>
                <a:lnTo>
                  <a:pt x="0" y="789885"/>
                </a:lnTo>
                <a:lnTo>
                  <a:pt x="0" y="0"/>
                </a:lnTo>
                <a:close/>
              </a:path>
            </a:pathLst>
          </a:custGeom>
          <a:blipFill rotWithShape="1">
            <a:blip r:embed="rId4">
              <a:alphaModFix/>
            </a:blip>
            <a:stretch>
              <a:fillRect b="0" l="0" r="0" t="0"/>
            </a:stretch>
          </a:blipFill>
          <a:ln>
            <a:noFill/>
          </a:ln>
        </p:spPr>
      </p:sp>
      <p:sp>
        <p:nvSpPr>
          <p:cNvPr id="253" name="Google Shape;253;p31"/>
          <p:cNvSpPr txBox="1"/>
          <p:nvPr/>
        </p:nvSpPr>
        <p:spPr>
          <a:xfrm>
            <a:off x="952419" y="561488"/>
            <a:ext cx="4117096" cy="1159434"/>
          </a:xfrm>
          <a:prstGeom prst="rect">
            <a:avLst/>
          </a:prstGeom>
          <a:noFill/>
          <a:ln>
            <a:noFill/>
          </a:ln>
        </p:spPr>
        <p:txBody>
          <a:bodyPr anchorCtr="0" anchor="t" bIns="0" lIns="0" spcFirstLastPara="1" rIns="0" wrap="square" tIns="0">
            <a:spAutoFit/>
          </a:bodyPr>
          <a:lstStyle/>
          <a:p>
            <a:pPr indent="0" lvl="0" marL="0" marR="0" rtl="0" algn="l">
              <a:lnSpc>
                <a:spcPct val="129000"/>
              </a:lnSpc>
              <a:spcBef>
                <a:spcPts val="0"/>
              </a:spcBef>
              <a:spcAft>
                <a:spcPts val="0"/>
              </a:spcAft>
              <a:buNone/>
            </a:pPr>
            <a:r>
              <a:rPr b="0" i="0" lang="en" sz="3600" u="none" cap="none" strike="noStrike">
                <a:solidFill>
                  <a:srgbClr val="FFFDFC"/>
                </a:solidFill>
                <a:latin typeface="Raleway Black"/>
                <a:ea typeface="Raleway Black"/>
                <a:cs typeface="Raleway Black"/>
                <a:sym typeface="Raleway Black"/>
              </a:rPr>
              <a:t>Timeline</a:t>
            </a:r>
            <a:endParaRPr sz="700"/>
          </a:p>
          <a:p>
            <a:pPr indent="0" lvl="0" marL="0" marR="0" rtl="0" algn="l">
              <a:lnSpc>
                <a:spcPct val="129000"/>
              </a:lnSpc>
              <a:spcBef>
                <a:spcPts val="0"/>
              </a:spcBef>
              <a:spcAft>
                <a:spcPts val="0"/>
              </a:spcAft>
              <a:buNone/>
            </a:pPr>
            <a:r>
              <a:rPr b="0" i="0" lang="en" sz="3600" u="none" cap="none" strike="noStrike">
                <a:solidFill>
                  <a:srgbClr val="FFFDFC"/>
                </a:solidFill>
                <a:latin typeface="Raleway Light"/>
                <a:ea typeface="Raleway Light"/>
                <a:cs typeface="Raleway Light"/>
                <a:sym typeface="Raleway Light"/>
              </a:rPr>
              <a:t>Page</a:t>
            </a:r>
            <a:endParaRPr sz="700"/>
          </a:p>
        </p:txBody>
      </p:sp>
      <p:grpSp>
        <p:nvGrpSpPr>
          <p:cNvPr id="254" name="Google Shape;254;p31"/>
          <p:cNvGrpSpPr/>
          <p:nvPr/>
        </p:nvGrpSpPr>
        <p:grpSpPr>
          <a:xfrm>
            <a:off x="6402672" y="581729"/>
            <a:ext cx="1897239" cy="667670"/>
            <a:chOff x="0" y="-47625"/>
            <a:chExt cx="5059304" cy="1780454"/>
          </a:xfrm>
        </p:grpSpPr>
        <p:sp>
          <p:nvSpPr>
            <p:cNvPr id="255" name="Google Shape;255;p31"/>
            <p:cNvSpPr txBox="1"/>
            <p:nvPr/>
          </p:nvSpPr>
          <p:spPr>
            <a:xfrm>
              <a:off x="0" y="-47625"/>
              <a:ext cx="5059304" cy="492434"/>
            </a:xfrm>
            <a:prstGeom prst="rect">
              <a:avLst/>
            </a:prstGeom>
            <a:noFill/>
            <a:ln>
              <a:noFill/>
            </a:ln>
          </p:spPr>
          <p:txBody>
            <a:bodyPr anchorCtr="0" anchor="t" bIns="0" lIns="0" spcFirstLastPara="1" rIns="0" wrap="square" tIns="0">
              <a:spAutoFit/>
            </a:bodyPr>
            <a:lstStyle/>
            <a:p>
              <a:pPr indent="0" lvl="0" marL="0" marR="0" rtl="0" algn="l">
                <a:lnSpc>
                  <a:spcPct val="140044"/>
                </a:lnSpc>
                <a:spcBef>
                  <a:spcPts val="0"/>
                </a:spcBef>
                <a:spcAft>
                  <a:spcPts val="0"/>
                </a:spcAft>
                <a:buNone/>
              </a:pPr>
              <a:r>
                <a:rPr b="1" i="0" lang="en" sz="1100" u="none" cap="none" strike="noStrike">
                  <a:solidFill>
                    <a:srgbClr val="FFFDFC"/>
                  </a:solidFill>
                  <a:latin typeface="Raleway"/>
                  <a:ea typeface="Raleway"/>
                  <a:cs typeface="Raleway"/>
                  <a:sym typeface="Raleway"/>
                </a:rPr>
                <a:t>ADD A MAIN POINT</a:t>
              </a:r>
              <a:endParaRPr sz="700"/>
            </a:p>
          </p:txBody>
        </p:sp>
        <p:sp>
          <p:nvSpPr>
            <p:cNvPr id="256" name="Google Shape;256;p31"/>
            <p:cNvSpPr txBox="1"/>
            <p:nvPr/>
          </p:nvSpPr>
          <p:spPr>
            <a:xfrm>
              <a:off x="0" y="860551"/>
              <a:ext cx="4408098" cy="872278"/>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FFFDFC"/>
                  </a:solidFill>
                  <a:latin typeface="Raleway"/>
                  <a:ea typeface="Raleway"/>
                  <a:cs typeface="Raleway"/>
                  <a:sym typeface="Raleway"/>
                </a:rPr>
                <a:t>Elaborate on what you want to discuss. </a:t>
              </a:r>
              <a:endParaRPr sz="700"/>
            </a:p>
          </p:txBody>
        </p:sp>
      </p:grpSp>
      <p:grpSp>
        <p:nvGrpSpPr>
          <p:cNvPr id="257" name="Google Shape;257;p31"/>
          <p:cNvGrpSpPr/>
          <p:nvPr/>
        </p:nvGrpSpPr>
        <p:grpSpPr>
          <a:xfrm>
            <a:off x="6402672" y="2834896"/>
            <a:ext cx="1897239" cy="667670"/>
            <a:chOff x="0" y="-47625"/>
            <a:chExt cx="5059304" cy="1780454"/>
          </a:xfrm>
        </p:grpSpPr>
        <p:sp>
          <p:nvSpPr>
            <p:cNvPr id="258" name="Google Shape;258;p31"/>
            <p:cNvSpPr txBox="1"/>
            <p:nvPr/>
          </p:nvSpPr>
          <p:spPr>
            <a:xfrm>
              <a:off x="0" y="-47625"/>
              <a:ext cx="5059304" cy="492434"/>
            </a:xfrm>
            <a:prstGeom prst="rect">
              <a:avLst/>
            </a:prstGeom>
            <a:noFill/>
            <a:ln>
              <a:noFill/>
            </a:ln>
          </p:spPr>
          <p:txBody>
            <a:bodyPr anchorCtr="0" anchor="t" bIns="0" lIns="0" spcFirstLastPara="1" rIns="0" wrap="square" tIns="0">
              <a:spAutoFit/>
            </a:bodyPr>
            <a:lstStyle/>
            <a:p>
              <a:pPr indent="0" lvl="0" marL="0" marR="0" rtl="0" algn="l">
                <a:lnSpc>
                  <a:spcPct val="140044"/>
                </a:lnSpc>
                <a:spcBef>
                  <a:spcPts val="0"/>
                </a:spcBef>
                <a:spcAft>
                  <a:spcPts val="0"/>
                </a:spcAft>
                <a:buNone/>
              </a:pPr>
              <a:r>
                <a:rPr b="1" i="0" lang="en" sz="1100" u="none" cap="none" strike="noStrike">
                  <a:solidFill>
                    <a:srgbClr val="FFFDFC"/>
                  </a:solidFill>
                  <a:latin typeface="Raleway"/>
                  <a:ea typeface="Raleway"/>
                  <a:cs typeface="Raleway"/>
                  <a:sym typeface="Raleway"/>
                </a:rPr>
                <a:t>ADD A MAIN POINT</a:t>
              </a:r>
              <a:endParaRPr sz="700"/>
            </a:p>
          </p:txBody>
        </p:sp>
        <p:sp>
          <p:nvSpPr>
            <p:cNvPr id="259" name="Google Shape;259;p31"/>
            <p:cNvSpPr txBox="1"/>
            <p:nvPr/>
          </p:nvSpPr>
          <p:spPr>
            <a:xfrm>
              <a:off x="0" y="860551"/>
              <a:ext cx="4408098" cy="872278"/>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FFFDFC"/>
                  </a:solidFill>
                  <a:latin typeface="Raleway"/>
                  <a:ea typeface="Raleway"/>
                  <a:cs typeface="Raleway"/>
                  <a:sym typeface="Raleway"/>
                </a:rPr>
                <a:t>Elaborate on what you want to discuss. </a:t>
              </a:r>
              <a:endParaRPr sz="700"/>
            </a:p>
          </p:txBody>
        </p:sp>
      </p:grpSp>
      <p:grpSp>
        <p:nvGrpSpPr>
          <p:cNvPr id="260" name="Google Shape;260;p31"/>
          <p:cNvGrpSpPr/>
          <p:nvPr/>
        </p:nvGrpSpPr>
        <p:grpSpPr>
          <a:xfrm>
            <a:off x="6402672" y="1708312"/>
            <a:ext cx="1897239" cy="667670"/>
            <a:chOff x="0" y="-47625"/>
            <a:chExt cx="5059304" cy="1780454"/>
          </a:xfrm>
        </p:grpSpPr>
        <p:sp>
          <p:nvSpPr>
            <p:cNvPr id="261" name="Google Shape;261;p31"/>
            <p:cNvSpPr txBox="1"/>
            <p:nvPr/>
          </p:nvSpPr>
          <p:spPr>
            <a:xfrm>
              <a:off x="0" y="-47625"/>
              <a:ext cx="5059304" cy="492434"/>
            </a:xfrm>
            <a:prstGeom prst="rect">
              <a:avLst/>
            </a:prstGeom>
            <a:noFill/>
            <a:ln>
              <a:noFill/>
            </a:ln>
          </p:spPr>
          <p:txBody>
            <a:bodyPr anchorCtr="0" anchor="t" bIns="0" lIns="0" spcFirstLastPara="1" rIns="0" wrap="square" tIns="0">
              <a:spAutoFit/>
            </a:bodyPr>
            <a:lstStyle/>
            <a:p>
              <a:pPr indent="0" lvl="0" marL="0" marR="0" rtl="0" algn="l">
                <a:lnSpc>
                  <a:spcPct val="140044"/>
                </a:lnSpc>
                <a:spcBef>
                  <a:spcPts val="0"/>
                </a:spcBef>
                <a:spcAft>
                  <a:spcPts val="0"/>
                </a:spcAft>
                <a:buNone/>
              </a:pPr>
              <a:r>
                <a:rPr b="1" i="0" lang="en" sz="1100" u="none" cap="none" strike="noStrike">
                  <a:solidFill>
                    <a:srgbClr val="FFFDFC"/>
                  </a:solidFill>
                  <a:latin typeface="Raleway"/>
                  <a:ea typeface="Raleway"/>
                  <a:cs typeface="Raleway"/>
                  <a:sym typeface="Raleway"/>
                </a:rPr>
                <a:t>ADD A MAIN POINT</a:t>
              </a:r>
              <a:endParaRPr sz="700"/>
            </a:p>
          </p:txBody>
        </p:sp>
        <p:sp>
          <p:nvSpPr>
            <p:cNvPr id="262" name="Google Shape;262;p31"/>
            <p:cNvSpPr txBox="1"/>
            <p:nvPr/>
          </p:nvSpPr>
          <p:spPr>
            <a:xfrm>
              <a:off x="0" y="860551"/>
              <a:ext cx="4408098" cy="872278"/>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FFFDFC"/>
                  </a:solidFill>
                  <a:latin typeface="Raleway"/>
                  <a:ea typeface="Raleway"/>
                  <a:cs typeface="Raleway"/>
                  <a:sym typeface="Raleway"/>
                </a:rPr>
                <a:t>Elaborate on what you want to discuss. </a:t>
              </a:r>
              <a:endParaRPr sz="700"/>
            </a:p>
          </p:txBody>
        </p:sp>
      </p:grpSp>
      <p:grpSp>
        <p:nvGrpSpPr>
          <p:cNvPr id="263" name="Google Shape;263;p31"/>
          <p:cNvGrpSpPr/>
          <p:nvPr/>
        </p:nvGrpSpPr>
        <p:grpSpPr>
          <a:xfrm>
            <a:off x="6402672" y="3961480"/>
            <a:ext cx="1897239" cy="667670"/>
            <a:chOff x="0" y="-47625"/>
            <a:chExt cx="5059304" cy="1780454"/>
          </a:xfrm>
        </p:grpSpPr>
        <p:sp>
          <p:nvSpPr>
            <p:cNvPr id="264" name="Google Shape;264;p31"/>
            <p:cNvSpPr txBox="1"/>
            <p:nvPr/>
          </p:nvSpPr>
          <p:spPr>
            <a:xfrm>
              <a:off x="0" y="-47625"/>
              <a:ext cx="5059304" cy="492434"/>
            </a:xfrm>
            <a:prstGeom prst="rect">
              <a:avLst/>
            </a:prstGeom>
            <a:noFill/>
            <a:ln>
              <a:noFill/>
            </a:ln>
          </p:spPr>
          <p:txBody>
            <a:bodyPr anchorCtr="0" anchor="t" bIns="0" lIns="0" spcFirstLastPara="1" rIns="0" wrap="square" tIns="0">
              <a:spAutoFit/>
            </a:bodyPr>
            <a:lstStyle/>
            <a:p>
              <a:pPr indent="0" lvl="0" marL="0" marR="0" rtl="0" algn="l">
                <a:lnSpc>
                  <a:spcPct val="140044"/>
                </a:lnSpc>
                <a:spcBef>
                  <a:spcPts val="0"/>
                </a:spcBef>
                <a:spcAft>
                  <a:spcPts val="0"/>
                </a:spcAft>
                <a:buNone/>
              </a:pPr>
              <a:r>
                <a:rPr b="1" i="0" lang="en" sz="1100" u="none" cap="none" strike="noStrike">
                  <a:solidFill>
                    <a:srgbClr val="FFFDFC"/>
                  </a:solidFill>
                  <a:latin typeface="Raleway"/>
                  <a:ea typeface="Raleway"/>
                  <a:cs typeface="Raleway"/>
                  <a:sym typeface="Raleway"/>
                </a:rPr>
                <a:t>ADD A MAIN POINT</a:t>
              </a:r>
              <a:endParaRPr sz="700"/>
            </a:p>
          </p:txBody>
        </p:sp>
        <p:sp>
          <p:nvSpPr>
            <p:cNvPr id="265" name="Google Shape;265;p31"/>
            <p:cNvSpPr txBox="1"/>
            <p:nvPr/>
          </p:nvSpPr>
          <p:spPr>
            <a:xfrm>
              <a:off x="0" y="860551"/>
              <a:ext cx="4408098" cy="872278"/>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FFFDFC"/>
                  </a:solidFill>
                  <a:latin typeface="Raleway"/>
                  <a:ea typeface="Raleway"/>
                  <a:cs typeface="Raleway"/>
                  <a:sym typeface="Raleway"/>
                </a:rPr>
                <a:t>Elaborate on what you want to discuss. </a:t>
              </a:r>
              <a:endParaRPr sz="700"/>
            </a:p>
          </p:txBody>
        </p:sp>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FFFDFC"/>
      </a:dk1>
      <a:lt1>
        <a:srgbClr val="111F1E"/>
      </a:lt1>
      <a:dk2>
        <a:srgbClr val="FFFDFC"/>
      </a:dk2>
      <a:lt2>
        <a:srgbClr val="009F53"/>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