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5143500" cx="9144000"/>
  <p:notesSz cx="6858000" cy="9144000"/>
  <p:embeddedFontLst>
    <p:embeddedFont>
      <p:font typeface="Caveat"/>
      <p:regular r:id="rId26"/>
      <p:bold r:id="rId27"/>
    </p:embeddedFont>
    <p:embeddedFont>
      <p:font typeface="Playfair Display"/>
      <p:bold r:id="rId28"/>
      <p:boldItalic r:id="rId29"/>
    </p:embeddedFont>
    <p:embeddedFont>
      <p:font typeface="Montserrat"/>
      <p:regular r:id="rId30"/>
      <p:bold r:id="rId31"/>
      <p:italic r:id="rId32"/>
      <p:boldItalic r:id="rId33"/>
    </p:embeddedFont>
    <p:embeddedFont>
      <p:font typeface="Playfair Display SemiBold"/>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Caveat-regular.fntdata"/><Relationship Id="rId25" Type="http://schemas.openxmlformats.org/officeDocument/2006/relationships/slide" Target="slides/slide19.xml"/><Relationship Id="rId28" Type="http://schemas.openxmlformats.org/officeDocument/2006/relationships/font" Target="fonts/PlayfairDisplay-bold.fntdata"/><Relationship Id="rId27" Type="http://schemas.openxmlformats.org/officeDocument/2006/relationships/font" Target="fonts/Caveat-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PlayfairDisplay-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5.xml"/><Relationship Id="rId33" Type="http://schemas.openxmlformats.org/officeDocument/2006/relationships/font" Target="fonts/Montserrat-boldItalic.fntdata"/><Relationship Id="rId10" Type="http://schemas.openxmlformats.org/officeDocument/2006/relationships/slide" Target="slides/slide4.xml"/><Relationship Id="rId32" Type="http://schemas.openxmlformats.org/officeDocument/2006/relationships/font" Target="fonts/Montserrat-italic.fntdata"/><Relationship Id="rId13" Type="http://schemas.openxmlformats.org/officeDocument/2006/relationships/slide" Target="slides/slide7.xml"/><Relationship Id="rId35" Type="http://schemas.openxmlformats.org/officeDocument/2006/relationships/font" Target="fonts/PlayfairDisplaySemiBold-bold.fntdata"/><Relationship Id="rId12" Type="http://schemas.openxmlformats.org/officeDocument/2006/relationships/slide" Target="slides/slide6.xml"/><Relationship Id="rId34" Type="http://schemas.openxmlformats.org/officeDocument/2006/relationships/font" Target="fonts/PlayfairDisplaySemiBold-regular.fntdata"/><Relationship Id="rId15" Type="http://schemas.openxmlformats.org/officeDocument/2006/relationships/slide" Target="slides/slide9.xml"/><Relationship Id="rId37" Type="http://schemas.openxmlformats.org/officeDocument/2006/relationships/font" Target="fonts/PlayfairDisplaySemiBold-boldItalic.fntdata"/><Relationship Id="rId14" Type="http://schemas.openxmlformats.org/officeDocument/2006/relationships/slide" Target="slides/slide8.xml"/><Relationship Id="rId36" Type="http://schemas.openxmlformats.org/officeDocument/2006/relationships/font" Target="fonts/PlayfairDisplaySemi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8604315eb5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8604315eb5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8604315eb5_2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8604315eb5_2_2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8604315eb5_2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8604315eb5_2_2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8604315eb5_2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8604315eb5_2_2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8604315eb5_2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8604315eb5_2_2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8604315eb5_2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8604315eb5_2_2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8604315eb5_2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8604315eb5_2_3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8604315eb5_2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8604315eb5_2_3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8604315eb5_2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8604315eb5_2_3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8604315eb5_2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8604315eb5_2_3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8604315eb5_2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8604315eb5_2_4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8604315eb5_2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8604315eb5_2_1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8604315eb5_2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8604315eb5_2_1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8604315eb5_2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8604315eb5_2_1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8604315eb5_2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8604315eb5_2_1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8604315eb5_2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8604315eb5_2_1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8604315eb5_2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8604315eb5_2_1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8604315eb5_2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8604315eb5_2_2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8604315eb5_2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8604315eb5_2_2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0.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5.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3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1" y="3663675"/>
            <a:ext cx="3388032" cy="1909618"/>
          </a:xfrm>
          <a:custGeom>
            <a:rect b="b" l="l" r="r" t="t"/>
            <a:pathLst>
              <a:path extrusionOk="0" h="3819236" w="6776065">
                <a:moveTo>
                  <a:pt x="0" y="0"/>
                </a:moveTo>
                <a:lnTo>
                  <a:pt x="6776065" y="0"/>
                </a:lnTo>
                <a:lnTo>
                  <a:pt x="6776065" y="3819236"/>
                </a:lnTo>
                <a:lnTo>
                  <a:pt x="0" y="3819236"/>
                </a:lnTo>
                <a:lnTo>
                  <a:pt x="0" y="0"/>
                </a:lnTo>
                <a:close/>
              </a:path>
            </a:pathLst>
          </a:custGeom>
          <a:blipFill rotWithShape="1">
            <a:blip r:embed="rId2">
              <a:alphaModFix/>
            </a:blip>
            <a:stretch>
              <a:fillRect b="0" l="0" r="0" t="0"/>
            </a:stretch>
          </a:blipFill>
          <a:ln>
            <a:noFill/>
          </a:ln>
        </p:spPr>
      </p:sp>
      <p:sp>
        <p:nvSpPr>
          <p:cNvPr id="14" name="Google Shape;14;p2"/>
          <p:cNvSpPr/>
          <p:nvPr/>
        </p:nvSpPr>
        <p:spPr>
          <a:xfrm>
            <a:off x="6536934" y="-776750"/>
            <a:ext cx="3388032" cy="1909618"/>
          </a:xfrm>
          <a:custGeom>
            <a:rect b="b" l="l" r="r" t="t"/>
            <a:pathLst>
              <a:path extrusionOk="0" h="3819236" w="6776065">
                <a:moveTo>
                  <a:pt x="0" y="0"/>
                </a:moveTo>
                <a:lnTo>
                  <a:pt x="6776064" y="0"/>
                </a:lnTo>
                <a:lnTo>
                  <a:pt x="6776064" y="3819236"/>
                </a:lnTo>
                <a:lnTo>
                  <a:pt x="0" y="3819236"/>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0" name="Shape 120"/>
        <p:cNvGrpSpPr/>
        <p:nvPr/>
      </p:nvGrpSpPr>
      <p:grpSpPr>
        <a:xfrm>
          <a:off x="0" y="0"/>
          <a:ext cx="0" cy="0"/>
          <a:chOff x="0" y="0"/>
          <a:chExt cx="0" cy="0"/>
        </a:xfrm>
      </p:grpSpPr>
      <p:sp>
        <p:nvSpPr>
          <p:cNvPr id="121" name="Google Shape;121;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2" name="Google Shape;122;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3" name="Google Shape;123;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4" name="Shape 124"/>
        <p:cNvGrpSpPr/>
        <p:nvPr/>
      </p:nvGrpSpPr>
      <p:grpSpPr>
        <a:xfrm>
          <a:off x="0" y="0"/>
          <a:ext cx="0" cy="0"/>
          <a:chOff x="0" y="0"/>
          <a:chExt cx="0" cy="0"/>
        </a:xfrm>
      </p:grpSpPr>
      <p:sp>
        <p:nvSpPr>
          <p:cNvPr id="125" name="Google Shape;125;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6" name="Google Shape;126;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127" name="Google Shape;127;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8" name="Google Shape;128;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9" name="Google Shape;129;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0" name="Shape 130"/>
        <p:cNvGrpSpPr/>
        <p:nvPr/>
      </p:nvGrpSpPr>
      <p:grpSpPr>
        <a:xfrm>
          <a:off x="0" y="0"/>
          <a:ext cx="0" cy="0"/>
          <a:chOff x="0" y="0"/>
          <a:chExt cx="0" cy="0"/>
        </a:xfrm>
      </p:grpSpPr>
      <p:sp>
        <p:nvSpPr>
          <p:cNvPr id="131" name="Google Shape;131;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2" name="Google Shape;132;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33" name="Google Shape;133;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4" name="Google Shape;134;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5" name="Google Shape;135;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6" name="Shape 136"/>
        <p:cNvGrpSpPr/>
        <p:nvPr/>
      </p:nvGrpSpPr>
      <p:grpSpPr>
        <a:xfrm>
          <a:off x="0" y="0"/>
          <a:ext cx="0" cy="0"/>
          <a:chOff x="0" y="0"/>
          <a:chExt cx="0" cy="0"/>
        </a:xfrm>
      </p:grpSpPr>
      <p:sp>
        <p:nvSpPr>
          <p:cNvPr id="137" name="Google Shape;137;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8" name="Google Shape;138;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139" name="Google Shape;139;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0" name="Google Shape;140;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1" name="Google Shape;141;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2" name="Shape 142"/>
        <p:cNvGrpSpPr/>
        <p:nvPr/>
      </p:nvGrpSpPr>
      <p:grpSpPr>
        <a:xfrm>
          <a:off x="0" y="0"/>
          <a:ext cx="0" cy="0"/>
          <a:chOff x="0" y="0"/>
          <a:chExt cx="0" cy="0"/>
        </a:xfrm>
      </p:grpSpPr>
      <p:sp>
        <p:nvSpPr>
          <p:cNvPr id="143" name="Google Shape;143;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4" name="Google Shape;144;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45" name="Google Shape;145;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46" name="Google Shape;146;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7" name="Google Shape;147;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8" name="Google Shape;148;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9" name="Shape 149"/>
        <p:cNvGrpSpPr/>
        <p:nvPr/>
      </p:nvGrpSpPr>
      <p:grpSpPr>
        <a:xfrm>
          <a:off x="0" y="0"/>
          <a:ext cx="0" cy="0"/>
          <a:chOff x="0" y="0"/>
          <a:chExt cx="0" cy="0"/>
        </a:xfrm>
      </p:grpSpPr>
      <p:sp>
        <p:nvSpPr>
          <p:cNvPr id="150" name="Google Shape;150;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51" name="Google Shape;151;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52" name="Google Shape;152;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53" name="Google Shape;153;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54" name="Google Shape;154;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55" name="Google Shape;155;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6" name="Google Shape;156;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7" name="Google Shape;157;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8" name="Shape 158"/>
        <p:cNvGrpSpPr/>
        <p:nvPr/>
      </p:nvGrpSpPr>
      <p:grpSpPr>
        <a:xfrm>
          <a:off x="0" y="0"/>
          <a:ext cx="0" cy="0"/>
          <a:chOff x="0" y="0"/>
          <a:chExt cx="0" cy="0"/>
        </a:xfrm>
      </p:grpSpPr>
      <p:sp>
        <p:nvSpPr>
          <p:cNvPr id="159" name="Google Shape;159;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60" name="Google Shape;160;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1" name="Google Shape;161;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2" name="Google Shape;162;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3" name="Shape 163"/>
        <p:cNvGrpSpPr/>
        <p:nvPr/>
      </p:nvGrpSpPr>
      <p:grpSpPr>
        <a:xfrm>
          <a:off x="0" y="0"/>
          <a:ext cx="0" cy="0"/>
          <a:chOff x="0" y="0"/>
          <a:chExt cx="0" cy="0"/>
        </a:xfrm>
      </p:grpSpPr>
      <p:sp>
        <p:nvSpPr>
          <p:cNvPr id="164" name="Google Shape;164;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65" name="Google Shape;165;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66" name="Google Shape;166;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67" name="Google Shape;167;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8" name="Google Shape;168;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9" name="Google Shape;169;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0" name="Shape 170"/>
        <p:cNvGrpSpPr/>
        <p:nvPr/>
      </p:nvGrpSpPr>
      <p:grpSpPr>
        <a:xfrm>
          <a:off x="0" y="0"/>
          <a:ext cx="0" cy="0"/>
          <a:chOff x="0" y="0"/>
          <a:chExt cx="0" cy="0"/>
        </a:xfrm>
      </p:grpSpPr>
      <p:sp>
        <p:nvSpPr>
          <p:cNvPr id="171" name="Google Shape;171;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72" name="Google Shape;172;p20"/>
          <p:cNvSpPr/>
          <p:nvPr>
            <p:ph idx="2" type="pic"/>
          </p:nvPr>
        </p:nvSpPr>
        <p:spPr>
          <a:xfrm>
            <a:off x="896144" y="306388"/>
            <a:ext cx="2743200" cy="2057400"/>
          </a:xfrm>
          <a:prstGeom prst="rect">
            <a:avLst/>
          </a:prstGeom>
          <a:noFill/>
          <a:ln>
            <a:noFill/>
          </a:ln>
        </p:spPr>
      </p:sp>
      <p:sp>
        <p:nvSpPr>
          <p:cNvPr id="173" name="Google Shape;173;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74" name="Google Shape;174;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75" name="Google Shape;175;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76" name="Google Shape;176;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7" name="Shape 177"/>
        <p:cNvGrpSpPr/>
        <p:nvPr/>
      </p:nvGrpSpPr>
      <p:grpSpPr>
        <a:xfrm>
          <a:off x="0" y="0"/>
          <a:ext cx="0" cy="0"/>
          <a:chOff x="0" y="0"/>
          <a:chExt cx="0" cy="0"/>
        </a:xfrm>
      </p:grpSpPr>
      <p:sp>
        <p:nvSpPr>
          <p:cNvPr id="178" name="Google Shape;178;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79" name="Google Shape;179;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80" name="Google Shape;180;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81" name="Google Shape;181;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82" name="Google Shape;182;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 name="Google Shape;18;p3"/>
          <p:cNvSpPr/>
          <p:nvPr/>
        </p:nvSpPr>
        <p:spPr>
          <a:xfrm>
            <a:off x="1072130" y="3693989"/>
            <a:ext cx="1290745" cy="969233"/>
          </a:xfrm>
          <a:custGeom>
            <a:rect b="b" l="l" r="r" t="t"/>
            <a:pathLst>
              <a:path extrusionOk="0" h="1938465" w="2581491">
                <a:moveTo>
                  <a:pt x="0" y="0"/>
                </a:moveTo>
                <a:lnTo>
                  <a:pt x="2581491" y="0"/>
                </a:lnTo>
                <a:lnTo>
                  <a:pt x="2581491" y="1938465"/>
                </a:lnTo>
                <a:lnTo>
                  <a:pt x="0" y="1938465"/>
                </a:lnTo>
                <a:lnTo>
                  <a:pt x="0" y="0"/>
                </a:lnTo>
                <a:close/>
              </a:path>
            </a:pathLst>
          </a:custGeom>
          <a:blipFill rotWithShape="1">
            <a:blip r:embed="rId2">
              <a:alphaModFix/>
            </a:blip>
            <a:stretch>
              <a:fillRect b="0" l="0" r="0" t="0"/>
            </a:stretch>
          </a:blipFill>
          <a:ln>
            <a:noFill/>
          </a:ln>
        </p:spPr>
      </p:sp>
      <p:sp>
        <p:nvSpPr>
          <p:cNvPr id="19" name="Google Shape;19;p3"/>
          <p:cNvSpPr/>
          <p:nvPr/>
        </p:nvSpPr>
        <p:spPr>
          <a:xfrm>
            <a:off x="4026640" y="3693989"/>
            <a:ext cx="1290746" cy="969233"/>
          </a:xfrm>
          <a:custGeom>
            <a:rect b="b" l="l" r="r" t="t"/>
            <a:pathLst>
              <a:path extrusionOk="0" h="1938465" w="2581491">
                <a:moveTo>
                  <a:pt x="0" y="0"/>
                </a:moveTo>
                <a:lnTo>
                  <a:pt x="2581490" y="0"/>
                </a:lnTo>
                <a:lnTo>
                  <a:pt x="2581490" y="1938465"/>
                </a:lnTo>
                <a:lnTo>
                  <a:pt x="0" y="1938465"/>
                </a:lnTo>
                <a:lnTo>
                  <a:pt x="0" y="0"/>
                </a:lnTo>
                <a:close/>
              </a:path>
            </a:pathLst>
          </a:custGeom>
          <a:blipFill rotWithShape="1">
            <a:blip r:embed="rId3">
              <a:alphaModFix/>
            </a:blip>
            <a:stretch>
              <a:fillRect b="0" l="0" r="0" t="0"/>
            </a:stretch>
          </a:blipFill>
          <a:ln>
            <a:noFill/>
          </a:ln>
        </p:spPr>
      </p:sp>
      <p:sp>
        <p:nvSpPr>
          <p:cNvPr id="20" name="Google Shape;20;p3"/>
          <p:cNvSpPr/>
          <p:nvPr/>
        </p:nvSpPr>
        <p:spPr>
          <a:xfrm>
            <a:off x="6881137" y="3693989"/>
            <a:ext cx="1290746" cy="969233"/>
          </a:xfrm>
          <a:custGeom>
            <a:rect b="b" l="l" r="r" t="t"/>
            <a:pathLst>
              <a:path extrusionOk="0" h="1938465" w="2581491">
                <a:moveTo>
                  <a:pt x="0" y="0"/>
                </a:moveTo>
                <a:lnTo>
                  <a:pt x="2581491" y="0"/>
                </a:lnTo>
                <a:lnTo>
                  <a:pt x="2581491" y="1938465"/>
                </a:lnTo>
                <a:lnTo>
                  <a:pt x="0" y="1938465"/>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83" name="Shape 183"/>
        <p:cNvGrpSpPr/>
        <p:nvPr/>
      </p:nvGrpSpPr>
      <p:grpSpPr>
        <a:xfrm>
          <a:off x="0" y="0"/>
          <a:ext cx="0" cy="0"/>
          <a:chOff x="0" y="0"/>
          <a:chExt cx="0" cy="0"/>
        </a:xfrm>
      </p:grpSpPr>
      <p:sp>
        <p:nvSpPr>
          <p:cNvPr id="184" name="Google Shape;184;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85" name="Google Shape;185;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86" name="Google Shape;186;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87" name="Google Shape;187;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88" name="Google Shape;188;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p:nvPr/>
        </p:nvSpPr>
        <p:spPr>
          <a:xfrm>
            <a:off x="0" y="4310098"/>
            <a:ext cx="1109858" cy="833402"/>
          </a:xfrm>
          <a:custGeom>
            <a:rect b="b" l="l" r="r" t="t"/>
            <a:pathLst>
              <a:path extrusionOk="0" h="1666804" w="2219715">
                <a:moveTo>
                  <a:pt x="0" y="0"/>
                </a:moveTo>
                <a:lnTo>
                  <a:pt x="2219715" y="0"/>
                </a:lnTo>
                <a:lnTo>
                  <a:pt x="2219715" y="1666804"/>
                </a:lnTo>
                <a:lnTo>
                  <a:pt x="0" y="1666804"/>
                </a:lnTo>
                <a:lnTo>
                  <a:pt x="0" y="0"/>
                </a:lnTo>
                <a:close/>
              </a:path>
            </a:pathLst>
          </a:custGeom>
          <a:blipFill rotWithShape="1">
            <a:blip r:embed="rId2">
              <a:alphaModFix/>
            </a:blip>
            <a:stretch>
              <a:fillRect b="0" l="0" r="0" t="0"/>
            </a:stretch>
          </a:blipFill>
          <a:ln>
            <a:noFill/>
          </a:ln>
        </p:spPr>
      </p:sp>
      <p:sp>
        <p:nvSpPr>
          <p:cNvPr id="23" name="Google Shape;23;p4"/>
          <p:cNvSpPr/>
          <p:nvPr/>
        </p:nvSpPr>
        <p:spPr>
          <a:xfrm>
            <a:off x="8034143" y="4310100"/>
            <a:ext cx="1109857" cy="833402"/>
          </a:xfrm>
          <a:custGeom>
            <a:rect b="b" l="l" r="r" t="t"/>
            <a:pathLst>
              <a:path extrusionOk="0" h="1666804" w="2219715">
                <a:moveTo>
                  <a:pt x="0" y="0"/>
                </a:moveTo>
                <a:lnTo>
                  <a:pt x="2219715" y="0"/>
                </a:lnTo>
                <a:lnTo>
                  <a:pt x="2219715" y="1666804"/>
                </a:lnTo>
                <a:lnTo>
                  <a:pt x="0" y="1666804"/>
                </a:lnTo>
                <a:lnTo>
                  <a:pt x="0" y="0"/>
                </a:lnTo>
                <a:close/>
              </a:path>
            </a:pathLst>
          </a:custGeom>
          <a:blipFill rotWithShape="1">
            <a:blip r:embed="rId2">
              <a:alphaModFix/>
            </a:blip>
            <a:stretch>
              <a:fillRect b="0" l="0" r="0" t="0"/>
            </a:stretch>
          </a:blipFill>
          <a:ln>
            <a:noFill/>
          </a:ln>
        </p:spPr>
      </p:sp>
      <p:sp>
        <p:nvSpPr>
          <p:cNvPr id="24" name="Google Shape;24;p4"/>
          <p:cNvSpPr/>
          <p:nvPr/>
        </p:nvSpPr>
        <p:spPr>
          <a:xfrm>
            <a:off x="4017071" y="4310098"/>
            <a:ext cx="1109858" cy="833402"/>
          </a:xfrm>
          <a:custGeom>
            <a:rect b="b" l="l" r="r" t="t"/>
            <a:pathLst>
              <a:path extrusionOk="0" h="1666804" w="2219715">
                <a:moveTo>
                  <a:pt x="0" y="0"/>
                </a:moveTo>
                <a:lnTo>
                  <a:pt x="2219715" y="0"/>
                </a:lnTo>
                <a:lnTo>
                  <a:pt x="2219715" y="1666804"/>
                </a:lnTo>
                <a:lnTo>
                  <a:pt x="0" y="1666804"/>
                </a:lnTo>
                <a:lnTo>
                  <a:pt x="0" y="0"/>
                </a:lnTo>
                <a:close/>
              </a:path>
            </a:pathLst>
          </a:custGeom>
          <a:blipFill rotWithShape="1">
            <a:blip r:embed="rId2">
              <a:alphaModFix/>
            </a:blip>
            <a:stretch>
              <a:fillRect b="0" l="0" r="0" t="0"/>
            </a:stretch>
          </a:blipFill>
          <a:ln>
            <a:noFill/>
          </a:ln>
        </p:spPr>
      </p:sp>
      <p:sp>
        <p:nvSpPr>
          <p:cNvPr id="25" name="Google Shape;25;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 name="Google Shape;2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sp>
        <p:nvSpPr>
          <p:cNvPr id="29" name="Google Shape;29;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3" name="Google Shape;33;p5"/>
          <p:cNvSpPr/>
          <p:nvPr/>
        </p:nvSpPr>
        <p:spPr>
          <a:xfrm>
            <a:off x="936481" y="3864031"/>
            <a:ext cx="704850" cy="704850"/>
          </a:xfrm>
          <a:custGeom>
            <a:rect b="b" l="l" r="r" t="t"/>
            <a:pathLst>
              <a:path extrusionOk="0" h="1409700" w="1409700">
                <a:moveTo>
                  <a:pt x="0" y="0"/>
                </a:moveTo>
                <a:lnTo>
                  <a:pt x="1409700" y="0"/>
                </a:lnTo>
                <a:lnTo>
                  <a:pt x="1409700" y="1409700"/>
                </a:lnTo>
                <a:lnTo>
                  <a:pt x="0" y="1409700"/>
                </a:lnTo>
                <a:lnTo>
                  <a:pt x="0" y="0"/>
                </a:lnTo>
                <a:close/>
              </a:path>
            </a:pathLst>
          </a:custGeom>
          <a:blipFill rotWithShape="1">
            <a:blip r:embed="rId2">
              <a:alphaModFix/>
            </a:blip>
            <a:stretch>
              <a:fillRect b="0" l="0" r="0" t="0"/>
            </a:stretch>
          </a:blipFill>
          <a:ln>
            <a:noFill/>
          </a:ln>
        </p:spPr>
      </p:sp>
      <p:sp>
        <p:nvSpPr>
          <p:cNvPr id="34" name="Google Shape;34;p5"/>
          <p:cNvSpPr/>
          <p:nvPr/>
        </p:nvSpPr>
        <p:spPr>
          <a:xfrm>
            <a:off x="3080760" y="3864031"/>
            <a:ext cx="704850" cy="704850"/>
          </a:xfrm>
          <a:custGeom>
            <a:rect b="b" l="l" r="r" t="t"/>
            <a:pathLst>
              <a:path extrusionOk="0" h="1409700" w="1409700">
                <a:moveTo>
                  <a:pt x="0" y="0"/>
                </a:moveTo>
                <a:lnTo>
                  <a:pt x="1409700" y="0"/>
                </a:lnTo>
                <a:lnTo>
                  <a:pt x="1409700" y="1409700"/>
                </a:lnTo>
                <a:lnTo>
                  <a:pt x="0" y="1409700"/>
                </a:lnTo>
                <a:lnTo>
                  <a:pt x="0" y="0"/>
                </a:lnTo>
                <a:close/>
              </a:path>
            </a:pathLst>
          </a:custGeom>
          <a:blipFill rotWithShape="1">
            <a:blip r:embed="rId2">
              <a:alphaModFix/>
            </a:blip>
            <a:stretch>
              <a:fillRect b="0" l="0" r="0" t="0"/>
            </a:stretch>
          </a:blipFill>
          <a:ln>
            <a:noFill/>
          </a:ln>
        </p:spPr>
      </p:sp>
      <p:sp>
        <p:nvSpPr>
          <p:cNvPr id="35" name="Google Shape;35;p5"/>
          <p:cNvSpPr/>
          <p:nvPr/>
        </p:nvSpPr>
        <p:spPr>
          <a:xfrm>
            <a:off x="5225040" y="3864031"/>
            <a:ext cx="704850" cy="704850"/>
          </a:xfrm>
          <a:custGeom>
            <a:rect b="b" l="l" r="r" t="t"/>
            <a:pathLst>
              <a:path extrusionOk="0" h="1409700" w="1409700">
                <a:moveTo>
                  <a:pt x="0" y="0"/>
                </a:moveTo>
                <a:lnTo>
                  <a:pt x="1409700" y="0"/>
                </a:lnTo>
                <a:lnTo>
                  <a:pt x="1409700" y="1409700"/>
                </a:lnTo>
                <a:lnTo>
                  <a:pt x="0" y="1409700"/>
                </a:lnTo>
                <a:lnTo>
                  <a:pt x="0" y="0"/>
                </a:lnTo>
                <a:close/>
              </a:path>
            </a:pathLst>
          </a:custGeom>
          <a:blipFill rotWithShape="1">
            <a:blip r:embed="rId2">
              <a:alphaModFix/>
            </a:blip>
            <a:stretch>
              <a:fillRect b="0" l="0" r="0" t="0"/>
            </a:stretch>
          </a:blipFill>
          <a:ln>
            <a:noFill/>
          </a:ln>
        </p:spPr>
      </p:sp>
      <p:sp>
        <p:nvSpPr>
          <p:cNvPr id="36" name="Google Shape;36;p5"/>
          <p:cNvSpPr/>
          <p:nvPr/>
        </p:nvSpPr>
        <p:spPr>
          <a:xfrm>
            <a:off x="7369319" y="3864031"/>
            <a:ext cx="704850" cy="704850"/>
          </a:xfrm>
          <a:custGeom>
            <a:rect b="b" l="l" r="r" t="t"/>
            <a:pathLst>
              <a:path extrusionOk="0" h="1409700" w="1409700">
                <a:moveTo>
                  <a:pt x="0" y="0"/>
                </a:moveTo>
                <a:lnTo>
                  <a:pt x="1409700" y="0"/>
                </a:lnTo>
                <a:lnTo>
                  <a:pt x="1409700" y="1409700"/>
                </a:lnTo>
                <a:lnTo>
                  <a:pt x="0" y="1409700"/>
                </a:lnTo>
                <a:lnTo>
                  <a:pt x="0" y="0"/>
                </a:lnTo>
                <a:close/>
              </a:path>
            </a:pathLst>
          </a:custGeom>
          <a:blipFill rotWithShape="1">
            <a:blip r:embed="rId2">
              <a:alphaModFix/>
            </a:blip>
            <a:stretch>
              <a:fillRect b="0" l="0" r="0" t="0"/>
            </a:stretch>
          </a:blipFill>
          <a:ln>
            <a:noFill/>
          </a:ln>
        </p:spPr>
      </p:sp>
      <p:sp>
        <p:nvSpPr>
          <p:cNvPr id="37" name="Google Shape;37;p5"/>
          <p:cNvSpPr/>
          <p:nvPr/>
        </p:nvSpPr>
        <p:spPr>
          <a:xfrm>
            <a:off x="1641331" y="4015460"/>
            <a:ext cx="719715" cy="360232"/>
          </a:xfrm>
          <a:custGeom>
            <a:rect b="b" l="l" r="r" t="t"/>
            <a:pathLst>
              <a:path extrusionOk="0" h="720464" w="1439429">
                <a:moveTo>
                  <a:pt x="0" y="0"/>
                </a:moveTo>
                <a:lnTo>
                  <a:pt x="1439430" y="0"/>
                </a:lnTo>
                <a:lnTo>
                  <a:pt x="1439430" y="720464"/>
                </a:lnTo>
                <a:lnTo>
                  <a:pt x="0" y="720464"/>
                </a:lnTo>
                <a:lnTo>
                  <a:pt x="0" y="0"/>
                </a:lnTo>
                <a:close/>
              </a:path>
            </a:pathLst>
          </a:custGeom>
          <a:blipFill rotWithShape="1">
            <a:blip r:embed="rId3">
              <a:alphaModFix/>
            </a:blip>
            <a:stretch>
              <a:fillRect b="0" l="0" r="0" t="0"/>
            </a:stretch>
          </a:blipFill>
          <a:ln>
            <a:noFill/>
          </a:ln>
        </p:spPr>
      </p:sp>
      <p:sp>
        <p:nvSpPr>
          <p:cNvPr id="38" name="Google Shape;38;p5"/>
          <p:cNvSpPr/>
          <p:nvPr/>
        </p:nvSpPr>
        <p:spPr>
          <a:xfrm>
            <a:off x="3785611" y="4015460"/>
            <a:ext cx="719714" cy="360232"/>
          </a:xfrm>
          <a:custGeom>
            <a:rect b="b" l="l" r="r" t="t"/>
            <a:pathLst>
              <a:path extrusionOk="0" h="720464" w="1439429">
                <a:moveTo>
                  <a:pt x="0" y="0"/>
                </a:moveTo>
                <a:lnTo>
                  <a:pt x="1439429" y="0"/>
                </a:lnTo>
                <a:lnTo>
                  <a:pt x="1439429" y="720464"/>
                </a:lnTo>
                <a:lnTo>
                  <a:pt x="0" y="720464"/>
                </a:lnTo>
                <a:lnTo>
                  <a:pt x="0" y="0"/>
                </a:lnTo>
                <a:close/>
              </a:path>
            </a:pathLst>
          </a:custGeom>
          <a:blipFill rotWithShape="1">
            <a:blip r:embed="rId3">
              <a:alphaModFix/>
            </a:blip>
            <a:stretch>
              <a:fillRect b="0" l="0" r="0" t="0"/>
            </a:stretch>
          </a:blipFill>
          <a:ln>
            <a:noFill/>
          </a:ln>
        </p:spPr>
      </p:sp>
      <p:sp>
        <p:nvSpPr>
          <p:cNvPr id="39" name="Google Shape;39;p5"/>
          <p:cNvSpPr/>
          <p:nvPr/>
        </p:nvSpPr>
        <p:spPr>
          <a:xfrm>
            <a:off x="5929890" y="4015460"/>
            <a:ext cx="719714" cy="360232"/>
          </a:xfrm>
          <a:custGeom>
            <a:rect b="b" l="l" r="r" t="t"/>
            <a:pathLst>
              <a:path extrusionOk="0" h="720464" w="1439429">
                <a:moveTo>
                  <a:pt x="0" y="0"/>
                </a:moveTo>
                <a:lnTo>
                  <a:pt x="1439429" y="0"/>
                </a:lnTo>
                <a:lnTo>
                  <a:pt x="1439429" y="720464"/>
                </a:lnTo>
                <a:lnTo>
                  <a:pt x="0" y="720464"/>
                </a:lnTo>
                <a:lnTo>
                  <a:pt x="0" y="0"/>
                </a:lnTo>
                <a:close/>
              </a:path>
            </a:pathLst>
          </a:custGeom>
          <a:blipFill rotWithShape="1">
            <a:blip r:embed="rId3">
              <a:alphaModFix/>
            </a:blip>
            <a:stretch>
              <a:fillRect b="0" l="0" r="0" t="0"/>
            </a:stretch>
          </a:blipFill>
          <a:ln>
            <a:noFill/>
          </a:ln>
        </p:spPr>
      </p:sp>
      <p:sp>
        <p:nvSpPr>
          <p:cNvPr id="40" name="Google Shape;40;p5"/>
          <p:cNvSpPr/>
          <p:nvPr/>
        </p:nvSpPr>
        <p:spPr>
          <a:xfrm>
            <a:off x="8074169" y="4015460"/>
            <a:ext cx="719715" cy="360232"/>
          </a:xfrm>
          <a:custGeom>
            <a:rect b="b" l="l" r="r" t="t"/>
            <a:pathLst>
              <a:path extrusionOk="0" h="720464" w="1439429">
                <a:moveTo>
                  <a:pt x="0" y="0"/>
                </a:moveTo>
                <a:lnTo>
                  <a:pt x="1439429" y="0"/>
                </a:lnTo>
                <a:lnTo>
                  <a:pt x="1439429" y="720464"/>
                </a:lnTo>
                <a:lnTo>
                  <a:pt x="0" y="720464"/>
                </a:lnTo>
                <a:lnTo>
                  <a:pt x="0" y="0"/>
                </a:lnTo>
                <a:close/>
              </a:path>
            </a:pathLst>
          </a:custGeom>
          <a:blipFill rotWithShape="1">
            <a:blip r:embed="rId3">
              <a:alphaModFix/>
            </a:blip>
            <a:stretch>
              <a:fillRect b="0" l="0" r="0" t="0"/>
            </a:stretch>
          </a:blipFill>
          <a:ln>
            <a:noFill/>
          </a:ln>
        </p:spPr>
      </p:sp>
      <p:sp>
        <p:nvSpPr>
          <p:cNvPr id="41" name="Google Shape;41;p5"/>
          <p:cNvSpPr/>
          <p:nvPr/>
        </p:nvSpPr>
        <p:spPr>
          <a:xfrm>
            <a:off x="-502948" y="4015460"/>
            <a:ext cx="719715" cy="360232"/>
          </a:xfrm>
          <a:custGeom>
            <a:rect b="b" l="l" r="r" t="t"/>
            <a:pathLst>
              <a:path extrusionOk="0" h="720464" w="1439429">
                <a:moveTo>
                  <a:pt x="0" y="0"/>
                </a:moveTo>
                <a:lnTo>
                  <a:pt x="1439429" y="0"/>
                </a:lnTo>
                <a:lnTo>
                  <a:pt x="1439429" y="720464"/>
                </a:lnTo>
                <a:lnTo>
                  <a:pt x="0" y="720464"/>
                </a:lnTo>
                <a:lnTo>
                  <a:pt x="0" y="0"/>
                </a:lnTo>
                <a:close/>
              </a:path>
            </a:pathLst>
          </a:custGeom>
          <a:blipFill rotWithShape="1">
            <a:blip r:embed="rId4">
              <a:alphaModFix/>
            </a:blip>
            <a:stretch>
              <a:fillRect b="0" l="0" r="0" t="0"/>
            </a:stretch>
          </a:blipFill>
          <a:ln>
            <a:noFill/>
          </a:ln>
        </p:spPr>
      </p:sp>
      <p:sp>
        <p:nvSpPr>
          <p:cNvPr id="42" name="Google Shape;42;p5"/>
          <p:cNvSpPr/>
          <p:nvPr/>
        </p:nvSpPr>
        <p:spPr>
          <a:xfrm>
            <a:off x="2361046" y="4015460"/>
            <a:ext cx="719715" cy="360232"/>
          </a:xfrm>
          <a:custGeom>
            <a:rect b="b" l="l" r="r" t="t"/>
            <a:pathLst>
              <a:path extrusionOk="0" h="720464" w="1439429">
                <a:moveTo>
                  <a:pt x="0" y="0"/>
                </a:moveTo>
                <a:lnTo>
                  <a:pt x="1439429" y="0"/>
                </a:lnTo>
                <a:lnTo>
                  <a:pt x="1439429" y="720464"/>
                </a:lnTo>
                <a:lnTo>
                  <a:pt x="0" y="720464"/>
                </a:lnTo>
                <a:lnTo>
                  <a:pt x="0" y="0"/>
                </a:lnTo>
                <a:close/>
              </a:path>
            </a:pathLst>
          </a:custGeom>
          <a:blipFill rotWithShape="1">
            <a:blip r:embed="rId3">
              <a:alphaModFix/>
            </a:blip>
            <a:stretch>
              <a:fillRect b="0" l="0" r="0" t="0"/>
            </a:stretch>
          </a:blipFill>
          <a:ln>
            <a:noFill/>
          </a:ln>
        </p:spPr>
      </p:sp>
      <p:sp>
        <p:nvSpPr>
          <p:cNvPr id="43" name="Google Shape;43;p5"/>
          <p:cNvSpPr/>
          <p:nvPr/>
        </p:nvSpPr>
        <p:spPr>
          <a:xfrm>
            <a:off x="4505325" y="4015460"/>
            <a:ext cx="719715" cy="360232"/>
          </a:xfrm>
          <a:custGeom>
            <a:rect b="b" l="l" r="r" t="t"/>
            <a:pathLst>
              <a:path extrusionOk="0" h="720464" w="1439429">
                <a:moveTo>
                  <a:pt x="0" y="0"/>
                </a:moveTo>
                <a:lnTo>
                  <a:pt x="1439429" y="0"/>
                </a:lnTo>
                <a:lnTo>
                  <a:pt x="1439429" y="720464"/>
                </a:lnTo>
                <a:lnTo>
                  <a:pt x="0" y="720464"/>
                </a:lnTo>
                <a:lnTo>
                  <a:pt x="0" y="0"/>
                </a:lnTo>
                <a:close/>
              </a:path>
            </a:pathLst>
          </a:custGeom>
          <a:blipFill rotWithShape="1">
            <a:blip r:embed="rId3">
              <a:alphaModFix/>
            </a:blip>
            <a:stretch>
              <a:fillRect b="0" l="0" r="0" t="0"/>
            </a:stretch>
          </a:blipFill>
          <a:ln>
            <a:noFill/>
          </a:ln>
        </p:spPr>
      </p:sp>
      <p:sp>
        <p:nvSpPr>
          <p:cNvPr id="44" name="Google Shape;44;p5"/>
          <p:cNvSpPr/>
          <p:nvPr/>
        </p:nvSpPr>
        <p:spPr>
          <a:xfrm>
            <a:off x="6649604" y="4015460"/>
            <a:ext cx="719715" cy="360232"/>
          </a:xfrm>
          <a:custGeom>
            <a:rect b="b" l="l" r="r" t="t"/>
            <a:pathLst>
              <a:path extrusionOk="0" h="720464" w="1439429">
                <a:moveTo>
                  <a:pt x="0" y="0"/>
                </a:moveTo>
                <a:lnTo>
                  <a:pt x="1439430" y="0"/>
                </a:lnTo>
                <a:lnTo>
                  <a:pt x="1439430" y="720464"/>
                </a:lnTo>
                <a:lnTo>
                  <a:pt x="0" y="720464"/>
                </a:lnTo>
                <a:lnTo>
                  <a:pt x="0" y="0"/>
                </a:lnTo>
                <a:close/>
              </a:path>
            </a:pathLst>
          </a:custGeom>
          <a:blipFill rotWithShape="1">
            <a:blip r:embed="rId3">
              <a:alphaModFix/>
            </a:blip>
            <a:stretch>
              <a:fillRect b="0" l="0" r="0" t="0"/>
            </a:stretch>
          </a:blipFill>
          <a:ln>
            <a:noFill/>
          </a:ln>
        </p:spPr>
      </p:sp>
      <p:sp>
        <p:nvSpPr>
          <p:cNvPr id="45" name="Google Shape;45;p5"/>
          <p:cNvSpPr/>
          <p:nvPr/>
        </p:nvSpPr>
        <p:spPr>
          <a:xfrm>
            <a:off x="8793884" y="4015460"/>
            <a:ext cx="719715" cy="360232"/>
          </a:xfrm>
          <a:custGeom>
            <a:rect b="b" l="l" r="r" t="t"/>
            <a:pathLst>
              <a:path extrusionOk="0" h="720464" w="1439429">
                <a:moveTo>
                  <a:pt x="0" y="0"/>
                </a:moveTo>
                <a:lnTo>
                  <a:pt x="1439429" y="0"/>
                </a:lnTo>
                <a:lnTo>
                  <a:pt x="1439429" y="720464"/>
                </a:lnTo>
                <a:lnTo>
                  <a:pt x="0" y="720464"/>
                </a:lnTo>
                <a:lnTo>
                  <a:pt x="0" y="0"/>
                </a:lnTo>
                <a:close/>
              </a:path>
            </a:pathLst>
          </a:custGeom>
          <a:blipFill rotWithShape="1">
            <a:blip r:embed="rId3">
              <a:alphaModFix/>
            </a:blip>
            <a:stretch>
              <a:fillRect b="0" l="0" r="0" t="0"/>
            </a:stretch>
          </a:blipFill>
          <a:ln>
            <a:noFill/>
          </a:ln>
        </p:spPr>
      </p:sp>
      <p:sp>
        <p:nvSpPr>
          <p:cNvPr id="46" name="Google Shape;46;p5"/>
          <p:cNvSpPr/>
          <p:nvPr/>
        </p:nvSpPr>
        <p:spPr>
          <a:xfrm>
            <a:off x="216766" y="4015460"/>
            <a:ext cx="719715" cy="360232"/>
          </a:xfrm>
          <a:custGeom>
            <a:rect b="b" l="l" r="r" t="t"/>
            <a:pathLst>
              <a:path extrusionOk="0" h="720464" w="1439429">
                <a:moveTo>
                  <a:pt x="0" y="0"/>
                </a:moveTo>
                <a:lnTo>
                  <a:pt x="1439429" y="0"/>
                </a:lnTo>
                <a:lnTo>
                  <a:pt x="1439429" y="720464"/>
                </a:lnTo>
                <a:lnTo>
                  <a:pt x="0" y="720464"/>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6"/>
          <p:cNvSpPr/>
          <p:nvPr/>
        </p:nvSpPr>
        <p:spPr>
          <a:xfrm>
            <a:off x="1980501" y="1251550"/>
            <a:ext cx="5182999" cy="3891961"/>
          </a:xfrm>
          <a:custGeom>
            <a:rect b="b" l="l" r="r" t="t"/>
            <a:pathLst>
              <a:path extrusionOk="0" h="7783921" w="10365997">
                <a:moveTo>
                  <a:pt x="0" y="0"/>
                </a:moveTo>
                <a:lnTo>
                  <a:pt x="10365996" y="0"/>
                </a:lnTo>
                <a:lnTo>
                  <a:pt x="10365996" y="7783921"/>
                </a:lnTo>
                <a:lnTo>
                  <a:pt x="0" y="7783921"/>
                </a:lnTo>
                <a:lnTo>
                  <a:pt x="0" y="0"/>
                </a:lnTo>
                <a:close/>
              </a:path>
            </a:pathLst>
          </a:custGeom>
          <a:blipFill rotWithShape="1">
            <a:blip r:embed="rId2">
              <a:alphaModFix/>
            </a:blip>
            <a:stretch>
              <a:fillRect b="0" l="0" r="0" t="0"/>
            </a:stretch>
          </a:blipFill>
          <a:ln>
            <a:noFill/>
          </a:ln>
        </p:spPr>
      </p:sp>
      <p:sp>
        <p:nvSpPr>
          <p:cNvPr id="49" name="Google Shape;49;p6"/>
          <p:cNvSpPr/>
          <p:nvPr/>
        </p:nvSpPr>
        <p:spPr>
          <a:xfrm>
            <a:off x="-1911460" y="1251550"/>
            <a:ext cx="3891961" cy="3891961"/>
          </a:xfrm>
          <a:custGeom>
            <a:rect b="b" l="l" r="r" t="t"/>
            <a:pathLst>
              <a:path extrusionOk="0" h="7783921" w="7783921">
                <a:moveTo>
                  <a:pt x="0" y="0"/>
                </a:moveTo>
                <a:lnTo>
                  <a:pt x="7783922" y="0"/>
                </a:lnTo>
                <a:lnTo>
                  <a:pt x="7783922" y="7783921"/>
                </a:lnTo>
                <a:lnTo>
                  <a:pt x="0" y="7783921"/>
                </a:lnTo>
                <a:lnTo>
                  <a:pt x="0" y="0"/>
                </a:lnTo>
                <a:close/>
              </a:path>
            </a:pathLst>
          </a:custGeom>
          <a:blipFill rotWithShape="1">
            <a:blip r:embed="rId3">
              <a:alphaModFix/>
            </a:blip>
            <a:stretch>
              <a:fillRect b="0" l="0" r="0" t="0"/>
            </a:stretch>
          </a:blipFill>
          <a:ln>
            <a:noFill/>
          </a:ln>
        </p:spPr>
      </p:sp>
      <p:sp>
        <p:nvSpPr>
          <p:cNvPr id="50" name="Google Shape;50;p6"/>
          <p:cNvSpPr/>
          <p:nvPr/>
        </p:nvSpPr>
        <p:spPr>
          <a:xfrm>
            <a:off x="7163499" y="1251550"/>
            <a:ext cx="3891961" cy="3891961"/>
          </a:xfrm>
          <a:custGeom>
            <a:rect b="b" l="l" r="r" t="t"/>
            <a:pathLst>
              <a:path extrusionOk="0" h="7783921" w="7783921">
                <a:moveTo>
                  <a:pt x="0" y="0"/>
                </a:moveTo>
                <a:lnTo>
                  <a:pt x="7783922" y="0"/>
                </a:lnTo>
                <a:lnTo>
                  <a:pt x="7783922" y="7783921"/>
                </a:lnTo>
                <a:lnTo>
                  <a:pt x="0" y="7783921"/>
                </a:lnTo>
                <a:lnTo>
                  <a:pt x="0" y="0"/>
                </a:lnTo>
                <a:close/>
              </a:path>
            </a:pathLst>
          </a:custGeom>
          <a:blipFill rotWithShape="1">
            <a:blip r:embed="rId3">
              <a:alphaModFix/>
            </a:blip>
            <a:stretch>
              <a:fillRect b="0" l="0" r="0" t="0"/>
            </a:stretch>
          </a:blipFill>
          <a:ln>
            <a:noFill/>
          </a:ln>
        </p:spPr>
      </p:sp>
      <p:sp>
        <p:nvSpPr>
          <p:cNvPr id="51" name="Google Shape;51;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3" name="Shape 53"/>
        <p:cNvGrpSpPr/>
        <p:nvPr/>
      </p:nvGrpSpPr>
      <p:grpSpPr>
        <a:xfrm>
          <a:off x="0" y="0"/>
          <a:ext cx="0" cy="0"/>
          <a:chOff x="0" y="0"/>
          <a:chExt cx="0" cy="0"/>
        </a:xfrm>
      </p:grpSpPr>
      <p:sp>
        <p:nvSpPr>
          <p:cNvPr id="54" name="Google Shape;54;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5" name="Google Shape;5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7"/>
          <p:cNvSpPr/>
          <p:nvPr/>
        </p:nvSpPr>
        <p:spPr>
          <a:xfrm rot="10800000">
            <a:off x="0" y="0"/>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2">
              <a:alphaModFix/>
            </a:blip>
            <a:stretch>
              <a:fillRect b="0" l="0" r="0" t="0"/>
            </a:stretch>
          </a:blipFill>
          <a:ln>
            <a:noFill/>
          </a:ln>
        </p:spPr>
      </p:sp>
      <p:sp>
        <p:nvSpPr>
          <p:cNvPr id="57" name="Google Shape;57;p7"/>
          <p:cNvSpPr/>
          <p:nvPr/>
        </p:nvSpPr>
        <p:spPr>
          <a:xfrm rot="10800000">
            <a:off x="2032000" y="0"/>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2">
              <a:alphaModFix/>
            </a:blip>
            <a:stretch>
              <a:fillRect b="0" l="0" r="0" t="0"/>
            </a:stretch>
          </a:blipFill>
          <a:ln>
            <a:noFill/>
          </a:ln>
        </p:spPr>
      </p:sp>
      <p:sp>
        <p:nvSpPr>
          <p:cNvPr id="58" name="Google Shape;58;p7"/>
          <p:cNvSpPr/>
          <p:nvPr/>
        </p:nvSpPr>
        <p:spPr>
          <a:xfrm rot="10800000">
            <a:off x="4064000" y="0"/>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2">
              <a:alphaModFix/>
            </a:blip>
            <a:stretch>
              <a:fillRect b="0" l="0" r="0" t="0"/>
            </a:stretch>
          </a:blipFill>
          <a:ln>
            <a:noFill/>
          </a:ln>
        </p:spPr>
      </p:sp>
      <p:sp>
        <p:nvSpPr>
          <p:cNvPr id="59" name="Google Shape;59;p7"/>
          <p:cNvSpPr/>
          <p:nvPr/>
        </p:nvSpPr>
        <p:spPr>
          <a:xfrm rot="10800000">
            <a:off x="6096000" y="0"/>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2">
              <a:alphaModFix/>
            </a:blip>
            <a:stretch>
              <a:fillRect b="0" l="0" r="0" t="0"/>
            </a:stretch>
          </a:blipFill>
          <a:ln>
            <a:noFill/>
          </a:ln>
        </p:spPr>
      </p:sp>
      <p:sp>
        <p:nvSpPr>
          <p:cNvPr id="60" name="Google Shape;60;p7"/>
          <p:cNvSpPr/>
          <p:nvPr/>
        </p:nvSpPr>
        <p:spPr>
          <a:xfrm rot="10800000">
            <a:off x="1016000" y="0"/>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2">
              <a:alphaModFix/>
            </a:blip>
            <a:stretch>
              <a:fillRect b="0" l="0" r="0" t="0"/>
            </a:stretch>
          </a:blipFill>
          <a:ln>
            <a:noFill/>
          </a:ln>
        </p:spPr>
      </p:sp>
      <p:sp>
        <p:nvSpPr>
          <p:cNvPr id="61" name="Google Shape;61;p7"/>
          <p:cNvSpPr/>
          <p:nvPr/>
        </p:nvSpPr>
        <p:spPr>
          <a:xfrm rot="10800000">
            <a:off x="3048000" y="0"/>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2">
              <a:alphaModFix/>
            </a:blip>
            <a:stretch>
              <a:fillRect b="0" l="0" r="0" t="0"/>
            </a:stretch>
          </a:blipFill>
          <a:ln>
            <a:noFill/>
          </a:ln>
        </p:spPr>
      </p:sp>
      <p:sp>
        <p:nvSpPr>
          <p:cNvPr id="62" name="Google Shape;62;p7"/>
          <p:cNvSpPr/>
          <p:nvPr/>
        </p:nvSpPr>
        <p:spPr>
          <a:xfrm rot="10800000">
            <a:off x="5080000" y="0"/>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2">
              <a:alphaModFix/>
            </a:blip>
            <a:stretch>
              <a:fillRect b="0" l="0" r="0" t="0"/>
            </a:stretch>
          </a:blipFill>
          <a:ln>
            <a:noFill/>
          </a:ln>
        </p:spPr>
      </p:sp>
      <p:sp>
        <p:nvSpPr>
          <p:cNvPr id="63" name="Google Shape;63;p7"/>
          <p:cNvSpPr/>
          <p:nvPr/>
        </p:nvSpPr>
        <p:spPr>
          <a:xfrm rot="10800000">
            <a:off x="7112000" y="0"/>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2">
              <a:alphaModFix/>
            </a:blip>
            <a:stretch>
              <a:fillRect b="0" l="0" r="0" t="0"/>
            </a:stretch>
          </a:blipFill>
          <a:ln>
            <a:noFill/>
          </a:ln>
        </p:spPr>
      </p:sp>
      <p:sp>
        <p:nvSpPr>
          <p:cNvPr id="64" name="Google Shape;64;p7"/>
          <p:cNvSpPr/>
          <p:nvPr/>
        </p:nvSpPr>
        <p:spPr>
          <a:xfrm rot="10800000">
            <a:off x="8128000" y="0"/>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2">
              <a:alphaModFix/>
            </a:blip>
            <a:stretch>
              <a:fillRect b="0" l="0" r="0" t="0"/>
            </a:stretch>
          </a:blipFill>
          <a:ln>
            <a:noFill/>
          </a:ln>
        </p:spPr>
      </p:sp>
      <p:sp>
        <p:nvSpPr>
          <p:cNvPr id="65" name="Google Shape;65;p7"/>
          <p:cNvSpPr/>
          <p:nvPr/>
        </p:nvSpPr>
        <p:spPr>
          <a:xfrm rot="10800000">
            <a:off x="0" y="4380575"/>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2">
              <a:alphaModFix/>
            </a:blip>
            <a:stretch>
              <a:fillRect b="0" l="0" r="0" t="0"/>
            </a:stretch>
          </a:blipFill>
          <a:ln>
            <a:noFill/>
          </a:ln>
        </p:spPr>
      </p:sp>
      <p:sp>
        <p:nvSpPr>
          <p:cNvPr id="66" name="Google Shape;66;p7"/>
          <p:cNvSpPr/>
          <p:nvPr/>
        </p:nvSpPr>
        <p:spPr>
          <a:xfrm rot="10800000">
            <a:off x="2032000" y="4380575"/>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2">
              <a:alphaModFix/>
            </a:blip>
            <a:stretch>
              <a:fillRect b="0" l="0" r="0" t="0"/>
            </a:stretch>
          </a:blipFill>
          <a:ln>
            <a:noFill/>
          </a:ln>
        </p:spPr>
      </p:sp>
      <p:sp>
        <p:nvSpPr>
          <p:cNvPr id="67" name="Google Shape;67;p7"/>
          <p:cNvSpPr/>
          <p:nvPr/>
        </p:nvSpPr>
        <p:spPr>
          <a:xfrm rot="10800000">
            <a:off x="4064000" y="4380575"/>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2">
              <a:alphaModFix/>
            </a:blip>
            <a:stretch>
              <a:fillRect b="0" l="0" r="0" t="0"/>
            </a:stretch>
          </a:blipFill>
          <a:ln>
            <a:noFill/>
          </a:ln>
        </p:spPr>
      </p:sp>
      <p:sp>
        <p:nvSpPr>
          <p:cNvPr id="68" name="Google Shape;68;p7"/>
          <p:cNvSpPr/>
          <p:nvPr/>
        </p:nvSpPr>
        <p:spPr>
          <a:xfrm rot="10800000">
            <a:off x="6096000" y="4380575"/>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2">
              <a:alphaModFix/>
            </a:blip>
            <a:stretch>
              <a:fillRect b="0" l="0" r="0" t="0"/>
            </a:stretch>
          </a:blipFill>
          <a:ln>
            <a:noFill/>
          </a:ln>
        </p:spPr>
      </p:sp>
      <p:sp>
        <p:nvSpPr>
          <p:cNvPr id="69" name="Google Shape;69;p7"/>
          <p:cNvSpPr/>
          <p:nvPr/>
        </p:nvSpPr>
        <p:spPr>
          <a:xfrm rot="10800000">
            <a:off x="1016000" y="4380575"/>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2">
              <a:alphaModFix/>
            </a:blip>
            <a:stretch>
              <a:fillRect b="0" l="0" r="0" t="0"/>
            </a:stretch>
          </a:blipFill>
          <a:ln>
            <a:noFill/>
          </a:ln>
        </p:spPr>
      </p:sp>
      <p:sp>
        <p:nvSpPr>
          <p:cNvPr id="70" name="Google Shape;70;p7"/>
          <p:cNvSpPr/>
          <p:nvPr/>
        </p:nvSpPr>
        <p:spPr>
          <a:xfrm rot="10800000">
            <a:off x="3048000" y="4380575"/>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2">
              <a:alphaModFix/>
            </a:blip>
            <a:stretch>
              <a:fillRect b="0" l="0" r="0" t="0"/>
            </a:stretch>
          </a:blipFill>
          <a:ln>
            <a:noFill/>
          </a:ln>
        </p:spPr>
      </p:sp>
      <p:sp>
        <p:nvSpPr>
          <p:cNvPr id="71" name="Google Shape;71;p7"/>
          <p:cNvSpPr/>
          <p:nvPr/>
        </p:nvSpPr>
        <p:spPr>
          <a:xfrm rot="10800000">
            <a:off x="5080000" y="4380575"/>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2">
              <a:alphaModFix/>
            </a:blip>
            <a:stretch>
              <a:fillRect b="0" l="0" r="0" t="0"/>
            </a:stretch>
          </a:blipFill>
          <a:ln>
            <a:noFill/>
          </a:ln>
        </p:spPr>
      </p:sp>
      <p:sp>
        <p:nvSpPr>
          <p:cNvPr id="72" name="Google Shape;72;p7"/>
          <p:cNvSpPr/>
          <p:nvPr/>
        </p:nvSpPr>
        <p:spPr>
          <a:xfrm rot="10800000">
            <a:off x="7112000" y="4380575"/>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2">
              <a:alphaModFix/>
            </a:blip>
            <a:stretch>
              <a:fillRect b="0" l="0" r="0" t="0"/>
            </a:stretch>
          </a:blipFill>
          <a:ln>
            <a:noFill/>
          </a:ln>
        </p:spPr>
      </p:sp>
      <p:sp>
        <p:nvSpPr>
          <p:cNvPr id="73" name="Google Shape;73;p7"/>
          <p:cNvSpPr/>
          <p:nvPr/>
        </p:nvSpPr>
        <p:spPr>
          <a:xfrm rot="10800000">
            <a:off x="8128000" y="4380575"/>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4" name="Shape 74"/>
        <p:cNvGrpSpPr/>
        <p:nvPr/>
      </p:nvGrpSpPr>
      <p:grpSpPr>
        <a:xfrm>
          <a:off x="0" y="0"/>
          <a:ext cx="0" cy="0"/>
          <a:chOff x="0" y="0"/>
          <a:chExt cx="0" cy="0"/>
        </a:xfrm>
      </p:grpSpPr>
      <p:sp>
        <p:nvSpPr>
          <p:cNvPr id="75" name="Google Shape;75;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a:off x="1088401" y="4774375"/>
            <a:ext cx="737006" cy="368887"/>
          </a:xfrm>
          <a:custGeom>
            <a:rect b="b" l="l" r="r" t="t"/>
            <a:pathLst>
              <a:path extrusionOk="0" h="737774" w="1474012">
                <a:moveTo>
                  <a:pt x="0" y="0"/>
                </a:moveTo>
                <a:lnTo>
                  <a:pt x="1474013" y="0"/>
                </a:lnTo>
                <a:lnTo>
                  <a:pt x="1474013" y="737774"/>
                </a:lnTo>
                <a:lnTo>
                  <a:pt x="0" y="737774"/>
                </a:lnTo>
                <a:lnTo>
                  <a:pt x="0" y="0"/>
                </a:lnTo>
                <a:close/>
              </a:path>
            </a:pathLst>
          </a:custGeom>
          <a:blipFill rotWithShape="1">
            <a:blip r:embed="rId2">
              <a:alphaModFix/>
            </a:blip>
            <a:stretch>
              <a:fillRect b="0" l="0" r="0" t="0"/>
            </a:stretch>
          </a:blipFill>
          <a:ln>
            <a:noFill/>
          </a:ln>
        </p:spPr>
      </p:sp>
      <p:sp>
        <p:nvSpPr>
          <p:cNvPr id="77" name="Google Shape;77;p8"/>
          <p:cNvSpPr/>
          <p:nvPr/>
        </p:nvSpPr>
        <p:spPr>
          <a:xfrm>
            <a:off x="4031549" y="4774375"/>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2">
              <a:alphaModFix/>
            </a:blip>
            <a:stretch>
              <a:fillRect b="0" l="0" r="0" t="0"/>
            </a:stretch>
          </a:blipFill>
          <a:ln>
            <a:noFill/>
          </a:ln>
        </p:spPr>
      </p:sp>
      <p:sp>
        <p:nvSpPr>
          <p:cNvPr id="78" name="Google Shape;78;p8"/>
          <p:cNvSpPr/>
          <p:nvPr/>
        </p:nvSpPr>
        <p:spPr>
          <a:xfrm>
            <a:off x="6974105" y="4774375"/>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2">
              <a:alphaModFix/>
            </a:blip>
            <a:stretch>
              <a:fillRect b="0" l="0" r="0" t="0"/>
            </a:stretch>
          </a:blipFill>
          <a:ln>
            <a:noFill/>
          </a:ln>
        </p:spPr>
      </p:sp>
      <p:sp>
        <p:nvSpPr>
          <p:cNvPr id="79" name="Google Shape;79;p8"/>
          <p:cNvSpPr/>
          <p:nvPr/>
        </p:nvSpPr>
        <p:spPr>
          <a:xfrm>
            <a:off x="-385611" y="4774375"/>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80" name="Google Shape;80;p8"/>
          <p:cNvSpPr/>
          <p:nvPr/>
        </p:nvSpPr>
        <p:spPr>
          <a:xfrm>
            <a:off x="2557536" y="4774375"/>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2">
              <a:alphaModFix/>
            </a:blip>
            <a:stretch>
              <a:fillRect b="0" l="0" r="0" t="0"/>
            </a:stretch>
          </a:blipFill>
          <a:ln>
            <a:noFill/>
          </a:ln>
        </p:spPr>
      </p:sp>
      <p:sp>
        <p:nvSpPr>
          <p:cNvPr id="81" name="Google Shape;81;p8"/>
          <p:cNvSpPr/>
          <p:nvPr/>
        </p:nvSpPr>
        <p:spPr>
          <a:xfrm>
            <a:off x="5500093" y="4774375"/>
            <a:ext cx="737006" cy="368887"/>
          </a:xfrm>
          <a:custGeom>
            <a:rect b="b" l="l" r="r" t="t"/>
            <a:pathLst>
              <a:path extrusionOk="0" h="737774" w="1474012">
                <a:moveTo>
                  <a:pt x="0" y="0"/>
                </a:moveTo>
                <a:lnTo>
                  <a:pt x="1474013" y="0"/>
                </a:lnTo>
                <a:lnTo>
                  <a:pt x="1474013" y="737774"/>
                </a:lnTo>
                <a:lnTo>
                  <a:pt x="0" y="737774"/>
                </a:lnTo>
                <a:lnTo>
                  <a:pt x="0" y="0"/>
                </a:lnTo>
                <a:close/>
              </a:path>
            </a:pathLst>
          </a:custGeom>
          <a:blipFill rotWithShape="1">
            <a:blip r:embed="rId2">
              <a:alphaModFix/>
            </a:blip>
            <a:stretch>
              <a:fillRect b="0" l="0" r="0" t="0"/>
            </a:stretch>
          </a:blipFill>
          <a:ln>
            <a:noFill/>
          </a:ln>
        </p:spPr>
      </p:sp>
      <p:sp>
        <p:nvSpPr>
          <p:cNvPr id="82" name="Google Shape;82;p8"/>
          <p:cNvSpPr/>
          <p:nvPr/>
        </p:nvSpPr>
        <p:spPr>
          <a:xfrm>
            <a:off x="8442650" y="4774375"/>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2">
              <a:alphaModFix/>
            </a:blip>
            <a:stretch>
              <a:fillRect b="0" l="0" r="0" t="0"/>
            </a:stretch>
          </a:blipFill>
          <a:ln>
            <a:noFill/>
          </a:ln>
        </p:spPr>
      </p:sp>
      <p:sp>
        <p:nvSpPr>
          <p:cNvPr id="83" name="Google Shape;83;p8"/>
          <p:cNvSpPr/>
          <p:nvPr/>
        </p:nvSpPr>
        <p:spPr>
          <a:xfrm>
            <a:off x="1825407" y="4774375"/>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2">
              <a:alphaModFix/>
            </a:blip>
            <a:stretch>
              <a:fillRect b="0" l="0" r="0" t="0"/>
            </a:stretch>
          </a:blipFill>
          <a:ln>
            <a:noFill/>
          </a:ln>
        </p:spPr>
      </p:sp>
      <p:sp>
        <p:nvSpPr>
          <p:cNvPr id="84" name="Google Shape;84;p8"/>
          <p:cNvSpPr/>
          <p:nvPr/>
        </p:nvSpPr>
        <p:spPr>
          <a:xfrm>
            <a:off x="4768555" y="4774375"/>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2">
              <a:alphaModFix/>
            </a:blip>
            <a:stretch>
              <a:fillRect b="0" l="0" r="0" t="0"/>
            </a:stretch>
          </a:blipFill>
          <a:ln>
            <a:noFill/>
          </a:ln>
        </p:spPr>
      </p:sp>
      <p:sp>
        <p:nvSpPr>
          <p:cNvPr id="85" name="Google Shape;85;p8"/>
          <p:cNvSpPr/>
          <p:nvPr/>
        </p:nvSpPr>
        <p:spPr>
          <a:xfrm>
            <a:off x="7711111" y="4774375"/>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2">
              <a:alphaModFix/>
            </a:blip>
            <a:stretch>
              <a:fillRect b="0" l="0" r="0" t="0"/>
            </a:stretch>
          </a:blipFill>
          <a:ln>
            <a:noFill/>
          </a:ln>
        </p:spPr>
      </p:sp>
      <p:sp>
        <p:nvSpPr>
          <p:cNvPr id="86" name="Google Shape;86;p8"/>
          <p:cNvSpPr/>
          <p:nvPr/>
        </p:nvSpPr>
        <p:spPr>
          <a:xfrm>
            <a:off x="351394" y="4774375"/>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2">
              <a:alphaModFix/>
            </a:blip>
            <a:stretch>
              <a:fillRect b="0" l="0" r="0" t="0"/>
            </a:stretch>
          </a:blipFill>
          <a:ln>
            <a:noFill/>
          </a:ln>
        </p:spPr>
      </p:sp>
      <p:sp>
        <p:nvSpPr>
          <p:cNvPr id="87" name="Google Shape;87;p8"/>
          <p:cNvSpPr/>
          <p:nvPr/>
        </p:nvSpPr>
        <p:spPr>
          <a:xfrm>
            <a:off x="3294542" y="4774375"/>
            <a:ext cx="737006" cy="368887"/>
          </a:xfrm>
          <a:custGeom>
            <a:rect b="b" l="l" r="r" t="t"/>
            <a:pathLst>
              <a:path extrusionOk="0" h="737774" w="1474012">
                <a:moveTo>
                  <a:pt x="0" y="0"/>
                </a:moveTo>
                <a:lnTo>
                  <a:pt x="1474013" y="0"/>
                </a:lnTo>
                <a:lnTo>
                  <a:pt x="1474013" y="737774"/>
                </a:lnTo>
                <a:lnTo>
                  <a:pt x="0" y="737774"/>
                </a:lnTo>
                <a:lnTo>
                  <a:pt x="0" y="0"/>
                </a:lnTo>
                <a:close/>
              </a:path>
            </a:pathLst>
          </a:custGeom>
          <a:blipFill rotWithShape="1">
            <a:blip r:embed="rId2">
              <a:alphaModFix/>
            </a:blip>
            <a:stretch>
              <a:fillRect b="0" l="0" r="0" t="0"/>
            </a:stretch>
          </a:blipFill>
          <a:ln>
            <a:noFill/>
          </a:ln>
        </p:spPr>
      </p:sp>
      <p:sp>
        <p:nvSpPr>
          <p:cNvPr id="88" name="Google Shape;88;p8"/>
          <p:cNvSpPr/>
          <p:nvPr/>
        </p:nvSpPr>
        <p:spPr>
          <a:xfrm>
            <a:off x="6237099" y="4774375"/>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2">
              <a:alphaModFix/>
            </a:blip>
            <a:stretch>
              <a:fillRect b="0" l="0" r="0" t="0"/>
            </a:stretch>
          </a:blipFill>
          <a:ln>
            <a:noFill/>
          </a:ln>
        </p:spPr>
      </p:sp>
      <p:sp>
        <p:nvSpPr>
          <p:cNvPr id="89" name="Google Shape;89;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0" name="Google Shape;90;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1" name="Google Shape;91;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2" name="Google Shape;92;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3" name="Google Shape;93;p8"/>
          <p:cNvSpPr/>
          <p:nvPr/>
        </p:nvSpPr>
        <p:spPr>
          <a:xfrm>
            <a:off x="1085376" y="0"/>
            <a:ext cx="737006" cy="368887"/>
          </a:xfrm>
          <a:custGeom>
            <a:rect b="b" l="l" r="r" t="t"/>
            <a:pathLst>
              <a:path extrusionOk="0" h="737774" w="1474012">
                <a:moveTo>
                  <a:pt x="0" y="0"/>
                </a:moveTo>
                <a:lnTo>
                  <a:pt x="1474013" y="0"/>
                </a:lnTo>
                <a:lnTo>
                  <a:pt x="1474013" y="737774"/>
                </a:lnTo>
                <a:lnTo>
                  <a:pt x="0" y="737774"/>
                </a:lnTo>
                <a:lnTo>
                  <a:pt x="0" y="0"/>
                </a:lnTo>
                <a:close/>
              </a:path>
            </a:pathLst>
          </a:custGeom>
          <a:blipFill rotWithShape="1">
            <a:blip r:embed="rId2">
              <a:alphaModFix/>
            </a:blip>
            <a:stretch>
              <a:fillRect b="0" l="0" r="0" t="0"/>
            </a:stretch>
          </a:blipFill>
          <a:ln>
            <a:noFill/>
          </a:ln>
        </p:spPr>
      </p:sp>
      <p:sp>
        <p:nvSpPr>
          <p:cNvPr id="94" name="Google Shape;94;p8"/>
          <p:cNvSpPr/>
          <p:nvPr/>
        </p:nvSpPr>
        <p:spPr>
          <a:xfrm>
            <a:off x="4028524" y="0"/>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2">
              <a:alphaModFix/>
            </a:blip>
            <a:stretch>
              <a:fillRect b="0" l="0" r="0" t="0"/>
            </a:stretch>
          </a:blipFill>
          <a:ln>
            <a:noFill/>
          </a:ln>
        </p:spPr>
      </p:sp>
      <p:sp>
        <p:nvSpPr>
          <p:cNvPr id="95" name="Google Shape;95;p8"/>
          <p:cNvSpPr/>
          <p:nvPr/>
        </p:nvSpPr>
        <p:spPr>
          <a:xfrm>
            <a:off x="6971080" y="0"/>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2">
              <a:alphaModFix/>
            </a:blip>
            <a:stretch>
              <a:fillRect b="0" l="0" r="0" t="0"/>
            </a:stretch>
          </a:blipFill>
          <a:ln>
            <a:noFill/>
          </a:ln>
        </p:spPr>
      </p:sp>
      <p:sp>
        <p:nvSpPr>
          <p:cNvPr id="96" name="Google Shape;96;p8"/>
          <p:cNvSpPr/>
          <p:nvPr/>
        </p:nvSpPr>
        <p:spPr>
          <a:xfrm>
            <a:off x="-388636" y="0"/>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97" name="Google Shape;97;p8"/>
          <p:cNvSpPr/>
          <p:nvPr/>
        </p:nvSpPr>
        <p:spPr>
          <a:xfrm>
            <a:off x="2554511" y="0"/>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2">
              <a:alphaModFix/>
            </a:blip>
            <a:stretch>
              <a:fillRect b="0" l="0" r="0" t="0"/>
            </a:stretch>
          </a:blipFill>
          <a:ln>
            <a:noFill/>
          </a:ln>
        </p:spPr>
      </p:sp>
      <p:sp>
        <p:nvSpPr>
          <p:cNvPr id="98" name="Google Shape;98;p8"/>
          <p:cNvSpPr/>
          <p:nvPr/>
        </p:nvSpPr>
        <p:spPr>
          <a:xfrm>
            <a:off x="5497068" y="0"/>
            <a:ext cx="737006" cy="368887"/>
          </a:xfrm>
          <a:custGeom>
            <a:rect b="b" l="l" r="r" t="t"/>
            <a:pathLst>
              <a:path extrusionOk="0" h="737774" w="1474012">
                <a:moveTo>
                  <a:pt x="0" y="0"/>
                </a:moveTo>
                <a:lnTo>
                  <a:pt x="1474013" y="0"/>
                </a:lnTo>
                <a:lnTo>
                  <a:pt x="1474013" y="737774"/>
                </a:lnTo>
                <a:lnTo>
                  <a:pt x="0" y="737774"/>
                </a:lnTo>
                <a:lnTo>
                  <a:pt x="0" y="0"/>
                </a:lnTo>
                <a:close/>
              </a:path>
            </a:pathLst>
          </a:custGeom>
          <a:blipFill rotWithShape="1">
            <a:blip r:embed="rId2">
              <a:alphaModFix/>
            </a:blip>
            <a:stretch>
              <a:fillRect b="0" l="0" r="0" t="0"/>
            </a:stretch>
          </a:blipFill>
          <a:ln>
            <a:noFill/>
          </a:ln>
        </p:spPr>
      </p:sp>
      <p:sp>
        <p:nvSpPr>
          <p:cNvPr id="99" name="Google Shape;99;p8"/>
          <p:cNvSpPr/>
          <p:nvPr/>
        </p:nvSpPr>
        <p:spPr>
          <a:xfrm>
            <a:off x="8439625" y="0"/>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2">
              <a:alphaModFix/>
            </a:blip>
            <a:stretch>
              <a:fillRect b="0" l="0" r="0" t="0"/>
            </a:stretch>
          </a:blipFill>
          <a:ln>
            <a:noFill/>
          </a:ln>
        </p:spPr>
      </p:sp>
      <p:sp>
        <p:nvSpPr>
          <p:cNvPr id="100" name="Google Shape;100;p8"/>
          <p:cNvSpPr/>
          <p:nvPr/>
        </p:nvSpPr>
        <p:spPr>
          <a:xfrm>
            <a:off x="1822382" y="0"/>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2">
              <a:alphaModFix/>
            </a:blip>
            <a:stretch>
              <a:fillRect b="0" l="0" r="0" t="0"/>
            </a:stretch>
          </a:blipFill>
          <a:ln>
            <a:noFill/>
          </a:ln>
        </p:spPr>
      </p:sp>
      <p:sp>
        <p:nvSpPr>
          <p:cNvPr id="101" name="Google Shape;101;p8"/>
          <p:cNvSpPr/>
          <p:nvPr/>
        </p:nvSpPr>
        <p:spPr>
          <a:xfrm>
            <a:off x="4765530" y="0"/>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2">
              <a:alphaModFix/>
            </a:blip>
            <a:stretch>
              <a:fillRect b="0" l="0" r="0" t="0"/>
            </a:stretch>
          </a:blipFill>
          <a:ln>
            <a:noFill/>
          </a:ln>
        </p:spPr>
      </p:sp>
      <p:sp>
        <p:nvSpPr>
          <p:cNvPr id="102" name="Google Shape;102;p8"/>
          <p:cNvSpPr/>
          <p:nvPr/>
        </p:nvSpPr>
        <p:spPr>
          <a:xfrm>
            <a:off x="7708086" y="0"/>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2">
              <a:alphaModFix/>
            </a:blip>
            <a:stretch>
              <a:fillRect b="0" l="0" r="0" t="0"/>
            </a:stretch>
          </a:blipFill>
          <a:ln>
            <a:noFill/>
          </a:ln>
        </p:spPr>
      </p:sp>
      <p:sp>
        <p:nvSpPr>
          <p:cNvPr id="103" name="Google Shape;103;p8"/>
          <p:cNvSpPr/>
          <p:nvPr/>
        </p:nvSpPr>
        <p:spPr>
          <a:xfrm>
            <a:off x="348369" y="0"/>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2">
              <a:alphaModFix/>
            </a:blip>
            <a:stretch>
              <a:fillRect b="0" l="0" r="0" t="0"/>
            </a:stretch>
          </a:blipFill>
          <a:ln>
            <a:noFill/>
          </a:ln>
        </p:spPr>
      </p:sp>
      <p:sp>
        <p:nvSpPr>
          <p:cNvPr id="104" name="Google Shape;104;p8"/>
          <p:cNvSpPr/>
          <p:nvPr/>
        </p:nvSpPr>
        <p:spPr>
          <a:xfrm>
            <a:off x="3291517" y="0"/>
            <a:ext cx="737006" cy="368887"/>
          </a:xfrm>
          <a:custGeom>
            <a:rect b="b" l="l" r="r" t="t"/>
            <a:pathLst>
              <a:path extrusionOk="0" h="737774" w="1474012">
                <a:moveTo>
                  <a:pt x="0" y="0"/>
                </a:moveTo>
                <a:lnTo>
                  <a:pt x="1474013" y="0"/>
                </a:lnTo>
                <a:lnTo>
                  <a:pt x="1474013" y="737774"/>
                </a:lnTo>
                <a:lnTo>
                  <a:pt x="0" y="737774"/>
                </a:lnTo>
                <a:lnTo>
                  <a:pt x="0" y="0"/>
                </a:lnTo>
                <a:close/>
              </a:path>
            </a:pathLst>
          </a:custGeom>
          <a:blipFill rotWithShape="1">
            <a:blip r:embed="rId2">
              <a:alphaModFix/>
            </a:blip>
            <a:stretch>
              <a:fillRect b="0" l="0" r="0" t="0"/>
            </a:stretch>
          </a:blipFill>
          <a:ln>
            <a:noFill/>
          </a:ln>
        </p:spPr>
      </p:sp>
      <p:sp>
        <p:nvSpPr>
          <p:cNvPr id="105" name="Google Shape;105;p8"/>
          <p:cNvSpPr/>
          <p:nvPr/>
        </p:nvSpPr>
        <p:spPr>
          <a:xfrm>
            <a:off x="6234074" y="0"/>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6" name="Shape 106"/>
        <p:cNvGrpSpPr/>
        <p:nvPr/>
      </p:nvGrpSpPr>
      <p:grpSpPr>
        <a:xfrm>
          <a:off x="0" y="0"/>
          <a:ext cx="0" cy="0"/>
          <a:chOff x="0" y="0"/>
          <a:chExt cx="0" cy="0"/>
        </a:xfrm>
      </p:grpSpPr>
      <p:sp>
        <p:nvSpPr>
          <p:cNvPr id="107" name="Google Shape;107;p9"/>
          <p:cNvSpPr/>
          <p:nvPr/>
        </p:nvSpPr>
        <p:spPr>
          <a:xfrm>
            <a:off x="3685272" y="-157614"/>
            <a:ext cx="5458728" cy="5458728"/>
          </a:xfrm>
          <a:custGeom>
            <a:rect b="b" l="l" r="r" t="t"/>
            <a:pathLst>
              <a:path extrusionOk="0" h="10917456" w="10917456">
                <a:moveTo>
                  <a:pt x="0" y="0"/>
                </a:moveTo>
                <a:lnTo>
                  <a:pt x="10917456" y="0"/>
                </a:lnTo>
                <a:lnTo>
                  <a:pt x="10917456" y="10917456"/>
                </a:lnTo>
                <a:lnTo>
                  <a:pt x="0" y="10917456"/>
                </a:lnTo>
                <a:lnTo>
                  <a:pt x="0" y="0"/>
                </a:lnTo>
                <a:close/>
              </a:path>
            </a:pathLst>
          </a:custGeom>
          <a:blipFill rotWithShape="1">
            <a:blip r:embed="rId2">
              <a:alphaModFix/>
            </a:blip>
            <a:stretch>
              <a:fillRect b="0" l="0" r="0" t="0"/>
            </a:stretch>
          </a:blipFill>
          <a:ln>
            <a:noFill/>
          </a:ln>
        </p:spPr>
      </p:sp>
      <p:sp>
        <p:nvSpPr>
          <p:cNvPr id="108" name="Google Shape;108;p9"/>
          <p:cNvSpPr/>
          <p:nvPr/>
        </p:nvSpPr>
        <p:spPr>
          <a:xfrm>
            <a:off x="-1773453" y="-157614"/>
            <a:ext cx="5458728" cy="5458728"/>
          </a:xfrm>
          <a:custGeom>
            <a:rect b="b" l="l" r="r" t="t"/>
            <a:pathLst>
              <a:path extrusionOk="0" h="10917456" w="10917456">
                <a:moveTo>
                  <a:pt x="0" y="0"/>
                </a:moveTo>
                <a:lnTo>
                  <a:pt x="10917456" y="0"/>
                </a:lnTo>
                <a:lnTo>
                  <a:pt x="10917456" y="10917456"/>
                </a:lnTo>
                <a:lnTo>
                  <a:pt x="0" y="10917456"/>
                </a:lnTo>
                <a:lnTo>
                  <a:pt x="0" y="0"/>
                </a:lnTo>
                <a:close/>
              </a:path>
            </a:pathLst>
          </a:custGeom>
          <a:blipFill rotWithShape="1">
            <a:blip r:embed="rId2">
              <a:alphaModFix/>
            </a:blip>
            <a:stretch>
              <a:fillRect b="0" l="0" r="0" t="0"/>
            </a:stretch>
          </a:blipFill>
          <a:ln>
            <a:noFill/>
          </a:ln>
        </p:spPr>
      </p:sp>
      <p:sp>
        <p:nvSpPr>
          <p:cNvPr id="109" name="Google Shape;109;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10" name="Google Shape;11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1" name="Shape 111"/>
        <p:cNvGrpSpPr/>
        <p:nvPr/>
      </p:nvGrpSpPr>
      <p:grpSpPr>
        <a:xfrm>
          <a:off x="0" y="0"/>
          <a:ext cx="0" cy="0"/>
          <a:chOff x="0" y="0"/>
          <a:chExt cx="0" cy="0"/>
        </a:xfrm>
      </p:grpSpPr>
      <p:sp>
        <p:nvSpPr>
          <p:cNvPr id="112" name="Google Shape;112;p10"/>
          <p:cNvSpPr/>
          <p:nvPr/>
        </p:nvSpPr>
        <p:spPr>
          <a:xfrm flipH="1" rot="-5400000">
            <a:off x="4645862" y="640599"/>
            <a:ext cx="5143500" cy="3862301"/>
          </a:xfrm>
          <a:custGeom>
            <a:rect b="b" l="l" r="r" t="t"/>
            <a:pathLst>
              <a:path extrusionOk="0" h="7724602" w="10287000">
                <a:moveTo>
                  <a:pt x="10287000" y="0"/>
                </a:moveTo>
                <a:lnTo>
                  <a:pt x="0" y="0"/>
                </a:lnTo>
                <a:lnTo>
                  <a:pt x="0" y="7724602"/>
                </a:lnTo>
                <a:lnTo>
                  <a:pt x="10287000" y="7724602"/>
                </a:lnTo>
                <a:lnTo>
                  <a:pt x="10287000" y="0"/>
                </a:lnTo>
                <a:close/>
              </a:path>
            </a:pathLst>
          </a:custGeom>
          <a:blipFill rotWithShape="1">
            <a:blip r:embed="rId2">
              <a:alphaModFix/>
            </a:blip>
            <a:stretch>
              <a:fillRect b="0" l="0" r="0" t="0"/>
            </a:stretch>
          </a:blipFill>
          <a:ln>
            <a:noFill/>
          </a:ln>
        </p:spPr>
      </p:sp>
      <p:sp>
        <p:nvSpPr>
          <p:cNvPr id="113" name="Google Shape;11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2.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layfair Display SemiBold"/>
              <a:buNone/>
              <a:defRPr sz="2800">
                <a:solidFill>
                  <a:schemeClr val="dk1"/>
                </a:solidFill>
                <a:latin typeface="Playfair Display SemiBold"/>
                <a:ea typeface="Playfair Display SemiBold"/>
                <a:cs typeface="Playfair Display SemiBold"/>
                <a:sym typeface="Playfair Display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layfair Display SemiBold"/>
              <a:buChar char="●"/>
              <a:defRPr sz="1800">
                <a:solidFill>
                  <a:schemeClr val="dk2"/>
                </a:solidFill>
                <a:latin typeface="Playfair Display SemiBold"/>
                <a:ea typeface="Playfair Display SemiBold"/>
                <a:cs typeface="Playfair Display SemiBold"/>
                <a:sym typeface="Playfair Display SemiBold"/>
              </a:defRPr>
            </a:lvl1pPr>
            <a:lvl2pPr indent="-317500" lvl="1" marL="914400">
              <a:lnSpc>
                <a:spcPct val="115000"/>
              </a:lnSpc>
              <a:spcBef>
                <a:spcPts val="0"/>
              </a:spcBef>
              <a:spcAft>
                <a:spcPts val="0"/>
              </a:spcAft>
              <a:buClr>
                <a:schemeClr val="dk2"/>
              </a:buClr>
              <a:buSzPts val="1400"/>
              <a:buFont typeface="Caveat"/>
              <a:buChar char="○"/>
              <a:defRPr>
                <a:solidFill>
                  <a:schemeClr val="dk2"/>
                </a:solidFill>
                <a:latin typeface="Caveat"/>
                <a:ea typeface="Caveat"/>
                <a:cs typeface="Caveat"/>
                <a:sym typeface="Caveat"/>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 name="Shape 114"/>
        <p:cNvGrpSpPr/>
        <p:nvPr/>
      </p:nvGrpSpPr>
      <p:grpSpPr>
        <a:xfrm>
          <a:off x="0" y="0"/>
          <a:ext cx="0" cy="0"/>
          <a:chOff x="0" y="0"/>
          <a:chExt cx="0" cy="0"/>
        </a:xfrm>
      </p:grpSpPr>
      <p:sp>
        <p:nvSpPr>
          <p:cNvPr id="115" name="Google Shape;115;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116" name="Google Shape;116;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117" name="Google Shape;117;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118" name="Google Shape;118;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119" name="Google Shape;119;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70.png"/><Relationship Id="rId4" Type="http://schemas.openxmlformats.org/officeDocument/2006/relationships/image" Target="../media/image37.png"/><Relationship Id="rId11" Type="http://schemas.openxmlformats.org/officeDocument/2006/relationships/image" Target="../media/image33.png"/><Relationship Id="rId10" Type="http://schemas.openxmlformats.org/officeDocument/2006/relationships/image" Target="../media/image41.png"/><Relationship Id="rId12" Type="http://schemas.openxmlformats.org/officeDocument/2006/relationships/image" Target="../media/image35.png"/><Relationship Id="rId9" Type="http://schemas.openxmlformats.org/officeDocument/2006/relationships/image" Target="../media/image42.png"/><Relationship Id="rId5" Type="http://schemas.openxmlformats.org/officeDocument/2006/relationships/image" Target="../media/image34.png"/><Relationship Id="rId6" Type="http://schemas.openxmlformats.org/officeDocument/2006/relationships/image" Target="../media/image40.png"/><Relationship Id="rId7" Type="http://schemas.openxmlformats.org/officeDocument/2006/relationships/image" Target="../media/image38.png"/><Relationship Id="rId8" Type="http://schemas.openxmlformats.org/officeDocument/2006/relationships/image" Target="../media/image4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44.png"/><Relationship Id="rId4" Type="http://schemas.openxmlformats.org/officeDocument/2006/relationships/image" Target="../media/image59.png"/><Relationship Id="rId10" Type="http://schemas.openxmlformats.org/officeDocument/2006/relationships/image" Target="../media/image75.png"/><Relationship Id="rId9" Type="http://schemas.openxmlformats.org/officeDocument/2006/relationships/image" Target="../media/image76.png"/><Relationship Id="rId5" Type="http://schemas.openxmlformats.org/officeDocument/2006/relationships/image" Target="../media/image61.png"/><Relationship Id="rId6" Type="http://schemas.openxmlformats.org/officeDocument/2006/relationships/image" Target="../media/image74.png"/><Relationship Id="rId7" Type="http://schemas.openxmlformats.org/officeDocument/2006/relationships/image" Target="../media/image65.png"/><Relationship Id="rId8" Type="http://schemas.openxmlformats.org/officeDocument/2006/relationships/image" Target="../media/image6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78.png"/><Relationship Id="rId5" Type="http://schemas.openxmlformats.org/officeDocument/2006/relationships/image" Target="../media/image8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88.png"/><Relationship Id="rId4" Type="http://schemas.openxmlformats.org/officeDocument/2006/relationships/image" Target="../media/image15.png"/><Relationship Id="rId5" Type="http://schemas.openxmlformats.org/officeDocument/2006/relationships/image" Target="../media/image7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79.png"/><Relationship Id="rId4" Type="http://schemas.openxmlformats.org/officeDocument/2006/relationships/image" Target="../media/image50.png"/><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8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105.png"/><Relationship Id="rId6" Type="http://schemas.openxmlformats.org/officeDocument/2006/relationships/image" Target="../media/image9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9.png"/><Relationship Id="rId5" Type="http://schemas.openxmlformats.org/officeDocument/2006/relationships/image" Target="../media/image96.png"/></Relationships>
</file>

<file path=ppt/slides/_rels/slide18.xml.rels><?xml version="1.0" encoding="UTF-8" standalone="yes"?><Relationships xmlns="http://schemas.openxmlformats.org/package/2006/relationships"><Relationship Id="rId40" Type="http://schemas.openxmlformats.org/officeDocument/2006/relationships/image" Target="../media/image129.png"/><Relationship Id="rId20" Type="http://schemas.openxmlformats.org/officeDocument/2006/relationships/image" Target="../media/image115.png"/><Relationship Id="rId41" Type="http://schemas.openxmlformats.org/officeDocument/2006/relationships/image" Target="../media/image125.png"/><Relationship Id="rId22" Type="http://schemas.openxmlformats.org/officeDocument/2006/relationships/image" Target="../media/image124.png"/><Relationship Id="rId21" Type="http://schemas.openxmlformats.org/officeDocument/2006/relationships/image" Target="../media/image100.png"/><Relationship Id="rId24" Type="http://schemas.openxmlformats.org/officeDocument/2006/relationships/image" Target="../media/image101.png"/><Relationship Id="rId23" Type="http://schemas.openxmlformats.org/officeDocument/2006/relationships/image" Target="../media/image134.png"/><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85.png"/><Relationship Id="rId4" Type="http://schemas.openxmlformats.org/officeDocument/2006/relationships/image" Target="../media/image94.png"/><Relationship Id="rId9" Type="http://schemas.openxmlformats.org/officeDocument/2006/relationships/image" Target="../media/image91.png"/><Relationship Id="rId26" Type="http://schemas.openxmlformats.org/officeDocument/2006/relationships/image" Target="../media/image123.png"/><Relationship Id="rId25" Type="http://schemas.openxmlformats.org/officeDocument/2006/relationships/image" Target="../media/image106.png"/><Relationship Id="rId28" Type="http://schemas.openxmlformats.org/officeDocument/2006/relationships/image" Target="../media/image112.png"/><Relationship Id="rId27" Type="http://schemas.openxmlformats.org/officeDocument/2006/relationships/image" Target="../media/image107.png"/><Relationship Id="rId5" Type="http://schemas.openxmlformats.org/officeDocument/2006/relationships/image" Target="../media/image83.png"/><Relationship Id="rId6" Type="http://schemas.openxmlformats.org/officeDocument/2006/relationships/image" Target="../media/image103.png"/><Relationship Id="rId29" Type="http://schemas.openxmlformats.org/officeDocument/2006/relationships/image" Target="../media/image120.png"/><Relationship Id="rId7" Type="http://schemas.openxmlformats.org/officeDocument/2006/relationships/image" Target="../media/image118.png"/><Relationship Id="rId8" Type="http://schemas.openxmlformats.org/officeDocument/2006/relationships/image" Target="../media/image84.png"/><Relationship Id="rId31" Type="http://schemas.openxmlformats.org/officeDocument/2006/relationships/image" Target="../media/image131.png"/><Relationship Id="rId30" Type="http://schemas.openxmlformats.org/officeDocument/2006/relationships/image" Target="../media/image121.png"/><Relationship Id="rId11" Type="http://schemas.openxmlformats.org/officeDocument/2006/relationships/image" Target="../media/image122.png"/><Relationship Id="rId33" Type="http://schemas.openxmlformats.org/officeDocument/2006/relationships/image" Target="../media/image109.png"/><Relationship Id="rId10" Type="http://schemas.openxmlformats.org/officeDocument/2006/relationships/image" Target="../media/image92.png"/><Relationship Id="rId32" Type="http://schemas.openxmlformats.org/officeDocument/2006/relationships/image" Target="../media/image110.png"/><Relationship Id="rId13" Type="http://schemas.openxmlformats.org/officeDocument/2006/relationships/image" Target="../media/image126.png"/><Relationship Id="rId35" Type="http://schemas.openxmlformats.org/officeDocument/2006/relationships/image" Target="../media/image116.png"/><Relationship Id="rId12" Type="http://schemas.openxmlformats.org/officeDocument/2006/relationships/image" Target="../media/image104.png"/><Relationship Id="rId34" Type="http://schemas.openxmlformats.org/officeDocument/2006/relationships/image" Target="../media/image135.png"/><Relationship Id="rId15" Type="http://schemas.openxmlformats.org/officeDocument/2006/relationships/image" Target="../media/image95.png"/><Relationship Id="rId37" Type="http://schemas.openxmlformats.org/officeDocument/2006/relationships/image" Target="../media/image113.png"/><Relationship Id="rId14" Type="http://schemas.openxmlformats.org/officeDocument/2006/relationships/image" Target="../media/image93.png"/><Relationship Id="rId36" Type="http://schemas.openxmlformats.org/officeDocument/2006/relationships/image" Target="../media/image114.png"/><Relationship Id="rId17" Type="http://schemas.openxmlformats.org/officeDocument/2006/relationships/image" Target="../media/image102.png"/><Relationship Id="rId39" Type="http://schemas.openxmlformats.org/officeDocument/2006/relationships/image" Target="../media/image133.png"/><Relationship Id="rId16" Type="http://schemas.openxmlformats.org/officeDocument/2006/relationships/image" Target="../media/image108.png"/><Relationship Id="rId38" Type="http://schemas.openxmlformats.org/officeDocument/2006/relationships/image" Target="../media/image117.png"/><Relationship Id="rId19" Type="http://schemas.openxmlformats.org/officeDocument/2006/relationships/image" Target="../media/image99.png"/><Relationship Id="rId18" Type="http://schemas.openxmlformats.org/officeDocument/2006/relationships/image" Target="../media/image1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128.png"/><Relationship Id="rId4" Type="http://schemas.openxmlformats.org/officeDocument/2006/relationships/image" Target="../media/image136.png"/><Relationship Id="rId5" Type="http://schemas.openxmlformats.org/officeDocument/2006/relationships/image" Target="../media/image1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71.png"/><Relationship Id="rId4" Type="http://schemas.openxmlformats.org/officeDocument/2006/relationships/image" Target="../media/image46.png"/><Relationship Id="rId5"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32.png"/><Relationship Id="rId4" Type="http://schemas.openxmlformats.org/officeDocument/2006/relationships/image" Target="../media/image56.png"/><Relationship Id="rId5"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25.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55.png"/><Relationship Id="rId4" Type="http://schemas.openxmlformats.org/officeDocument/2006/relationships/image" Target="../media/image50.png"/><Relationship Id="rId5"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54.png"/><Relationship Id="rId4" Type="http://schemas.openxmlformats.org/officeDocument/2006/relationships/image" Target="../media/image98.png"/><Relationship Id="rId5" Type="http://schemas.openxmlformats.org/officeDocument/2006/relationships/image" Target="../media/image60.png"/><Relationship Id="rId6" Type="http://schemas.openxmlformats.org/officeDocument/2006/relationships/image" Target="../media/image62.png"/><Relationship Id="rId7"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5B898"/>
        </a:solidFill>
      </p:bgPr>
    </p:bg>
    <p:spTree>
      <p:nvGrpSpPr>
        <p:cNvPr id="192" name="Shape 192"/>
        <p:cNvGrpSpPr/>
        <p:nvPr/>
      </p:nvGrpSpPr>
      <p:grpSpPr>
        <a:xfrm>
          <a:off x="0" y="0"/>
          <a:ext cx="0" cy="0"/>
          <a:chOff x="0" y="0"/>
          <a:chExt cx="0" cy="0"/>
        </a:xfrm>
      </p:grpSpPr>
      <p:pic>
        <p:nvPicPr>
          <p:cNvPr id="193" name="Google Shape;193;p23"/>
          <p:cNvPicPr preferRelativeResize="0"/>
          <p:nvPr/>
        </p:nvPicPr>
        <p:blipFill>
          <a:blip r:embed="rId3">
            <a:alphaModFix/>
          </a:blip>
          <a:stretch>
            <a:fillRect/>
          </a:stretch>
        </p:blipFill>
        <p:spPr>
          <a:xfrm>
            <a:off x="-4450" y="1297787"/>
            <a:ext cx="4572000" cy="2557264"/>
          </a:xfrm>
          <a:prstGeom prst="rect">
            <a:avLst/>
          </a:prstGeom>
          <a:noFill/>
          <a:ln>
            <a:noFill/>
          </a:ln>
        </p:spPr>
      </p:pic>
      <p:sp>
        <p:nvSpPr>
          <p:cNvPr id="194" name="Google Shape;194;p23"/>
          <p:cNvSpPr/>
          <p:nvPr/>
        </p:nvSpPr>
        <p:spPr>
          <a:xfrm>
            <a:off x="0" y="3855050"/>
            <a:ext cx="2286000" cy="1288472"/>
          </a:xfrm>
          <a:custGeom>
            <a:rect b="b" l="l" r="r" t="t"/>
            <a:pathLst>
              <a:path extrusionOk="0" h="2576945" w="4572000">
                <a:moveTo>
                  <a:pt x="0" y="0"/>
                </a:moveTo>
                <a:lnTo>
                  <a:pt x="4572000" y="0"/>
                </a:lnTo>
                <a:lnTo>
                  <a:pt x="4572000" y="2576945"/>
                </a:lnTo>
                <a:lnTo>
                  <a:pt x="0" y="2576945"/>
                </a:lnTo>
                <a:lnTo>
                  <a:pt x="0" y="0"/>
                </a:lnTo>
                <a:close/>
              </a:path>
            </a:pathLst>
          </a:custGeom>
          <a:blipFill rotWithShape="1">
            <a:blip r:embed="rId4">
              <a:alphaModFix/>
            </a:blip>
            <a:stretch>
              <a:fillRect b="0" l="0" r="0" t="0"/>
            </a:stretch>
          </a:blipFill>
          <a:ln>
            <a:noFill/>
          </a:ln>
        </p:spPr>
      </p:sp>
      <p:sp>
        <p:nvSpPr>
          <p:cNvPr id="195" name="Google Shape;195;p23"/>
          <p:cNvSpPr/>
          <p:nvPr/>
        </p:nvSpPr>
        <p:spPr>
          <a:xfrm>
            <a:off x="2286000" y="3855050"/>
            <a:ext cx="2286000" cy="1288472"/>
          </a:xfrm>
          <a:custGeom>
            <a:rect b="b" l="l" r="r" t="t"/>
            <a:pathLst>
              <a:path extrusionOk="0" h="2576945" w="4572000">
                <a:moveTo>
                  <a:pt x="0" y="0"/>
                </a:moveTo>
                <a:lnTo>
                  <a:pt x="4572000" y="0"/>
                </a:lnTo>
                <a:lnTo>
                  <a:pt x="4572000" y="2576945"/>
                </a:lnTo>
                <a:lnTo>
                  <a:pt x="0" y="2576945"/>
                </a:lnTo>
                <a:lnTo>
                  <a:pt x="0" y="0"/>
                </a:lnTo>
                <a:close/>
              </a:path>
            </a:pathLst>
          </a:custGeom>
          <a:blipFill rotWithShape="1">
            <a:blip r:embed="rId4">
              <a:alphaModFix/>
            </a:blip>
            <a:stretch>
              <a:fillRect b="0" l="0" r="0" t="0"/>
            </a:stretch>
          </a:blipFill>
          <a:ln>
            <a:noFill/>
          </a:ln>
        </p:spPr>
      </p:sp>
      <p:sp>
        <p:nvSpPr>
          <p:cNvPr id="196" name="Google Shape;196;p23"/>
          <p:cNvSpPr/>
          <p:nvPr/>
        </p:nvSpPr>
        <p:spPr>
          <a:xfrm>
            <a:off x="0" y="0"/>
            <a:ext cx="2286000" cy="1288473"/>
          </a:xfrm>
          <a:custGeom>
            <a:rect b="b" l="l" r="r" t="t"/>
            <a:pathLst>
              <a:path extrusionOk="0" h="2576945" w="4572000">
                <a:moveTo>
                  <a:pt x="0" y="0"/>
                </a:moveTo>
                <a:lnTo>
                  <a:pt x="4572000" y="0"/>
                </a:lnTo>
                <a:lnTo>
                  <a:pt x="4572000" y="2576945"/>
                </a:lnTo>
                <a:lnTo>
                  <a:pt x="0" y="2576945"/>
                </a:lnTo>
                <a:lnTo>
                  <a:pt x="0" y="0"/>
                </a:lnTo>
                <a:close/>
              </a:path>
            </a:pathLst>
          </a:custGeom>
          <a:blipFill rotWithShape="1">
            <a:blip r:embed="rId4">
              <a:alphaModFix/>
            </a:blip>
            <a:stretch>
              <a:fillRect b="0" l="0" r="0" t="0"/>
            </a:stretch>
          </a:blipFill>
          <a:ln>
            <a:noFill/>
          </a:ln>
        </p:spPr>
      </p:sp>
      <p:sp>
        <p:nvSpPr>
          <p:cNvPr id="197" name="Google Shape;197;p23"/>
          <p:cNvSpPr/>
          <p:nvPr/>
        </p:nvSpPr>
        <p:spPr>
          <a:xfrm>
            <a:off x="2286000" y="0"/>
            <a:ext cx="2286000" cy="1288473"/>
          </a:xfrm>
          <a:custGeom>
            <a:rect b="b" l="l" r="r" t="t"/>
            <a:pathLst>
              <a:path extrusionOk="0" h="2576945" w="4572000">
                <a:moveTo>
                  <a:pt x="0" y="0"/>
                </a:moveTo>
                <a:lnTo>
                  <a:pt x="4572000" y="0"/>
                </a:lnTo>
                <a:lnTo>
                  <a:pt x="4572000" y="2576945"/>
                </a:lnTo>
                <a:lnTo>
                  <a:pt x="0" y="2576945"/>
                </a:lnTo>
                <a:lnTo>
                  <a:pt x="0" y="0"/>
                </a:lnTo>
                <a:close/>
              </a:path>
            </a:pathLst>
          </a:custGeom>
          <a:blipFill rotWithShape="1">
            <a:blip r:embed="rId4">
              <a:alphaModFix/>
            </a:blip>
            <a:stretch>
              <a:fillRect b="0" l="0" r="0" t="0"/>
            </a:stretch>
          </a:blipFill>
          <a:ln>
            <a:noFill/>
          </a:ln>
        </p:spPr>
      </p:sp>
      <p:sp>
        <p:nvSpPr>
          <p:cNvPr id="198" name="Google Shape;198;p23"/>
          <p:cNvSpPr txBox="1"/>
          <p:nvPr/>
        </p:nvSpPr>
        <p:spPr>
          <a:xfrm>
            <a:off x="3913845" y="1018500"/>
            <a:ext cx="5887800" cy="2955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400" u="none" cap="none" strike="noStrike">
                <a:solidFill>
                  <a:srgbClr val="FFFFFF"/>
                </a:solidFill>
                <a:latin typeface="Playfair Display"/>
                <a:ea typeface="Playfair Display"/>
                <a:cs typeface="Playfair Display"/>
                <a:sym typeface="Playfair Display"/>
              </a:rPr>
              <a:t>Organic</a:t>
            </a:r>
            <a:endParaRPr sz="700"/>
          </a:p>
          <a:p>
            <a:pPr indent="0" lvl="0" marL="0" marR="0" rtl="0" algn="ctr">
              <a:lnSpc>
                <a:spcPct val="100000"/>
              </a:lnSpc>
              <a:spcBef>
                <a:spcPts val="0"/>
              </a:spcBef>
              <a:spcAft>
                <a:spcPts val="0"/>
              </a:spcAft>
              <a:buNone/>
            </a:pPr>
            <a:r>
              <a:rPr b="1" i="0" lang="en" sz="6400" u="none" cap="none" strike="noStrike">
                <a:solidFill>
                  <a:srgbClr val="FFFFFF"/>
                </a:solidFill>
                <a:latin typeface="Playfair Display"/>
                <a:ea typeface="Playfair Display"/>
                <a:cs typeface="Playfair Display"/>
                <a:sym typeface="Playfair Display"/>
              </a:rPr>
              <a:t>Farming Lifestyle </a:t>
            </a:r>
            <a:endParaRPr sz="700"/>
          </a:p>
        </p:txBody>
      </p:sp>
      <p:grpSp>
        <p:nvGrpSpPr>
          <p:cNvPr id="199" name="Google Shape;199;p23"/>
          <p:cNvGrpSpPr/>
          <p:nvPr/>
        </p:nvGrpSpPr>
        <p:grpSpPr>
          <a:xfrm>
            <a:off x="381606" y="1559"/>
            <a:ext cx="642678" cy="642678"/>
            <a:chOff x="0" y="0"/>
            <a:chExt cx="812800" cy="812800"/>
          </a:xfrm>
        </p:grpSpPr>
        <p:sp>
          <p:nvSpPr>
            <p:cNvPr id="200" name="Google Shape;20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C26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1" name="Google Shape;201;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2" name="Google Shape;202;p23"/>
          <p:cNvGrpSpPr/>
          <p:nvPr/>
        </p:nvGrpSpPr>
        <p:grpSpPr>
          <a:xfrm>
            <a:off x="381606" y="3859812"/>
            <a:ext cx="642678" cy="642678"/>
            <a:chOff x="0" y="0"/>
            <a:chExt cx="812800" cy="812800"/>
          </a:xfrm>
        </p:grpSpPr>
        <p:sp>
          <p:nvSpPr>
            <p:cNvPr id="203" name="Google Shape;20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C26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4" name="Google Shape;204;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5" name="Google Shape;205;p23"/>
          <p:cNvGrpSpPr/>
          <p:nvPr/>
        </p:nvGrpSpPr>
        <p:grpSpPr>
          <a:xfrm>
            <a:off x="1261716" y="645795"/>
            <a:ext cx="642677" cy="642677"/>
            <a:chOff x="0" y="0"/>
            <a:chExt cx="812800" cy="812800"/>
          </a:xfrm>
        </p:grpSpPr>
        <p:sp>
          <p:nvSpPr>
            <p:cNvPr id="206" name="Google Shape;20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C26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7" name="Google Shape;207;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8" name="Google Shape;208;p23"/>
          <p:cNvGrpSpPr/>
          <p:nvPr/>
        </p:nvGrpSpPr>
        <p:grpSpPr>
          <a:xfrm>
            <a:off x="1261716" y="4504049"/>
            <a:ext cx="642677" cy="642678"/>
            <a:chOff x="0" y="0"/>
            <a:chExt cx="812800" cy="812800"/>
          </a:xfrm>
        </p:grpSpPr>
        <p:sp>
          <p:nvSpPr>
            <p:cNvPr id="209" name="Google Shape;20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C26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0" name="Google Shape;210;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1" name="Google Shape;211;p23"/>
          <p:cNvGrpSpPr/>
          <p:nvPr/>
        </p:nvGrpSpPr>
        <p:grpSpPr>
          <a:xfrm>
            <a:off x="2667606" y="3118"/>
            <a:ext cx="642677" cy="642678"/>
            <a:chOff x="0" y="0"/>
            <a:chExt cx="812800" cy="812800"/>
          </a:xfrm>
        </p:grpSpPr>
        <p:sp>
          <p:nvSpPr>
            <p:cNvPr id="212" name="Google Shape;21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C26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3" name="Google Shape;213;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4" name="Google Shape;214;p23"/>
          <p:cNvGrpSpPr/>
          <p:nvPr/>
        </p:nvGrpSpPr>
        <p:grpSpPr>
          <a:xfrm>
            <a:off x="2667606" y="3861371"/>
            <a:ext cx="642677" cy="642678"/>
            <a:chOff x="0" y="0"/>
            <a:chExt cx="812800" cy="812800"/>
          </a:xfrm>
        </p:grpSpPr>
        <p:sp>
          <p:nvSpPr>
            <p:cNvPr id="215" name="Google Shape;21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C26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6" name="Google Shape;216;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7" name="Google Shape;217;p23"/>
          <p:cNvGrpSpPr/>
          <p:nvPr/>
        </p:nvGrpSpPr>
        <p:grpSpPr>
          <a:xfrm>
            <a:off x="3548409" y="644236"/>
            <a:ext cx="642678" cy="642678"/>
            <a:chOff x="0" y="0"/>
            <a:chExt cx="812800" cy="812800"/>
          </a:xfrm>
        </p:grpSpPr>
        <p:sp>
          <p:nvSpPr>
            <p:cNvPr id="218" name="Google Shape;21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C26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9" name="Google Shape;219;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0" name="Google Shape;220;p23"/>
          <p:cNvGrpSpPr/>
          <p:nvPr/>
        </p:nvGrpSpPr>
        <p:grpSpPr>
          <a:xfrm>
            <a:off x="3548409" y="4502489"/>
            <a:ext cx="642678" cy="642678"/>
            <a:chOff x="0" y="0"/>
            <a:chExt cx="812800" cy="812800"/>
          </a:xfrm>
        </p:grpSpPr>
        <p:sp>
          <p:nvSpPr>
            <p:cNvPr id="221" name="Google Shape;22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C26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2" name="Google Shape;222;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3" name="Google Shape;223;p23"/>
          <p:cNvSpPr/>
          <p:nvPr/>
        </p:nvSpPr>
        <p:spPr>
          <a:xfrm>
            <a:off x="435899" y="55851"/>
            <a:ext cx="534093" cy="534093"/>
          </a:xfrm>
          <a:custGeom>
            <a:rect b="b" l="l" r="r" t="t"/>
            <a:pathLst>
              <a:path extrusionOk="0" h="1068185" w="1068185">
                <a:moveTo>
                  <a:pt x="0" y="0"/>
                </a:moveTo>
                <a:lnTo>
                  <a:pt x="1068186" y="0"/>
                </a:lnTo>
                <a:lnTo>
                  <a:pt x="1068186" y="1068186"/>
                </a:lnTo>
                <a:lnTo>
                  <a:pt x="0" y="1068186"/>
                </a:lnTo>
                <a:lnTo>
                  <a:pt x="0" y="0"/>
                </a:lnTo>
                <a:close/>
              </a:path>
            </a:pathLst>
          </a:custGeom>
          <a:blipFill rotWithShape="1">
            <a:blip r:embed="rId5">
              <a:alphaModFix/>
            </a:blip>
            <a:stretch>
              <a:fillRect b="0" l="0" r="0" t="0"/>
            </a:stretch>
          </a:blipFill>
          <a:ln>
            <a:noFill/>
          </a:ln>
        </p:spPr>
      </p:sp>
      <p:sp>
        <p:nvSpPr>
          <p:cNvPr id="224" name="Google Shape;224;p23"/>
          <p:cNvSpPr/>
          <p:nvPr/>
        </p:nvSpPr>
        <p:spPr>
          <a:xfrm>
            <a:off x="3604260" y="4558341"/>
            <a:ext cx="530975" cy="530975"/>
          </a:xfrm>
          <a:custGeom>
            <a:rect b="b" l="l" r="r" t="t"/>
            <a:pathLst>
              <a:path extrusionOk="0" h="1061951" w="1061951">
                <a:moveTo>
                  <a:pt x="0" y="0"/>
                </a:moveTo>
                <a:lnTo>
                  <a:pt x="1061951" y="0"/>
                </a:lnTo>
                <a:lnTo>
                  <a:pt x="1061951" y="1061951"/>
                </a:lnTo>
                <a:lnTo>
                  <a:pt x="0" y="1061951"/>
                </a:lnTo>
                <a:lnTo>
                  <a:pt x="0" y="0"/>
                </a:lnTo>
                <a:close/>
              </a:path>
            </a:pathLst>
          </a:custGeom>
          <a:blipFill rotWithShape="1">
            <a:blip r:embed="rId6">
              <a:alphaModFix/>
            </a:blip>
            <a:stretch>
              <a:fillRect b="0" l="0" r="0" t="0"/>
            </a:stretch>
          </a:blipFill>
          <a:ln>
            <a:noFill/>
          </a:ln>
        </p:spPr>
      </p:sp>
      <p:sp>
        <p:nvSpPr>
          <p:cNvPr id="225" name="Google Shape;225;p23"/>
          <p:cNvSpPr/>
          <p:nvPr/>
        </p:nvSpPr>
        <p:spPr>
          <a:xfrm>
            <a:off x="3604260" y="701646"/>
            <a:ext cx="530975" cy="530976"/>
          </a:xfrm>
          <a:custGeom>
            <a:rect b="b" l="l" r="r" t="t"/>
            <a:pathLst>
              <a:path extrusionOk="0" h="1061951" w="1061951">
                <a:moveTo>
                  <a:pt x="0" y="0"/>
                </a:moveTo>
                <a:lnTo>
                  <a:pt x="1061951" y="0"/>
                </a:lnTo>
                <a:lnTo>
                  <a:pt x="1061951" y="1061951"/>
                </a:lnTo>
                <a:lnTo>
                  <a:pt x="0" y="1061951"/>
                </a:lnTo>
                <a:lnTo>
                  <a:pt x="0" y="0"/>
                </a:lnTo>
                <a:close/>
              </a:path>
            </a:pathLst>
          </a:custGeom>
          <a:blipFill rotWithShape="1">
            <a:blip r:embed="rId7">
              <a:alphaModFix/>
            </a:blip>
            <a:stretch>
              <a:fillRect b="0" l="0" r="0" t="0"/>
            </a:stretch>
          </a:blipFill>
          <a:ln>
            <a:noFill/>
          </a:ln>
        </p:spPr>
      </p:sp>
      <p:sp>
        <p:nvSpPr>
          <p:cNvPr id="226" name="Google Shape;226;p23"/>
          <p:cNvSpPr/>
          <p:nvPr/>
        </p:nvSpPr>
        <p:spPr>
          <a:xfrm>
            <a:off x="439016" y="3912460"/>
            <a:ext cx="530976" cy="530975"/>
          </a:xfrm>
          <a:custGeom>
            <a:rect b="b" l="l" r="r" t="t"/>
            <a:pathLst>
              <a:path extrusionOk="0" h="1061951" w="1061951">
                <a:moveTo>
                  <a:pt x="0" y="0"/>
                </a:moveTo>
                <a:lnTo>
                  <a:pt x="1061951" y="0"/>
                </a:lnTo>
                <a:lnTo>
                  <a:pt x="1061951" y="1061950"/>
                </a:lnTo>
                <a:lnTo>
                  <a:pt x="0" y="1061950"/>
                </a:lnTo>
                <a:lnTo>
                  <a:pt x="0" y="0"/>
                </a:lnTo>
                <a:close/>
              </a:path>
            </a:pathLst>
          </a:custGeom>
          <a:blipFill rotWithShape="1">
            <a:blip r:embed="rId8">
              <a:alphaModFix/>
            </a:blip>
            <a:stretch>
              <a:fillRect b="0" l="0" r="0" t="0"/>
            </a:stretch>
          </a:blipFill>
          <a:ln>
            <a:noFill/>
          </a:ln>
        </p:spPr>
      </p:sp>
      <p:sp>
        <p:nvSpPr>
          <p:cNvPr id="227" name="Google Shape;227;p23"/>
          <p:cNvSpPr/>
          <p:nvPr/>
        </p:nvSpPr>
        <p:spPr>
          <a:xfrm>
            <a:off x="2713363" y="3912460"/>
            <a:ext cx="530976" cy="530975"/>
          </a:xfrm>
          <a:custGeom>
            <a:rect b="b" l="l" r="r" t="t"/>
            <a:pathLst>
              <a:path extrusionOk="0" h="1061951" w="1061951">
                <a:moveTo>
                  <a:pt x="0" y="0"/>
                </a:moveTo>
                <a:lnTo>
                  <a:pt x="1061951" y="0"/>
                </a:lnTo>
                <a:lnTo>
                  <a:pt x="1061951" y="1061950"/>
                </a:lnTo>
                <a:lnTo>
                  <a:pt x="0" y="1061950"/>
                </a:lnTo>
                <a:lnTo>
                  <a:pt x="0" y="0"/>
                </a:lnTo>
                <a:close/>
              </a:path>
            </a:pathLst>
          </a:custGeom>
          <a:blipFill rotWithShape="1">
            <a:blip r:embed="rId9">
              <a:alphaModFix/>
            </a:blip>
            <a:stretch>
              <a:fillRect b="0" l="0" r="0" t="0"/>
            </a:stretch>
          </a:blipFill>
          <a:ln>
            <a:noFill/>
          </a:ln>
        </p:spPr>
      </p:sp>
      <p:sp>
        <p:nvSpPr>
          <p:cNvPr id="228" name="Google Shape;228;p23"/>
          <p:cNvSpPr/>
          <p:nvPr/>
        </p:nvSpPr>
        <p:spPr>
          <a:xfrm>
            <a:off x="1317568" y="4559900"/>
            <a:ext cx="530976" cy="530975"/>
          </a:xfrm>
          <a:custGeom>
            <a:rect b="b" l="l" r="r" t="t"/>
            <a:pathLst>
              <a:path extrusionOk="0" h="1061951" w="1061951">
                <a:moveTo>
                  <a:pt x="0" y="0"/>
                </a:moveTo>
                <a:lnTo>
                  <a:pt x="1061950" y="0"/>
                </a:lnTo>
                <a:lnTo>
                  <a:pt x="1061950" y="1061951"/>
                </a:lnTo>
                <a:lnTo>
                  <a:pt x="0" y="1061951"/>
                </a:lnTo>
                <a:lnTo>
                  <a:pt x="0" y="0"/>
                </a:lnTo>
                <a:close/>
              </a:path>
            </a:pathLst>
          </a:custGeom>
          <a:blipFill rotWithShape="1">
            <a:blip r:embed="rId10">
              <a:alphaModFix/>
            </a:blip>
            <a:stretch>
              <a:fillRect b="0" l="0" r="0" t="0"/>
            </a:stretch>
          </a:blipFill>
          <a:ln>
            <a:noFill/>
          </a:ln>
        </p:spPr>
      </p:sp>
      <p:sp>
        <p:nvSpPr>
          <p:cNvPr id="229" name="Google Shape;229;p23"/>
          <p:cNvSpPr/>
          <p:nvPr/>
        </p:nvSpPr>
        <p:spPr>
          <a:xfrm>
            <a:off x="2723457" y="58968"/>
            <a:ext cx="530976" cy="530976"/>
          </a:xfrm>
          <a:custGeom>
            <a:rect b="b" l="l" r="r" t="t"/>
            <a:pathLst>
              <a:path extrusionOk="0" h="1061951" w="1061951">
                <a:moveTo>
                  <a:pt x="0" y="0"/>
                </a:moveTo>
                <a:lnTo>
                  <a:pt x="1061950" y="0"/>
                </a:lnTo>
                <a:lnTo>
                  <a:pt x="1061950" y="1061951"/>
                </a:lnTo>
                <a:lnTo>
                  <a:pt x="0" y="1061951"/>
                </a:lnTo>
                <a:lnTo>
                  <a:pt x="0" y="0"/>
                </a:lnTo>
                <a:close/>
              </a:path>
            </a:pathLst>
          </a:custGeom>
          <a:blipFill rotWithShape="1">
            <a:blip r:embed="rId11">
              <a:alphaModFix/>
            </a:blip>
            <a:stretch>
              <a:fillRect b="0" l="0" r="0" t="0"/>
            </a:stretch>
          </a:blipFill>
          <a:ln>
            <a:noFill/>
          </a:ln>
        </p:spPr>
      </p:sp>
      <p:sp>
        <p:nvSpPr>
          <p:cNvPr id="230" name="Google Shape;230;p23"/>
          <p:cNvSpPr/>
          <p:nvPr/>
        </p:nvSpPr>
        <p:spPr>
          <a:xfrm>
            <a:off x="1317568" y="700088"/>
            <a:ext cx="530976" cy="530976"/>
          </a:xfrm>
          <a:custGeom>
            <a:rect b="b" l="l" r="r" t="t"/>
            <a:pathLst>
              <a:path extrusionOk="0" h="1061951" w="1061951">
                <a:moveTo>
                  <a:pt x="0" y="0"/>
                </a:moveTo>
                <a:lnTo>
                  <a:pt x="1061950" y="0"/>
                </a:lnTo>
                <a:lnTo>
                  <a:pt x="1061950" y="1061951"/>
                </a:lnTo>
                <a:lnTo>
                  <a:pt x="0" y="1061951"/>
                </a:lnTo>
                <a:lnTo>
                  <a:pt x="0" y="0"/>
                </a:lnTo>
                <a:close/>
              </a:path>
            </a:pathLst>
          </a:custGeom>
          <a:blipFill rotWithShape="1">
            <a:blip r:embed="rId12">
              <a:alphaModFix/>
            </a:blip>
            <a:stretch>
              <a:fillRect b="0" l="0" r="0" t="0"/>
            </a:stretch>
          </a:blipFill>
          <a:ln>
            <a:noFill/>
          </a:ln>
        </p:spPr>
      </p:sp>
      <p:sp>
        <p:nvSpPr>
          <p:cNvPr id="231" name="Google Shape;231;p23"/>
          <p:cNvSpPr txBox="1"/>
          <p:nvPr/>
        </p:nvSpPr>
        <p:spPr>
          <a:xfrm>
            <a:off x="4933425" y="3640425"/>
            <a:ext cx="3848700" cy="954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6200" u="none" cap="none" strike="noStrike">
                <a:solidFill>
                  <a:srgbClr val="0F1A38"/>
                </a:solidFill>
                <a:latin typeface="Caveat"/>
                <a:ea typeface="Caveat"/>
                <a:cs typeface="Caveat"/>
                <a:sym typeface="Caveat"/>
              </a:rPr>
              <a:t>MK Plan</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DFB"/>
        </a:solidFill>
      </p:bgPr>
    </p:bg>
    <p:spTree>
      <p:nvGrpSpPr>
        <p:cNvPr id="358" name="Shape 358"/>
        <p:cNvGrpSpPr/>
        <p:nvPr/>
      </p:nvGrpSpPr>
      <p:grpSpPr>
        <a:xfrm>
          <a:off x="0" y="0"/>
          <a:ext cx="0" cy="0"/>
          <a:chOff x="0" y="0"/>
          <a:chExt cx="0" cy="0"/>
        </a:xfrm>
      </p:grpSpPr>
      <p:sp>
        <p:nvSpPr>
          <p:cNvPr id="359" name="Google Shape;359;p32"/>
          <p:cNvSpPr/>
          <p:nvPr/>
        </p:nvSpPr>
        <p:spPr>
          <a:xfrm>
            <a:off x="4763" y="-167062"/>
            <a:ext cx="5477624" cy="5477624"/>
          </a:xfrm>
          <a:custGeom>
            <a:rect b="b" l="l" r="r" t="t"/>
            <a:pathLst>
              <a:path extrusionOk="0" h="10955248" w="10955248">
                <a:moveTo>
                  <a:pt x="0" y="0"/>
                </a:moveTo>
                <a:lnTo>
                  <a:pt x="10955248" y="0"/>
                </a:lnTo>
                <a:lnTo>
                  <a:pt x="10955248" y="10955248"/>
                </a:lnTo>
                <a:lnTo>
                  <a:pt x="0" y="10955248"/>
                </a:lnTo>
                <a:lnTo>
                  <a:pt x="0" y="0"/>
                </a:lnTo>
                <a:close/>
              </a:path>
            </a:pathLst>
          </a:custGeom>
          <a:blipFill rotWithShape="1">
            <a:blip r:embed="rId3">
              <a:alphaModFix/>
            </a:blip>
            <a:stretch>
              <a:fillRect b="0" l="0" r="0" t="0"/>
            </a:stretch>
          </a:blipFill>
          <a:ln>
            <a:noFill/>
          </a:ln>
        </p:spPr>
      </p:sp>
      <p:sp>
        <p:nvSpPr>
          <p:cNvPr id="360" name="Google Shape;360;p32"/>
          <p:cNvSpPr/>
          <p:nvPr/>
        </p:nvSpPr>
        <p:spPr>
          <a:xfrm>
            <a:off x="3685272" y="-157614"/>
            <a:ext cx="5458728" cy="5458728"/>
          </a:xfrm>
          <a:custGeom>
            <a:rect b="b" l="l" r="r" t="t"/>
            <a:pathLst>
              <a:path extrusionOk="0" h="10917456" w="10917456">
                <a:moveTo>
                  <a:pt x="0" y="0"/>
                </a:moveTo>
                <a:lnTo>
                  <a:pt x="10917456" y="0"/>
                </a:lnTo>
                <a:lnTo>
                  <a:pt x="10917456" y="10917456"/>
                </a:lnTo>
                <a:lnTo>
                  <a:pt x="0" y="10917456"/>
                </a:lnTo>
                <a:lnTo>
                  <a:pt x="0" y="0"/>
                </a:lnTo>
                <a:close/>
              </a:path>
            </a:pathLst>
          </a:custGeom>
          <a:blipFill rotWithShape="1">
            <a:blip r:embed="rId3">
              <a:alphaModFix/>
            </a:blip>
            <a:stretch>
              <a:fillRect b="0" l="0" r="0" t="0"/>
            </a:stretch>
          </a:blipFill>
          <a:ln>
            <a:noFill/>
          </a:ln>
        </p:spPr>
      </p:sp>
      <p:pic>
        <p:nvPicPr>
          <p:cNvPr id="361" name="Google Shape;361;p32"/>
          <p:cNvPicPr preferRelativeResize="0"/>
          <p:nvPr/>
        </p:nvPicPr>
        <p:blipFill>
          <a:blip r:embed="rId4">
            <a:alphaModFix/>
          </a:blip>
          <a:stretch>
            <a:fillRect/>
          </a:stretch>
        </p:blipFill>
        <p:spPr>
          <a:xfrm>
            <a:off x="1826857" y="-167050"/>
            <a:ext cx="1827375" cy="1815165"/>
          </a:xfrm>
          <a:prstGeom prst="rect">
            <a:avLst/>
          </a:prstGeom>
          <a:noFill/>
          <a:ln>
            <a:noFill/>
          </a:ln>
        </p:spPr>
      </p:pic>
      <p:pic>
        <p:nvPicPr>
          <p:cNvPr id="362" name="Google Shape;362;p32"/>
          <p:cNvPicPr preferRelativeResize="0"/>
          <p:nvPr/>
        </p:nvPicPr>
        <p:blipFill>
          <a:blip r:embed="rId5">
            <a:alphaModFix/>
          </a:blip>
          <a:stretch>
            <a:fillRect/>
          </a:stretch>
        </p:blipFill>
        <p:spPr>
          <a:xfrm>
            <a:off x="5498675" y="-157625"/>
            <a:ext cx="1827374" cy="1827374"/>
          </a:xfrm>
          <a:prstGeom prst="rect">
            <a:avLst/>
          </a:prstGeom>
          <a:noFill/>
          <a:ln>
            <a:noFill/>
          </a:ln>
        </p:spPr>
      </p:pic>
      <p:pic>
        <p:nvPicPr>
          <p:cNvPr id="363" name="Google Shape;363;p32"/>
          <p:cNvPicPr preferRelativeResize="0"/>
          <p:nvPr/>
        </p:nvPicPr>
        <p:blipFill>
          <a:blip r:embed="rId6">
            <a:alphaModFix/>
          </a:blip>
          <a:stretch>
            <a:fillRect/>
          </a:stretch>
        </p:blipFill>
        <p:spPr>
          <a:xfrm>
            <a:off x="0" y="1645871"/>
            <a:ext cx="1827375" cy="1824329"/>
          </a:xfrm>
          <a:prstGeom prst="rect">
            <a:avLst/>
          </a:prstGeom>
          <a:noFill/>
          <a:ln>
            <a:noFill/>
          </a:ln>
        </p:spPr>
      </p:pic>
      <p:pic>
        <p:nvPicPr>
          <p:cNvPr id="364" name="Google Shape;364;p32"/>
          <p:cNvPicPr preferRelativeResize="0"/>
          <p:nvPr/>
        </p:nvPicPr>
        <p:blipFill>
          <a:blip r:embed="rId7">
            <a:alphaModFix/>
          </a:blip>
          <a:stretch>
            <a:fillRect/>
          </a:stretch>
        </p:blipFill>
        <p:spPr>
          <a:xfrm>
            <a:off x="3654749" y="1669751"/>
            <a:ext cx="1861161" cy="1827374"/>
          </a:xfrm>
          <a:prstGeom prst="rect">
            <a:avLst/>
          </a:prstGeom>
          <a:noFill/>
          <a:ln>
            <a:noFill/>
          </a:ln>
        </p:spPr>
      </p:pic>
      <p:pic>
        <p:nvPicPr>
          <p:cNvPr id="365" name="Google Shape;365;p32"/>
          <p:cNvPicPr preferRelativeResize="0"/>
          <p:nvPr/>
        </p:nvPicPr>
        <p:blipFill>
          <a:blip r:embed="rId8">
            <a:alphaModFix/>
          </a:blip>
          <a:stretch>
            <a:fillRect/>
          </a:stretch>
        </p:blipFill>
        <p:spPr>
          <a:xfrm>
            <a:off x="7326052" y="1667385"/>
            <a:ext cx="1817951" cy="1802814"/>
          </a:xfrm>
          <a:prstGeom prst="rect">
            <a:avLst/>
          </a:prstGeom>
          <a:noFill/>
          <a:ln>
            <a:noFill/>
          </a:ln>
        </p:spPr>
      </p:pic>
      <p:pic>
        <p:nvPicPr>
          <p:cNvPr id="366" name="Google Shape;366;p32"/>
          <p:cNvPicPr preferRelativeResize="0"/>
          <p:nvPr/>
        </p:nvPicPr>
        <p:blipFill>
          <a:blip r:embed="rId9">
            <a:alphaModFix/>
          </a:blip>
          <a:stretch>
            <a:fillRect/>
          </a:stretch>
        </p:blipFill>
        <p:spPr>
          <a:xfrm>
            <a:off x="1826850" y="3486225"/>
            <a:ext cx="1827375" cy="1824325"/>
          </a:xfrm>
          <a:prstGeom prst="rect">
            <a:avLst/>
          </a:prstGeom>
          <a:noFill/>
          <a:ln>
            <a:noFill/>
          </a:ln>
        </p:spPr>
      </p:pic>
      <p:pic>
        <p:nvPicPr>
          <p:cNvPr id="367" name="Google Shape;367;p32"/>
          <p:cNvPicPr preferRelativeResize="0"/>
          <p:nvPr/>
        </p:nvPicPr>
        <p:blipFill>
          <a:blip r:embed="rId10">
            <a:alphaModFix/>
          </a:blip>
          <a:stretch>
            <a:fillRect/>
          </a:stretch>
        </p:blipFill>
        <p:spPr>
          <a:xfrm>
            <a:off x="5507737" y="3475595"/>
            <a:ext cx="1861151" cy="1845593"/>
          </a:xfrm>
          <a:prstGeom prst="rect">
            <a:avLst/>
          </a:prstGeom>
          <a:noFill/>
          <a:ln>
            <a:noFill/>
          </a:ln>
        </p:spPr>
      </p:pic>
      <p:sp>
        <p:nvSpPr>
          <p:cNvPr id="368" name="Google Shape;368;p32"/>
          <p:cNvSpPr txBox="1"/>
          <p:nvPr/>
        </p:nvSpPr>
        <p:spPr>
          <a:xfrm>
            <a:off x="2099856" y="2037895"/>
            <a:ext cx="1282413" cy="689412"/>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1" i="0" lang="en" sz="2700" u="none" cap="none" strike="noStrike">
                <a:solidFill>
                  <a:srgbClr val="0F1A38"/>
                </a:solidFill>
                <a:latin typeface="Caveat"/>
                <a:ea typeface="Caveat"/>
                <a:cs typeface="Caveat"/>
                <a:sym typeface="Caveat"/>
              </a:rPr>
              <a:t>Add a main point</a:t>
            </a:r>
            <a:endParaRPr sz="700"/>
          </a:p>
        </p:txBody>
      </p:sp>
      <p:sp>
        <p:nvSpPr>
          <p:cNvPr id="369" name="Google Shape;369;p32"/>
          <p:cNvSpPr txBox="1"/>
          <p:nvPr/>
        </p:nvSpPr>
        <p:spPr>
          <a:xfrm>
            <a:off x="5755688" y="2037895"/>
            <a:ext cx="1282413" cy="689412"/>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1" i="0" lang="en" sz="2700" u="none" cap="none" strike="noStrike">
                <a:solidFill>
                  <a:srgbClr val="0F1A38"/>
                </a:solidFill>
                <a:latin typeface="Caveat"/>
                <a:ea typeface="Caveat"/>
                <a:cs typeface="Caveat"/>
                <a:sym typeface="Caveat"/>
              </a:rPr>
              <a:t>Add a main point</a:t>
            </a:r>
            <a:endParaRPr sz="700"/>
          </a:p>
        </p:txBody>
      </p:sp>
      <p:sp>
        <p:nvSpPr>
          <p:cNvPr id="370" name="Google Shape;370;p32"/>
          <p:cNvSpPr txBox="1"/>
          <p:nvPr/>
        </p:nvSpPr>
        <p:spPr>
          <a:xfrm>
            <a:off x="277244" y="433208"/>
            <a:ext cx="1282413" cy="689412"/>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1" i="0" lang="en" sz="2700" u="none" cap="none" strike="noStrike">
                <a:solidFill>
                  <a:srgbClr val="0F1A38"/>
                </a:solidFill>
                <a:latin typeface="Caveat"/>
                <a:ea typeface="Caveat"/>
                <a:cs typeface="Caveat"/>
                <a:sym typeface="Caveat"/>
              </a:rPr>
              <a:t>Add a main point</a:t>
            </a:r>
            <a:endParaRPr sz="700"/>
          </a:p>
        </p:txBody>
      </p:sp>
      <p:sp>
        <p:nvSpPr>
          <p:cNvPr id="371" name="Google Shape;371;p32"/>
          <p:cNvSpPr txBox="1"/>
          <p:nvPr/>
        </p:nvSpPr>
        <p:spPr>
          <a:xfrm>
            <a:off x="3921450" y="433208"/>
            <a:ext cx="1282413" cy="689412"/>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1" i="0" lang="en" sz="2700" u="none" cap="none" strike="noStrike">
                <a:solidFill>
                  <a:srgbClr val="0F1A38"/>
                </a:solidFill>
                <a:latin typeface="Caveat"/>
                <a:ea typeface="Caveat"/>
                <a:cs typeface="Caveat"/>
                <a:sym typeface="Caveat"/>
              </a:rPr>
              <a:t>Add a main point</a:t>
            </a:r>
            <a:endParaRPr sz="700"/>
          </a:p>
        </p:txBody>
      </p:sp>
      <p:sp>
        <p:nvSpPr>
          <p:cNvPr id="372" name="Google Shape;372;p32"/>
          <p:cNvSpPr txBox="1"/>
          <p:nvPr/>
        </p:nvSpPr>
        <p:spPr>
          <a:xfrm>
            <a:off x="7583064" y="433208"/>
            <a:ext cx="1282413" cy="689412"/>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1" i="0" lang="en" sz="2700" u="none" cap="none" strike="noStrike">
                <a:solidFill>
                  <a:srgbClr val="0F1A38"/>
                </a:solidFill>
                <a:latin typeface="Caveat"/>
                <a:ea typeface="Caveat"/>
                <a:cs typeface="Caveat"/>
                <a:sym typeface="Caveat"/>
              </a:rPr>
              <a:t>Add a main point</a:t>
            </a:r>
            <a:endParaRPr sz="700"/>
          </a:p>
        </p:txBody>
      </p:sp>
      <p:sp>
        <p:nvSpPr>
          <p:cNvPr id="373" name="Google Shape;373;p32"/>
          <p:cNvSpPr txBox="1"/>
          <p:nvPr/>
        </p:nvSpPr>
        <p:spPr>
          <a:xfrm>
            <a:off x="1995300" y="2817450"/>
            <a:ext cx="1587000" cy="3324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0F1A38"/>
                </a:solidFill>
                <a:latin typeface="Montserrat"/>
                <a:ea typeface="Montserrat"/>
                <a:cs typeface="Montserrat"/>
                <a:sym typeface="Montserrat"/>
              </a:rPr>
              <a:t>Elaborate on what you want to discuss. </a:t>
            </a:r>
            <a:endParaRPr sz="700"/>
          </a:p>
        </p:txBody>
      </p:sp>
      <p:sp>
        <p:nvSpPr>
          <p:cNvPr id="374" name="Google Shape;374;p32"/>
          <p:cNvSpPr txBox="1"/>
          <p:nvPr/>
        </p:nvSpPr>
        <p:spPr>
          <a:xfrm>
            <a:off x="5555675" y="2817450"/>
            <a:ext cx="1587000" cy="3324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0F1A38"/>
                </a:solidFill>
                <a:latin typeface="Montserrat"/>
                <a:ea typeface="Montserrat"/>
                <a:cs typeface="Montserrat"/>
                <a:sym typeface="Montserrat"/>
              </a:rPr>
              <a:t>Elaborate on what you want to discuss. </a:t>
            </a:r>
            <a:endParaRPr sz="700"/>
          </a:p>
        </p:txBody>
      </p:sp>
      <p:sp>
        <p:nvSpPr>
          <p:cNvPr id="375" name="Google Shape;375;p32"/>
          <p:cNvSpPr txBox="1"/>
          <p:nvPr/>
        </p:nvSpPr>
        <p:spPr>
          <a:xfrm>
            <a:off x="77225" y="4194100"/>
            <a:ext cx="1587000" cy="3324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0F1A38"/>
                </a:solidFill>
                <a:latin typeface="Montserrat"/>
                <a:ea typeface="Montserrat"/>
                <a:cs typeface="Montserrat"/>
                <a:sym typeface="Montserrat"/>
              </a:rPr>
              <a:t>Elaborate on what you want to discuss. </a:t>
            </a:r>
            <a:endParaRPr sz="700"/>
          </a:p>
        </p:txBody>
      </p:sp>
      <p:sp>
        <p:nvSpPr>
          <p:cNvPr id="376" name="Google Shape;376;p32"/>
          <p:cNvSpPr txBox="1"/>
          <p:nvPr/>
        </p:nvSpPr>
        <p:spPr>
          <a:xfrm>
            <a:off x="3788950" y="4194100"/>
            <a:ext cx="1587000" cy="3324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0F1A38"/>
                </a:solidFill>
                <a:latin typeface="Montserrat"/>
                <a:ea typeface="Montserrat"/>
                <a:cs typeface="Montserrat"/>
                <a:sym typeface="Montserrat"/>
              </a:rPr>
              <a:t>Elaborate on what you want to discuss. </a:t>
            </a:r>
            <a:endParaRPr sz="700"/>
          </a:p>
        </p:txBody>
      </p:sp>
      <p:sp>
        <p:nvSpPr>
          <p:cNvPr id="377" name="Google Shape;377;p32"/>
          <p:cNvSpPr txBox="1"/>
          <p:nvPr/>
        </p:nvSpPr>
        <p:spPr>
          <a:xfrm>
            <a:off x="7500675" y="4194100"/>
            <a:ext cx="1564800" cy="3324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0F1A38"/>
                </a:solidFill>
                <a:latin typeface="Montserrat"/>
                <a:ea typeface="Montserrat"/>
                <a:cs typeface="Montserrat"/>
                <a:sym typeface="Montserrat"/>
              </a:rPr>
              <a:t>Elaborate on what you want to discuss. </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DFB"/>
        </a:solidFill>
      </p:bgPr>
    </p:bg>
    <p:spTree>
      <p:nvGrpSpPr>
        <p:cNvPr id="381" name="Shape 381"/>
        <p:cNvGrpSpPr/>
        <p:nvPr/>
      </p:nvGrpSpPr>
      <p:grpSpPr>
        <a:xfrm>
          <a:off x="0" y="0"/>
          <a:ext cx="0" cy="0"/>
          <a:chOff x="0" y="0"/>
          <a:chExt cx="0" cy="0"/>
        </a:xfrm>
      </p:grpSpPr>
      <p:sp>
        <p:nvSpPr>
          <p:cNvPr id="382" name="Google Shape;382;p33"/>
          <p:cNvSpPr/>
          <p:nvPr/>
        </p:nvSpPr>
        <p:spPr>
          <a:xfrm flipH="1" rot="-5400000">
            <a:off x="4645862" y="640600"/>
            <a:ext cx="5143500" cy="3862301"/>
          </a:xfrm>
          <a:custGeom>
            <a:rect b="b" l="l" r="r" t="t"/>
            <a:pathLst>
              <a:path extrusionOk="0" h="7724602" w="10287000">
                <a:moveTo>
                  <a:pt x="10287000" y="0"/>
                </a:moveTo>
                <a:lnTo>
                  <a:pt x="0" y="0"/>
                </a:lnTo>
                <a:lnTo>
                  <a:pt x="0" y="7724602"/>
                </a:lnTo>
                <a:lnTo>
                  <a:pt x="10287000" y="7724602"/>
                </a:lnTo>
                <a:lnTo>
                  <a:pt x="10287000" y="0"/>
                </a:lnTo>
                <a:close/>
              </a:path>
            </a:pathLst>
          </a:custGeom>
          <a:blipFill rotWithShape="1">
            <a:blip r:embed="rId3">
              <a:alphaModFix/>
            </a:blip>
            <a:stretch>
              <a:fillRect b="0" l="0" r="0" t="0"/>
            </a:stretch>
          </a:blipFill>
          <a:ln>
            <a:noFill/>
          </a:ln>
        </p:spPr>
      </p:sp>
      <p:pic>
        <p:nvPicPr>
          <p:cNvPr id="383" name="Google Shape;383;p33"/>
          <p:cNvPicPr preferRelativeResize="0"/>
          <p:nvPr/>
        </p:nvPicPr>
        <p:blipFill>
          <a:blip r:embed="rId4">
            <a:alphaModFix/>
          </a:blip>
          <a:stretch>
            <a:fillRect/>
          </a:stretch>
        </p:blipFill>
        <p:spPr>
          <a:xfrm>
            <a:off x="5796051" y="1151892"/>
            <a:ext cx="2833500" cy="2836800"/>
          </a:xfrm>
          <a:prstGeom prst="ellipse">
            <a:avLst/>
          </a:prstGeom>
          <a:noFill/>
          <a:ln>
            <a:noFill/>
          </a:ln>
        </p:spPr>
      </p:pic>
      <p:sp>
        <p:nvSpPr>
          <p:cNvPr id="384" name="Google Shape;384;p33"/>
          <p:cNvSpPr/>
          <p:nvPr/>
        </p:nvSpPr>
        <p:spPr>
          <a:xfrm>
            <a:off x="478613" y="466090"/>
            <a:ext cx="4324473" cy="4211320"/>
          </a:xfrm>
          <a:custGeom>
            <a:rect b="b" l="l" r="r" t="t"/>
            <a:pathLst>
              <a:path extrusionOk="0" h="8422640" w="8648946">
                <a:moveTo>
                  <a:pt x="0" y="0"/>
                </a:moveTo>
                <a:lnTo>
                  <a:pt x="8648946" y="0"/>
                </a:lnTo>
                <a:lnTo>
                  <a:pt x="8648946" y="8422640"/>
                </a:lnTo>
                <a:lnTo>
                  <a:pt x="0" y="8422640"/>
                </a:lnTo>
                <a:lnTo>
                  <a:pt x="0" y="0"/>
                </a:lnTo>
                <a:close/>
              </a:path>
            </a:pathLst>
          </a:custGeom>
          <a:blipFill rotWithShape="1">
            <a:blip r:embed="rId5">
              <a:alphaModFix/>
            </a:blip>
            <a:stretch>
              <a:fillRect b="0" l="-359" r="-60048" t="0"/>
            </a:stretch>
          </a:blipFill>
          <a:ln>
            <a:noFill/>
          </a:ln>
        </p:spPr>
      </p:sp>
      <p:sp>
        <p:nvSpPr>
          <p:cNvPr id="385" name="Google Shape;385;p33"/>
          <p:cNvSpPr txBox="1"/>
          <p:nvPr/>
        </p:nvSpPr>
        <p:spPr>
          <a:xfrm>
            <a:off x="1169956" y="2184272"/>
            <a:ext cx="2941787" cy="851157"/>
          </a:xfrm>
          <a:prstGeom prst="rect">
            <a:avLst/>
          </a:prstGeom>
          <a:noFill/>
          <a:ln>
            <a:noFill/>
          </a:ln>
        </p:spPr>
        <p:txBody>
          <a:bodyPr anchorCtr="0" anchor="t" bIns="0" lIns="0" spcFirstLastPara="1" rIns="0" wrap="square" tIns="0">
            <a:spAutoFit/>
          </a:bodyPr>
          <a:lstStyle/>
          <a:p>
            <a:pPr indent="0" lvl="0" marL="0" marR="0" rtl="0" algn="ctr">
              <a:lnSpc>
                <a:spcPct val="97008"/>
              </a:lnSpc>
              <a:spcBef>
                <a:spcPts val="0"/>
              </a:spcBef>
              <a:spcAft>
                <a:spcPts val="0"/>
              </a:spcAft>
              <a:buNone/>
            </a:pPr>
            <a:r>
              <a:rPr b="1" i="0" lang="en" sz="3400" u="none" cap="none" strike="noStrike">
                <a:solidFill>
                  <a:srgbClr val="FFFFFF"/>
                </a:solidFill>
                <a:latin typeface="Caveat"/>
                <a:ea typeface="Caveat"/>
                <a:cs typeface="Caveat"/>
                <a:sym typeface="Caveat"/>
              </a:rPr>
              <a:t>A picture is worth a thousand words</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DFB"/>
        </a:solidFill>
      </p:bgPr>
    </p:bg>
    <p:spTree>
      <p:nvGrpSpPr>
        <p:cNvPr id="389" name="Shape 389"/>
        <p:cNvGrpSpPr/>
        <p:nvPr/>
      </p:nvGrpSpPr>
      <p:grpSpPr>
        <a:xfrm>
          <a:off x="0" y="0"/>
          <a:ext cx="0" cy="0"/>
          <a:chOff x="0" y="0"/>
          <a:chExt cx="0" cy="0"/>
        </a:xfrm>
      </p:grpSpPr>
      <p:pic>
        <p:nvPicPr>
          <p:cNvPr id="390" name="Google Shape;390;p34"/>
          <p:cNvPicPr preferRelativeResize="0"/>
          <p:nvPr/>
        </p:nvPicPr>
        <p:blipFill>
          <a:blip r:embed="rId3">
            <a:alphaModFix/>
          </a:blip>
          <a:stretch>
            <a:fillRect/>
          </a:stretch>
        </p:blipFill>
        <p:spPr>
          <a:xfrm>
            <a:off x="4504525" y="513196"/>
            <a:ext cx="4125124" cy="4115954"/>
          </a:xfrm>
          <a:prstGeom prst="rect">
            <a:avLst/>
          </a:prstGeom>
          <a:noFill/>
          <a:ln>
            <a:noFill/>
          </a:ln>
        </p:spPr>
      </p:pic>
      <p:sp>
        <p:nvSpPr>
          <p:cNvPr id="391" name="Google Shape;391;p34"/>
          <p:cNvSpPr/>
          <p:nvPr/>
        </p:nvSpPr>
        <p:spPr>
          <a:xfrm rot="5400000">
            <a:off x="-640599" y="640599"/>
            <a:ext cx="5143500" cy="3862301"/>
          </a:xfrm>
          <a:custGeom>
            <a:rect b="b" l="l" r="r" t="t"/>
            <a:pathLst>
              <a:path extrusionOk="0" h="7724602" w="10287000">
                <a:moveTo>
                  <a:pt x="0" y="0"/>
                </a:moveTo>
                <a:lnTo>
                  <a:pt x="10287000" y="0"/>
                </a:lnTo>
                <a:lnTo>
                  <a:pt x="10287000" y="7724602"/>
                </a:lnTo>
                <a:lnTo>
                  <a:pt x="0" y="7724602"/>
                </a:lnTo>
                <a:lnTo>
                  <a:pt x="0" y="0"/>
                </a:lnTo>
                <a:close/>
              </a:path>
            </a:pathLst>
          </a:custGeom>
          <a:blipFill rotWithShape="1">
            <a:blip r:embed="rId4">
              <a:alphaModFix/>
            </a:blip>
            <a:stretch>
              <a:fillRect b="0" l="0" r="0" t="0"/>
            </a:stretch>
          </a:blipFill>
          <a:ln>
            <a:noFill/>
          </a:ln>
        </p:spPr>
      </p:sp>
      <p:pic>
        <p:nvPicPr>
          <p:cNvPr id="392" name="Google Shape;392;p34"/>
          <p:cNvPicPr preferRelativeResize="0"/>
          <p:nvPr/>
        </p:nvPicPr>
        <p:blipFill>
          <a:blip r:embed="rId5">
            <a:alphaModFix/>
          </a:blip>
          <a:stretch>
            <a:fillRect/>
          </a:stretch>
        </p:blipFill>
        <p:spPr>
          <a:xfrm>
            <a:off x="619550" y="1260150"/>
            <a:ext cx="2623200" cy="2623200"/>
          </a:xfrm>
          <a:prstGeom prst="ellipse">
            <a:avLst/>
          </a:prstGeom>
          <a:noFill/>
          <a:ln>
            <a:noFill/>
          </a:ln>
        </p:spPr>
      </p:pic>
      <p:sp>
        <p:nvSpPr>
          <p:cNvPr id="393" name="Google Shape;393;p34"/>
          <p:cNvSpPr txBox="1"/>
          <p:nvPr/>
        </p:nvSpPr>
        <p:spPr>
          <a:xfrm>
            <a:off x="4954350" y="3551325"/>
            <a:ext cx="3225600" cy="1015500"/>
          </a:xfrm>
          <a:prstGeom prst="rect">
            <a:avLst/>
          </a:prstGeom>
          <a:noFill/>
          <a:ln>
            <a:noFill/>
          </a:ln>
        </p:spPr>
        <p:txBody>
          <a:bodyPr anchorCtr="0" anchor="t" bIns="0" lIns="0" spcFirstLastPara="1" rIns="0" wrap="square" tIns="0">
            <a:spAutoFit/>
          </a:bodyPr>
          <a:lstStyle/>
          <a:p>
            <a:pPr indent="0" lvl="0" marL="0" marR="0" rtl="0" algn="ctr">
              <a:lnSpc>
                <a:spcPct val="97008"/>
              </a:lnSpc>
              <a:spcBef>
                <a:spcPts val="0"/>
              </a:spcBef>
              <a:spcAft>
                <a:spcPts val="0"/>
              </a:spcAft>
              <a:buNone/>
            </a:pPr>
            <a:r>
              <a:rPr b="1" i="0" lang="en" sz="3400" u="none" cap="none" strike="noStrike">
                <a:solidFill>
                  <a:srgbClr val="FFFFFF"/>
                </a:solidFill>
                <a:latin typeface="Caveat"/>
                <a:ea typeface="Caveat"/>
                <a:cs typeface="Caveat"/>
                <a:sym typeface="Caveat"/>
              </a:rPr>
              <a:t>A picture is worth a thousand words</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DFB"/>
        </a:solidFill>
      </p:bgPr>
    </p:bg>
    <p:spTree>
      <p:nvGrpSpPr>
        <p:cNvPr id="397" name="Shape 397"/>
        <p:cNvGrpSpPr/>
        <p:nvPr/>
      </p:nvGrpSpPr>
      <p:grpSpPr>
        <a:xfrm>
          <a:off x="0" y="0"/>
          <a:ext cx="0" cy="0"/>
          <a:chOff x="0" y="0"/>
          <a:chExt cx="0" cy="0"/>
        </a:xfrm>
      </p:grpSpPr>
      <p:pic>
        <p:nvPicPr>
          <p:cNvPr id="398" name="Google Shape;398;p35"/>
          <p:cNvPicPr preferRelativeResize="0"/>
          <p:nvPr/>
        </p:nvPicPr>
        <p:blipFill>
          <a:blip r:embed="rId3">
            <a:alphaModFix/>
          </a:blip>
          <a:stretch>
            <a:fillRect/>
          </a:stretch>
        </p:blipFill>
        <p:spPr>
          <a:xfrm>
            <a:off x="1109850" y="821724"/>
            <a:ext cx="2352299" cy="3476633"/>
          </a:xfrm>
          <a:prstGeom prst="rect">
            <a:avLst/>
          </a:prstGeom>
          <a:noFill/>
          <a:ln>
            <a:noFill/>
          </a:ln>
        </p:spPr>
      </p:pic>
      <p:sp>
        <p:nvSpPr>
          <p:cNvPr id="399" name="Google Shape;399;p35"/>
          <p:cNvSpPr/>
          <p:nvPr/>
        </p:nvSpPr>
        <p:spPr>
          <a:xfrm rot="10800000">
            <a:off x="4572000" y="0"/>
            <a:ext cx="5143500" cy="51435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4">
              <a:alphaModFix/>
            </a:blip>
            <a:stretch>
              <a:fillRect b="0" l="0" r="0" t="0"/>
            </a:stretch>
          </a:blipFill>
          <a:ln>
            <a:noFill/>
          </a:ln>
        </p:spPr>
      </p:sp>
      <p:sp>
        <p:nvSpPr>
          <p:cNvPr id="400" name="Google Shape;400;p35"/>
          <p:cNvSpPr/>
          <p:nvPr/>
        </p:nvSpPr>
        <p:spPr>
          <a:xfrm>
            <a:off x="0" y="0"/>
            <a:ext cx="1109858" cy="833402"/>
          </a:xfrm>
          <a:custGeom>
            <a:rect b="b" l="l" r="r" t="t"/>
            <a:pathLst>
              <a:path extrusionOk="0" h="1666804" w="2219715">
                <a:moveTo>
                  <a:pt x="0" y="0"/>
                </a:moveTo>
                <a:lnTo>
                  <a:pt x="2219715" y="0"/>
                </a:lnTo>
                <a:lnTo>
                  <a:pt x="2219715" y="1666804"/>
                </a:lnTo>
                <a:lnTo>
                  <a:pt x="0" y="1666804"/>
                </a:lnTo>
                <a:lnTo>
                  <a:pt x="0" y="0"/>
                </a:lnTo>
                <a:close/>
              </a:path>
            </a:pathLst>
          </a:custGeom>
          <a:blipFill rotWithShape="1">
            <a:blip r:embed="rId5">
              <a:alphaModFix/>
            </a:blip>
            <a:stretch>
              <a:fillRect b="0" l="0" r="0" t="0"/>
            </a:stretch>
          </a:blipFill>
          <a:ln>
            <a:noFill/>
          </a:ln>
        </p:spPr>
      </p:sp>
      <p:sp>
        <p:nvSpPr>
          <p:cNvPr id="401" name="Google Shape;401;p35"/>
          <p:cNvSpPr/>
          <p:nvPr/>
        </p:nvSpPr>
        <p:spPr>
          <a:xfrm>
            <a:off x="0" y="4310098"/>
            <a:ext cx="1109858" cy="833402"/>
          </a:xfrm>
          <a:custGeom>
            <a:rect b="b" l="l" r="r" t="t"/>
            <a:pathLst>
              <a:path extrusionOk="0" h="1666804" w="2219715">
                <a:moveTo>
                  <a:pt x="0" y="0"/>
                </a:moveTo>
                <a:lnTo>
                  <a:pt x="2219715" y="0"/>
                </a:lnTo>
                <a:lnTo>
                  <a:pt x="2219715" y="1666804"/>
                </a:lnTo>
                <a:lnTo>
                  <a:pt x="0" y="1666804"/>
                </a:lnTo>
                <a:lnTo>
                  <a:pt x="0" y="0"/>
                </a:lnTo>
                <a:close/>
              </a:path>
            </a:pathLst>
          </a:custGeom>
          <a:blipFill rotWithShape="1">
            <a:blip r:embed="rId5">
              <a:alphaModFix/>
            </a:blip>
            <a:stretch>
              <a:fillRect b="0" l="0" r="0" t="0"/>
            </a:stretch>
          </a:blipFill>
          <a:ln>
            <a:noFill/>
          </a:ln>
        </p:spPr>
      </p:sp>
      <p:sp>
        <p:nvSpPr>
          <p:cNvPr id="402" name="Google Shape;402;p35"/>
          <p:cNvSpPr/>
          <p:nvPr/>
        </p:nvSpPr>
        <p:spPr>
          <a:xfrm>
            <a:off x="3462143" y="0"/>
            <a:ext cx="1109857" cy="833402"/>
          </a:xfrm>
          <a:custGeom>
            <a:rect b="b" l="l" r="r" t="t"/>
            <a:pathLst>
              <a:path extrusionOk="0" h="1666804" w="2219715">
                <a:moveTo>
                  <a:pt x="0" y="0"/>
                </a:moveTo>
                <a:lnTo>
                  <a:pt x="2219715" y="0"/>
                </a:lnTo>
                <a:lnTo>
                  <a:pt x="2219715" y="1666804"/>
                </a:lnTo>
                <a:lnTo>
                  <a:pt x="0" y="1666804"/>
                </a:lnTo>
                <a:lnTo>
                  <a:pt x="0" y="0"/>
                </a:lnTo>
                <a:close/>
              </a:path>
            </a:pathLst>
          </a:custGeom>
          <a:blipFill rotWithShape="1">
            <a:blip r:embed="rId5">
              <a:alphaModFix/>
            </a:blip>
            <a:stretch>
              <a:fillRect b="0" l="0" r="0" t="0"/>
            </a:stretch>
          </a:blipFill>
          <a:ln>
            <a:noFill/>
          </a:ln>
        </p:spPr>
      </p:sp>
      <p:sp>
        <p:nvSpPr>
          <p:cNvPr id="403" name="Google Shape;403;p35"/>
          <p:cNvSpPr/>
          <p:nvPr/>
        </p:nvSpPr>
        <p:spPr>
          <a:xfrm>
            <a:off x="3462143" y="4310098"/>
            <a:ext cx="1109857" cy="833402"/>
          </a:xfrm>
          <a:custGeom>
            <a:rect b="b" l="l" r="r" t="t"/>
            <a:pathLst>
              <a:path extrusionOk="0" h="1666804" w="2219715">
                <a:moveTo>
                  <a:pt x="0" y="0"/>
                </a:moveTo>
                <a:lnTo>
                  <a:pt x="2219715" y="0"/>
                </a:lnTo>
                <a:lnTo>
                  <a:pt x="2219715" y="1666804"/>
                </a:lnTo>
                <a:lnTo>
                  <a:pt x="0" y="1666804"/>
                </a:lnTo>
                <a:lnTo>
                  <a:pt x="0" y="0"/>
                </a:lnTo>
                <a:close/>
              </a:path>
            </a:pathLst>
          </a:custGeom>
          <a:blipFill rotWithShape="1">
            <a:blip r:embed="rId5">
              <a:alphaModFix/>
            </a:blip>
            <a:stretch>
              <a:fillRect b="0" l="0" r="0" t="0"/>
            </a:stretch>
          </a:blipFill>
          <a:ln>
            <a:noFill/>
          </a:ln>
        </p:spPr>
      </p:sp>
      <p:sp>
        <p:nvSpPr>
          <p:cNvPr id="404" name="Google Shape;404;p35"/>
          <p:cNvSpPr txBox="1"/>
          <p:nvPr/>
        </p:nvSpPr>
        <p:spPr>
          <a:xfrm>
            <a:off x="5397544" y="154764"/>
            <a:ext cx="2706092" cy="2376134"/>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 sz="13900" u="none" cap="none" strike="noStrike">
                <a:solidFill>
                  <a:srgbClr val="FFFFFF"/>
                </a:solidFill>
                <a:latin typeface="Playfair Display"/>
                <a:ea typeface="Playfair Display"/>
                <a:cs typeface="Playfair Display"/>
                <a:sym typeface="Playfair Display"/>
              </a:rPr>
              <a:t>03.</a:t>
            </a:r>
            <a:endParaRPr sz="700"/>
          </a:p>
        </p:txBody>
      </p:sp>
      <p:sp>
        <p:nvSpPr>
          <p:cNvPr id="405" name="Google Shape;405;p35"/>
          <p:cNvSpPr txBox="1"/>
          <p:nvPr/>
        </p:nvSpPr>
        <p:spPr>
          <a:xfrm>
            <a:off x="5397544" y="2607709"/>
            <a:ext cx="2924127" cy="829733"/>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en" sz="4800" u="none" cap="none" strike="noStrike">
                <a:solidFill>
                  <a:srgbClr val="0F1A38"/>
                </a:solidFill>
                <a:latin typeface="Caveat"/>
                <a:ea typeface="Caveat"/>
                <a:cs typeface="Caveat"/>
                <a:sym typeface="Caveat"/>
              </a:rPr>
              <a:t>About Us</a:t>
            </a:r>
            <a:endParaRPr sz="700"/>
          </a:p>
        </p:txBody>
      </p:sp>
      <p:sp>
        <p:nvSpPr>
          <p:cNvPr id="406" name="Google Shape;406;p35"/>
          <p:cNvSpPr txBox="1"/>
          <p:nvPr/>
        </p:nvSpPr>
        <p:spPr>
          <a:xfrm>
            <a:off x="5397544" y="3577414"/>
            <a:ext cx="2924127" cy="581203"/>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b="0" i="0" lang="en" sz="1700" u="none" cap="none" strike="noStrike">
                <a:solidFill>
                  <a:srgbClr val="FFFFFF"/>
                </a:solidFill>
                <a:latin typeface="Montserrat"/>
                <a:ea typeface="Montserrat"/>
                <a:cs typeface="Montserrat"/>
                <a:sym typeface="Montserrat"/>
              </a:rPr>
              <a:t>Elaborate on what you want to discuss. </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5B898"/>
        </a:solidFill>
      </p:bgPr>
    </p:bg>
    <p:spTree>
      <p:nvGrpSpPr>
        <p:cNvPr id="410" name="Shape 410"/>
        <p:cNvGrpSpPr/>
        <p:nvPr/>
      </p:nvGrpSpPr>
      <p:grpSpPr>
        <a:xfrm>
          <a:off x="0" y="0"/>
          <a:ext cx="0" cy="0"/>
          <a:chOff x="0" y="0"/>
          <a:chExt cx="0" cy="0"/>
        </a:xfrm>
      </p:grpSpPr>
      <p:grpSp>
        <p:nvGrpSpPr>
          <p:cNvPr id="411" name="Google Shape;411;p36"/>
          <p:cNvGrpSpPr/>
          <p:nvPr/>
        </p:nvGrpSpPr>
        <p:grpSpPr>
          <a:xfrm>
            <a:off x="2570950" y="967374"/>
            <a:ext cx="4002075" cy="2958704"/>
            <a:chOff x="0" y="142875"/>
            <a:chExt cx="10672200" cy="7232227"/>
          </a:xfrm>
        </p:grpSpPr>
        <p:sp>
          <p:nvSpPr>
            <p:cNvPr id="412" name="Google Shape;412;p36"/>
            <p:cNvSpPr txBox="1"/>
            <p:nvPr/>
          </p:nvSpPr>
          <p:spPr>
            <a:xfrm>
              <a:off x="0" y="142875"/>
              <a:ext cx="10672200" cy="6321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200" u="none" cap="none" strike="noStrike">
                  <a:solidFill>
                    <a:srgbClr val="FFFFFF"/>
                  </a:solidFill>
                  <a:latin typeface="Playfair Display"/>
                  <a:ea typeface="Playfair Display"/>
                  <a:cs typeface="Playfair Display"/>
                  <a:sym typeface="Playfair Display"/>
                </a:rPr>
                <a:t>Write an original statement or inspiring quote</a:t>
              </a:r>
              <a:endParaRPr sz="700"/>
            </a:p>
          </p:txBody>
        </p:sp>
        <p:sp>
          <p:nvSpPr>
            <p:cNvPr id="413" name="Google Shape;413;p36"/>
            <p:cNvSpPr txBox="1"/>
            <p:nvPr/>
          </p:nvSpPr>
          <p:spPr>
            <a:xfrm>
              <a:off x="507200" y="6810802"/>
              <a:ext cx="9657900" cy="564300"/>
            </a:xfrm>
            <a:prstGeom prst="rect">
              <a:avLst/>
            </a:prstGeom>
            <a:noFill/>
            <a:ln>
              <a:noFill/>
            </a:ln>
          </p:spPr>
          <p:txBody>
            <a:bodyPr anchorCtr="0" anchor="t" bIns="0" lIns="0" spcFirstLastPara="1" rIns="0" wrap="square" tIns="0">
              <a:spAutoFit/>
            </a:bodyPr>
            <a:lstStyle/>
            <a:p>
              <a:pPr indent="0" lvl="0" marL="0" marR="0" rtl="0" algn="ctr">
                <a:lnSpc>
                  <a:spcPct val="139987"/>
                </a:lnSpc>
                <a:spcBef>
                  <a:spcPts val="0"/>
                </a:spcBef>
                <a:spcAft>
                  <a:spcPts val="0"/>
                </a:spcAft>
                <a:buNone/>
              </a:pPr>
              <a:r>
                <a:rPr b="1" i="0" lang="en" sz="1500" u="none" cap="none" strike="noStrike">
                  <a:solidFill>
                    <a:srgbClr val="0F1A38"/>
                  </a:solidFill>
                  <a:latin typeface="Caveat"/>
                  <a:ea typeface="Caveat"/>
                  <a:cs typeface="Caveat"/>
                  <a:sym typeface="Caveat"/>
                </a:rPr>
                <a:t>— Include a credit, citation, or supporting message</a:t>
              </a:r>
              <a:endParaRPr sz="700"/>
            </a:p>
          </p:txBody>
        </p:sp>
      </p:grpSp>
      <p:sp>
        <p:nvSpPr>
          <p:cNvPr id="414" name="Google Shape;414;p36"/>
          <p:cNvSpPr/>
          <p:nvPr/>
        </p:nvSpPr>
        <p:spPr>
          <a:xfrm rot="10800000">
            <a:off x="0" y="0"/>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3">
              <a:alphaModFix/>
            </a:blip>
            <a:stretch>
              <a:fillRect b="0" l="0" r="0" t="0"/>
            </a:stretch>
          </a:blipFill>
          <a:ln>
            <a:noFill/>
          </a:ln>
        </p:spPr>
      </p:sp>
      <p:sp>
        <p:nvSpPr>
          <p:cNvPr id="415" name="Google Shape;415;p36"/>
          <p:cNvSpPr/>
          <p:nvPr/>
        </p:nvSpPr>
        <p:spPr>
          <a:xfrm flipH="1" rot="10800000">
            <a:off x="0" y="4380577"/>
            <a:ext cx="1016000" cy="762924"/>
          </a:xfrm>
          <a:custGeom>
            <a:rect b="b" l="l" r="r" t="t"/>
            <a:pathLst>
              <a:path extrusionOk="0" h="1525847" w="2032000">
                <a:moveTo>
                  <a:pt x="2032000" y="0"/>
                </a:moveTo>
                <a:lnTo>
                  <a:pt x="0" y="0"/>
                </a:lnTo>
                <a:lnTo>
                  <a:pt x="0" y="1525847"/>
                </a:lnTo>
                <a:lnTo>
                  <a:pt x="2032000" y="1525847"/>
                </a:lnTo>
                <a:lnTo>
                  <a:pt x="2032000" y="0"/>
                </a:lnTo>
                <a:close/>
              </a:path>
            </a:pathLst>
          </a:custGeom>
          <a:blipFill rotWithShape="1">
            <a:blip r:embed="rId3">
              <a:alphaModFix/>
            </a:blip>
            <a:stretch>
              <a:fillRect b="0" l="0" r="0" t="0"/>
            </a:stretch>
          </a:blipFill>
          <a:ln>
            <a:noFill/>
          </a:ln>
        </p:spPr>
      </p:sp>
      <p:sp>
        <p:nvSpPr>
          <p:cNvPr id="416" name="Google Shape;416;p36"/>
          <p:cNvSpPr/>
          <p:nvPr/>
        </p:nvSpPr>
        <p:spPr>
          <a:xfrm rot="10800000">
            <a:off x="2032000" y="0"/>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3">
              <a:alphaModFix/>
            </a:blip>
            <a:stretch>
              <a:fillRect b="0" l="0" r="0" t="0"/>
            </a:stretch>
          </a:blipFill>
          <a:ln>
            <a:noFill/>
          </a:ln>
        </p:spPr>
      </p:sp>
      <p:sp>
        <p:nvSpPr>
          <p:cNvPr id="417" name="Google Shape;417;p36"/>
          <p:cNvSpPr/>
          <p:nvPr/>
        </p:nvSpPr>
        <p:spPr>
          <a:xfrm flipH="1" rot="10800000">
            <a:off x="2032000" y="4380577"/>
            <a:ext cx="1016000" cy="762924"/>
          </a:xfrm>
          <a:custGeom>
            <a:rect b="b" l="l" r="r" t="t"/>
            <a:pathLst>
              <a:path extrusionOk="0" h="1525847" w="2032000">
                <a:moveTo>
                  <a:pt x="2032000" y="0"/>
                </a:moveTo>
                <a:lnTo>
                  <a:pt x="0" y="0"/>
                </a:lnTo>
                <a:lnTo>
                  <a:pt x="0" y="1525847"/>
                </a:lnTo>
                <a:lnTo>
                  <a:pt x="2032000" y="1525847"/>
                </a:lnTo>
                <a:lnTo>
                  <a:pt x="2032000" y="0"/>
                </a:lnTo>
                <a:close/>
              </a:path>
            </a:pathLst>
          </a:custGeom>
          <a:blipFill rotWithShape="1">
            <a:blip r:embed="rId3">
              <a:alphaModFix/>
            </a:blip>
            <a:stretch>
              <a:fillRect b="0" l="0" r="0" t="0"/>
            </a:stretch>
          </a:blipFill>
          <a:ln>
            <a:noFill/>
          </a:ln>
        </p:spPr>
      </p:sp>
      <p:sp>
        <p:nvSpPr>
          <p:cNvPr id="418" name="Google Shape;418;p36"/>
          <p:cNvSpPr/>
          <p:nvPr/>
        </p:nvSpPr>
        <p:spPr>
          <a:xfrm rot="10800000">
            <a:off x="4064000" y="0"/>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3">
              <a:alphaModFix/>
            </a:blip>
            <a:stretch>
              <a:fillRect b="0" l="0" r="0" t="0"/>
            </a:stretch>
          </a:blipFill>
          <a:ln>
            <a:noFill/>
          </a:ln>
        </p:spPr>
      </p:sp>
      <p:sp>
        <p:nvSpPr>
          <p:cNvPr id="419" name="Google Shape;419;p36"/>
          <p:cNvSpPr/>
          <p:nvPr/>
        </p:nvSpPr>
        <p:spPr>
          <a:xfrm flipH="1" rot="10800000">
            <a:off x="4064000" y="4380577"/>
            <a:ext cx="1016000" cy="762924"/>
          </a:xfrm>
          <a:custGeom>
            <a:rect b="b" l="l" r="r" t="t"/>
            <a:pathLst>
              <a:path extrusionOk="0" h="1525847" w="2032000">
                <a:moveTo>
                  <a:pt x="2032000" y="0"/>
                </a:moveTo>
                <a:lnTo>
                  <a:pt x="0" y="0"/>
                </a:lnTo>
                <a:lnTo>
                  <a:pt x="0" y="1525847"/>
                </a:lnTo>
                <a:lnTo>
                  <a:pt x="2032000" y="1525847"/>
                </a:lnTo>
                <a:lnTo>
                  <a:pt x="2032000" y="0"/>
                </a:lnTo>
                <a:close/>
              </a:path>
            </a:pathLst>
          </a:custGeom>
          <a:blipFill rotWithShape="1">
            <a:blip r:embed="rId3">
              <a:alphaModFix/>
            </a:blip>
            <a:stretch>
              <a:fillRect b="0" l="0" r="0" t="0"/>
            </a:stretch>
          </a:blipFill>
          <a:ln>
            <a:noFill/>
          </a:ln>
        </p:spPr>
      </p:sp>
      <p:sp>
        <p:nvSpPr>
          <p:cNvPr id="420" name="Google Shape;420;p36"/>
          <p:cNvSpPr/>
          <p:nvPr/>
        </p:nvSpPr>
        <p:spPr>
          <a:xfrm rot="10800000">
            <a:off x="6096000" y="0"/>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3">
              <a:alphaModFix/>
            </a:blip>
            <a:stretch>
              <a:fillRect b="0" l="0" r="0" t="0"/>
            </a:stretch>
          </a:blipFill>
          <a:ln>
            <a:noFill/>
          </a:ln>
        </p:spPr>
      </p:sp>
      <p:sp>
        <p:nvSpPr>
          <p:cNvPr id="421" name="Google Shape;421;p36"/>
          <p:cNvSpPr/>
          <p:nvPr/>
        </p:nvSpPr>
        <p:spPr>
          <a:xfrm flipH="1" rot="10800000">
            <a:off x="6096000" y="4380577"/>
            <a:ext cx="1016000" cy="762924"/>
          </a:xfrm>
          <a:custGeom>
            <a:rect b="b" l="l" r="r" t="t"/>
            <a:pathLst>
              <a:path extrusionOk="0" h="1525847" w="2032000">
                <a:moveTo>
                  <a:pt x="2032000" y="0"/>
                </a:moveTo>
                <a:lnTo>
                  <a:pt x="0" y="0"/>
                </a:lnTo>
                <a:lnTo>
                  <a:pt x="0" y="1525847"/>
                </a:lnTo>
                <a:lnTo>
                  <a:pt x="2032000" y="1525847"/>
                </a:lnTo>
                <a:lnTo>
                  <a:pt x="2032000" y="0"/>
                </a:lnTo>
                <a:close/>
              </a:path>
            </a:pathLst>
          </a:custGeom>
          <a:blipFill rotWithShape="1">
            <a:blip r:embed="rId3">
              <a:alphaModFix/>
            </a:blip>
            <a:stretch>
              <a:fillRect b="0" l="0" r="0" t="0"/>
            </a:stretch>
          </a:blipFill>
          <a:ln>
            <a:noFill/>
          </a:ln>
        </p:spPr>
      </p:sp>
      <p:sp>
        <p:nvSpPr>
          <p:cNvPr id="422" name="Google Shape;422;p36"/>
          <p:cNvSpPr/>
          <p:nvPr/>
        </p:nvSpPr>
        <p:spPr>
          <a:xfrm rot="10800000">
            <a:off x="1016000" y="0"/>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3">
              <a:alphaModFix/>
            </a:blip>
            <a:stretch>
              <a:fillRect b="0" l="0" r="0" t="0"/>
            </a:stretch>
          </a:blipFill>
          <a:ln>
            <a:noFill/>
          </a:ln>
        </p:spPr>
      </p:sp>
      <p:sp>
        <p:nvSpPr>
          <p:cNvPr id="423" name="Google Shape;423;p36"/>
          <p:cNvSpPr/>
          <p:nvPr/>
        </p:nvSpPr>
        <p:spPr>
          <a:xfrm flipH="1" rot="10800000">
            <a:off x="1016000" y="4380577"/>
            <a:ext cx="1016000" cy="762924"/>
          </a:xfrm>
          <a:custGeom>
            <a:rect b="b" l="l" r="r" t="t"/>
            <a:pathLst>
              <a:path extrusionOk="0" h="1525847" w="2032000">
                <a:moveTo>
                  <a:pt x="2032000" y="0"/>
                </a:moveTo>
                <a:lnTo>
                  <a:pt x="0" y="0"/>
                </a:lnTo>
                <a:lnTo>
                  <a:pt x="0" y="1525847"/>
                </a:lnTo>
                <a:lnTo>
                  <a:pt x="2032000" y="1525847"/>
                </a:lnTo>
                <a:lnTo>
                  <a:pt x="2032000" y="0"/>
                </a:lnTo>
                <a:close/>
              </a:path>
            </a:pathLst>
          </a:custGeom>
          <a:blipFill rotWithShape="1">
            <a:blip r:embed="rId3">
              <a:alphaModFix/>
            </a:blip>
            <a:stretch>
              <a:fillRect b="0" l="0" r="0" t="0"/>
            </a:stretch>
          </a:blipFill>
          <a:ln>
            <a:noFill/>
          </a:ln>
        </p:spPr>
      </p:sp>
      <p:sp>
        <p:nvSpPr>
          <p:cNvPr id="424" name="Google Shape;424;p36"/>
          <p:cNvSpPr/>
          <p:nvPr/>
        </p:nvSpPr>
        <p:spPr>
          <a:xfrm rot="10800000">
            <a:off x="3048000" y="0"/>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3">
              <a:alphaModFix/>
            </a:blip>
            <a:stretch>
              <a:fillRect b="0" l="0" r="0" t="0"/>
            </a:stretch>
          </a:blipFill>
          <a:ln>
            <a:noFill/>
          </a:ln>
        </p:spPr>
      </p:sp>
      <p:sp>
        <p:nvSpPr>
          <p:cNvPr id="425" name="Google Shape;425;p36"/>
          <p:cNvSpPr/>
          <p:nvPr/>
        </p:nvSpPr>
        <p:spPr>
          <a:xfrm flipH="1" rot="10800000">
            <a:off x="3048000" y="4380577"/>
            <a:ext cx="1016000" cy="762924"/>
          </a:xfrm>
          <a:custGeom>
            <a:rect b="b" l="l" r="r" t="t"/>
            <a:pathLst>
              <a:path extrusionOk="0" h="1525847" w="2032000">
                <a:moveTo>
                  <a:pt x="2032000" y="0"/>
                </a:moveTo>
                <a:lnTo>
                  <a:pt x="0" y="0"/>
                </a:lnTo>
                <a:lnTo>
                  <a:pt x="0" y="1525847"/>
                </a:lnTo>
                <a:lnTo>
                  <a:pt x="2032000" y="1525847"/>
                </a:lnTo>
                <a:lnTo>
                  <a:pt x="2032000" y="0"/>
                </a:lnTo>
                <a:close/>
              </a:path>
            </a:pathLst>
          </a:custGeom>
          <a:blipFill rotWithShape="1">
            <a:blip r:embed="rId3">
              <a:alphaModFix/>
            </a:blip>
            <a:stretch>
              <a:fillRect b="0" l="0" r="0" t="0"/>
            </a:stretch>
          </a:blipFill>
          <a:ln>
            <a:noFill/>
          </a:ln>
        </p:spPr>
      </p:sp>
      <p:sp>
        <p:nvSpPr>
          <p:cNvPr id="426" name="Google Shape;426;p36"/>
          <p:cNvSpPr/>
          <p:nvPr/>
        </p:nvSpPr>
        <p:spPr>
          <a:xfrm rot="10800000">
            <a:off x="5080000" y="0"/>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3">
              <a:alphaModFix/>
            </a:blip>
            <a:stretch>
              <a:fillRect b="0" l="0" r="0" t="0"/>
            </a:stretch>
          </a:blipFill>
          <a:ln>
            <a:noFill/>
          </a:ln>
        </p:spPr>
      </p:sp>
      <p:sp>
        <p:nvSpPr>
          <p:cNvPr id="427" name="Google Shape;427;p36"/>
          <p:cNvSpPr/>
          <p:nvPr/>
        </p:nvSpPr>
        <p:spPr>
          <a:xfrm flipH="1" rot="10800000">
            <a:off x="5080000" y="4380577"/>
            <a:ext cx="1016000" cy="762924"/>
          </a:xfrm>
          <a:custGeom>
            <a:rect b="b" l="l" r="r" t="t"/>
            <a:pathLst>
              <a:path extrusionOk="0" h="1525847" w="2032000">
                <a:moveTo>
                  <a:pt x="2032000" y="0"/>
                </a:moveTo>
                <a:lnTo>
                  <a:pt x="0" y="0"/>
                </a:lnTo>
                <a:lnTo>
                  <a:pt x="0" y="1525847"/>
                </a:lnTo>
                <a:lnTo>
                  <a:pt x="2032000" y="1525847"/>
                </a:lnTo>
                <a:lnTo>
                  <a:pt x="2032000" y="0"/>
                </a:lnTo>
                <a:close/>
              </a:path>
            </a:pathLst>
          </a:custGeom>
          <a:blipFill rotWithShape="1">
            <a:blip r:embed="rId3">
              <a:alphaModFix/>
            </a:blip>
            <a:stretch>
              <a:fillRect b="0" l="0" r="0" t="0"/>
            </a:stretch>
          </a:blipFill>
          <a:ln>
            <a:noFill/>
          </a:ln>
        </p:spPr>
      </p:sp>
      <p:sp>
        <p:nvSpPr>
          <p:cNvPr id="428" name="Google Shape;428;p36"/>
          <p:cNvSpPr/>
          <p:nvPr/>
        </p:nvSpPr>
        <p:spPr>
          <a:xfrm rot="10800000">
            <a:off x="7112000" y="0"/>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3">
              <a:alphaModFix/>
            </a:blip>
            <a:stretch>
              <a:fillRect b="0" l="0" r="0" t="0"/>
            </a:stretch>
          </a:blipFill>
          <a:ln>
            <a:noFill/>
          </a:ln>
        </p:spPr>
      </p:sp>
      <p:sp>
        <p:nvSpPr>
          <p:cNvPr id="429" name="Google Shape;429;p36"/>
          <p:cNvSpPr/>
          <p:nvPr/>
        </p:nvSpPr>
        <p:spPr>
          <a:xfrm flipH="1" rot="10800000">
            <a:off x="7112000" y="4380577"/>
            <a:ext cx="1016000" cy="762924"/>
          </a:xfrm>
          <a:custGeom>
            <a:rect b="b" l="l" r="r" t="t"/>
            <a:pathLst>
              <a:path extrusionOk="0" h="1525847" w="2032000">
                <a:moveTo>
                  <a:pt x="2032000" y="0"/>
                </a:moveTo>
                <a:lnTo>
                  <a:pt x="0" y="0"/>
                </a:lnTo>
                <a:lnTo>
                  <a:pt x="0" y="1525847"/>
                </a:lnTo>
                <a:lnTo>
                  <a:pt x="2032000" y="1525847"/>
                </a:lnTo>
                <a:lnTo>
                  <a:pt x="2032000" y="0"/>
                </a:lnTo>
                <a:close/>
              </a:path>
            </a:pathLst>
          </a:custGeom>
          <a:blipFill rotWithShape="1">
            <a:blip r:embed="rId3">
              <a:alphaModFix/>
            </a:blip>
            <a:stretch>
              <a:fillRect b="0" l="0" r="0" t="0"/>
            </a:stretch>
          </a:blipFill>
          <a:ln>
            <a:noFill/>
          </a:ln>
        </p:spPr>
      </p:sp>
      <p:sp>
        <p:nvSpPr>
          <p:cNvPr id="430" name="Google Shape;430;p36"/>
          <p:cNvSpPr/>
          <p:nvPr/>
        </p:nvSpPr>
        <p:spPr>
          <a:xfrm rot="10800000">
            <a:off x="8128000" y="0"/>
            <a:ext cx="1016000" cy="762924"/>
          </a:xfrm>
          <a:custGeom>
            <a:rect b="b" l="l" r="r" t="t"/>
            <a:pathLst>
              <a:path extrusionOk="0" h="1525847" w="2032000">
                <a:moveTo>
                  <a:pt x="0" y="0"/>
                </a:moveTo>
                <a:lnTo>
                  <a:pt x="2032000" y="0"/>
                </a:lnTo>
                <a:lnTo>
                  <a:pt x="2032000" y="1525847"/>
                </a:lnTo>
                <a:lnTo>
                  <a:pt x="0" y="1525847"/>
                </a:lnTo>
                <a:lnTo>
                  <a:pt x="0" y="0"/>
                </a:lnTo>
                <a:close/>
              </a:path>
            </a:pathLst>
          </a:custGeom>
          <a:blipFill rotWithShape="1">
            <a:blip r:embed="rId3">
              <a:alphaModFix/>
            </a:blip>
            <a:stretch>
              <a:fillRect b="0" l="0" r="0" t="0"/>
            </a:stretch>
          </a:blipFill>
          <a:ln>
            <a:noFill/>
          </a:ln>
        </p:spPr>
      </p:sp>
      <p:sp>
        <p:nvSpPr>
          <p:cNvPr id="431" name="Google Shape;431;p36"/>
          <p:cNvSpPr/>
          <p:nvPr/>
        </p:nvSpPr>
        <p:spPr>
          <a:xfrm flipH="1" rot="10800000">
            <a:off x="8128000" y="4380577"/>
            <a:ext cx="1016000" cy="762924"/>
          </a:xfrm>
          <a:custGeom>
            <a:rect b="b" l="l" r="r" t="t"/>
            <a:pathLst>
              <a:path extrusionOk="0" h="1525847" w="2032000">
                <a:moveTo>
                  <a:pt x="2032000" y="0"/>
                </a:moveTo>
                <a:lnTo>
                  <a:pt x="0" y="0"/>
                </a:lnTo>
                <a:lnTo>
                  <a:pt x="0" y="1525847"/>
                </a:lnTo>
                <a:lnTo>
                  <a:pt x="2032000" y="1525847"/>
                </a:lnTo>
                <a:lnTo>
                  <a:pt x="2032000" y="0"/>
                </a:lnTo>
                <a:close/>
              </a:path>
            </a:pathLst>
          </a:custGeom>
          <a:blipFill rotWithShape="1">
            <a:blip r:embed="rId3">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5B898"/>
        </a:solidFill>
      </p:bgPr>
    </p:bg>
    <p:spTree>
      <p:nvGrpSpPr>
        <p:cNvPr id="435" name="Shape 435"/>
        <p:cNvGrpSpPr/>
        <p:nvPr/>
      </p:nvGrpSpPr>
      <p:grpSpPr>
        <a:xfrm>
          <a:off x="0" y="0"/>
          <a:ext cx="0" cy="0"/>
          <a:chOff x="0" y="0"/>
          <a:chExt cx="0" cy="0"/>
        </a:xfrm>
      </p:grpSpPr>
      <p:sp>
        <p:nvSpPr>
          <p:cNvPr id="436" name="Google Shape;436;p37"/>
          <p:cNvSpPr/>
          <p:nvPr/>
        </p:nvSpPr>
        <p:spPr>
          <a:xfrm>
            <a:off x="0" y="2571750"/>
            <a:ext cx="3424849" cy="2571750"/>
          </a:xfrm>
          <a:custGeom>
            <a:rect b="b" l="l" r="r" t="t"/>
            <a:pathLst>
              <a:path extrusionOk="0" h="5143500" w="6849697">
                <a:moveTo>
                  <a:pt x="0" y="0"/>
                </a:moveTo>
                <a:lnTo>
                  <a:pt x="6849697" y="0"/>
                </a:lnTo>
                <a:lnTo>
                  <a:pt x="6849697" y="5143500"/>
                </a:lnTo>
                <a:lnTo>
                  <a:pt x="0" y="5143500"/>
                </a:lnTo>
                <a:lnTo>
                  <a:pt x="0" y="0"/>
                </a:lnTo>
                <a:close/>
              </a:path>
            </a:pathLst>
          </a:custGeom>
          <a:blipFill rotWithShape="1">
            <a:blip r:embed="rId3">
              <a:alphaModFix/>
            </a:blip>
            <a:stretch>
              <a:fillRect b="0" l="0" r="0" t="0"/>
            </a:stretch>
          </a:blipFill>
          <a:ln>
            <a:noFill/>
          </a:ln>
        </p:spPr>
      </p:sp>
      <p:sp>
        <p:nvSpPr>
          <p:cNvPr id="437" name="Google Shape;437;p37"/>
          <p:cNvSpPr/>
          <p:nvPr/>
        </p:nvSpPr>
        <p:spPr>
          <a:xfrm>
            <a:off x="3424849" y="0"/>
            <a:ext cx="3424849" cy="2571750"/>
          </a:xfrm>
          <a:custGeom>
            <a:rect b="b" l="l" r="r" t="t"/>
            <a:pathLst>
              <a:path extrusionOk="0" h="5143500" w="6849697">
                <a:moveTo>
                  <a:pt x="0" y="0"/>
                </a:moveTo>
                <a:lnTo>
                  <a:pt x="6849698" y="0"/>
                </a:lnTo>
                <a:lnTo>
                  <a:pt x="6849698" y="5143500"/>
                </a:lnTo>
                <a:lnTo>
                  <a:pt x="0" y="5143500"/>
                </a:lnTo>
                <a:lnTo>
                  <a:pt x="0" y="0"/>
                </a:lnTo>
                <a:close/>
              </a:path>
            </a:pathLst>
          </a:custGeom>
          <a:blipFill rotWithShape="1">
            <a:blip r:embed="rId3">
              <a:alphaModFix/>
            </a:blip>
            <a:stretch>
              <a:fillRect b="0" l="0" r="0" t="0"/>
            </a:stretch>
          </a:blipFill>
          <a:ln>
            <a:noFill/>
          </a:ln>
        </p:spPr>
      </p:sp>
      <p:sp>
        <p:nvSpPr>
          <p:cNvPr id="438" name="Google Shape;438;p37"/>
          <p:cNvSpPr txBox="1"/>
          <p:nvPr/>
        </p:nvSpPr>
        <p:spPr>
          <a:xfrm>
            <a:off x="161709" y="771530"/>
            <a:ext cx="3101432" cy="1100128"/>
          </a:xfrm>
          <a:prstGeom prst="rect">
            <a:avLst/>
          </a:prstGeom>
          <a:noFill/>
          <a:ln>
            <a:noFill/>
          </a:ln>
        </p:spPr>
        <p:txBody>
          <a:bodyPr anchorCtr="0" anchor="t" bIns="0" lIns="0" spcFirstLastPara="1" rIns="0" wrap="square" tIns="0">
            <a:spAutoFit/>
          </a:bodyPr>
          <a:lstStyle/>
          <a:p>
            <a:pPr indent="0" lvl="0" marL="0" marR="0" rtl="0" algn="ctr">
              <a:lnSpc>
                <a:spcPct val="102004"/>
              </a:lnSpc>
              <a:spcBef>
                <a:spcPts val="0"/>
              </a:spcBef>
              <a:spcAft>
                <a:spcPts val="0"/>
              </a:spcAft>
              <a:buNone/>
            </a:pPr>
            <a:r>
              <a:rPr b="1" i="0" lang="en" sz="4200" u="none" cap="none" strike="noStrike">
                <a:solidFill>
                  <a:srgbClr val="FFFFFF"/>
                </a:solidFill>
                <a:latin typeface="Playfair Display"/>
                <a:ea typeface="Playfair Display"/>
                <a:cs typeface="Playfair Display"/>
                <a:sym typeface="Playfair Display"/>
              </a:rPr>
              <a:t>Our</a:t>
            </a:r>
            <a:endParaRPr sz="700"/>
          </a:p>
          <a:p>
            <a:pPr indent="0" lvl="0" marL="0" marR="0" rtl="0" algn="ctr">
              <a:lnSpc>
                <a:spcPct val="102004"/>
              </a:lnSpc>
              <a:spcBef>
                <a:spcPts val="0"/>
              </a:spcBef>
              <a:spcAft>
                <a:spcPts val="0"/>
              </a:spcAft>
              <a:buNone/>
            </a:pPr>
            <a:r>
              <a:rPr b="1" i="0" lang="en" sz="4200" u="none" cap="none" strike="noStrike">
                <a:solidFill>
                  <a:srgbClr val="FFFFFF"/>
                </a:solidFill>
                <a:latin typeface="Playfair Display"/>
                <a:ea typeface="Playfair Display"/>
                <a:cs typeface="Playfair Display"/>
                <a:sym typeface="Playfair Display"/>
              </a:rPr>
              <a:t>History</a:t>
            </a:r>
            <a:endParaRPr sz="700"/>
          </a:p>
        </p:txBody>
      </p:sp>
      <p:sp>
        <p:nvSpPr>
          <p:cNvPr id="439" name="Google Shape;439;p37"/>
          <p:cNvSpPr txBox="1"/>
          <p:nvPr/>
        </p:nvSpPr>
        <p:spPr>
          <a:xfrm>
            <a:off x="3881832" y="3517265"/>
            <a:ext cx="2510881" cy="66167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FFFFFF"/>
                </a:solidFill>
                <a:latin typeface="Montserrat"/>
                <a:ea typeface="Montserrat"/>
                <a:cs typeface="Montserrat"/>
                <a:sym typeface="Montserrat"/>
              </a:rPr>
              <a:t>Presentations are communication tools that can be used as demonstrations, lectures, speeches, reports, and more. It is mostly presented before an audience. </a:t>
            </a:r>
            <a:endParaRPr sz="700"/>
          </a:p>
        </p:txBody>
      </p:sp>
      <p:pic>
        <p:nvPicPr>
          <p:cNvPr id="440" name="Google Shape;440;p37"/>
          <p:cNvPicPr preferRelativeResize="0"/>
          <p:nvPr/>
        </p:nvPicPr>
        <p:blipFill>
          <a:blip r:embed="rId4">
            <a:alphaModFix/>
          </a:blip>
          <a:stretch>
            <a:fillRect/>
          </a:stretch>
        </p:blipFill>
        <p:spPr>
          <a:xfrm>
            <a:off x="6849693" y="0"/>
            <a:ext cx="2294464"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DFB"/>
        </a:solidFill>
      </p:bgPr>
    </p:bg>
    <p:spTree>
      <p:nvGrpSpPr>
        <p:cNvPr id="444" name="Shape 444"/>
        <p:cNvGrpSpPr/>
        <p:nvPr/>
      </p:nvGrpSpPr>
      <p:grpSpPr>
        <a:xfrm>
          <a:off x="0" y="0"/>
          <a:ext cx="0" cy="0"/>
          <a:chOff x="0" y="0"/>
          <a:chExt cx="0" cy="0"/>
        </a:xfrm>
      </p:grpSpPr>
      <p:sp>
        <p:nvSpPr>
          <p:cNvPr id="445" name="Google Shape;445;p38"/>
          <p:cNvSpPr/>
          <p:nvPr/>
        </p:nvSpPr>
        <p:spPr>
          <a:xfrm flipH="1" rot="5400000">
            <a:off x="5593372" y="505804"/>
            <a:ext cx="4061194" cy="3049588"/>
          </a:xfrm>
          <a:custGeom>
            <a:rect b="b" l="l" r="r" t="t"/>
            <a:pathLst>
              <a:path extrusionOk="0" h="6099175" w="8122388">
                <a:moveTo>
                  <a:pt x="0" y="6099175"/>
                </a:moveTo>
                <a:lnTo>
                  <a:pt x="8122389" y="6099175"/>
                </a:lnTo>
                <a:lnTo>
                  <a:pt x="8122389" y="0"/>
                </a:lnTo>
                <a:lnTo>
                  <a:pt x="0" y="0"/>
                </a:lnTo>
                <a:lnTo>
                  <a:pt x="0" y="6099175"/>
                </a:lnTo>
                <a:close/>
              </a:path>
            </a:pathLst>
          </a:custGeom>
          <a:blipFill rotWithShape="1">
            <a:blip r:embed="rId3">
              <a:alphaModFix/>
            </a:blip>
            <a:stretch>
              <a:fillRect b="0" l="0" r="0" t="0"/>
            </a:stretch>
          </a:blipFill>
          <a:ln>
            <a:noFill/>
          </a:ln>
        </p:spPr>
      </p:sp>
      <p:sp>
        <p:nvSpPr>
          <p:cNvPr id="446" name="Google Shape;446;p38"/>
          <p:cNvSpPr/>
          <p:nvPr/>
        </p:nvSpPr>
        <p:spPr>
          <a:xfrm flipH="1" rot="5400000">
            <a:off x="2543784" y="505804"/>
            <a:ext cx="4061194" cy="3049588"/>
          </a:xfrm>
          <a:custGeom>
            <a:rect b="b" l="l" r="r" t="t"/>
            <a:pathLst>
              <a:path extrusionOk="0" h="6099175" w="8122388">
                <a:moveTo>
                  <a:pt x="0" y="6099175"/>
                </a:moveTo>
                <a:lnTo>
                  <a:pt x="8122389" y="6099175"/>
                </a:lnTo>
                <a:lnTo>
                  <a:pt x="8122389" y="0"/>
                </a:lnTo>
                <a:lnTo>
                  <a:pt x="0" y="0"/>
                </a:lnTo>
                <a:lnTo>
                  <a:pt x="0" y="6099175"/>
                </a:lnTo>
                <a:close/>
              </a:path>
            </a:pathLst>
          </a:custGeom>
          <a:blipFill rotWithShape="1">
            <a:blip r:embed="rId3">
              <a:alphaModFix/>
            </a:blip>
            <a:stretch>
              <a:fillRect b="0" l="0" r="0" t="0"/>
            </a:stretch>
          </a:blipFill>
          <a:ln>
            <a:noFill/>
          </a:ln>
        </p:spPr>
      </p:sp>
      <p:sp>
        <p:nvSpPr>
          <p:cNvPr id="447" name="Google Shape;447;p38"/>
          <p:cNvSpPr/>
          <p:nvPr/>
        </p:nvSpPr>
        <p:spPr>
          <a:xfrm flipH="1" rot="5400000">
            <a:off x="-505803" y="505804"/>
            <a:ext cx="4061194" cy="3049588"/>
          </a:xfrm>
          <a:custGeom>
            <a:rect b="b" l="l" r="r" t="t"/>
            <a:pathLst>
              <a:path extrusionOk="0" h="6099175" w="8122388">
                <a:moveTo>
                  <a:pt x="0" y="6099175"/>
                </a:moveTo>
                <a:lnTo>
                  <a:pt x="8122389" y="6099175"/>
                </a:lnTo>
                <a:lnTo>
                  <a:pt x="8122389" y="0"/>
                </a:lnTo>
                <a:lnTo>
                  <a:pt x="0" y="0"/>
                </a:lnTo>
                <a:lnTo>
                  <a:pt x="0" y="6099175"/>
                </a:lnTo>
                <a:close/>
              </a:path>
            </a:pathLst>
          </a:custGeom>
          <a:blipFill rotWithShape="1">
            <a:blip r:embed="rId3">
              <a:alphaModFix/>
            </a:blip>
            <a:stretch>
              <a:fillRect b="0" l="0" r="0" t="0"/>
            </a:stretch>
          </a:blipFill>
          <a:ln>
            <a:noFill/>
          </a:ln>
        </p:spPr>
      </p:sp>
      <p:pic>
        <p:nvPicPr>
          <p:cNvPr id="448" name="Google Shape;448;p38"/>
          <p:cNvPicPr preferRelativeResize="0"/>
          <p:nvPr/>
        </p:nvPicPr>
        <p:blipFill>
          <a:blip r:embed="rId4">
            <a:alphaModFix/>
          </a:blip>
          <a:stretch>
            <a:fillRect/>
          </a:stretch>
        </p:blipFill>
        <p:spPr>
          <a:xfrm>
            <a:off x="640475" y="1150050"/>
            <a:ext cx="1732500" cy="1732500"/>
          </a:xfrm>
          <a:prstGeom prst="ellipse">
            <a:avLst/>
          </a:prstGeom>
          <a:noFill/>
          <a:ln>
            <a:noFill/>
          </a:ln>
        </p:spPr>
      </p:pic>
      <p:pic>
        <p:nvPicPr>
          <p:cNvPr id="449" name="Google Shape;449;p38"/>
          <p:cNvPicPr preferRelativeResize="0"/>
          <p:nvPr/>
        </p:nvPicPr>
        <p:blipFill>
          <a:blip r:embed="rId5">
            <a:alphaModFix/>
          </a:blip>
          <a:stretch>
            <a:fillRect/>
          </a:stretch>
        </p:blipFill>
        <p:spPr>
          <a:xfrm>
            <a:off x="3455700" y="911925"/>
            <a:ext cx="2237400" cy="2237400"/>
          </a:xfrm>
          <a:prstGeom prst="ellipse">
            <a:avLst/>
          </a:prstGeom>
          <a:noFill/>
          <a:ln>
            <a:noFill/>
          </a:ln>
        </p:spPr>
      </p:pic>
      <p:pic>
        <p:nvPicPr>
          <p:cNvPr id="450" name="Google Shape;450;p38"/>
          <p:cNvPicPr preferRelativeResize="0"/>
          <p:nvPr/>
        </p:nvPicPr>
        <p:blipFill>
          <a:blip r:embed="rId6">
            <a:alphaModFix/>
          </a:blip>
          <a:stretch>
            <a:fillRect/>
          </a:stretch>
        </p:blipFill>
        <p:spPr>
          <a:xfrm>
            <a:off x="6747175" y="1150050"/>
            <a:ext cx="1761000" cy="1761000"/>
          </a:xfrm>
          <a:prstGeom prst="ellipse">
            <a:avLst/>
          </a:prstGeom>
          <a:noFill/>
          <a:ln>
            <a:noFill/>
          </a:ln>
        </p:spPr>
      </p:pic>
      <p:sp>
        <p:nvSpPr>
          <p:cNvPr id="451" name="Google Shape;451;p38"/>
          <p:cNvSpPr txBox="1"/>
          <p:nvPr/>
        </p:nvSpPr>
        <p:spPr>
          <a:xfrm>
            <a:off x="83488" y="4084598"/>
            <a:ext cx="2882613" cy="46876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2700" u="none" cap="none" strike="noStrike">
                <a:solidFill>
                  <a:srgbClr val="0F1A38"/>
                </a:solidFill>
                <a:latin typeface="Caveat"/>
                <a:ea typeface="Caveat"/>
                <a:cs typeface="Caveat"/>
                <a:sym typeface="Caveat"/>
              </a:rPr>
              <a:t>Name</a:t>
            </a:r>
            <a:endParaRPr sz="700"/>
          </a:p>
        </p:txBody>
      </p:sp>
      <p:sp>
        <p:nvSpPr>
          <p:cNvPr id="452" name="Google Shape;452;p38"/>
          <p:cNvSpPr txBox="1"/>
          <p:nvPr/>
        </p:nvSpPr>
        <p:spPr>
          <a:xfrm>
            <a:off x="3130694" y="4084598"/>
            <a:ext cx="2882613" cy="46876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2700" u="none" cap="none" strike="noStrike">
                <a:solidFill>
                  <a:srgbClr val="0F1A38"/>
                </a:solidFill>
                <a:latin typeface="Caveat"/>
                <a:ea typeface="Caveat"/>
                <a:cs typeface="Caveat"/>
                <a:sym typeface="Caveat"/>
              </a:rPr>
              <a:t>Name</a:t>
            </a:r>
            <a:endParaRPr sz="700"/>
          </a:p>
        </p:txBody>
      </p:sp>
      <p:sp>
        <p:nvSpPr>
          <p:cNvPr id="453" name="Google Shape;453;p38"/>
          <p:cNvSpPr txBox="1"/>
          <p:nvPr/>
        </p:nvSpPr>
        <p:spPr>
          <a:xfrm>
            <a:off x="6178902" y="4084598"/>
            <a:ext cx="2882612" cy="46876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2700" u="none" cap="none" strike="noStrike">
                <a:solidFill>
                  <a:srgbClr val="0F1A38"/>
                </a:solidFill>
                <a:latin typeface="Caveat"/>
                <a:ea typeface="Caveat"/>
                <a:cs typeface="Caveat"/>
                <a:sym typeface="Caveat"/>
              </a:rPr>
              <a:t>Name</a:t>
            </a:r>
            <a:endParaRPr sz="700"/>
          </a:p>
        </p:txBody>
      </p:sp>
      <p:sp>
        <p:nvSpPr>
          <p:cNvPr id="454" name="Google Shape;454;p38"/>
          <p:cNvSpPr txBox="1"/>
          <p:nvPr/>
        </p:nvSpPr>
        <p:spPr>
          <a:xfrm>
            <a:off x="721663" y="4610100"/>
            <a:ext cx="1606263" cy="328295"/>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0F1A38"/>
                </a:solidFill>
                <a:latin typeface="Montserrat"/>
                <a:ea typeface="Montserrat"/>
                <a:cs typeface="Montserrat"/>
                <a:sym typeface="Montserrat"/>
              </a:rPr>
              <a:t>Briefly elaborate on what you want to discuss. </a:t>
            </a:r>
            <a:endParaRPr sz="700"/>
          </a:p>
        </p:txBody>
      </p:sp>
      <p:sp>
        <p:nvSpPr>
          <p:cNvPr id="455" name="Google Shape;455;p38"/>
          <p:cNvSpPr txBox="1"/>
          <p:nvPr/>
        </p:nvSpPr>
        <p:spPr>
          <a:xfrm>
            <a:off x="3768869" y="4610100"/>
            <a:ext cx="1606263" cy="328295"/>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0F1A38"/>
                </a:solidFill>
                <a:latin typeface="Montserrat"/>
                <a:ea typeface="Montserrat"/>
                <a:cs typeface="Montserrat"/>
                <a:sym typeface="Montserrat"/>
              </a:rPr>
              <a:t>Briefly elaborate on what you want to discuss. </a:t>
            </a:r>
            <a:endParaRPr sz="700"/>
          </a:p>
        </p:txBody>
      </p:sp>
      <p:sp>
        <p:nvSpPr>
          <p:cNvPr id="456" name="Google Shape;456;p38"/>
          <p:cNvSpPr txBox="1"/>
          <p:nvPr/>
        </p:nvSpPr>
        <p:spPr>
          <a:xfrm>
            <a:off x="6817077" y="4610100"/>
            <a:ext cx="1606263" cy="328295"/>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0F1A38"/>
                </a:solidFill>
                <a:latin typeface="Montserrat"/>
                <a:ea typeface="Montserrat"/>
                <a:cs typeface="Montserrat"/>
                <a:sym typeface="Montserrat"/>
              </a:rPr>
              <a:t>Briefly elaborate on what you want to discuss. </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5B898"/>
        </a:solidFill>
      </p:bgPr>
    </p:bg>
    <p:spTree>
      <p:nvGrpSpPr>
        <p:cNvPr id="460" name="Shape 460"/>
        <p:cNvGrpSpPr/>
        <p:nvPr/>
      </p:nvGrpSpPr>
      <p:grpSpPr>
        <a:xfrm>
          <a:off x="0" y="0"/>
          <a:ext cx="0" cy="0"/>
          <a:chOff x="0" y="0"/>
          <a:chExt cx="0" cy="0"/>
        </a:xfrm>
      </p:grpSpPr>
      <p:sp>
        <p:nvSpPr>
          <p:cNvPr id="461" name="Google Shape;461;p39"/>
          <p:cNvSpPr/>
          <p:nvPr/>
        </p:nvSpPr>
        <p:spPr>
          <a:xfrm>
            <a:off x="1085376" y="2468562"/>
            <a:ext cx="737006" cy="368887"/>
          </a:xfrm>
          <a:custGeom>
            <a:rect b="b" l="l" r="r" t="t"/>
            <a:pathLst>
              <a:path extrusionOk="0" h="737774" w="1474012">
                <a:moveTo>
                  <a:pt x="0" y="0"/>
                </a:moveTo>
                <a:lnTo>
                  <a:pt x="1474013" y="0"/>
                </a:lnTo>
                <a:lnTo>
                  <a:pt x="1474013" y="737774"/>
                </a:lnTo>
                <a:lnTo>
                  <a:pt x="0" y="737774"/>
                </a:lnTo>
                <a:lnTo>
                  <a:pt x="0" y="0"/>
                </a:lnTo>
                <a:close/>
              </a:path>
            </a:pathLst>
          </a:custGeom>
          <a:blipFill rotWithShape="1">
            <a:blip r:embed="rId3">
              <a:alphaModFix/>
            </a:blip>
            <a:stretch>
              <a:fillRect b="0" l="0" r="0" t="0"/>
            </a:stretch>
          </a:blipFill>
          <a:ln>
            <a:noFill/>
          </a:ln>
        </p:spPr>
      </p:sp>
      <p:sp>
        <p:nvSpPr>
          <p:cNvPr id="462" name="Google Shape;462;p39"/>
          <p:cNvSpPr/>
          <p:nvPr/>
        </p:nvSpPr>
        <p:spPr>
          <a:xfrm>
            <a:off x="1085376" y="4774613"/>
            <a:ext cx="737006" cy="368887"/>
          </a:xfrm>
          <a:custGeom>
            <a:rect b="b" l="l" r="r" t="t"/>
            <a:pathLst>
              <a:path extrusionOk="0" h="737774" w="1474012">
                <a:moveTo>
                  <a:pt x="0" y="0"/>
                </a:moveTo>
                <a:lnTo>
                  <a:pt x="1474013" y="0"/>
                </a:lnTo>
                <a:lnTo>
                  <a:pt x="1474013" y="737774"/>
                </a:lnTo>
                <a:lnTo>
                  <a:pt x="0" y="737774"/>
                </a:lnTo>
                <a:lnTo>
                  <a:pt x="0" y="0"/>
                </a:lnTo>
                <a:close/>
              </a:path>
            </a:pathLst>
          </a:custGeom>
          <a:blipFill rotWithShape="1">
            <a:blip r:embed="rId3">
              <a:alphaModFix/>
            </a:blip>
            <a:stretch>
              <a:fillRect b="0" l="0" r="0" t="0"/>
            </a:stretch>
          </a:blipFill>
          <a:ln>
            <a:noFill/>
          </a:ln>
        </p:spPr>
      </p:sp>
      <p:sp>
        <p:nvSpPr>
          <p:cNvPr id="463" name="Google Shape;463;p39"/>
          <p:cNvSpPr/>
          <p:nvPr/>
        </p:nvSpPr>
        <p:spPr>
          <a:xfrm>
            <a:off x="1085376" y="0"/>
            <a:ext cx="737006" cy="368887"/>
          </a:xfrm>
          <a:custGeom>
            <a:rect b="b" l="l" r="r" t="t"/>
            <a:pathLst>
              <a:path extrusionOk="0" h="737774" w="1474012">
                <a:moveTo>
                  <a:pt x="0" y="0"/>
                </a:moveTo>
                <a:lnTo>
                  <a:pt x="1474013" y="0"/>
                </a:lnTo>
                <a:lnTo>
                  <a:pt x="1474013" y="737774"/>
                </a:lnTo>
                <a:lnTo>
                  <a:pt x="0" y="737774"/>
                </a:lnTo>
                <a:lnTo>
                  <a:pt x="0" y="0"/>
                </a:lnTo>
                <a:close/>
              </a:path>
            </a:pathLst>
          </a:custGeom>
          <a:blipFill rotWithShape="1">
            <a:blip r:embed="rId3">
              <a:alphaModFix/>
            </a:blip>
            <a:stretch>
              <a:fillRect b="0" l="0" r="0" t="0"/>
            </a:stretch>
          </a:blipFill>
          <a:ln>
            <a:noFill/>
          </a:ln>
        </p:spPr>
      </p:sp>
      <p:sp>
        <p:nvSpPr>
          <p:cNvPr id="464" name="Google Shape;464;p39"/>
          <p:cNvSpPr/>
          <p:nvPr/>
        </p:nvSpPr>
        <p:spPr>
          <a:xfrm>
            <a:off x="4028524" y="2468562"/>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65" name="Google Shape;465;p39"/>
          <p:cNvSpPr/>
          <p:nvPr/>
        </p:nvSpPr>
        <p:spPr>
          <a:xfrm>
            <a:off x="4028524" y="4774613"/>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66" name="Google Shape;466;p39"/>
          <p:cNvSpPr/>
          <p:nvPr/>
        </p:nvSpPr>
        <p:spPr>
          <a:xfrm>
            <a:off x="4028524" y="0"/>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67" name="Google Shape;467;p39"/>
          <p:cNvSpPr/>
          <p:nvPr/>
        </p:nvSpPr>
        <p:spPr>
          <a:xfrm>
            <a:off x="6971080" y="2468562"/>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68" name="Google Shape;468;p39"/>
          <p:cNvSpPr/>
          <p:nvPr/>
        </p:nvSpPr>
        <p:spPr>
          <a:xfrm>
            <a:off x="6971080" y="4774613"/>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69" name="Google Shape;469;p39"/>
          <p:cNvSpPr/>
          <p:nvPr/>
        </p:nvSpPr>
        <p:spPr>
          <a:xfrm>
            <a:off x="6971080" y="0"/>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70" name="Google Shape;470;p39"/>
          <p:cNvSpPr/>
          <p:nvPr/>
        </p:nvSpPr>
        <p:spPr>
          <a:xfrm>
            <a:off x="-388636" y="2468562"/>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4">
              <a:alphaModFix/>
            </a:blip>
            <a:stretch>
              <a:fillRect b="0" l="0" r="0" t="0"/>
            </a:stretch>
          </a:blipFill>
          <a:ln>
            <a:noFill/>
          </a:ln>
        </p:spPr>
      </p:sp>
      <p:sp>
        <p:nvSpPr>
          <p:cNvPr id="471" name="Google Shape;471;p39"/>
          <p:cNvSpPr/>
          <p:nvPr/>
        </p:nvSpPr>
        <p:spPr>
          <a:xfrm>
            <a:off x="-388636" y="4774613"/>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4">
              <a:alphaModFix/>
            </a:blip>
            <a:stretch>
              <a:fillRect b="0" l="0" r="0" t="0"/>
            </a:stretch>
          </a:blipFill>
          <a:ln>
            <a:noFill/>
          </a:ln>
        </p:spPr>
      </p:sp>
      <p:sp>
        <p:nvSpPr>
          <p:cNvPr id="472" name="Google Shape;472;p39"/>
          <p:cNvSpPr/>
          <p:nvPr/>
        </p:nvSpPr>
        <p:spPr>
          <a:xfrm>
            <a:off x="-388636" y="0"/>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4">
              <a:alphaModFix/>
            </a:blip>
            <a:stretch>
              <a:fillRect b="0" l="0" r="0" t="0"/>
            </a:stretch>
          </a:blipFill>
          <a:ln>
            <a:noFill/>
          </a:ln>
        </p:spPr>
      </p:sp>
      <p:sp>
        <p:nvSpPr>
          <p:cNvPr id="473" name="Google Shape;473;p39"/>
          <p:cNvSpPr/>
          <p:nvPr/>
        </p:nvSpPr>
        <p:spPr>
          <a:xfrm>
            <a:off x="2554511" y="2468562"/>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74" name="Google Shape;474;p39"/>
          <p:cNvSpPr/>
          <p:nvPr/>
        </p:nvSpPr>
        <p:spPr>
          <a:xfrm>
            <a:off x="2554511" y="4774613"/>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75" name="Google Shape;475;p39"/>
          <p:cNvSpPr/>
          <p:nvPr/>
        </p:nvSpPr>
        <p:spPr>
          <a:xfrm>
            <a:off x="2554511" y="0"/>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76" name="Google Shape;476;p39"/>
          <p:cNvSpPr/>
          <p:nvPr/>
        </p:nvSpPr>
        <p:spPr>
          <a:xfrm>
            <a:off x="5497068" y="2468562"/>
            <a:ext cx="737006" cy="368887"/>
          </a:xfrm>
          <a:custGeom>
            <a:rect b="b" l="l" r="r" t="t"/>
            <a:pathLst>
              <a:path extrusionOk="0" h="737774" w="1474012">
                <a:moveTo>
                  <a:pt x="0" y="0"/>
                </a:moveTo>
                <a:lnTo>
                  <a:pt x="1474013" y="0"/>
                </a:lnTo>
                <a:lnTo>
                  <a:pt x="1474013" y="737774"/>
                </a:lnTo>
                <a:lnTo>
                  <a:pt x="0" y="737774"/>
                </a:lnTo>
                <a:lnTo>
                  <a:pt x="0" y="0"/>
                </a:lnTo>
                <a:close/>
              </a:path>
            </a:pathLst>
          </a:custGeom>
          <a:blipFill rotWithShape="1">
            <a:blip r:embed="rId3">
              <a:alphaModFix/>
            </a:blip>
            <a:stretch>
              <a:fillRect b="0" l="0" r="0" t="0"/>
            </a:stretch>
          </a:blipFill>
          <a:ln>
            <a:noFill/>
          </a:ln>
        </p:spPr>
      </p:sp>
      <p:sp>
        <p:nvSpPr>
          <p:cNvPr id="477" name="Google Shape;477;p39"/>
          <p:cNvSpPr/>
          <p:nvPr/>
        </p:nvSpPr>
        <p:spPr>
          <a:xfrm>
            <a:off x="5497068" y="4774613"/>
            <a:ext cx="737006" cy="368887"/>
          </a:xfrm>
          <a:custGeom>
            <a:rect b="b" l="l" r="r" t="t"/>
            <a:pathLst>
              <a:path extrusionOk="0" h="737774" w="1474012">
                <a:moveTo>
                  <a:pt x="0" y="0"/>
                </a:moveTo>
                <a:lnTo>
                  <a:pt x="1474013" y="0"/>
                </a:lnTo>
                <a:lnTo>
                  <a:pt x="1474013" y="737774"/>
                </a:lnTo>
                <a:lnTo>
                  <a:pt x="0" y="737774"/>
                </a:lnTo>
                <a:lnTo>
                  <a:pt x="0" y="0"/>
                </a:lnTo>
                <a:close/>
              </a:path>
            </a:pathLst>
          </a:custGeom>
          <a:blipFill rotWithShape="1">
            <a:blip r:embed="rId3">
              <a:alphaModFix/>
            </a:blip>
            <a:stretch>
              <a:fillRect b="0" l="0" r="0" t="0"/>
            </a:stretch>
          </a:blipFill>
          <a:ln>
            <a:noFill/>
          </a:ln>
        </p:spPr>
      </p:sp>
      <p:sp>
        <p:nvSpPr>
          <p:cNvPr id="478" name="Google Shape;478;p39"/>
          <p:cNvSpPr/>
          <p:nvPr/>
        </p:nvSpPr>
        <p:spPr>
          <a:xfrm>
            <a:off x="5497068" y="0"/>
            <a:ext cx="737006" cy="368887"/>
          </a:xfrm>
          <a:custGeom>
            <a:rect b="b" l="l" r="r" t="t"/>
            <a:pathLst>
              <a:path extrusionOk="0" h="737774" w="1474012">
                <a:moveTo>
                  <a:pt x="0" y="0"/>
                </a:moveTo>
                <a:lnTo>
                  <a:pt x="1474013" y="0"/>
                </a:lnTo>
                <a:lnTo>
                  <a:pt x="1474013" y="737774"/>
                </a:lnTo>
                <a:lnTo>
                  <a:pt x="0" y="737774"/>
                </a:lnTo>
                <a:lnTo>
                  <a:pt x="0" y="0"/>
                </a:lnTo>
                <a:close/>
              </a:path>
            </a:pathLst>
          </a:custGeom>
          <a:blipFill rotWithShape="1">
            <a:blip r:embed="rId3">
              <a:alphaModFix/>
            </a:blip>
            <a:stretch>
              <a:fillRect b="0" l="0" r="0" t="0"/>
            </a:stretch>
          </a:blipFill>
          <a:ln>
            <a:noFill/>
          </a:ln>
        </p:spPr>
      </p:sp>
      <p:sp>
        <p:nvSpPr>
          <p:cNvPr id="479" name="Google Shape;479;p39"/>
          <p:cNvSpPr/>
          <p:nvPr/>
        </p:nvSpPr>
        <p:spPr>
          <a:xfrm>
            <a:off x="8439625" y="2468562"/>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80" name="Google Shape;480;p39"/>
          <p:cNvSpPr/>
          <p:nvPr/>
        </p:nvSpPr>
        <p:spPr>
          <a:xfrm>
            <a:off x="8439625" y="4774613"/>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81" name="Google Shape;481;p39"/>
          <p:cNvSpPr/>
          <p:nvPr/>
        </p:nvSpPr>
        <p:spPr>
          <a:xfrm>
            <a:off x="8439625" y="0"/>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82" name="Google Shape;482;p39"/>
          <p:cNvSpPr/>
          <p:nvPr/>
        </p:nvSpPr>
        <p:spPr>
          <a:xfrm>
            <a:off x="1822382" y="2468562"/>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83" name="Google Shape;483;p39"/>
          <p:cNvSpPr/>
          <p:nvPr/>
        </p:nvSpPr>
        <p:spPr>
          <a:xfrm>
            <a:off x="1822382" y="4774613"/>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84" name="Google Shape;484;p39"/>
          <p:cNvSpPr/>
          <p:nvPr/>
        </p:nvSpPr>
        <p:spPr>
          <a:xfrm>
            <a:off x="1822382" y="0"/>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85" name="Google Shape;485;p39"/>
          <p:cNvSpPr/>
          <p:nvPr/>
        </p:nvSpPr>
        <p:spPr>
          <a:xfrm>
            <a:off x="4765530" y="2468562"/>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86" name="Google Shape;486;p39"/>
          <p:cNvSpPr/>
          <p:nvPr/>
        </p:nvSpPr>
        <p:spPr>
          <a:xfrm>
            <a:off x="4765530" y="4774613"/>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87" name="Google Shape;487;p39"/>
          <p:cNvSpPr/>
          <p:nvPr/>
        </p:nvSpPr>
        <p:spPr>
          <a:xfrm>
            <a:off x="4765530" y="0"/>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88" name="Google Shape;488;p39"/>
          <p:cNvSpPr/>
          <p:nvPr/>
        </p:nvSpPr>
        <p:spPr>
          <a:xfrm>
            <a:off x="7708086" y="2468562"/>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89" name="Google Shape;489;p39"/>
          <p:cNvSpPr/>
          <p:nvPr/>
        </p:nvSpPr>
        <p:spPr>
          <a:xfrm>
            <a:off x="7708086" y="4774613"/>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90" name="Google Shape;490;p39"/>
          <p:cNvSpPr/>
          <p:nvPr/>
        </p:nvSpPr>
        <p:spPr>
          <a:xfrm>
            <a:off x="7708086" y="0"/>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91" name="Google Shape;491;p39"/>
          <p:cNvSpPr/>
          <p:nvPr/>
        </p:nvSpPr>
        <p:spPr>
          <a:xfrm>
            <a:off x="348369" y="2468562"/>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92" name="Google Shape;492;p39"/>
          <p:cNvSpPr/>
          <p:nvPr/>
        </p:nvSpPr>
        <p:spPr>
          <a:xfrm>
            <a:off x="348369" y="4774613"/>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93" name="Google Shape;493;p39"/>
          <p:cNvSpPr/>
          <p:nvPr/>
        </p:nvSpPr>
        <p:spPr>
          <a:xfrm>
            <a:off x="348369" y="0"/>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94" name="Google Shape;494;p39"/>
          <p:cNvSpPr/>
          <p:nvPr/>
        </p:nvSpPr>
        <p:spPr>
          <a:xfrm>
            <a:off x="3291517" y="2468562"/>
            <a:ext cx="737006" cy="368887"/>
          </a:xfrm>
          <a:custGeom>
            <a:rect b="b" l="l" r="r" t="t"/>
            <a:pathLst>
              <a:path extrusionOk="0" h="737774" w="1474012">
                <a:moveTo>
                  <a:pt x="0" y="0"/>
                </a:moveTo>
                <a:lnTo>
                  <a:pt x="1474013" y="0"/>
                </a:lnTo>
                <a:lnTo>
                  <a:pt x="1474013" y="737774"/>
                </a:lnTo>
                <a:lnTo>
                  <a:pt x="0" y="737774"/>
                </a:lnTo>
                <a:lnTo>
                  <a:pt x="0" y="0"/>
                </a:lnTo>
                <a:close/>
              </a:path>
            </a:pathLst>
          </a:custGeom>
          <a:blipFill rotWithShape="1">
            <a:blip r:embed="rId3">
              <a:alphaModFix/>
            </a:blip>
            <a:stretch>
              <a:fillRect b="0" l="0" r="0" t="0"/>
            </a:stretch>
          </a:blipFill>
          <a:ln>
            <a:noFill/>
          </a:ln>
        </p:spPr>
      </p:sp>
      <p:sp>
        <p:nvSpPr>
          <p:cNvPr id="495" name="Google Shape;495;p39"/>
          <p:cNvSpPr/>
          <p:nvPr/>
        </p:nvSpPr>
        <p:spPr>
          <a:xfrm>
            <a:off x="3291517" y="4774613"/>
            <a:ext cx="737006" cy="368887"/>
          </a:xfrm>
          <a:custGeom>
            <a:rect b="b" l="l" r="r" t="t"/>
            <a:pathLst>
              <a:path extrusionOk="0" h="737774" w="1474012">
                <a:moveTo>
                  <a:pt x="0" y="0"/>
                </a:moveTo>
                <a:lnTo>
                  <a:pt x="1474013" y="0"/>
                </a:lnTo>
                <a:lnTo>
                  <a:pt x="1474013" y="737774"/>
                </a:lnTo>
                <a:lnTo>
                  <a:pt x="0" y="737774"/>
                </a:lnTo>
                <a:lnTo>
                  <a:pt x="0" y="0"/>
                </a:lnTo>
                <a:close/>
              </a:path>
            </a:pathLst>
          </a:custGeom>
          <a:blipFill rotWithShape="1">
            <a:blip r:embed="rId3">
              <a:alphaModFix/>
            </a:blip>
            <a:stretch>
              <a:fillRect b="0" l="0" r="0" t="0"/>
            </a:stretch>
          </a:blipFill>
          <a:ln>
            <a:noFill/>
          </a:ln>
        </p:spPr>
      </p:sp>
      <p:sp>
        <p:nvSpPr>
          <p:cNvPr id="496" name="Google Shape;496;p39"/>
          <p:cNvSpPr/>
          <p:nvPr/>
        </p:nvSpPr>
        <p:spPr>
          <a:xfrm>
            <a:off x="3291517" y="0"/>
            <a:ext cx="737006" cy="368887"/>
          </a:xfrm>
          <a:custGeom>
            <a:rect b="b" l="l" r="r" t="t"/>
            <a:pathLst>
              <a:path extrusionOk="0" h="737774" w="1474012">
                <a:moveTo>
                  <a:pt x="0" y="0"/>
                </a:moveTo>
                <a:lnTo>
                  <a:pt x="1474013" y="0"/>
                </a:lnTo>
                <a:lnTo>
                  <a:pt x="1474013" y="737774"/>
                </a:lnTo>
                <a:lnTo>
                  <a:pt x="0" y="737774"/>
                </a:lnTo>
                <a:lnTo>
                  <a:pt x="0" y="0"/>
                </a:lnTo>
                <a:close/>
              </a:path>
            </a:pathLst>
          </a:custGeom>
          <a:blipFill rotWithShape="1">
            <a:blip r:embed="rId3">
              <a:alphaModFix/>
            </a:blip>
            <a:stretch>
              <a:fillRect b="0" l="0" r="0" t="0"/>
            </a:stretch>
          </a:blipFill>
          <a:ln>
            <a:noFill/>
          </a:ln>
        </p:spPr>
      </p:sp>
      <p:sp>
        <p:nvSpPr>
          <p:cNvPr id="497" name="Google Shape;497;p39"/>
          <p:cNvSpPr/>
          <p:nvPr/>
        </p:nvSpPr>
        <p:spPr>
          <a:xfrm>
            <a:off x="6234074" y="2468562"/>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98" name="Google Shape;498;p39"/>
          <p:cNvSpPr/>
          <p:nvPr/>
        </p:nvSpPr>
        <p:spPr>
          <a:xfrm>
            <a:off x="6234074" y="4774613"/>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499" name="Google Shape;499;p39"/>
          <p:cNvSpPr/>
          <p:nvPr/>
        </p:nvSpPr>
        <p:spPr>
          <a:xfrm>
            <a:off x="6234074" y="0"/>
            <a:ext cx="737006" cy="368887"/>
          </a:xfrm>
          <a:custGeom>
            <a:rect b="b" l="l" r="r" t="t"/>
            <a:pathLst>
              <a:path extrusionOk="0" h="737774" w="1474012">
                <a:moveTo>
                  <a:pt x="0" y="0"/>
                </a:moveTo>
                <a:lnTo>
                  <a:pt x="1474012" y="0"/>
                </a:lnTo>
                <a:lnTo>
                  <a:pt x="1474012" y="737774"/>
                </a:lnTo>
                <a:lnTo>
                  <a:pt x="0" y="737774"/>
                </a:lnTo>
                <a:lnTo>
                  <a:pt x="0" y="0"/>
                </a:lnTo>
                <a:close/>
              </a:path>
            </a:pathLst>
          </a:custGeom>
          <a:blipFill rotWithShape="1">
            <a:blip r:embed="rId3">
              <a:alphaModFix/>
            </a:blip>
            <a:stretch>
              <a:fillRect b="0" l="0" r="0" t="0"/>
            </a:stretch>
          </a:blipFill>
          <a:ln>
            <a:noFill/>
          </a:ln>
        </p:spPr>
      </p:sp>
      <p:sp>
        <p:nvSpPr>
          <p:cNvPr id="500" name="Google Shape;500;p39"/>
          <p:cNvSpPr/>
          <p:nvPr/>
        </p:nvSpPr>
        <p:spPr>
          <a:xfrm>
            <a:off x="716873" y="2135369"/>
            <a:ext cx="1836772" cy="1035272"/>
          </a:xfrm>
          <a:custGeom>
            <a:rect b="b" l="l" r="r" t="t"/>
            <a:pathLst>
              <a:path extrusionOk="0" h="2070543" w="3673545">
                <a:moveTo>
                  <a:pt x="0" y="0"/>
                </a:moveTo>
                <a:lnTo>
                  <a:pt x="3673545" y="0"/>
                </a:lnTo>
                <a:lnTo>
                  <a:pt x="3673545" y="2070544"/>
                </a:lnTo>
                <a:lnTo>
                  <a:pt x="0" y="2070544"/>
                </a:lnTo>
                <a:lnTo>
                  <a:pt x="0" y="0"/>
                </a:lnTo>
                <a:close/>
              </a:path>
            </a:pathLst>
          </a:custGeom>
          <a:blipFill rotWithShape="1">
            <a:blip r:embed="rId5">
              <a:alphaModFix/>
            </a:blip>
            <a:stretch>
              <a:fillRect b="0" l="0" r="0" t="0"/>
            </a:stretch>
          </a:blipFill>
          <a:ln>
            <a:noFill/>
          </a:ln>
        </p:spPr>
      </p:sp>
      <p:sp>
        <p:nvSpPr>
          <p:cNvPr id="501" name="Google Shape;501;p39"/>
          <p:cNvSpPr/>
          <p:nvPr/>
        </p:nvSpPr>
        <p:spPr>
          <a:xfrm>
            <a:off x="3658152" y="2135369"/>
            <a:ext cx="1836772" cy="1035272"/>
          </a:xfrm>
          <a:custGeom>
            <a:rect b="b" l="l" r="r" t="t"/>
            <a:pathLst>
              <a:path extrusionOk="0" h="2070543" w="3673545">
                <a:moveTo>
                  <a:pt x="0" y="0"/>
                </a:moveTo>
                <a:lnTo>
                  <a:pt x="3673544" y="0"/>
                </a:lnTo>
                <a:lnTo>
                  <a:pt x="3673544" y="2070544"/>
                </a:lnTo>
                <a:lnTo>
                  <a:pt x="0" y="2070544"/>
                </a:lnTo>
                <a:lnTo>
                  <a:pt x="0" y="0"/>
                </a:lnTo>
                <a:close/>
              </a:path>
            </a:pathLst>
          </a:custGeom>
          <a:blipFill rotWithShape="1">
            <a:blip r:embed="rId5">
              <a:alphaModFix/>
            </a:blip>
            <a:stretch>
              <a:fillRect b="0" l="0" r="0" t="0"/>
            </a:stretch>
          </a:blipFill>
          <a:ln>
            <a:noFill/>
          </a:ln>
        </p:spPr>
      </p:sp>
      <p:sp>
        <p:nvSpPr>
          <p:cNvPr id="502" name="Google Shape;502;p39"/>
          <p:cNvSpPr/>
          <p:nvPr/>
        </p:nvSpPr>
        <p:spPr>
          <a:xfrm>
            <a:off x="6602852" y="2135369"/>
            <a:ext cx="1836772" cy="1035272"/>
          </a:xfrm>
          <a:custGeom>
            <a:rect b="b" l="l" r="r" t="t"/>
            <a:pathLst>
              <a:path extrusionOk="0" h="2070543" w="3673545">
                <a:moveTo>
                  <a:pt x="0" y="0"/>
                </a:moveTo>
                <a:lnTo>
                  <a:pt x="3673545" y="0"/>
                </a:lnTo>
                <a:lnTo>
                  <a:pt x="3673545" y="2070544"/>
                </a:lnTo>
                <a:lnTo>
                  <a:pt x="0" y="2070544"/>
                </a:lnTo>
                <a:lnTo>
                  <a:pt x="0" y="0"/>
                </a:lnTo>
                <a:close/>
              </a:path>
            </a:pathLst>
          </a:custGeom>
          <a:blipFill rotWithShape="1">
            <a:blip r:embed="rId5">
              <a:alphaModFix/>
            </a:blip>
            <a:stretch>
              <a:fillRect b="0" l="0" r="0" t="0"/>
            </a:stretch>
          </a:blipFill>
          <a:ln>
            <a:noFill/>
          </a:ln>
        </p:spPr>
      </p:sp>
      <p:sp>
        <p:nvSpPr>
          <p:cNvPr id="503" name="Google Shape;503;p39"/>
          <p:cNvSpPr txBox="1"/>
          <p:nvPr/>
        </p:nvSpPr>
        <p:spPr>
          <a:xfrm>
            <a:off x="3564502" y="3589741"/>
            <a:ext cx="2014997" cy="481382"/>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1" i="0" lang="en" sz="2800" u="none" cap="none" strike="noStrike">
                <a:solidFill>
                  <a:srgbClr val="0F1A38"/>
                </a:solidFill>
                <a:latin typeface="Caveat"/>
                <a:ea typeface="Caveat"/>
                <a:cs typeface="Caveat"/>
                <a:sym typeface="Caveat"/>
              </a:rPr>
              <a:t>Email</a:t>
            </a:r>
            <a:endParaRPr sz="700"/>
          </a:p>
        </p:txBody>
      </p:sp>
      <p:sp>
        <p:nvSpPr>
          <p:cNvPr id="504" name="Google Shape;504;p39"/>
          <p:cNvSpPr txBox="1"/>
          <p:nvPr/>
        </p:nvSpPr>
        <p:spPr>
          <a:xfrm>
            <a:off x="3564502" y="4129449"/>
            <a:ext cx="2014997" cy="1705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hello@reallygreatsite.com</a:t>
            </a:r>
            <a:endParaRPr sz="700"/>
          </a:p>
        </p:txBody>
      </p:sp>
      <p:sp>
        <p:nvSpPr>
          <p:cNvPr id="505" name="Google Shape;505;p39"/>
          <p:cNvSpPr txBox="1"/>
          <p:nvPr/>
        </p:nvSpPr>
        <p:spPr>
          <a:xfrm>
            <a:off x="6513740" y="3589741"/>
            <a:ext cx="2014997" cy="481382"/>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1" i="0" lang="en" sz="2800" u="none" cap="none" strike="noStrike">
                <a:solidFill>
                  <a:srgbClr val="0F1A38"/>
                </a:solidFill>
                <a:latin typeface="Caveat"/>
                <a:ea typeface="Caveat"/>
                <a:cs typeface="Caveat"/>
                <a:sym typeface="Caveat"/>
              </a:rPr>
              <a:t>Call us</a:t>
            </a:r>
            <a:endParaRPr sz="700"/>
          </a:p>
        </p:txBody>
      </p:sp>
      <p:sp>
        <p:nvSpPr>
          <p:cNvPr id="506" name="Google Shape;506;p39"/>
          <p:cNvSpPr txBox="1"/>
          <p:nvPr/>
        </p:nvSpPr>
        <p:spPr>
          <a:xfrm>
            <a:off x="6513740" y="4129449"/>
            <a:ext cx="2014997" cy="1705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123-456-7890</a:t>
            </a:r>
            <a:endParaRPr sz="700"/>
          </a:p>
        </p:txBody>
      </p:sp>
      <p:sp>
        <p:nvSpPr>
          <p:cNvPr id="507" name="Google Shape;507;p39"/>
          <p:cNvSpPr txBox="1"/>
          <p:nvPr/>
        </p:nvSpPr>
        <p:spPr>
          <a:xfrm>
            <a:off x="481453" y="3589741"/>
            <a:ext cx="2307613" cy="481382"/>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1" i="0" lang="en" sz="2800" u="none" cap="none" strike="noStrike">
                <a:solidFill>
                  <a:srgbClr val="0F1A38"/>
                </a:solidFill>
                <a:latin typeface="Caveat"/>
                <a:ea typeface="Caveat"/>
                <a:cs typeface="Caveat"/>
                <a:sym typeface="Caveat"/>
              </a:rPr>
              <a:t>Social Media</a:t>
            </a:r>
            <a:endParaRPr sz="700"/>
          </a:p>
        </p:txBody>
      </p:sp>
      <p:sp>
        <p:nvSpPr>
          <p:cNvPr id="508" name="Google Shape;508;p39"/>
          <p:cNvSpPr txBox="1"/>
          <p:nvPr/>
        </p:nvSpPr>
        <p:spPr>
          <a:xfrm>
            <a:off x="481453" y="4129449"/>
            <a:ext cx="2307613" cy="1705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@reallygreatsite</a:t>
            </a:r>
            <a:endParaRPr sz="700"/>
          </a:p>
        </p:txBody>
      </p:sp>
      <p:sp>
        <p:nvSpPr>
          <p:cNvPr id="509" name="Google Shape;509;p39"/>
          <p:cNvSpPr txBox="1"/>
          <p:nvPr/>
        </p:nvSpPr>
        <p:spPr>
          <a:xfrm>
            <a:off x="2869852" y="914936"/>
            <a:ext cx="3404296" cy="561965"/>
          </a:xfrm>
          <a:prstGeom prst="rect">
            <a:avLst/>
          </a:prstGeom>
          <a:noFill/>
          <a:ln>
            <a:noFill/>
          </a:ln>
        </p:spPr>
        <p:txBody>
          <a:bodyPr anchorCtr="0" anchor="t" bIns="0" lIns="0" spcFirstLastPara="1" rIns="0" wrap="square" tIns="0">
            <a:spAutoFit/>
          </a:bodyPr>
          <a:lstStyle/>
          <a:p>
            <a:pPr indent="0" lvl="0" marL="0" marR="0" rtl="0" algn="ctr">
              <a:lnSpc>
                <a:spcPct val="102004"/>
              </a:lnSpc>
              <a:spcBef>
                <a:spcPts val="0"/>
              </a:spcBef>
              <a:spcAft>
                <a:spcPts val="0"/>
              </a:spcAft>
              <a:buNone/>
            </a:pPr>
            <a:r>
              <a:rPr b="1" i="0" lang="en" sz="4200" u="none" cap="none" strike="noStrike">
                <a:solidFill>
                  <a:srgbClr val="FFFFFF"/>
                </a:solidFill>
                <a:latin typeface="Playfair Display"/>
                <a:ea typeface="Playfair Display"/>
                <a:cs typeface="Playfair Display"/>
                <a:sym typeface="Playfair Display"/>
              </a:rPr>
              <a:t>Contact Us </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5B898"/>
        </a:solidFill>
      </p:bgPr>
    </p:bg>
    <p:spTree>
      <p:nvGrpSpPr>
        <p:cNvPr id="513" name="Shape 513"/>
        <p:cNvGrpSpPr/>
        <p:nvPr/>
      </p:nvGrpSpPr>
      <p:grpSpPr>
        <a:xfrm>
          <a:off x="0" y="0"/>
          <a:ext cx="0" cy="0"/>
          <a:chOff x="0" y="0"/>
          <a:chExt cx="0" cy="0"/>
        </a:xfrm>
      </p:grpSpPr>
      <p:sp>
        <p:nvSpPr>
          <p:cNvPr id="514" name="Google Shape;514;p40"/>
          <p:cNvSpPr txBox="1"/>
          <p:nvPr/>
        </p:nvSpPr>
        <p:spPr>
          <a:xfrm>
            <a:off x="533346" y="562674"/>
            <a:ext cx="1660213" cy="720637"/>
          </a:xfrm>
          <a:prstGeom prst="rect">
            <a:avLst/>
          </a:prstGeom>
          <a:noFill/>
          <a:ln>
            <a:noFill/>
          </a:ln>
        </p:spPr>
        <p:txBody>
          <a:bodyPr anchorCtr="0" anchor="t" bIns="0" lIns="0" spcFirstLastPara="1" rIns="0" wrap="square" tIns="0">
            <a:spAutoFit/>
          </a:bodyPr>
          <a:lstStyle/>
          <a:p>
            <a:pPr indent="0" lvl="0" marL="0" marR="0" rtl="0" algn="just">
              <a:lnSpc>
                <a:spcPct val="101994"/>
              </a:lnSpc>
              <a:spcBef>
                <a:spcPts val="0"/>
              </a:spcBef>
              <a:spcAft>
                <a:spcPts val="0"/>
              </a:spcAft>
              <a:buNone/>
            </a:pPr>
            <a:r>
              <a:rPr b="1" i="0" lang="en" sz="2700" u="none" cap="none" strike="noStrike">
                <a:solidFill>
                  <a:srgbClr val="FFFFFF"/>
                </a:solidFill>
                <a:latin typeface="Playfair Display"/>
                <a:ea typeface="Playfair Display"/>
                <a:cs typeface="Playfair Display"/>
                <a:sym typeface="Playfair Display"/>
              </a:rPr>
              <a:t>Resource </a:t>
            </a:r>
            <a:endParaRPr sz="700"/>
          </a:p>
          <a:p>
            <a:pPr indent="0" lvl="0" marL="0" marR="0" rtl="0" algn="just">
              <a:lnSpc>
                <a:spcPct val="101994"/>
              </a:lnSpc>
              <a:spcBef>
                <a:spcPts val="0"/>
              </a:spcBef>
              <a:spcAft>
                <a:spcPts val="0"/>
              </a:spcAft>
              <a:buNone/>
            </a:pPr>
            <a:r>
              <a:rPr b="1" i="0" lang="en" sz="2700" u="none" cap="none" strike="noStrike">
                <a:solidFill>
                  <a:srgbClr val="FFFFFF"/>
                </a:solidFill>
                <a:latin typeface="Playfair Display"/>
                <a:ea typeface="Playfair Display"/>
                <a:cs typeface="Playfair Display"/>
                <a:sym typeface="Playfair Display"/>
              </a:rPr>
              <a:t>Page</a:t>
            </a:r>
            <a:endParaRPr sz="700"/>
          </a:p>
        </p:txBody>
      </p:sp>
      <p:sp>
        <p:nvSpPr>
          <p:cNvPr id="515" name="Google Shape;515;p40"/>
          <p:cNvSpPr txBox="1"/>
          <p:nvPr/>
        </p:nvSpPr>
        <p:spPr>
          <a:xfrm>
            <a:off x="533346" y="1695196"/>
            <a:ext cx="2167616" cy="328295"/>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 sz="900" u="none" cap="none" strike="noStrike">
                <a:solidFill>
                  <a:srgbClr val="FFFFFF"/>
                </a:solidFill>
                <a:latin typeface="Montserrat"/>
                <a:ea typeface="Montserrat"/>
                <a:cs typeface="Montserrat"/>
                <a:sym typeface="Montserrat"/>
              </a:rPr>
              <a:t>Use these design resources in your</a:t>
            </a:r>
            <a:endParaRPr sz="700"/>
          </a:p>
          <a:p>
            <a:pPr indent="0" lvl="0" marL="0" marR="0" rtl="0" algn="l">
              <a:lnSpc>
                <a:spcPct val="140021"/>
              </a:lnSpc>
              <a:spcBef>
                <a:spcPts val="0"/>
              </a:spcBef>
              <a:spcAft>
                <a:spcPts val="0"/>
              </a:spcAft>
              <a:buNone/>
            </a:pPr>
            <a:r>
              <a:rPr b="0" i="0" lang="en" sz="900" u="none" cap="none" strike="noStrike">
                <a:solidFill>
                  <a:srgbClr val="FFFFFF"/>
                </a:solidFill>
                <a:latin typeface="Montserrat"/>
                <a:ea typeface="Montserrat"/>
                <a:cs typeface="Montserrat"/>
                <a:sym typeface="Montserrat"/>
              </a:rPr>
              <a:t>Canva Presentation.</a:t>
            </a:r>
            <a:endParaRPr sz="700"/>
          </a:p>
        </p:txBody>
      </p:sp>
      <p:sp>
        <p:nvSpPr>
          <p:cNvPr id="516" name="Google Shape;516;p40"/>
          <p:cNvSpPr txBox="1"/>
          <p:nvPr/>
        </p:nvSpPr>
        <p:spPr>
          <a:xfrm>
            <a:off x="533346" y="2325814"/>
            <a:ext cx="1798422" cy="328295"/>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 sz="900" u="none" cap="none" strike="noStrike">
                <a:solidFill>
                  <a:srgbClr val="FFFFFF"/>
                </a:solidFill>
                <a:latin typeface="Montserrat"/>
                <a:ea typeface="Montserrat"/>
                <a:cs typeface="Montserrat"/>
                <a:sym typeface="Montserrat"/>
              </a:rPr>
              <a:t>This presentation template uses the following free fonts:</a:t>
            </a:r>
            <a:endParaRPr sz="700"/>
          </a:p>
        </p:txBody>
      </p:sp>
      <p:sp>
        <p:nvSpPr>
          <p:cNvPr id="517" name="Google Shape;517;p40"/>
          <p:cNvSpPr txBox="1"/>
          <p:nvPr/>
        </p:nvSpPr>
        <p:spPr>
          <a:xfrm>
            <a:off x="533346" y="2956433"/>
            <a:ext cx="1977116" cy="494982"/>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 sz="900" u="none" cap="none" strike="noStrike">
                <a:solidFill>
                  <a:srgbClr val="FFFFFF"/>
                </a:solidFill>
                <a:latin typeface="Montserrat"/>
                <a:ea typeface="Montserrat"/>
                <a:cs typeface="Montserrat"/>
                <a:sym typeface="Montserrat"/>
              </a:rPr>
              <a:t>Titles: Playfair Display</a:t>
            </a:r>
            <a:endParaRPr sz="700"/>
          </a:p>
          <a:p>
            <a:pPr indent="0" lvl="0" marL="0" marR="0" rtl="0" algn="l">
              <a:lnSpc>
                <a:spcPct val="140021"/>
              </a:lnSpc>
              <a:spcBef>
                <a:spcPts val="0"/>
              </a:spcBef>
              <a:spcAft>
                <a:spcPts val="0"/>
              </a:spcAft>
              <a:buNone/>
            </a:pPr>
            <a:r>
              <a:rPr b="0" i="0" lang="en" sz="900" u="none" cap="none" strike="noStrike">
                <a:solidFill>
                  <a:srgbClr val="FFFFFF"/>
                </a:solidFill>
                <a:latin typeface="Montserrat"/>
                <a:ea typeface="Montserrat"/>
                <a:cs typeface="Montserrat"/>
                <a:sym typeface="Montserrat"/>
              </a:rPr>
              <a:t>Headers: Caveat</a:t>
            </a:r>
            <a:endParaRPr sz="700"/>
          </a:p>
          <a:p>
            <a:pPr indent="0" lvl="0" marL="0" marR="0" rtl="0" algn="l">
              <a:lnSpc>
                <a:spcPct val="140021"/>
              </a:lnSpc>
              <a:spcBef>
                <a:spcPts val="0"/>
              </a:spcBef>
              <a:spcAft>
                <a:spcPts val="0"/>
              </a:spcAft>
              <a:buNone/>
            </a:pPr>
            <a:r>
              <a:rPr b="0" i="0" lang="en" sz="900" u="none" cap="none" strike="noStrike">
                <a:solidFill>
                  <a:srgbClr val="FFFFFF"/>
                </a:solidFill>
                <a:latin typeface="Montserrat"/>
                <a:ea typeface="Montserrat"/>
                <a:cs typeface="Montserrat"/>
                <a:sym typeface="Montserrat"/>
              </a:rPr>
              <a:t>Body Copy: Montserrat</a:t>
            </a:r>
            <a:endParaRPr sz="700"/>
          </a:p>
        </p:txBody>
      </p:sp>
      <p:sp>
        <p:nvSpPr>
          <p:cNvPr id="518" name="Google Shape;518;p40"/>
          <p:cNvSpPr txBox="1"/>
          <p:nvPr/>
        </p:nvSpPr>
        <p:spPr>
          <a:xfrm>
            <a:off x="533346" y="3753739"/>
            <a:ext cx="1977116" cy="828357"/>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 sz="900" u="none" cap="none" strike="noStrike">
                <a:solidFill>
                  <a:srgbClr val="FFFFFF"/>
                </a:solidFill>
                <a:latin typeface="Montserrat"/>
                <a:ea typeface="Montserrat"/>
                <a:cs typeface="Montserrat"/>
                <a:sym typeface="Montserrat"/>
              </a:rPr>
              <a:t>You can find these fonts online too. Happy designing! </a:t>
            </a:r>
            <a:endParaRPr sz="700"/>
          </a:p>
          <a:p>
            <a:pPr indent="0" lvl="0" marL="0" marR="0" rtl="0" algn="l">
              <a:lnSpc>
                <a:spcPct val="140021"/>
              </a:lnSpc>
              <a:spcBef>
                <a:spcPts val="0"/>
              </a:spcBef>
              <a:spcAft>
                <a:spcPts val="0"/>
              </a:spcAft>
              <a:buNone/>
            </a:pPr>
            <a:r>
              <a:t/>
            </a:r>
            <a:endParaRPr b="0" i="0" sz="900" u="none" cap="none" strike="noStrike">
              <a:solidFill>
                <a:srgbClr val="FFFFFF"/>
              </a:solidFill>
              <a:latin typeface="Montserrat"/>
              <a:ea typeface="Montserrat"/>
              <a:cs typeface="Montserrat"/>
              <a:sym typeface="Montserrat"/>
            </a:endParaRPr>
          </a:p>
          <a:p>
            <a:pPr indent="0" lvl="0" marL="0" marR="0" rtl="0" algn="l">
              <a:lnSpc>
                <a:spcPct val="140021"/>
              </a:lnSpc>
              <a:spcBef>
                <a:spcPts val="0"/>
              </a:spcBef>
              <a:spcAft>
                <a:spcPts val="0"/>
              </a:spcAft>
              <a:buNone/>
            </a:pPr>
            <a:r>
              <a:rPr b="0" i="0" lang="en" sz="900" u="none" cap="none" strike="noStrike">
                <a:solidFill>
                  <a:srgbClr val="FFFFFF"/>
                </a:solidFill>
                <a:latin typeface="Montserrat"/>
                <a:ea typeface="Montserrat"/>
                <a:cs typeface="Montserrat"/>
                <a:sym typeface="Montserrat"/>
              </a:rPr>
              <a:t>Don't forget to delete this page</a:t>
            </a:r>
            <a:endParaRPr sz="700"/>
          </a:p>
          <a:p>
            <a:pPr indent="0" lvl="0" marL="0" marR="0" rtl="0" algn="l">
              <a:lnSpc>
                <a:spcPct val="140021"/>
              </a:lnSpc>
              <a:spcBef>
                <a:spcPts val="0"/>
              </a:spcBef>
              <a:spcAft>
                <a:spcPts val="0"/>
              </a:spcAft>
              <a:buNone/>
            </a:pPr>
            <a:r>
              <a:rPr b="0" i="0" lang="en" sz="900" u="none" cap="none" strike="noStrike">
                <a:solidFill>
                  <a:srgbClr val="FFFFFF"/>
                </a:solidFill>
                <a:latin typeface="Montserrat"/>
                <a:ea typeface="Montserrat"/>
                <a:cs typeface="Montserrat"/>
                <a:sym typeface="Montserrat"/>
              </a:rPr>
              <a:t>before presenting. </a:t>
            </a:r>
            <a:endParaRPr sz="700"/>
          </a:p>
        </p:txBody>
      </p:sp>
      <p:sp>
        <p:nvSpPr>
          <p:cNvPr id="519" name="Google Shape;519;p40"/>
          <p:cNvSpPr/>
          <p:nvPr/>
        </p:nvSpPr>
        <p:spPr>
          <a:xfrm>
            <a:off x="3312746" y="561404"/>
            <a:ext cx="482585" cy="415024"/>
          </a:xfrm>
          <a:custGeom>
            <a:rect b="b" l="l" r="r" t="t"/>
            <a:pathLst>
              <a:path extrusionOk="0" h="830047" w="965171">
                <a:moveTo>
                  <a:pt x="0" y="0"/>
                </a:moveTo>
                <a:lnTo>
                  <a:pt x="965171" y="0"/>
                </a:lnTo>
                <a:lnTo>
                  <a:pt x="965171" y="830047"/>
                </a:lnTo>
                <a:lnTo>
                  <a:pt x="0" y="830047"/>
                </a:lnTo>
                <a:lnTo>
                  <a:pt x="0" y="0"/>
                </a:lnTo>
                <a:close/>
              </a:path>
            </a:pathLst>
          </a:custGeom>
          <a:blipFill rotWithShape="1">
            <a:blip r:embed="rId3">
              <a:alphaModFix/>
            </a:blip>
            <a:stretch>
              <a:fillRect b="0" l="0" r="0" t="0"/>
            </a:stretch>
          </a:blipFill>
          <a:ln>
            <a:noFill/>
          </a:ln>
        </p:spPr>
      </p:sp>
      <p:sp>
        <p:nvSpPr>
          <p:cNvPr id="520" name="Google Shape;520;p40"/>
          <p:cNvSpPr/>
          <p:nvPr/>
        </p:nvSpPr>
        <p:spPr>
          <a:xfrm>
            <a:off x="8237680" y="561404"/>
            <a:ext cx="342993" cy="473986"/>
          </a:xfrm>
          <a:custGeom>
            <a:rect b="b" l="l" r="r" t="t"/>
            <a:pathLst>
              <a:path extrusionOk="0" h="947971" w="685987">
                <a:moveTo>
                  <a:pt x="0" y="0"/>
                </a:moveTo>
                <a:lnTo>
                  <a:pt x="685987" y="0"/>
                </a:lnTo>
                <a:lnTo>
                  <a:pt x="685987" y="947971"/>
                </a:lnTo>
                <a:lnTo>
                  <a:pt x="0" y="947971"/>
                </a:lnTo>
                <a:lnTo>
                  <a:pt x="0" y="0"/>
                </a:lnTo>
                <a:close/>
              </a:path>
            </a:pathLst>
          </a:custGeom>
          <a:blipFill rotWithShape="1">
            <a:blip r:embed="rId4">
              <a:alphaModFix/>
            </a:blip>
            <a:stretch>
              <a:fillRect b="0" l="0" r="0" t="0"/>
            </a:stretch>
          </a:blipFill>
          <a:ln>
            <a:noFill/>
          </a:ln>
        </p:spPr>
      </p:sp>
      <p:sp>
        <p:nvSpPr>
          <p:cNvPr id="521" name="Google Shape;521;p40"/>
          <p:cNvSpPr/>
          <p:nvPr/>
        </p:nvSpPr>
        <p:spPr>
          <a:xfrm>
            <a:off x="7683782" y="586653"/>
            <a:ext cx="282582" cy="423488"/>
          </a:xfrm>
          <a:custGeom>
            <a:rect b="b" l="l" r="r" t="t"/>
            <a:pathLst>
              <a:path extrusionOk="0" h="846975" w="565163">
                <a:moveTo>
                  <a:pt x="0" y="0"/>
                </a:moveTo>
                <a:lnTo>
                  <a:pt x="565163" y="0"/>
                </a:lnTo>
                <a:lnTo>
                  <a:pt x="565163" y="846975"/>
                </a:lnTo>
                <a:lnTo>
                  <a:pt x="0" y="846975"/>
                </a:lnTo>
                <a:lnTo>
                  <a:pt x="0" y="0"/>
                </a:lnTo>
                <a:close/>
              </a:path>
            </a:pathLst>
          </a:custGeom>
          <a:blipFill rotWithShape="1">
            <a:blip r:embed="rId5">
              <a:alphaModFix/>
            </a:blip>
            <a:stretch>
              <a:fillRect b="0" l="0" r="0" t="0"/>
            </a:stretch>
          </a:blipFill>
          <a:ln>
            <a:noFill/>
          </a:ln>
        </p:spPr>
      </p:sp>
      <p:sp>
        <p:nvSpPr>
          <p:cNvPr id="522" name="Google Shape;522;p40"/>
          <p:cNvSpPr/>
          <p:nvPr/>
        </p:nvSpPr>
        <p:spPr>
          <a:xfrm>
            <a:off x="6946322" y="586653"/>
            <a:ext cx="468648" cy="423488"/>
          </a:xfrm>
          <a:custGeom>
            <a:rect b="b" l="l" r="r" t="t"/>
            <a:pathLst>
              <a:path extrusionOk="0" h="846975" w="937296">
                <a:moveTo>
                  <a:pt x="0" y="0"/>
                </a:moveTo>
                <a:lnTo>
                  <a:pt x="937296" y="0"/>
                </a:lnTo>
                <a:lnTo>
                  <a:pt x="937296" y="846975"/>
                </a:lnTo>
                <a:lnTo>
                  <a:pt x="0" y="846975"/>
                </a:lnTo>
                <a:lnTo>
                  <a:pt x="0" y="0"/>
                </a:lnTo>
                <a:close/>
              </a:path>
            </a:pathLst>
          </a:custGeom>
          <a:blipFill rotWithShape="1">
            <a:blip r:embed="rId6">
              <a:alphaModFix/>
            </a:blip>
            <a:stretch>
              <a:fillRect b="0" l="0" r="0" t="0"/>
            </a:stretch>
          </a:blipFill>
          <a:ln>
            <a:noFill/>
          </a:ln>
        </p:spPr>
      </p:sp>
      <p:sp>
        <p:nvSpPr>
          <p:cNvPr id="523" name="Google Shape;523;p40"/>
          <p:cNvSpPr/>
          <p:nvPr/>
        </p:nvSpPr>
        <p:spPr>
          <a:xfrm>
            <a:off x="6254022" y="586653"/>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7">
              <a:alphaModFix/>
            </a:blip>
            <a:stretch>
              <a:fillRect b="0" l="0" r="0" t="0"/>
            </a:stretch>
          </a:blipFill>
          <a:ln>
            <a:noFill/>
          </a:ln>
        </p:spPr>
      </p:sp>
      <p:sp>
        <p:nvSpPr>
          <p:cNvPr id="524" name="Google Shape;524;p40"/>
          <p:cNvSpPr/>
          <p:nvPr/>
        </p:nvSpPr>
        <p:spPr>
          <a:xfrm>
            <a:off x="5405819" y="590884"/>
            <a:ext cx="579390" cy="356062"/>
          </a:xfrm>
          <a:custGeom>
            <a:rect b="b" l="l" r="r" t="t"/>
            <a:pathLst>
              <a:path extrusionOk="0" h="712123" w="1158780">
                <a:moveTo>
                  <a:pt x="0" y="0"/>
                </a:moveTo>
                <a:lnTo>
                  <a:pt x="1158781" y="0"/>
                </a:lnTo>
                <a:lnTo>
                  <a:pt x="1158781" y="712123"/>
                </a:lnTo>
                <a:lnTo>
                  <a:pt x="0" y="712123"/>
                </a:lnTo>
                <a:lnTo>
                  <a:pt x="0" y="0"/>
                </a:lnTo>
                <a:close/>
              </a:path>
            </a:pathLst>
          </a:custGeom>
          <a:blipFill rotWithShape="1">
            <a:blip r:embed="rId8">
              <a:alphaModFix/>
            </a:blip>
            <a:stretch>
              <a:fillRect b="0" l="0" r="0" t="0"/>
            </a:stretch>
          </a:blipFill>
          <a:ln>
            <a:noFill/>
          </a:ln>
        </p:spPr>
      </p:sp>
      <p:sp>
        <p:nvSpPr>
          <p:cNvPr id="525" name="Google Shape;525;p40"/>
          <p:cNvSpPr/>
          <p:nvPr/>
        </p:nvSpPr>
        <p:spPr>
          <a:xfrm>
            <a:off x="4064144" y="561404"/>
            <a:ext cx="473985"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9">
              <a:alphaModFix/>
            </a:blip>
            <a:stretch>
              <a:fillRect b="0" l="0" r="0" t="0"/>
            </a:stretch>
          </a:blipFill>
          <a:ln>
            <a:noFill/>
          </a:ln>
        </p:spPr>
      </p:sp>
      <p:sp>
        <p:nvSpPr>
          <p:cNvPr id="526" name="Google Shape;526;p40"/>
          <p:cNvSpPr/>
          <p:nvPr/>
        </p:nvSpPr>
        <p:spPr>
          <a:xfrm>
            <a:off x="4806941" y="561404"/>
            <a:ext cx="330067" cy="473986"/>
          </a:xfrm>
          <a:custGeom>
            <a:rect b="b" l="l" r="r" t="t"/>
            <a:pathLst>
              <a:path extrusionOk="0" h="947971" w="660133">
                <a:moveTo>
                  <a:pt x="0" y="0"/>
                </a:moveTo>
                <a:lnTo>
                  <a:pt x="660133" y="0"/>
                </a:lnTo>
                <a:lnTo>
                  <a:pt x="660133" y="947971"/>
                </a:lnTo>
                <a:lnTo>
                  <a:pt x="0" y="947971"/>
                </a:lnTo>
                <a:lnTo>
                  <a:pt x="0" y="0"/>
                </a:lnTo>
                <a:close/>
              </a:path>
            </a:pathLst>
          </a:custGeom>
          <a:blipFill rotWithShape="1">
            <a:blip r:embed="rId10">
              <a:alphaModFix/>
            </a:blip>
            <a:stretch>
              <a:fillRect b="0" l="0" r="0" t="0"/>
            </a:stretch>
          </a:blipFill>
          <a:ln>
            <a:noFill/>
          </a:ln>
        </p:spPr>
      </p:sp>
      <p:sp>
        <p:nvSpPr>
          <p:cNvPr id="527" name="Google Shape;527;p40"/>
          <p:cNvSpPr/>
          <p:nvPr/>
        </p:nvSpPr>
        <p:spPr>
          <a:xfrm>
            <a:off x="6701238" y="1443540"/>
            <a:ext cx="416246" cy="473985"/>
          </a:xfrm>
          <a:custGeom>
            <a:rect b="b" l="l" r="r" t="t"/>
            <a:pathLst>
              <a:path extrusionOk="0" h="947971" w="832491">
                <a:moveTo>
                  <a:pt x="0" y="0"/>
                </a:moveTo>
                <a:lnTo>
                  <a:pt x="832491" y="0"/>
                </a:lnTo>
                <a:lnTo>
                  <a:pt x="832491" y="947971"/>
                </a:lnTo>
                <a:lnTo>
                  <a:pt x="0" y="947971"/>
                </a:lnTo>
                <a:lnTo>
                  <a:pt x="0" y="0"/>
                </a:lnTo>
                <a:close/>
              </a:path>
            </a:pathLst>
          </a:custGeom>
          <a:blipFill rotWithShape="1">
            <a:blip r:embed="rId11">
              <a:alphaModFix/>
            </a:blip>
            <a:stretch>
              <a:fillRect b="0" l="0" r="0" t="0"/>
            </a:stretch>
          </a:blipFill>
          <a:ln>
            <a:noFill/>
          </a:ln>
        </p:spPr>
      </p:sp>
      <p:sp>
        <p:nvSpPr>
          <p:cNvPr id="528" name="Google Shape;528;p40"/>
          <p:cNvSpPr/>
          <p:nvPr/>
        </p:nvSpPr>
        <p:spPr>
          <a:xfrm>
            <a:off x="8076295" y="1529537"/>
            <a:ext cx="549554" cy="326735"/>
          </a:xfrm>
          <a:custGeom>
            <a:rect b="b" l="l" r="r" t="t"/>
            <a:pathLst>
              <a:path extrusionOk="0" h="653470" w="1099108">
                <a:moveTo>
                  <a:pt x="0" y="0"/>
                </a:moveTo>
                <a:lnTo>
                  <a:pt x="1099108" y="0"/>
                </a:lnTo>
                <a:lnTo>
                  <a:pt x="1099108" y="653470"/>
                </a:lnTo>
                <a:lnTo>
                  <a:pt x="0" y="653470"/>
                </a:lnTo>
                <a:lnTo>
                  <a:pt x="0" y="0"/>
                </a:lnTo>
                <a:close/>
              </a:path>
            </a:pathLst>
          </a:custGeom>
          <a:blipFill rotWithShape="1">
            <a:blip r:embed="rId12">
              <a:alphaModFix/>
            </a:blip>
            <a:stretch>
              <a:fillRect b="0" l="0" r="0" t="0"/>
            </a:stretch>
          </a:blipFill>
          <a:ln>
            <a:noFill/>
          </a:ln>
        </p:spPr>
      </p:sp>
      <p:sp>
        <p:nvSpPr>
          <p:cNvPr id="529" name="Google Shape;529;p40"/>
          <p:cNvSpPr/>
          <p:nvPr/>
        </p:nvSpPr>
        <p:spPr>
          <a:xfrm>
            <a:off x="3968595" y="1468789"/>
            <a:ext cx="423488" cy="423488"/>
          </a:xfrm>
          <a:custGeom>
            <a:rect b="b" l="l" r="r" t="t"/>
            <a:pathLst>
              <a:path extrusionOk="0" h="846975" w="846975">
                <a:moveTo>
                  <a:pt x="0" y="0"/>
                </a:moveTo>
                <a:lnTo>
                  <a:pt x="846974" y="0"/>
                </a:lnTo>
                <a:lnTo>
                  <a:pt x="846974" y="846975"/>
                </a:lnTo>
                <a:lnTo>
                  <a:pt x="0" y="846975"/>
                </a:lnTo>
                <a:lnTo>
                  <a:pt x="0" y="0"/>
                </a:lnTo>
                <a:close/>
              </a:path>
            </a:pathLst>
          </a:custGeom>
          <a:blipFill rotWithShape="1">
            <a:blip r:embed="rId13">
              <a:alphaModFix/>
            </a:blip>
            <a:stretch>
              <a:fillRect b="0" l="0" r="0" t="0"/>
            </a:stretch>
          </a:blipFill>
          <a:ln>
            <a:noFill/>
          </a:ln>
        </p:spPr>
      </p:sp>
      <p:sp>
        <p:nvSpPr>
          <p:cNvPr id="530" name="Google Shape;530;p40"/>
          <p:cNvSpPr/>
          <p:nvPr/>
        </p:nvSpPr>
        <p:spPr>
          <a:xfrm>
            <a:off x="3312746" y="1468789"/>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14">
              <a:alphaModFix/>
            </a:blip>
            <a:stretch>
              <a:fillRect b="0" l="0" r="0" t="0"/>
            </a:stretch>
          </a:blipFill>
          <a:ln>
            <a:noFill/>
          </a:ln>
        </p:spPr>
      </p:sp>
      <p:sp>
        <p:nvSpPr>
          <p:cNvPr id="531" name="Google Shape;531;p40"/>
          <p:cNvSpPr/>
          <p:nvPr/>
        </p:nvSpPr>
        <p:spPr>
          <a:xfrm>
            <a:off x="5978383" y="1456231"/>
            <a:ext cx="469967" cy="448604"/>
          </a:xfrm>
          <a:custGeom>
            <a:rect b="b" l="l" r="r" t="t"/>
            <a:pathLst>
              <a:path extrusionOk="0" h="897209" w="939933">
                <a:moveTo>
                  <a:pt x="0" y="0"/>
                </a:moveTo>
                <a:lnTo>
                  <a:pt x="939934" y="0"/>
                </a:lnTo>
                <a:lnTo>
                  <a:pt x="939934" y="897209"/>
                </a:lnTo>
                <a:lnTo>
                  <a:pt x="0" y="897209"/>
                </a:lnTo>
                <a:lnTo>
                  <a:pt x="0" y="0"/>
                </a:lnTo>
                <a:close/>
              </a:path>
            </a:pathLst>
          </a:custGeom>
          <a:blipFill rotWithShape="1">
            <a:blip r:embed="rId15">
              <a:alphaModFix/>
            </a:blip>
            <a:stretch>
              <a:fillRect b="0" l="0" r="0" t="0"/>
            </a:stretch>
          </a:blipFill>
          <a:ln>
            <a:noFill/>
          </a:ln>
        </p:spPr>
      </p:sp>
      <p:sp>
        <p:nvSpPr>
          <p:cNvPr id="532" name="Google Shape;532;p40"/>
          <p:cNvSpPr/>
          <p:nvPr/>
        </p:nvSpPr>
        <p:spPr>
          <a:xfrm>
            <a:off x="4634022" y="1443540"/>
            <a:ext cx="470539" cy="473985"/>
          </a:xfrm>
          <a:custGeom>
            <a:rect b="b" l="l" r="r" t="t"/>
            <a:pathLst>
              <a:path extrusionOk="0" h="947971" w="941077">
                <a:moveTo>
                  <a:pt x="0" y="0"/>
                </a:moveTo>
                <a:lnTo>
                  <a:pt x="941077" y="0"/>
                </a:lnTo>
                <a:lnTo>
                  <a:pt x="941077" y="947971"/>
                </a:lnTo>
                <a:lnTo>
                  <a:pt x="0" y="947971"/>
                </a:lnTo>
                <a:lnTo>
                  <a:pt x="0" y="0"/>
                </a:lnTo>
                <a:close/>
              </a:path>
            </a:pathLst>
          </a:custGeom>
          <a:blipFill rotWithShape="1">
            <a:blip r:embed="rId16">
              <a:alphaModFix/>
            </a:blip>
            <a:stretch>
              <a:fillRect b="0" l="0" r="0" t="0"/>
            </a:stretch>
          </a:blipFill>
          <a:ln>
            <a:noFill/>
          </a:ln>
        </p:spPr>
      </p:sp>
      <p:sp>
        <p:nvSpPr>
          <p:cNvPr id="533" name="Google Shape;533;p40"/>
          <p:cNvSpPr/>
          <p:nvPr/>
        </p:nvSpPr>
        <p:spPr>
          <a:xfrm>
            <a:off x="5341711" y="1438883"/>
            <a:ext cx="392487" cy="478643"/>
          </a:xfrm>
          <a:custGeom>
            <a:rect b="b" l="l" r="r" t="t"/>
            <a:pathLst>
              <a:path extrusionOk="0" h="957285" w="784974">
                <a:moveTo>
                  <a:pt x="0" y="0"/>
                </a:moveTo>
                <a:lnTo>
                  <a:pt x="784974" y="0"/>
                </a:lnTo>
                <a:lnTo>
                  <a:pt x="784974" y="957285"/>
                </a:lnTo>
                <a:lnTo>
                  <a:pt x="0" y="957285"/>
                </a:lnTo>
                <a:lnTo>
                  <a:pt x="0" y="0"/>
                </a:lnTo>
                <a:close/>
              </a:path>
            </a:pathLst>
          </a:custGeom>
          <a:blipFill rotWithShape="1">
            <a:blip r:embed="rId17">
              <a:alphaModFix/>
            </a:blip>
            <a:stretch>
              <a:fillRect b="0" l="0" r="0" t="0"/>
            </a:stretch>
          </a:blipFill>
          <a:ln>
            <a:noFill/>
          </a:ln>
        </p:spPr>
      </p:sp>
      <p:sp>
        <p:nvSpPr>
          <p:cNvPr id="534" name="Google Shape;534;p40"/>
          <p:cNvSpPr/>
          <p:nvPr/>
        </p:nvSpPr>
        <p:spPr>
          <a:xfrm>
            <a:off x="7381518" y="1468789"/>
            <a:ext cx="445785" cy="448229"/>
          </a:xfrm>
          <a:custGeom>
            <a:rect b="b" l="l" r="r" t="t"/>
            <a:pathLst>
              <a:path extrusionOk="0" h="896459" w="891570">
                <a:moveTo>
                  <a:pt x="0" y="0"/>
                </a:moveTo>
                <a:lnTo>
                  <a:pt x="891570" y="0"/>
                </a:lnTo>
                <a:lnTo>
                  <a:pt x="891570" y="896459"/>
                </a:lnTo>
                <a:lnTo>
                  <a:pt x="0" y="896459"/>
                </a:lnTo>
                <a:lnTo>
                  <a:pt x="0" y="0"/>
                </a:lnTo>
                <a:close/>
              </a:path>
            </a:pathLst>
          </a:custGeom>
          <a:blipFill rotWithShape="1">
            <a:blip r:embed="rId18">
              <a:alphaModFix/>
            </a:blip>
            <a:stretch>
              <a:fillRect b="0" l="0" r="0" t="0"/>
            </a:stretch>
          </a:blipFill>
          <a:ln>
            <a:noFill/>
          </a:ln>
        </p:spPr>
      </p:sp>
      <p:sp>
        <p:nvSpPr>
          <p:cNvPr id="535" name="Google Shape;535;p40"/>
          <p:cNvSpPr/>
          <p:nvPr/>
        </p:nvSpPr>
        <p:spPr>
          <a:xfrm>
            <a:off x="7333870" y="2314621"/>
            <a:ext cx="382636" cy="473986"/>
          </a:xfrm>
          <a:custGeom>
            <a:rect b="b" l="l" r="r" t="t"/>
            <a:pathLst>
              <a:path extrusionOk="0" h="947971" w="765272">
                <a:moveTo>
                  <a:pt x="0" y="0"/>
                </a:moveTo>
                <a:lnTo>
                  <a:pt x="765271" y="0"/>
                </a:lnTo>
                <a:lnTo>
                  <a:pt x="765271" y="947971"/>
                </a:lnTo>
                <a:lnTo>
                  <a:pt x="0" y="947971"/>
                </a:lnTo>
                <a:lnTo>
                  <a:pt x="0" y="0"/>
                </a:lnTo>
                <a:close/>
              </a:path>
            </a:pathLst>
          </a:custGeom>
          <a:blipFill rotWithShape="1">
            <a:blip r:embed="rId19">
              <a:alphaModFix/>
            </a:blip>
            <a:stretch>
              <a:fillRect b="0" l="0" r="0" t="0"/>
            </a:stretch>
          </a:blipFill>
          <a:ln>
            <a:noFill/>
          </a:ln>
        </p:spPr>
      </p:sp>
      <p:sp>
        <p:nvSpPr>
          <p:cNvPr id="536" name="Google Shape;536;p40"/>
          <p:cNvSpPr/>
          <p:nvPr/>
        </p:nvSpPr>
        <p:spPr>
          <a:xfrm>
            <a:off x="6509367" y="2314621"/>
            <a:ext cx="515202" cy="473986"/>
          </a:xfrm>
          <a:custGeom>
            <a:rect b="b" l="l" r="r" t="t"/>
            <a:pathLst>
              <a:path extrusionOk="0" h="947971" w="1030404">
                <a:moveTo>
                  <a:pt x="0" y="0"/>
                </a:moveTo>
                <a:lnTo>
                  <a:pt x="1030403" y="0"/>
                </a:lnTo>
                <a:lnTo>
                  <a:pt x="1030403" y="947971"/>
                </a:lnTo>
                <a:lnTo>
                  <a:pt x="0" y="947971"/>
                </a:lnTo>
                <a:lnTo>
                  <a:pt x="0" y="0"/>
                </a:lnTo>
                <a:close/>
              </a:path>
            </a:pathLst>
          </a:custGeom>
          <a:blipFill rotWithShape="1">
            <a:blip r:embed="rId20">
              <a:alphaModFix/>
            </a:blip>
            <a:stretch>
              <a:fillRect b="0" l="0" r="0" t="0"/>
            </a:stretch>
          </a:blipFill>
          <a:ln>
            <a:noFill/>
          </a:ln>
        </p:spPr>
      </p:sp>
      <p:sp>
        <p:nvSpPr>
          <p:cNvPr id="537" name="Google Shape;537;p40"/>
          <p:cNvSpPr/>
          <p:nvPr/>
        </p:nvSpPr>
        <p:spPr>
          <a:xfrm>
            <a:off x="8057627" y="2422109"/>
            <a:ext cx="541663" cy="311210"/>
          </a:xfrm>
          <a:custGeom>
            <a:rect b="b" l="l" r="r" t="t"/>
            <a:pathLst>
              <a:path extrusionOk="0" h="622419" w="1083325">
                <a:moveTo>
                  <a:pt x="0" y="0"/>
                </a:moveTo>
                <a:lnTo>
                  <a:pt x="1083324" y="0"/>
                </a:lnTo>
                <a:lnTo>
                  <a:pt x="1083324" y="622420"/>
                </a:lnTo>
                <a:lnTo>
                  <a:pt x="0" y="622420"/>
                </a:lnTo>
                <a:lnTo>
                  <a:pt x="0" y="0"/>
                </a:lnTo>
                <a:close/>
              </a:path>
            </a:pathLst>
          </a:custGeom>
          <a:blipFill rotWithShape="1">
            <a:blip r:embed="rId21">
              <a:alphaModFix/>
            </a:blip>
            <a:stretch>
              <a:fillRect b="0" l="0" r="0" t="0"/>
            </a:stretch>
          </a:blipFill>
          <a:ln>
            <a:noFill/>
          </a:ln>
        </p:spPr>
      </p:sp>
      <p:sp>
        <p:nvSpPr>
          <p:cNvPr id="538" name="Google Shape;538;p40"/>
          <p:cNvSpPr/>
          <p:nvPr/>
        </p:nvSpPr>
        <p:spPr>
          <a:xfrm>
            <a:off x="4953208" y="2314621"/>
            <a:ext cx="473986"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22">
              <a:alphaModFix/>
            </a:blip>
            <a:stretch>
              <a:fillRect b="0" l="0" r="0" t="0"/>
            </a:stretch>
          </a:blipFill>
          <a:ln>
            <a:noFill/>
          </a:ln>
        </p:spPr>
      </p:sp>
      <p:sp>
        <p:nvSpPr>
          <p:cNvPr id="539" name="Google Shape;539;p40"/>
          <p:cNvSpPr/>
          <p:nvPr/>
        </p:nvSpPr>
        <p:spPr>
          <a:xfrm>
            <a:off x="3312746" y="2314621"/>
            <a:ext cx="551146" cy="473986"/>
          </a:xfrm>
          <a:custGeom>
            <a:rect b="b" l="l" r="r" t="t"/>
            <a:pathLst>
              <a:path extrusionOk="0" h="947971" w="1102292">
                <a:moveTo>
                  <a:pt x="0" y="0"/>
                </a:moveTo>
                <a:lnTo>
                  <a:pt x="1102293" y="0"/>
                </a:lnTo>
                <a:lnTo>
                  <a:pt x="1102293" y="947971"/>
                </a:lnTo>
                <a:lnTo>
                  <a:pt x="0" y="947971"/>
                </a:lnTo>
                <a:lnTo>
                  <a:pt x="0" y="0"/>
                </a:lnTo>
                <a:close/>
              </a:path>
            </a:pathLst>
          </a:custGeom>
          <a:blipFill rotWithShape="1">
            <a:blip r:embed="rId23">
              <a:alphaModFix/>
            </a:blip>
            <a:stretch>
              <a:fillRect b="0" l="0" r="0" t="0"/>
            </a:stretch>
          </a:blipFill>
          <a:ln>
            <a:noFill/>
          </a:ln>
        </p:spPr>
      </p:sp>
      <p:sp>
        <p:nvSpPr>
          <p:cNvPr id="540" name="Google Shape;540;p40"/>
          <p:cNvSpPr/>
          <p:nvPr/>
        </p:nvSpPr>
        <p:spPr>
          <a:xfrm>
            <a:off x="5680463" y="2314621"/>
            <a:ext cx="473124" cy="473986"/>
          </a:xfrm>
          <a:custGeom>
            <a:rect b="b" l="l" r="r" t="t"/>
            <a:pathLst>
              <a:path extrusionOk="0" h="947971" w="946248">
                <a:moveTo>
                  <a:pt x="0" y="0"/>
                </a:moveTo>
                <a:lnTo>
                  <a:pt x="946248" y="0"/>
                </a:lnTo>
                <a:lnTo>
                  <a:pt x="946248" y="947971"/>
                </a:lnTo>
                <a:lnTo>
                  <a:pt x="0" y="947971"/>
                </a:lnTo>
                <a:lnTo>
                  <a:pt x="0" y="0"/>
                </a:lnTo>
                <a:close/>
              </a:path>
            </a:pathLst>
          </a:custGeom>
          <a:blipFill rotWithShape="1">
            <a:blip r:embed="rId24">
              <a:alphaModFix/>
            </a:blip>
            <a:stretch>
              <a:fillRect b="0" l="0" r="0" t="0"/>
            </a:stretch>
          </a:blipFill>
          <a:ln>
            <a:noFill/>
          </a:ln>
        </p:spPr>
      </p:sp>
      <p:sp>
        <p:nvSpPr>
          <p:cNvPr id="541" name="Google Shape;541;p40"/>
          <p:cNvSpPr/>
          <p:nvPr/>
        </p:nvSpPr>
        <p:spPr>
          <a:xfrm>
            <a:off x="4171557" y="2314621"/>
            <a:ext cx="473986" cy="473986"/>
          </a:xfrm>
          <a:custGeom>
            <a:rect b="b" l="l" r="r" t="t"/>
            <a:pathLst>
              <a:path extrusionOk="0" h="947971" w="947971">
                <a:moveTo>
                  <a:pt x="0" y="0"/>
                </a:moveTo>
                <a:lnTo>
                  <a:pt x="947972" y="0"/>
                </a:lnTo>
                <a:lnTo>
                  <a:pt x="947972" y="947971"/>
                </a:lnTo>
                <a:lnTo>
                  <a:pt x="0" y="947971"/>
                </a:lnTo>
                <a:lnTo>
                  <a:pt x="0" y="0"/>
                </a:lnTo>
                <a:close/>
              </a:path>
            </a:pathLst>
          </a:custGeom>
          <a:blipFill rotWithShape="1">
            <a:blip r:embed="rId25">
              <a:alphaModFix/>
            </a:blip>
            <a:stretch>
              <a:fillRect b="0" l="0" r="0" t="0"/>
            </a:stretch>
          </a:blipFill>
          <a:ln>
            <a:noFill/>
          </a:ln>
        </p:spPr>
      </p:sp>
      <p:sp>
        <p:nvSpPr>
          <p:cNvPr id="542" name="Google Shape;542;p40"/>
          <p:cNvSpPr/>
          <p:nvPr/>
        </p:nvSpPr>
        <p:spPr>
          <a:xfrm>
            <a:off x="6766766" y="3198731"/>
            <a:ext cx="519464" cy="409904"/>
          </a:xfrm>
          <a:custGeom>
            <a:rect b="b" l="l" r="r" t="t"/>
            <a:pathLst>
              <a:path extrusionOk="0" h="819809" w="1038928">
                <a:moveTo>
                  <a:pt x="0" y="0"/>
                </a:moveTo>
                <a:lnTo>
                  <a:pt x="1038928" y="0"/>
                </a:lnTo>
                <a:lnTo>
                  <a:pt x="1038928" y="819809"/>
                </a:lnTo>
                <a:lnTo>
                  <a:pt x="0" y="819809"/>
                </a:lnTo>
                <a:lnTo>
                  <a:pt x="0" y="0"/>
                </a:lnTo>
                <a:close/>
              </a:path>
            </a:pathLst>
          </a:custGeom>
          <a:blipFill rotWithShape="1">
            <a:blip r:embed="rId26">
              <a:alphaModFix/>
            </a:blip>
            <a:stretch>
              <a:fillRect b="0" l="0" r="0" t="0"/>
            </a:stretch>
          </a:blipFill>
          <a:ln>
            <a:noFill/>
          </a:ln>
        </p:spPr>
      </p:sp>
      <p:sp>
        <p:nvSpPr>
          <p:cNvPr id="543" name="Google Shape;543;p40"/>
          <p:cNvSpPr/>
          <p:nvPr/>
        </p:nvSpPr>
        <p:spPr>
          <a:xfrm>
            <a:off x="5970571" y="3217995"/>
            <a:ext cx="535731" cy="322413"/>
          </a:xfrm>
          <a:custGeom>
            <a:rect b="b" l="l" r="r" t="t"/>
            <a:pathLst>
              <a:path extrusionOk="0" h="644825" w="1071462">
                <a:moveTo>
                  <a:pt x="0" y="0"/>
                </a:moveTo>
                <a:lnTo>
                  <a:pt x="1071462" y="0"/>
                </a:lnTo>
                <a:lnTo>
                  <a:pt x="1071462" y="644826"/>
                </a:lnTo>
                <a:lnTo>
                  <a:pt x="0" y="644826"/>
                </a:lnTo>
                <a:lnTo>
                  <a:pt x="0" y="0"/>
                </a:lnTo>
                <a:close/>
              </a:path>
            </a:pathLst>
          </a:custGeom>
          <a:blipFill rotWithShape="1">
            <a:blip r:embed="rId27">
              <a:alphaModFix/>
            </a:blip>
            <a:stretch>
              <a:fillRect b="0" l="0" r="0" t="0"/>
            </a:stretch>
          </a:blipFill>
          <a:ln>
            <a:noFill/>
          </a:ln>
        </p:spPr>
      </p:sp>
      <p:sp>
        <p:nvSpPr>
          <p:cNvPr id="544" name="Google Shape;544;p40"/>
          <p:cNvSpPr/>
          <p:nvPr/>
        </p:nvSpPr>
        <p:spPr>
          <a:xfrm>
            <a:off x="4709211" y="3168745"/>
            <a:ext cx="440830" cy="469877"/>
          </a:xfrm>
          <a:custGeom>
            <a:rect b="b" l="l" r="r" t="t"/>
            <a:pathLst>
              <a:path extrusionOk="0" h="939754" w="881660">
                <a:moveTo>
                  <a:pt x="0" y="0"/>
                </a:moveTo>
                <a:lnTo>
                  <a:pt x="881660" y="0"/>
                </a:lnTo>
                <a:lnTo>
                  <a:pt x="881660" y="939754"/>
                </a:lnTo>
                <a:lnTo>
                  <a:pt x="0" y="939754"/>
                </a:lnTo>
                <a:lnTo>
                  <a:pt x="0" y="0"/>
                </a:lnTo>
                <a:close/>
              </a:path>
            </a:pathLst>
          </a:custGeom>
          <a:blipFill rotWithShape="1">
            <a:blip r:embed="rId28">
              <a:alphaModFix/>
            </a:blip>
            <a:stretch>
              <a:fillRect b="0" l="0" r="0" t="0"/>
            </a:stretch>
          </a:blipFill>
          <a:ln>
            <a:noFill/>
          </a:ln>
        </p:spPr>
      </p:sp>
      <p:sp>
        <p:nvSpPr>
          <p:cNvPr id="545" name="Google Shape;545;p40"/>
          <p:cNvSpPr/>
          <p:nvPr/>
        </p:nvSpPr>
        <p:spPr>
          <a:xfrm>
            <a:off x="5410505" y="3174249"/>
            <a:ext cx="299603" cy="409905"/>
          </a:xfrm>
          <a:custGeom>
            <a:rect b="b" l="l" r="r" t="t"/>
            <a:pathLst>
              <a:path extrusionOk="0" h="819809" w="599206">
                <a:moveTo>
                  <a:pt x="0" y="0"/>
                </a:moveTo>
                <a:lnTo>
                  <a:pt x="599205" y="0"/>
                </a:lnTo>
                <a:lnTo>
                  <a:pt x="599205" y="819808"/>
                </a:lnTo>
                <a:lnTo>
                  <a:pt x="0" y="819808"/>
                </a:lnTo>
                <a:lnTo>
                  <a:pt x="0" y="0"/>
                </a:lnTo>
                <a:close/>
              </a:path>
            </a:pathLst>
          </a:custGeom>
          <a:blipFill rotWithShape="1">
            <a:blip r:embed="rId29">
              <a:alphaModFix/>
            </a:blip>
            <a:stretch>
              <a:fillRect b="0" l="0" r="0" t="0"/>
            </a:stretch>
          </a:blipFill>
          <a:ln>
            <a:noFill/>
          </a:ln>
        </p:spPr>
      </p:sp>
      <p:sp>
        <p:nvSpPr>
          <p:cNvPr id="546" name="Google Shape;546;p40"/>
          <p:cNvSpPr/>
          <p:nvPr/>
        </p:nvSpPr>
        <p:spPr>
          <a:xfrm>
            <a:off x="4104822" y="3168745"/>
            <a:ext cx="342583" cy="469877"/>
          </a:xfrm>
          <a:custGeom>
            <a:rect b="b" l="l" r="r" t="t"/>
            <a:pathLst>
              <a:path extrusionOk="0" h="939754" w="685166">
                <a:moveTo>
                  <a:pt x="0" y="0"/>
                </a:moveTo>
                <a:lnTo>
                  <a:pt x="685166" y="0"/>
                </a:lnTo>
                <a:lnTo>
                  <a:pt x="685166" y="939754"/>
                </a:lnTo>
                <a:lnTo>
                  <a:pt x="0" y="939754"/>
                </a:lnTo>
                <a:lnTo>
                  <a:pt x="0" y="0"/>
                </a:lnTo>
                <a:close/>
              </a:path>
            </a:pathLst>
          </a:custGeom>
          <a:blipFill rotWithShape="1">
            <a:blip r:embed="rId30">
              <a:alphaModFix/>
            </a:blip>
            <a:stretch>
              <a:fillRect b="0" l="0" r="0" t="0"/>
            </a:stretch>
          </a:blipFill>
          <a:ln>
            <a:noFill/>
          </a:ln>
        </p:spPr>
      </p:sp>
      <p:sp>
        <p:nvSpPr>
          <p:cNvPr id="547" name="Google Shape;547;p40"/>
          <p:cNvSpPr/>
          <p:nvPr/>
        </p:nvSpPr>
        <p:spPr>
          <a:xfrm>
            <a:off x="8219746"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1">
              <a:alphaModFix/>
            </a:blip>
            <a:stretch>
              <a:fillRect b="0" l="0" r="0" t="0"/>
            </a:stretch>
          </a:blipFill>
          <a:ln>
            <a:noFill/>
          </a:ln>
        </p:spPr>
      </p:sp>
      <p:sp>
        <p:nvSpPr>
          <p:cNvPr id="548" name="Google Shape;548;p40"/>
          <p:cNvSpPr/>
          <p:nvPr/>
        </p:nvSpPr>
        <p:spPr>
          <a:xfrm>
            <a:off x="7548707"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2">
              <a:alphaModFix/>
            </a:blip>
            <a:stretch>
              <a:fillRect b="0" l="0" r="0" t="0"/>
            </a:stretch>
          </a:blipFill>
          <a:ln>
            <a:noFill/>
          </a:ln>
        </p:spPr>
      </p:sp>
      <p:sp>
        <p:nvSpPr>
          <p:cNvPr id="549" name="Google Shape;549;p40"/>
          <p:cNvSpPr/>
          <p:nvPr/>
        </p:nvSpPr>
        <p:spPr>
          <a:xfrm>
            <a:off x="3312746" y="3142208"/>
            <a:ext cx="530942" cy="473985"/>
          </a:xfrm>
          <a:custGeom>
            <a:rect b="b" l="l" r="r" t="t"/>
            <a:pathLst>
              <a:path extrusionOk="0" h="947971" w="1061883">
                <a:moveTo>
                  <a:pt x="0" y="0"/>
                </a:moveTo>
                <a:lnTo>
                  <a:pt x="1061883" y="0"/>
                </a:lnTo>
                <a:lnTo>
                  <a:pt x="1061883" y="947972"/>
                </a:lnTo>
                <a:lnTo>
                  <a:pt x="0" y="947972"/>
                </a:lnTo>
                <a:lnTo>
                  <a:pt x="0" y="0"/>
                </a:lnTo>
                <a:close/>
              </a:path>
            </a:pathLst>
          </a:custGeom>
          <a:blipFill rotWithShape="1">
            <a:blip r:embed="rId33">
              <a:alphaModFix/>
            </a:blip>
            <a:stretch>
              <a:fillRect b="0" l="0" r="0" t="0"/>
            </a:stretch>
          </a:blipFill>
          <a:ln>
            <a:noFill/>
          </a:ln>
        </p:spPr>
      </p:sp>
      <p:sp>
        <p:nvSpPr>
          <p:cNvPr id="550" name="Google Shape;550;p40"/>
          <p:cNvSpPr/>
          <p:nvPr/>
        </p:nvSpPr>
        <p:spPr>
          <a:xfrm>
            <a:off x="8118957" y="4076422"/>
            <a:ext cx="405786" cy="463996"/>
          </a:xfrm>
          <a:custGeom>
            <a:rect b="b" l="l" r="r" t="t"/>
            <a:pathLst>
              <a:path extrusionOk="0" h="927993" w="811572">
                <a:moveTo>
                  <a:pt x="0" y="0"/>
                </a:moveTo>
                <a:lnTo>
                  <a:pt x="811573" y="0"/>
                </a:lnTo>
                <a:lnTo>
                  <a:pt x="811573" y="927994"/>
                </a:lnTo>
                <a:lnTo>
                  <a:pt x="0" y="927994"/>
                </a:lnTo>
                <a:lnTo>
                  <a:pt x="0" y="0"/>
                </a:lnTo>
                <a:close/>
              </a:path>
            </a:pathLst>
          </a:custGeom>
          <a:blipFill rotWithShape="1">
            <a:blip r:embed="rId34">
              <a:alphaModFix/>
            </a:blip>
            <a:stretch>
              <a:fillRect b="0" l="0" r="0" t="0"/>
            </a:stretch>
          </a:blipFill>
          <a:ln>
            <a:noFill/>
          </a:ln>
        </p:spPr>
      </p:sp>
      <p:sp>
        <p:nvSpPr>
          <p:cNvPr id="551" name="Google Shape;551;p40"/>
          <p:cNvSpPr/>
          <p:nvPr/>
        </p:nvSpPr>
        <p:spPr>
          <a:xfrm>
            <a:off x="7315695" y="4137433"/>
            <a:ext cx="488535" cy="341975"/>
          </a:xfrm>
          <a:custGeom>
            <a:rect b="b" l="l" r="r" t="t"/>
            <a:pathLst>
              <a:path extrusionOk="0" h="683950" w="977071">
                <a:moveTo>
                  <a:pt x="0" y="0"/>
                </a:moveTo>
                <a:lnTo>
                  <a:pt x="977071" y="0"/>
                </a:lnTo>
                <a:lnTo>
                  <a:pt x="977071" y="683950"/>
                </a:lnTo>
                <a:lnTo>
                  <a:pt x="0" y="683950"/>
                </a:lnTo>
                <a:lnTo>
                  <a:pt x="0" y="0"/>
                </a:lnTo>
                <a:close/>
              </a:path>
            </a:pathLst>
          </a:custGeom>
          <a:blipFill rotWithShape="1">
            <a:blip r:embed="rId35">
              <a:alphaModFix/>
            </a:blip>
            <a:stretch>
              <a:fillRect b="0" l="0" r="0" t="0"/>
            </a:stretch>
          </a:blipFill>
          <a:ln>
            <a:noFill/>
          </a:ln>
        </p:spPr>
      </p:sp>
      <p:sp>
        <p:nvSpPr>
          <p:cNvPr id="552" name="Google Shape;552;p40"/>
          <p:cNvSpPr/>
          <p:nvPr/>
        </p:nvSpPr>
        <p:spPr>
          <a:xfrm>
            <a:off x="6578709" y="4137433"/>
            <a:ext cx="417969" cy="341975"/>
          </a:xfrm>
          <a:custGeom>
            <a:rect b="b" l="l" r="r" t="t"/>
            <a:pathLst>
              <a:path extrusionOk="0" h="683950" w="835938">
                <a:moveTo>
                  <a:pt x="0" y="0"/>
                </a:moveTo>
                <a:lnTo>
                  <a:pt x="835939" y="0"/>
                </a:lnTo>
                <a:lnTo>
                  <a:pt x="835939" y="683950"/>
                </a:lnTo>
                <a:lnTo>
                  <a:pt x="0" y="683950"/>
                </a:lnTo>
                <a:lnTo>
                  <a:pt x="0" y="0"/>
                </a:lnTo>
                <a:close/>
              </a:path>
            </a:pathLst>
          </a:custGeom>
          <a:blipFill rotWithShape="1">
            <a:blip r:embed="rId36">
              <a:alphaModFix/>
            </a:blip>
            <a:stretch>
              <a:fillRect b="0" l="0" r="0" t="0"/>
            </a:stretch>
          </a:blipFill>
          <a:ln>
            <a:noFill/>
          </a:ln>
        </p:spPr>
      </p:sp>
      <p:sp>
        <p:nvSpPr>
          <p:cNvPr id="553" name="Google Shape;553;p40"/>
          <p:cNvSpPr/>
          <p:nvPr/>
        </p:nvSpPr>
        <p:spPr>
          <a:xfrm>
            <a:off x="5373594" y="4076422"/>
            <a:ext cx="233686" cy="463996"/>
          </a:xfrm>
          <a:custGeom>
            <a:rect b="b" l="l" r="r" t="t"/>
            <a:pathLst>
              <a:path extrusionOk="0" h="927993" w="467371">
                <a:moveTo>
                  <a:pt x="0" y="0"/>
                </a:moveTo>
                <a:lnTo>
                  <a:pt x="467371" y="0"/>
                </a:lnTo>
                <a:lnTo>
                  <a:pt x="467371" y="927994"/>
                </a:lnTo>
                <a:lnTo>
                  <a:pt x="0" y="927994"/>
                </a:lnTo>
                <a:lnTo>
                  <a:pt x="0" y="0"/>
                </a:lnTo>
                <a:close/>
              </a:path>
            </a:pathLst>
          </a:custGeom>
          <a:blipFill rotWithShape="1">
            <a:blip r:embed="rId37">
              <a:alphaModFix/>
            </a:blip>
            <a:stretch>
              <a:fillRect b="0" l="0" r="0" t="0"/>
            </a:stretch>
          </a:blipFill>
          <a:ln>
            <a:noFill/>
          </a:ln>
        </p:spPr>
      </p:sp>
      <p:sp>
        <p:nvSpPr>
          <p:cNvPr id="554" name="Google Shape;554;p40"/>
          <p:cNvSpPr/>
          <p:nvPr/>
        </p:nvSpPr>
        <p:spPr>
          <a:xfrm>
            <a:off x="5922007" y="4137433"/>
            <a:ext cx="341975" cy="341975"/>
          </a:xfrm>
          <a:custGeom>
            <a:rect b="b" l="l" r="r" t="t"/>
            <a:pathLst>
              <a:path extrusionOk="0" h="683950" w="683950">
                <a:moveTo>
                  <a:pt x="0" y="0"/>
                </a:moveTo>
                <a:lnTo>
                  <a:pt x="683950" y="0"/>
                </a:lnTo>
                <a:lnTo>
                  <a:pt x="683950" y="683950"/>
                </a:lnTo>
                <a:lnTo>
                  <a:pt x="0" y="683950"/>
                </a:lnTo>
                <a:lnTo>
                  <a:pt x="0" y="0"/>
                </a:lnTo>
                <a:close/>
              </a:path>
            </a:pathLst>
          </a:custGeom>
          <a:blipFill rotWithShape="1">
            <a:blip r:embed="rId38">
              <a:alphaModFix/>
            </a:blip>
            <a:stretch>
              <a:fillRect b="0" l="0" r="0" t="0"/>
            </a:stretch>
          </a:blipFill>
          <a:ln>
            <a:noFill/>
          </a:ln>
        </p:spPr>
      </p:sp>
      <p:sp>
        <p:nvSpPr>
          <p:cNvPr id="555" name="Google Shape;555;p40"/>
          <p:cNvSpPr/>
          <p:nvPr/>
        </p:nvSpPr>
        <p:spPr>
          <a:xfrm>
            <a:off x="3309306" y="4034744"/>
            <a:ext cx="294575" cy="547353"/>
          </a:xfrm>
          <a:custGeom>
            <a:rect b="b" l="l" r="r" t="t"/>
            <a:pathLst>
              <a:path extrusionOk="0" h="1094706" w="589151">
                <a:moveTo>
                  <a:pt x="0" y="0"/>
                </a:moveTo>
                <a:lnTo>
                  <a:pt x="589151" y="0"/>
                </a:lnTo>
                <a:lnTo>
                  <a:pt x="589151" y="1094706"/>
                </a:lnTo>
                <a:lnTo>
                  <a:pt x="0" y="1094706"/>
                </a:lnTo>
                <a:lnTo>
                  <a:pt x="0" y="0"/>
                </a:lnTo>
                <a:close/>
              </a:path>
            </a:pathLst>
          </a:custGeom>
          <a:blipFill rotWithShape="1">
            <a:blip r:embed="rId39">
              <a:alphaModFix/>
            </a:blip>
            <a:stretch>
              <a:fillRect b="0" l="0" r="0" t="0"/>
            </a:stretch>
          </a:blipFill>
          <a:ln>
            <a:noFill/>
          </a:ln>
        </p:spPr>
      </p:sp>
      <p:sp>
        <p:nvSpPr>
          <p:cNvPr id="556" name="Google Shape;556;p40"/>
          <p:cNvSpPr/>
          <p:nvPr/>
        </p:nvSpPr>
        <p:spPr>
          <a:xfrm>
            <a:off x="3919466" y="4034744"/>
            <a:ext cx="423950" cy="547353"/>
          </a:xfrm>
          <a:custGeom>
            <a:rect b="b" l="l" r="r" t="t"/>
            <a:pathLst>
              <a:path extrusionOk="0" h="1094706" w="847900">
                <a:moveTo>
                  <a:pt x="0" y="0"/>
                </a:moveTo>
                <a:lnTo>
                  <a:pt x="847900" y="0"/>
                </a:lnTo>
                <a:lnTo>
                  <a:pt x="847900" y="1094706"/>
                </a:lnTo>
                <a:lnTo>
                  <a:pt x="0" y="1094706"/>
                </a:lnTo>
                <a:lnTo>
                  <a:pt x="0" y="0"/>
                </a:lnTo>
                <a:close/>
              </a:path>
            </a:pathLst>
          </a:custGeom>
          <a:blipFill rotWithShape="1">
            <a:blip r:embed="rId40">
              <a:alphaModFix/>
            </a:blip>
            <a:stretch>
              <a:fillRect b="0" l="0" r="0" t="0"/>
            </a:stretch>
          </a:blipFill>
          <a:ln>
            <a:noFill/>
          </a:ln>
        </p:spPr>
      </p:sp>
      <p:sp>
        <p:nvSpPr>
          <p:cNvPr id="557" name="Google Shape;557;p40"/>
          <p:cNvSpPr/>
          <p:nvPr/>
        </p:nvSpPr>
        <p:spPr>
          <a:xfrm>
            <a:off x="4658143" y="4076422"/>
            <a:ext cx="400725" cy="463996"/>
          </a:xfrm>
          <a:custGeom>
            <a:rect b="b" l="l" r="r" t="t"/>
            <a:pathLst>
              <a:path extrusionOk="0" h="927993" w="801449">
                <a:moveTo>
                  <a:pt x="0" y="0"/>
                </a:moveTo>
                <a:lnTo>
                  <a:pt x="801449" y="0"/>
                </a:lnTo>
                <a:lnTo>
                  <a:pt x="801449" y="927994"/>
                </a:lnTo>
                <a:lnTo>
                  <a:pt x="0" y="927994"/>
                </a:lnTo>
                <a:lnTo>
                  <a:pt x="0" y="0"/>
                </a:lnTo>
                <a:close/>
              </a:path>
            </a:pathLst>
          </a:custGeom>
          <a:blipFill rotWithShape="1">
            <a:blip r:embed="rId41">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5B898"/>
        </a:solidFill>
      </p:bgPr>
    </p:bg>
    <p:spTree>
      <p:nvGrpSpPr>
        <p:cNvPr id="561" name="Shape 561"/>
        <p:cNvGrpSpPr/>
        <p:nvPr/>
      </p:nvGrpSpPr>
      <p:grpSpPr>
        <a:xfrm>
          <a:off x="0" y="0"/>
          <a:ext cx="0" cy="0"/>
          <a:chOff x="0" y="0"/>
          <a:chExt cx="0" cy="0"/>
        </a:xfrm>
      </p:grpSpPr>
      <p:sp>
        <p:nvSpPr>
          <p:cNvPr id="562" name="Google Shape;562;p41"/>
          <p:cNvSpPr/>
          <p:nvPr/>
        </p:nvSpPr>
        <p:spPr>
          <a:xfrm>
            <a:off x="1437550" y="541823"/>
            <a:ext cx="1973347" cy="493337"/>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563" name="Google Shape;563;p41"/>
          <p:cNvGrpSpPr/>
          <p:nvPr/>
        </p:nvGrpSpPr>
        <p:grpSpPr>
          <a:xfrm>
            <a:off x="5052027" y="-72330"/>
            <a:ext cx="4091974" cy="5215830"/>
            <a:chOff x="0" y="-38100"/>
            <a:chExt cx="2155443" cy="2747433"/>
          </a:xfrm>
        </p:grpSpPr>
        <p:sp>
          <p:nvSpPr>
            <p:cNvPr id="564" name="Google Shape;564;p41"/>
            <p:cNvSpPr/>
            <p:nvPr/>
          </p:nvSpPr>
          <p:spPr>
            <a:xfrm>
              <a:off x="0" y="0"/>
              <a:ext cx="2155443" cy="2709333"/>
            </a:xfrm>
            <a:custGeom>
              <a:rect b="b" l="l" r="r" t="t"/>
              <a:pathLst>
                <a:path extrusionOk="0" h="2709333" w="2155443">
                  <a:moveTo>
                    <a:pt x="0" y="0"/>
                  </a:moveTo>
                  <a:lnTo>
                    <a:pt x="2155443" y="0"/>
                  </a:lnTo>
                  <a:lnTo>
                    <a:pt x="2155443" y="2709333"/>
                  </a:lnTo>
                  <a:lnTo>
                    <a:pt x="0" y="2709333"/>
                  </a:lnTo>
                  <a:close/>
                </a:path>
              </a:pathLst>
            </a:custGeom>
            <a:solidFill>
              <a:srgbClr val="F2EDFB"/>
            </a:solidFill>
            <a:ln>
              <a:noFill/>
            </a:ln>
          </p:spPr>
        </p:sp>
        <p:sp>
          <p:nvSpPr>
            <p:cNvPr id="565" name="Google Shape;565;p41"/>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66" name="Google Shape;566;p41"/>
          <p:cNvPicPr preferRelativeResize="0"/>
          <p:nvPr/>
        </p:nvPicPr>
        <p:blipFill>
          <a:blip r:embed="rId4">
            <a:alphaModFix/>
          </a:blip>
          <a:stretch>
            <a:fillRect/>
          </a:stretch>
        </p:blipFill>
        <p:spPr>
          <a:xfrm>
            <a:off x="5756876" y="704850"/>
            <a:ext cx="2682275" cy="3733886"/>
          </a:xfrm>
          <a:prstGeom prst="rect">
            <a:avLst/>
          </a:prstGeom>
          <a:noFill/>
          <a:ln>
            <a:noFill/>
          </a:ln>
        </p:spPr>
      </p:pic>
      <p:sp>
        <p:nvSpPr>
          <p:cNvPr id="567" name="Google Shape;567;p41"/>
          <p:cNvSpPr/>
          <p:nvPr/>
        </p:nvSpPr>
        <p:spPr>
          <a:xfrm>
            <a:off x="8439150" y="4438650"/>
            <a:ext cx="704850" cy="704850"/>
          </a:xfrm>
          <a:custGeom>
            <a:rect b="b" l="l" r="r" t="t"/>
            <a:pathLst>
              <a:path extrusionOk="0" h="1409700" w="1409700">
                <a:moveTo>
                  <a:pt x="0" y="0"/>
                </a:moveTo>
                <a:lnTo>
                  <a:pt x="1409700" y="0"/>
                </a:lnTo>
                <a:lnTo>
                  <a:pt x="1409700" y="1409700"/>
                </a:lnTo>
                <a:lnTo>
                  <a:pt x="0" y="1409700"/>
                </a:lnTo>
                <a:lnTo>
                  <a:pt x="0" y="0"/>
                </a:lnTo>
                <a:close/>
              </a:path>
            </a:pathLst>
          </a:custGeom>
          <a:blipFill rotWithShape="1">
            <a:blip r:embed="rId5">
              <a:alphaModFix/>
            </a:blip>
            <a:stretch>
              <a:fillRect b="0" l="0" r="0" t="0"/>
            </a:stretch>
          </a:blipFill>
          <a:ln>
            <a:noFill/>
          </a:ln>
        </p:spPr>
      </p:sp>
      <p:sp>
        <p:nvSpPr>
          <p:cNvPr id="568" name="Google Shape;568;p41"/>
          <p:cNvSpPr/>
          <p:nvPr/>
        </p:nvSpPr>
        <p:spPr>
          <a:xfrm>
            <a:off x="5052027" y="4438650"/>
            <a:ext cx="704850" cy="704850"/>
          </a:xfrm>
          <a:custGeom>
            <a:rect b="b" l="l" r="r" t="t"/>
            <a:pathLst>
              <a:path extrusionOk="0" h="1409700" w="1409700">
                <a:moveTo>
                  <a:pt x="0" y="0"/>
                </a:moveTo>
                <a:lnTo>
                  <a:pt x="1409700" y="0"/>
                </a:lnTo>
                <a:lnTo>
                  <a:pt x="1409700" y="1409700"/>
                </a:lnTo>
                <a:lnTo>
                  <a:pt x="0" y="1409700"/>
                </a:lnTo>
                <a:lnTo>
                  <a:pt x="0" y="0"/>
                </a:lnTo>
                <a:close/>
              </a:path>
            </a:pathLst>
          </a:custGeom>
          <a:blipFill rotWithShape="1">
            <a:blip r:embed="rId5">
              <a:alphaModFix/>
            </a:blip>
            <a:stretch>
              <a:fillRect b="0" l="0" r="0" t="0"/>
            </a:stretch>
          </a:blipFill>
          <a:ln>
            <a:noFill/>
          </a:ln>
        </p:spPr>
      </p:sp>
      <p:sp>
        <p:nvSpPr>
          <p:cNvPr id="569" name="Google Shape;569;p41"/>
          <p:cNvSpPr/>
          <p:nvPr/>
        </p:nvSpPr>
        <p:spPr>
          <a:xfrm>
            <a:off x="8439150" y="0"/>
            <a:ext cx="704850" cy="704850"/>
          </a:xfrm>
          <a:custGeom>
            <a:rect b="b" l="l" r="r" t="t"/>
            <a:pathLst>
              <a:path extrusionOk="0" h="1409700" w="1409700">
                <a:moveTo>
                  <a:pt x="0" y="0"/>
                </a:moveTo>
                <a:lnTo>
                  <a:pt x="1409700" y="0"/>
                </a:lnTo>
                <a:lnTo>
                  <a:pt x="1409700" y="1409700"/>
                </a:lnTo>
                <a:lnTo>
                  <a:pt x="0" y="1409700"/>
                </a:lnTo>
                <a:lnTo>
                  <a:pt x="0" y="0"/>
                </a:lnTo>
                <a:close/>
              </a:path>
            </a:pathLst>
          </a:custGeom>
          <a:blipFill rotWithShape="1">
            <a:blip r:embed="rId5">
              <a:alphaModFix/>
            </a:blip>
            <a:stretch>
              <a:fillRect b="0" l="0" r="0" t="0"/>
            </a:stretch>
          </a:blipFill>
          <a:ln>
            <a:noFill/>
          </a:ln>
        </p:spPr>
      </p:sp>
      <p:sp>
        <p:nvSpPr>
          <p:cNvPr id="570" name="Google Shape;570;p41"/>
          <p:cNvSpPr/>
          <p:nvPr/>
        </p:nvSpPr>
        <p:spPr>
          <a:xfrm>
            <a:off x="5052027" y="0"/>
            <a:ext cx="704850" cy="704850"/>
          </a:xfrm>
          <a:custGeom>
            <a:rect b="b" l="l" r="r" t="t"/>
            <a:pathLst>
              <a:path extrusionOk="0" h="1409700" w="1409700">
                <a:moveTo>
                  <a:pt x="0" y="0"/>
                </a:moveTo>
                <a:lnTo>
                  <a:pt x="1409700" y="0"/>
                </a:lnTo>
                <a:lnTo>
                  <a:pt x="1409700" y="1409700"/>
                </a:lnTo>
                <a:lnTo>
                  <a:pt x="0" y="1409700"/>
                </a:lnTo>
                <a:lnTo>
                  <a:pt x="0" y="0"/>
                </a:lnTo>
                <a:close/>
              </a:path>
            </a:pathLst>
          </a:custGeom>
          <a:blipFill rotWithShape="1">
            <a:blip r:embed="rId5">
              <a:alphaModFix/>
            </a:blip>
            <a:stretch>
              <a:fillRect b="0" l="0" r="0" t="0"/>
            </a:stretch>
          </a:blipFill>
          <a:ln>
            <a:noFill/>
          </a:ln>
        </p:spPr>
      </p:sp>
      <p:sp>
        <p:nvSpPr>
          <p:cNvPr id="571" name="Google Shape;571;p41"/>
          <p:cNvSpPr txBox="1"/>
          <p:nvPr/>
        </p:nvSpPr>
        <p:spPr>
          <a:xfrm>
            <a:off x="605105" y="1518834"/>
            <a:ext cx="3638239" cy="1776954"/>
          </a:xfrm>
          <a:prstGeom prst="rect">
            <a:avLst/>
          </a:prstGeom>
          <a:noFill/>
          <a:ln>
            <a:noFill/>
          </a:ln>
        </p:spPr>
        <p:txBody>
          <a:bodyPr anchorCtr="0" anchor="t" bIns="0" lIns="0" spcFirstLastPara="1" rIns="0" wrap="square" tIns="0">
            <a:spAutoFit/>
          </a:bodyPr>
          <a:lstStyle/>
          <a:p>
            <a:pPr indent="0" lvl="0" marL="0" marR="0" rtl="0" algn="ctr">
              <a:lnSpc>
                <a:spcPct val="101994"/>
              </a:lnSpc>
              <a:spcBef>
                <a:spcPts val="0"/>
              </a:spcBef>
              <a:spcAft>
                <a:spcPts val="0"/>
              </a:spcAft>
              <a:buNone/>
            </a:pPr>
            <a:r>
              <a:rPr b="1" i="0" lang="en" sz="2700" u="none" cap="none" strike="noStrike">
                <a:solidFill>
                  <a:srgbClr val="FFFFFF"/>
                </a:solidFill>
                <a:latin typeface="Playfair Display"/>
                <a:ea typeface="Playfair Display"/>
                <a:cs typeface="Playfair Display"/>
                <a:sym typeface="Playfair Display"/>
              </a:rPr>
              <a:t>This presentation template is free for everyone to use thanks to the following:</a:t>
            </a:r>
            <a:endParaRPr sz="700"/>
          </a:p>
        </p:txBody>
      </p:sp>
      <p:sp>
        <p:nvSpPr>
          <p:cNvPr id="572" name="Google Shape;572;p41"/>
          <p:cNvSpPr txBox="1"/>
          <p:nvPr/>
        </p:nvSpPr>
        <p:spPr>
          <a:xfrm>
            <a:off x="605105" y="3628019"/>
            <a:ext cx="3638239" cy="328295"/>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000000"/>
                </a:solidFill>
                <a:latin typeface="Montserrat"/>
                <a:ea typeface="Montserrat"/>
                <a:cs typeface="Montserrat"/>
                <a:sym typeface="Montserrat"/>
              </a:rPr>
              <a:t>SlidesCarnival for the presentation template</a:t>
            </a:r>
            <a:endParaRPr sz="700"/>
          </a:p>
          <a:p>
            <a:pPr indent="0" lvl="0" marL="0" marR="0" rtl="0" algn="ctr">
              <a:lnSpc>
                <a:spcPct val="140021"/>
              </a:lnSpc>
              <a:spcBef>
                <a:spcPts val="0"/>
              </a:spcBef>
              <a:spcAft>
                <a:spcPts val="0"/>
              </a:spcAft>
              <a:buNone/>
            </a:pPr>
            <a:r>
              <a:rPr b="0" i="0" lang="en" sz="900" u="none" cap="none" strike="noStrike">
                <a:solidFill>
                  <a:srgbClr val="000000"/>
                </a:solidFill>
                <a:latin typeface="Montserrat"/>
                <a:ea typeface="Montserrat"/>
                <a:cs typeface="Montserrat"/>
                <a:sym typeface="Montserrat"/>
              </a:rPr>
              <a:t>Pexels for the photos</a:t>
            </a:r>
            <a:endParaRPr sz="700"/>
          </a:p>
        </p:txBody>
      </p:sp>
      <p:sp>
        <p:nvSpPr>
          <p:cNvPr id="573" name="Google Shape;573;p41"/>
          <p:cNvSpPr txBox="1"/>
          <p:nvPr/>
        </p:nvSpPr>
        <p:spPr>
          <a:xfrm>
            <a:off x="409799" y="4261896"/>
            <a:ext cx="4028851" cy="367254"/>
          </a:xfrm>
          <a:prstGeom prst="rect">
            <a:avLst/>
          </a:prstGeom>
          <a:noFill/>
          <a:ln>
            <a:noFill/>
          </a:ln>
        </p:spPr>
        <p:txBody>
          <a:bodyPr anchorCtr="0" anchor="t" bIns="0" lIns="0" spcFirstLastPara="1" rIns="0" wrap="square" tIns="0">
            <a:spAutoFit/>
          </a:bodyPr>
          <a:lstStyle/>
          <a:p>
            <a:pPr indent="0" lvl="0" marL="0" marR="0" rtl="0" algn="ctr">
              <a:lnSpc>
                <a:spcPct val="101994"/>
              </a:lnSpc>
              <a:spcBef>
                <a:spcPts val="0"/>
              </a:spcBef>
              <a:spcAft>
                <a:spcPts val="0"/>
              </a:spcAft>
              <a:buNone/>
            </a:pPr>
            <a:r>
              <a:rPr b="1" i="0" lang="en" sz="2700" u="none" cap="none" strike="noStrike">
                <a:solidFill>
                  <a:srgbClr val="FFFFFF"/>
                </a:solidFill>
                <a:latin typeface="Playfair Display"/>
                <a:ea typeface="Playfair Display"/>
                <a:cs typeface="Playfair Display"/>
                <a:sym typeface="Playfair Display"/>
              </a:rPr>
              <a:t>Happy designing!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5B898"/>
        </a:solidFill>
      </p:bgPr>
    </p:bg>
    <p:spTree>
      <p:nvGrpSpPr>
        <p:cNvPr id="235" name="Shape 235"/>
        <p:cNvGrpSpPr/>
        <p:nvPr/>
      </p:nvGrpSpPr>
      <p:grpSpPr>
        <a:xfrm>
          <a:off x="0" y="0"/>
          <a:ext cx="0" cy="0"/>
          <a:chOff x="0" y="0"/>
          <a:chExt cx="0" cy="0"/>
        </a:xfrm>
      </p:grpSpPr>
      <p:sp>
        <p:nvSpPr>
          <p:cNvPr id="236" name="Google Shape;236;p24"/>
          <p:cNvSpPr/>
          <p:nvPr/>
        </p:nvSpPr>
        <p:spPr>
          <a:xfrm>
            <a:off x="1072130" y="1284390"/>
            <a:ext cx="1290745" cy="969233"/>
          </a:xfrm>
          <a:custGeom>
            <a:rect b="b" l="l" r="r" t="t"/>
            <a:pathLst>
              <a:path extrusionOk="0" h="1938465" w="2581491">
                <a:moveTo>
                  <a:pt x="0" y="0"/>
                </a:moveTo>
                <a:lnTo>
                  <a:pt x="2581491" y="0"/>
                </a:lnTo>
                <a:lnTo>
                  <a:pt x="2581491" y="1938465"/>
                </a:lnTo>
                <a:lnTo>
                  <a:pt x="0" y="1938465"/>
                </a:lnTo>
                <a:lnTo>
                  <a:pt x="0" y="0"/>
                </a:lnTo>
                <a:close/>
              </a:path>
            </a:pathLst>
          </a:custGeom>
          <a:blipFill rotWithShape="1">
            <a:blip r:embed="rId3">
              <a:alphaModFix/>
            </a:blip>
            <a:stretch>
              <a:fillRect b="0" l="0" r="0" t="0"/>
            </a:stretch>
          </a:blipFill>
          <a:ln>
            <a:noFill/>
          </a:ln>
        </p:spPr>
      </p:sp>
      <p:sp>
        <p:nvSpPr>
          <p:cNvPr id="237" name="Google Shape;237;p24"/>
          <p:cNvSpPr/>
          <p:nvPr/>
        </p:nvSpPr>
        <p:spPr>
          <a:xfrm>
            <a:off x="4026640" y="1284390"/>
            <a:ext cx="1290746" cy="969233"/>
          </a:xfrm>
          <a:custGeom>
            <a:rect b="b" l="l" r="r" t="t"/>
            <a:pathLst>
              <a:path extrusionOk="0" h="1938465" w="2581491">
                <a:moveTo>
                  <a:pt x="0" y="0"/>
                </a:moveTo>
                <a:lnTo>
                  <a:pt x="2581490" y="0"/>
                </a:lnTo>
                <a:lnTo>
                  <a:pt x="2581490" y="1938465"/>
                </a:lnTo>
                <a:lnTo>
                  <a:pt x="0" y="1938465"/>
                </a:lnTo>
                <a:lnTo>
                  <a:pt x="0" y="0"/>
                </a:lnTo>
                <a:close/>
              </a:path>
            </a:pathLst>
          </a:custGeom>
          <a:blipFill rotWithShape="1">
            <a:blip r:embed="rId4">
              <a:alphaModFix/>
            </a:blip>
            <a:stretch>
              <a:fillRect b="0" l="0" r="0" t="0"/>
            </a:stretch>
          </a:blipFill>
          <a:ln>
            <a:noFill/>
          </a:ln>
        </p:spPr>
      </p:sp>
      <p:sp>
        <p:nvSpPr>
          <p:cNvPr id="238" name="Google Shape;238;p24"/>
          <p:cNvSpPr/>
          <p:nvPr/>
        </p:nvSpPr>
        <p:spPr>
          <a:xfrm>
            <a:off x="6881137" y="1284390"/>
            <a:ext cx="1290746" cy="969233"/>
          </a:xfrm>
          <a:custGeom>
            <a:rect b="b" l="l" r="r" t="t"/>
            <a:pathLst>
              <a:path extrusionOk="0" h="1938465" w="2581491">
                <a:moveTo>
                  <a:pt x="0" y="0"/>
                </a:moveTo>
                <a:lnTo>
                  <a:pt x="2581491" y="0"/>
                </a:lnTo>
                <a:lnTo>
                  <a:pt x="2581491" y="1938465"/>
                </a:lnTo>
                <a:lnTo>
                  <a:pt x="0" y="1938465"/>
                </a:lnTo>
                <a:lnTo>
                  <a:pt x="0" y="0"/>
                </a:lnTo>
                <a:close/>
              </a:path>
            </a:pathLst>
          </a:custGeom>
          <a:blipFill rotWithShape="1">
            <a:blip r:embed="rId5">
              <a:alphaModFix/>
            </a:blip>
            <a:stretch>
              <a:fillRect b="0" l="0" r="0" t="0"/>
            </a:stretch>
          </a:blipFill>
          <a:ln>
            <a:noFill/>
          </a:ln>
        </p:spPr>
      </p:sp>
      <p:sp>
        <p:nvSpPr>
          <p:cNvPr id="239" name="Google Shape;239;p24"/>
          <p:cNvSpPr txBox="1"/>
          <p:nvPr/>
        </p:nvSpPr>
        <p:spPr>
          <a:xfrm>
            <a:off x="768877" y="404411"/>
            <a:ext cx="7606246" cy="562114"/>
          </a:xfrm>
          <a:prstGeom prst="rect">
            <a:avLst/>
          </a:prstGeom>
          <a:noFill/>
          <a:ln>
            <a:noFill/>
          </a:ln>
        </p:spPr>
        <p:txBody>
          <a:bodyPr anchorCtr="0" anchor="t" bIns="0" lIns="0" spcFirstLastPara="1" rIns="0" wrap="square" tIns="0">
            <a:spAutoFit/>
          </a:bodyPr>
          <a:lstStyle/>
          <a:p>
            <a:pPr indent="0" lvl="0" marL="0" marR="0" rtl="0" algn="ctr">
              <a:lnSpc>
                <a:spcPct val="102004"/>
              </a:lnSpc>
              <a:spcBef>
                <a:spcPts val="0"/>
              </a:spcBef>
              <a:spcAft>
                <a:spcPts val="0"/>
              </a:spcAft>
              <a:buNone/>
            </a:pPr>
            <a:r>
              <a:rPr b="1" i="0" lang="en" sz="4200" u="none" cap="none" strike="noStrike">
                <a:solidFill>
                  <a:srgbClr val="FFFFFF"/>
                </a:solidFill>
                <a:latin typeface="Playfair Display"/>
                <a:ea typeface="Playfair Display"/>
                <a:cs typeface="Playfair Display"/>
                <a:sym typeface="Playfair Display"/>
              </a:rPr>
              <a:t>How to Use This Presentation</a:t>
            </a:r>
            <a:endParaRPr sz="700"/>
          </a:p>
        </p:txBody>
      </p:sp>
      <p:sp>
        <p:nvSpPr>
          <p:cNvPr id="240" name="Google Shape;240;p24"/>
          <p:cNvSpPr txBox="1"/>
          <p:nvPr/>
        </p:nvSpPr>
        <p:spPr>
          <a:xfrm>
            <a:off x="364575" y="2991175"/>
            <a:ext cx="2613900" cy="1523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Click on the "Google Slides" button below this presentation preview. Make sure to sign in to your Google account. Click on "Make a copy." Start editing your presentation.</a:t>
            </a:r>
            <a:endParaRPr sz="700"/>
          </a:p>
          <a:p>
            <a:pPr indent="0" lvl="0" marL="0" marR="0" rtl="0" algn="ctr">
              <a:lnSpc>
                <a:spcPct val="100000"/>
              </a:lnSpc>
              <a:spcBef>
                <a:spcPts val="0"/>
              </a:spcBef>
              <a:spcAft>
                <a:spcPts val="0"/>
              </a:spcAft>
              <a:buNone/>
            </a:pPr>
            <a:r>
              <a:t/>
            </a:r>
            <a:endParaRPr b="0" i="0" sz="900" u="none" cap="none" strike="noStrike">
              <a:solidFill>
                <a:srgbClr val="FFFFFF"/>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1" i="0" lang="en" sz="900" u="none" cap="none" strike="noStrike">
                <a:solidFill>
                  <a:srgbClr val="0F1A38"/>
                </a:solidFill>
                <a:latin typeface="Montserrat"/>
                <a:ea typeface="Montserrat"/>
                <a:cs typeface="Montserrat"/>
                <a:sym typeface="Montserrat"/>
              </a:rPr>
              <a:t>Alternative: </a:t>
            </a:r>
            <a:r>
              <a:rPr b="0" i="0" lang="en" sz="900" u="none" cap="none" strike="noStrike">
                <a:solidFill>
                  <a:srgbClr val="FFFFFF"/>
                </a:solidFill>
                <a:latin typeface="Montserrat"/>
                <a:ea typeface="Montserrat"/>
                <a:cs typeface="Montserrat"/>
                <a:sym typeface="Montserrat"/>
              </a:rPr>
              <a:t>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241" name="Google Shape;241;p24"/>
          <p:cNvSpPr txBox="1"/>
          <p:nvPr/>
        </p:nvSpPr>
        <p:spPr>
          <a:xfrm>
            <a:off x="936941" y="2371346"/>
            <a:ext cx="1561124" cy="468229"/>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2700" u="none" cap="none" strike="noStrike">
                <a:solidFill>
                  <a:srgbClr val="0F1A38"/>
                </a:solidFill>
                <a:latin typeface="Caveat"/>
                <a:ea typeface="Caveat"/>
                <a:cs typeface="Caveat"/>
                <a:sym typeface="Caveat"/>
              </a:rPr>
              <a:t>Google Slides</a:t>
            </a:r>
            <a:endParaRPr sz="700"/>
          </a:p>
        </p:txBody>
      </p:sp>
      <p:sp>
        <p:nvSpPr>
          <p:cNvPr id="242" name="Google Shape;242;p24"/>
          <p:cNvSpPr txBox="1"/>
          <p:nvPr/>
        </p:nvSpPr>
        <p:spPr>
          <a:xfrm>
            <a:off x="3513125" y="2991175"/>
            <a:ext cx="2397600" cy="1523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Click on the "PowerPoint" button below this presentation preview. Start editing your presentation.</a:t>
            </a:r>
            <a:endParaRPr sz="700"/>
          </a:p>
          <a:p>
            <a:pPr indent="0" lvl="0" marL="0" marR="0" rtl="0" algn="ctr">
              <a:lnSpc>
                <a:spcPct val="100000"/>
              </a:lnSpc>
              <a:spcBef>
                <a:spcPts val="0"/>
              </a:spcBef>
              <a:spcAft>
                <a:spcPts val="0"/>
              </a:spcAft>
              <a:buNone/>
            </a:pPr>
            <a:r>
              <a:t/>
            </a:r>
            <a:endParaRPr b="0" i="0" sz="900" u="none" cap="none" strike="noStrike">
              <a:solidFill>
                <a:srgbClr val="FFFFFF"/>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1" i="0" lang="en" sz="900" u="none" cap="none" strike="noStrike">
                <a:solidFill>
                  <a:srgbClr val="0F1A38"/>
                </a:solidFill>
                <a:latin typeface="Montserrat"/>
                <a:ea typeface="Montserrat"/>
                <a:cs typeface="Montserrat"/>
                <a:sym typeface="Montserrat"/>
              </a:rPr>
              <a:t>Alternative: </a:t>
            </a:r>
            <a:r>
              <a:rPr b="0" i="0" lang="en" sz="900" u="none" cap="none" strike="noStrike">
                <a:solidFill>
                  <a:srgbClr val="FFFFFF"/>
                </a:solidFill>
                <a:latin typeface="Montserrat"/>
                <a:ea typeface="Montserrat"/>
                <a:cs typeface="Montserrat"/>
                <a:sym typeface="Montserrat"/>
              </a:rPr>
              <a:t>From Canva template file, Click on the "Share" button on the top right corner in Canva and click on "More" at the bottom of the menu. Enter "PowerPoint" in the search bar and click on the PowerPoint icon to download.</a:t>
            </a:r>
            <a:endParaRPr sz="700"/>
          </a:p>
          <a:p>
            <a:pPr indent="0" lvl="0" marL="0" marR="0" rtl="0" algn="ctr">
              <a:lnSpc>
                <a:spcPct val="100000"/>
              </a:lnSpc>
              <a:spcBef>
                <a:spcPts val="0"/>
              </a:spcBef>
              <a:spcAft>
                <a:spcPts val="0"/>
              </a:spcAft>
              <a:buNone/>
            </a:pPr>
            <a:r>
              <a:t/>
            </a:r>
            <a:endParaRPr b="0" i="0" sz="900" u="none" cap="none" strike="noStrike">
              <a:solidFill>
                <a:srgbClr val="FFFFFF"/>
              </a:solidFill>
              <a:latin typeface="Montserrat"/>
              <a:ea typeface="Montserrat"/>
              <a:cs typeface="Montserrat"/>
              <a:sym typeface="Montserrat"/>
            </a:endParaRPr>
          </a:p>
        </p:txBody>
      </p:sp>
      <p:sp>
        <p:nvSpPr>
          <p:cNvPr id="243" name="Google Shape;243;p24"/>
          <p:cNvSpPr txBox="1"/>
          <p:nvPr/>
        </p:nvSpPr>
        <p:spPr>
          <a:xfrm>
            <a:off x="3604839" y="2371346"/>
            <a:ext cx="2134349" cy="46710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2700" u="none" cap="none" strike="noStrike">
                <a:solidFill>
                  <a:srgbClr val="0F1A38"/>
                </a:solidFill>
                <a:latin typeface="Caveat"/>
                <a:ea typeface="Caveat"/>
                <a:cs typeface="Caveat"/>
                <a:sym typeface="Caveat"/>
              </a:rPr>
              <a:t>PowerPoint</a:t>
            </a:r>
            <a:endParaRPr sz="700"/>
          </a:p>
        </p:txBody>
      </p:sp>
      <p:sp>
        <p:nvSpPr>
          <p:cNvPr id="244" name="Google Shape;244;p24"/>
          <p:cNvSpPr txBox="1"/>
          <p:nvPr/>
        </p:nvSpPr>
        <p:spPr>
          <a:xfrm>
            <a:off x="6609400" y="2991175"/>
            <a:ext cx="1837800" cy="69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Click on the "Canva" button under this presentation preview. Start editing your presentation. You need to sign in to your Canva account.</a:t>
            </a:r>
            <a:endParaRPr sz="700"/>
          </a:p>
        </p:txBody>
      </p:sp>
      <p:sp>
        <p:nvSpPr>
          <p:cNvPr id="245" name="Google Shape;245;p24"/>
          <p:cNvSpPr txBox="1"/>
          <p:nvPr/>
        </p:nvSpPr>
        <p:spPr>
          <a:xfrm>
            <a:off x="7037163" y="2371346"/>
            <a:ext cx="978694" cy="46876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2700" u="none" cap="none" strike="noStrike">
                <a:solidFill>
                  <a:srgbClr val="0F1A38"/>
                </a:solidFill>
                <a:latin typeface="Caveat"/>
                <a:ea typeface="Caveat"/>
                <a:cs typeface="Caveat"/>
                <a:sym typeface="Caveat"/>
              </a:rPr>
              <a:t>Canva</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5B898"/>
        </a:solidFill>
      </p:bgPr>
    </p:bg>
    <p:spTree>
      <p:nvGrpSpPr>
        <p:cNvPr id="249" name="Shape 249"/>
        <p:cNvGrpSpPr/>
        <p:nvPr/>
      </p:nvGrpSpPr>
      <p:grpSpPr>
        <a:xfrm>
          <a:off x="0" y="0"/>
          <a:ext cx="0" cy="0"/>
          <a:chOff x="0" y="0"/>
          <a:chExt cx="0" cy="0"/>
        </a:xfrm>
      </p:grpSpPr>
      <p:sp>
        <p:nvSpPr>
          <p:cNvPr id="250" name="Google Shape;250;p25"/>
          <p:cNvSpPr/>
          <p:nvPr/>
        </p:nvSpPr>
        <p:spPr>
          <a:xfrm>
            <a:off x="4061952" y="0"/>
            <a:ext cx="3388032" cy="1909618"/>
          </a:xfrm>
          <a:custGeom>
            <a:rect b="b" l="l" r="r" t="t"/>
            <a:pathLst>
              <a:path extrusionOk="0" h="3819236" w="6776065">
                <a:moveTo>
                  <a:pt x="0" y="0"/>
                </a:moveTo>
                <a:lnTo>
                  <a:pt x="6776065" y="0"/>
                </a:lnTo>
                <a:lnTo>
                  <a:pt x="6776065" y="3819236"/>
                </a:lnTo>
                <a:lnTo>
                  <a:pt x="0" y="3819236"/>
                </a:lnTo>
                <a:lnTo>
                  <a:pt x="0" y="0"/>
                </a:lnTo>
                <a:close/>
              </a:path>
            </a:pathLst>
          </a:custGeom>
          <a:blipFill rotWithShape="1">
            <a:blip r:embed="rId3">
              <a:alphaModFix/>
            </a:blip>
            <a:stretch>
              <a:fillRect b="0" l="0" r="0" t="0"/>
            </a:stretch>
          </a:blipFill>
          <a:ln>
            <a:noFill/>
          </a:ln>
        </p:spPr>
      </p:sp>
      <p:sp>
        <p:nvSpPr>
          <p:cNvPr id="251" name="Google Shape;251;p25"/>
          <p:cNvSpPr/>
          <p:nvPr/>
        </p:nvSpPr>
        <p:spPr>
          <a:xfrm>
            <a:off x="7449984" y="0"/>
            <a:ext cx="3388032" cy="1909618"/>
          </a:xfrm>
          <a:custGeom>
            <a:rect b="b" l="l" r="r" t="t"/>
            <a:pathLst>
              <a:path extrusionOk="0" h="3819236" w="6776065">
                <a:moveTo>
                  <a:pt x="0" y="0"/>
                </a:moveTo>
                <a:lnTo>
                  <a:pt x="6776064" y="0"/>
                </a:lnTo>
                <a:lnTo>
                  <a:pt x="6776064" y="3819236"/>
                </a:lnTo>
                <a:lnTo>
                  <a:pt x="0" y="3819236"/>
                </a:lnTo>
                <a:lnTo>
                  <a:pt x="0" y="0"/>
                </a:lnTo>
                <a:close/>
              </a:path>
            </a:pathLst>
          </a:custGeom>
          <a:blipFill rotWithShape="1">
            <a:blip r:embed="rId3">
              <a:alphaModFix/>
            </a:blip>
            <a:stretch>
              <a:fillRect b="0" l="0" r="0" t="0"/>
            </a:stretch>
          </a:blipFill>
          <a:ln>
            <a:noFill/>
          </a:ln>
        </p:spPr>
      </p:sp>
      <p:sp>
        <p:nvSpPr>
          <p:cNvPr id="252" name="Google Shape;252;p25"/>
          <p:cNvSpPr txBox="1"/>
          <p:nvPr/>
        </p:nvSpPr>
        <p:spPr>
          <a:xfrm>
            <a:off x="673144" y="2223766"/>
            <a:ext cx="1529779" cy="1343621"/>
          </a:xfrm>
          <a:prstGeom prst="rect">
            <a:avLst/>
          </a:prstGeom>
          <a:noFill/>
          <a:ln>
            <a:noFill/>
          </a:ln>
        </p:spPr>
        <p:txBody>
          <a:bodyPr anchorCtr="0" anchor="t" bIns="0" lIns="0" spcFirstLastPara="1" rIns="0" wrap="square" tIns="0">
            <a:spAutoFit/>
          </a:bodyPr>
          <a:lstStyle/>
          <a:p>
            <a:pPr indent="0" lvl="0" marL="0" marR="0" rtl="0" algn="l">
              <a:lnSpc>
                <a:spcPct val="139998"/>
              </a:lnSpc>
              <a:spcBef>
                <a:spcPts val="0"/>
              </a:spcBef>
              <a:spcAft>
                <a:spcPts val="0"/>
              </a:spcAft>
              <a:buNone/>
            </a:pPr>
            <a:r>
              <a:rPr b="0" i="0" lang="en" sz="7900" u="none" cap="none" strike="noStrike">
                <a:solidFill>
                  <a:srgbClr val="FFFFFF"/>
                </a:solidFill>
                <a:latin typeface="Playfair Display"/>
                <a:ea typeface="Playfair Display"/>
                <a:cs typeface="Playfair Display"/>
                <a:sym typeface="Playfair Display"/>
              </a:rPr>
              <a:t>01.</a:t>
            </a:r>
            <a:endParaRPr sz="700"/>
          </a:p>
        </p:txBody>
      </p:sp>
      <p:sp>
        <p:nvSpPr>
          <p:cNvPr id="253" name="Google Shape;253;p25"/>
          <p:cNvSpPr txBox="1"/>
          <p:nvPr/>
        </p:nvSpPr>
        <p:spPr>
          <a:xfrm>
            <a:off x="3769029" y="2223766"/>
            <a:ext cx="1529779" cy="1343621"/>
          </a:xfrm>
          <a:prstGeom prst="rect">
            <a:avLst/>
          </a:prstGeom>
          <a:noFill/>
          <a:ln>
            <a:noFill/>
          </a:ln>
        </p:spPr>
        <p:txBody>
          <a:bodyPr anchorCtr="0" anchor="t" bIns="0" lIns="0" spcFirstLastPara="1" rIns="0" wrap="square" tIns="0">
            <a:spAutoFit/>
          </a:bodyPr>
          <a:lstStyle/>
          <a:p>
            <a:pPr indent="0" lvl="0" marL="0" marR="0" rtl="0" algn="l">
              <a:lnSpc>
                <a:spcPct val="139998"/>
              </a:lnSpc>
              <a:spcBef>
                <a:spcPts val="0"/>
              </a:spcBef>
              <a:spcAft>
                <a:spcPts val="0"/>
              </a:spcAft>
              <a:buNone/>
            </a:pPr>
            <a:r>
              <a:rPr b="0" i="0" lang="en" sz="7900" u="none" cap="none" strike="noStrike">
                <a:solidFill>
                  <a:srgbClr val="FFFFFF"/>
                </a:solidFill>
                <a:latin typeface="Playfair Display"/>
                <a:ea typeface="Playfair Display"/>
                <a:cs typeface="Playfair Display"/>
                <a:sym typeface="Playfair Display"/>
              </a:rPr>
              <a:t>02.</a:t>
            </a:r>
            <a:endParaRPr sz="700"/>
          </a:p>
        </p:txBody>
      </p:sp>
      <p:sp>
        <p:nvSpPr>
          <p:cNvPr id="254" name="Google Shape;254;p25"/>
          <p:cNvSpPr txBox="1"/>
          <p:nvPr/>
        </p:nvSpPr>
        <p:spPr>
          <a:xfrm>
            <a:off x="6865104" y="2223766"/>
            <a:ext cx="1529779" cy="1343621"/>
          </a:xfrm>
          <a:prstGeom prst="rect">
            <a:avLst/>
          </a:prstGeom>
          <a:noFill/>
          <a:ln>
            <a:noFill/>
          </a:ln>
        </p:spPr>
        <p:txBody>
          <a:bodyPr anchorCtr="0" anchor="t" bIns="0" lIns="0" spcFirstLastPara="1" rIns="0" wrap="square" tIns="0">
            <a:spAutoFit/>
          </a:bodyPr>
          <a:lstStyle/>
          <a:p>
            <a:pPr indent="0" lvl="0" marL="0" marR="0" rtl="0" algn="l">
              <a:lnSpc>
                <a:spcPct val="139998"/>
              </a:lnSpc>
              <a:spcBef>
                <a:spcPts val="0"/>
              </a:spcBef>
              <a:spcAft>
                <a:spcPts val="0"/>
              </a:spcAft>
              <a:buNone/>
            </a:pPr>
            <a:r>
              <a:rPr b="0" i="0" lang="en" sz="7900" u="none" cap="none" strike="noStrike">
                <a:solidFill>
                  <a:srgbClr val="FFFFFF"/>
                </a:solidFill>
                <a:latin typeface="Playfair Display"/>
                <a:ea typeface="Playfair Display"/>
                <a:cs typeface="Playfair Display"/>
                <a:sym typeface="Playfair Display"/>
              </a:rPr>
              <a:t>03.</a:t>
            </a:r>
            <a:endParaRPr sz="700"/>
          </a:p>
        </p:txBody>
      </p:sp>
      <p:sp>
        <p:nvSpPr>
          <p:cNvPr id="255" name="Google Shape;255;p25"/>
          <p:cNvSpPr txBox="1"/>
          <p:nvPr/>
        </p:nvSpPr>
        <p:spPr>
          <a:xfrm>
            <a:off x="673144" y="3611459"/>
            <a:ext cx="1653037" cy="468761"/>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1" i="0" lang="en" sz="2700" u="none" cap="none" strike="noStrike">
                <a:solidFill>
                  <a:srgbClr val="0F1A38"/>
                </a:solidFill>
                <a:latin typeface="Caveat"/>
                <a:ea typeface="Caveat"/>
                <a:cs typeface="Caveat"/>
                <a:sym typeface="Caveat"/>
              </a:rPr>
              <a:t>Introduction</a:t>
            </a:r>
            <a:endParaRPr sz="700"/>
          </a:p>
        </p:txBody>
      </p:sp>
      <p:sp>
        <p:nvSpPr>
          <p:cNvPr id="256" name="Google Shape;256;p25"/>
          <p:cNvSpPr txBox="1"/>
          <p:nvPr/>
        </p:nvSpPr>
        <p:spPr>
          <a:xfrm>
            <a:off x="3769029" y="3611459"/>
            <a:ext cx="1653037" cy="468761"/>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1" i="0" lang="en" sz="2700" u="none" cap="none" strike="noStrike">
                <a:solidFill>
                  <a:srgbClr val="0F1A38"/>
                </a:solidFill>
                <a:latin typeface="Caveat"/>
                <a:ea typeface="Caveat"/>
                <a:cs typeface="Caveat"/>
                <a:sym typeface="Caveat"/>
              </a:rPr>
              <a:t>Our Products</a:t>
            </a:r>
            <a:endParaRPr sz="700"/>
          </a:p>
        </p:txBody>
      </p:sp>
      <p:sp>
        <p:nvSpPr>
          <p:cNvPr id="257" name="Google Shape;257;p25"/>
          <p:cNvSpPr txBox="1"/>
          <p:nvPr/>
        </p:nvSpPr>
        <p:spPr>
          <a:xfrm>
            <a:off x="6865104" y="3611459"/>
            <a:ext cx="1653037" cy="468761"/>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1" i="0" lang="en" sz="2700" u="none" cap="none" strike="noStrike">
                <a:solidFill>
                  <a:srgbClr val="0F1A38"/>
                </a:solidFill>
                <a:latin typeface="Caveat"/>
                <a:ea typeface="Caveat"/>
                <a:cs typeface="Caveat"/>
                <a:sym typeface="Caveat"/>
              </a:rPr>
              <a:t>About Us</a:t>
            </a:r>
            <a:endParaRPr sz="700"/>
          </a:p>
        </p:txBody>
      </p:sp>
      <p:sp>
        <p:nvSpPr>
          <p:cNvPr id="258" name="Google Shape;258;p25"/>
          <p:cNvSpPr txBox="1"/>
          <p:nvPr/>
        </p:nvSpPr>
        <p:spPr>
          <a:xfrm>
            <a:off x="673150" y="4157975"/>
            <a:ext cx="1592700" cy="3324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 sz="900" u="none" cap="none" strike="noStrike">
                <a:solidFill>
                  <a:srgbClr val="FFFFFF"/>
                </a:solidFill>
                <a:latin typeface="Montserrat"/>
                <a:ea typeface="Montserrat"/>
                <a:cs typeface="Montserrat"/>
                <a:sym typeface="Montserrat"/>
              </a:rPr>
              <a:t>Elaborate on what you want to discuss. </a:t>
            </a:r>
            <a:endParaRPr sz="700"/>
          </a:p>
        </p:txBody>
      </p:sp>
      <p:sp>
        <p:nvSpPr>
          <p:cNvPr id="259" name="Google Shape;259;p25"/>
          <p:cNvSpPr txBox="1"/>
          <p:nvPr/>
        </p:nvSpPr>
        <p:spPr>
          <a:xfrm>
            <a:off x="3769025" y="4157975"/>
            <a:ext cx="1592700" cy="3324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 sz="900" u="none" cap="none" strike="noStrike">
                <a:solidFill>
                  <a:srgbClr val="FFFFFF"/>
                </a:solidFill>
                <a:latin typeface="Montserrat"/>
                <a:ea typeface="Montserrat"/>
                <a:cs typeface="Montserrat"/>
                <a:sym typeface="Montserrat"/>
              </a:rPr>
              <a:t>Elaborate on what you want to discuss. </a:t>
            </a:r>
            <a:endParaRPr sz="700"/>
          </a:p>
        </p:txBody>
      </p:sp>
      <p:sp>
        <p:nvSpPr>
          <p:cNvPr id="260" name="Google Shape;260;p25"/>
          <p:cNvSpPr txBox="1"/>
          <p:nvPr/>
        </p:nvSpPr>
        <p:spPr>
          <a:xfrm>
            <a:off x="6865100" y="4157975"/>
            <a:ext cx="1529700" cy="3324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 sz="900" u="none" cap="none" strike="noStrike">
                <a:solidFill>
                  <a:srgbClr val="FFFFFF"/>
                </a:solidFill>
                <a:latin typeface="Montserrat"/>
                <a:ea typeface="Montserrat"/>
                <a:cs typeface="Montserrat"/>
                <a:sym typeface="Montserrat"/>
              </a:rPr>
              <a:t>Elaborate on what you want to discuss. </a:t>
            </a:r>
            <a:endParaRPr sz="700"/>
          </a:p>
        </p:txBody>
      </p:sp>
      <p:sp>
        <p:nvSpPr>
          <p:cNvPr id="261" name="Google Shape;261;p25"/>
          <p:cNvSpPr txBox="1"/>
          <p:nvPr/>
        </p:nvSpPr>
        <p:spPr>
          <a:xfrm>
            <a:off x="514350" y="785813"/>
            <a:ext cx="2529251" cy="561965"/>
          </a:xfrm>
          <a:prstGeom prst="rect">
            <a:avLst/>
          </a:prstGeom>
          <a:noFill/>
          <a:ln>
            <a:noFill/>
          </a:ln>
        </p:spPr>
        <p:txBody>
          <a:bodyPr anchorCtr="0" anchor="t" bIns="0" lIns="0" spcFirstLastPara="1" rIns="0" wrap="square" tIns="0">
            <a:spAutoFit/>
          </a:bodyPr>
          <a:lstStyle/>
          <a:p>
            <a:pPr indent="0" lvl="0" marL="0" marR="0" rtl="0" algn="ctr">
              <a:lnSpc>
                <a:spcPct val="102004"/>
              </a:lnSpc>
              <a:spcBef>
                <a:spcPts val="0"/>
              </a:spcBef>
              <a:spcAft>
                <a:spcPts val="0"/>
              </a:spcAft>
              <a:buNone/>
            </a:pPr>
            <a:r>
              <a:rPr b="1" i="0" lang="en" sz="4200" u="none" cap="none" strike="noStrike">
                <a:solidFill>
                  <a:srgbClr val="FFFFFF"/>
                </a:solidFill>
                <a:latin typeface="Playfair Display"/>
                <a:ea typeface="Playfair Display"/>
                <a:cs typeface="Playfair Display"/>
                <a:sym typeface="Playfair Display"/>
              </a:rPr>
              <a:t>Table Of </a:t>
            </a:r>
            <a:endParaRPr sz="700"/>
          </a:p>
        </p:txBody>
      </p:sp>
      <p:sp>
        <p:nvSpPr>
          <p:cNvPr id="262" name="Google Shape;262;p25"/>
          <p:cNvSpPr txBox="1"/>
          <p:nvPr/>
        </p:nvSpPr>
        <p:spPr>
          <a:xfrm>
            <a:off x="936309" y="1389781"/>
            <a:ext cx="2832720" cy="561965"/>
          </a:xfrm>
          <a:prstGeom prst="rect">
            <a:avLst/>
          </a:prstGeom>
          <a:noFill/>
          <a:ln>
            <a:noFill/>
          </a:ln>
        </p:spPr>
        <p:txBody>
          <a:bodyPr anchorCtr="0" anchor="t" bIns="0" lIns="0" spcFirstLastPara="1" rIns="0" wrap="square" tIns="0">
            <a:spAutoFit/>
          </a:bodyPr>
          <a:lstStyle/>
          <a:p>
            <a:pPr indent="0" lvl="0" marL="0" marR="0" rtl="0" algn="ctr">
              <a:lnSpc>
                <a:spcPct val="102004"/>
              </a:lnSpc>
              <a:spcBef>
                <a:spcPts val="0"/>
              </a:spcBef>
              <a:spcAft>
                <a:spcPts val="0"/>
              </a:spcAft>
              <a:buNone/>
            </a:pPr>
            <a:r>
              <a:rPr b="1" i="0" lang="en" sz="4200" u="none" cap="none" strike="noStrike">
                <a:solidFill>
                  <a:srgbClr val="FFFFFF"/>
                </a:solidFill>
                <a:latin typeface="Playfair Display"/>
                <a:ea typeface="Playfair Display"/>
                <a:cs typeface="Playfair Display"/>
                <a:sym typeface="Playfair Display"/>
              </a:rPr>
              <a:t>Contents</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DFB"/>
        </a:solidFill>
      </p:bgPr>
    </p:bg>
    <p:spTree>
      <p:nvGrpSpPr>
        <p:cNvPr id="266" name="Shape 266"/>
        <p:cNvGrpSpPr/>
        <p:nvPr/>
      </p:nvGrpSpPr>
      <p:grpSpPr>
        <a:xfrm>
          <a:off x="0" y="0"/>
          <a:ext cx="0" cy="0"/>
          <a:chOff x="0" y="0"/>
          <a:chExt cx="0" cy="0"/>
        </a:xfrm>
      </p:grpSpPr>
      <p:pic>
        <p:nvPicPr>
          <p:cNvPr id="267" name="Google Shape;267;p26"/>
          <p:cNvPicPr preferRelativeResize="0"/>
          <p:nvPr/>
        </p:nvPicPr>
        <p:blipFill>
          <a:blip r:embed="rId3">
            <a:alphaModFix/>
          </a:blip>
          <a:stretch>
            <a:fillRect/>
          </a:stretch>
        </p:blipFill>
        <p:spPr>
          <a:xfrm>
            <a:off x="1109850" y="821725"/>
            <a:ext cx="2352299" cy="3476624"/>
          </a:xfrm>
          <a:prstGeom prst="rect">
            <a:avLst/>
          </a:prstGeom>
          <a:noFill/>
          <a:ln>
            <a:noFill/>
          </a:ln>
        </p:spPr>
      </p:pic>
      <p:sp>
        <p:nvSpPr>
          <p:cNvPr id="268" name="Google Shape;268;p26"/>
          <p:cNvSpPr/>
          <p:nvPr/>
        </p:nvSpPr>
        <p:spPr>
          <a:xfrm>
            <a:off x="0" y="0"/>
            <a:ext cx="1109858" cy="833402"/>
          </a:xfrm>
          <a:custGeom>
            <a:rect b="b" l="l" r="r" t="t"/>
            <a:pathLst>
              <a:path extrusionOk="0" h="1666804" w="2219715">
                <a:moveTo>
                  <a:pt x="0" y="0"/>
                </a:moveTo>
                <a:lnTo>
                  <a:pt x="2219715" y="0"/>
                </a:lnTo>
                <a:lnTo>
                  <a:pt x="2219715" y="1666804"/>
                </a:lnTo>
                <a:lnTo>
                  <a:pt x="0" y="1666804"/>
                </a:lnTo>
                <a:lnTo>
                  <a:pt x="0" y="0"/>
                </a:lnTo>
                <a:close/>
              </a:path>
            </a:pathLst>
          </a:custGeom>
          <a:blipFill rotWithShape="1">
            <a:blip r:embed="rId4">
              <a:alphaModFix/>
            </a:blip>
            <a:stretch>
              <a:fillRect b="0" l="0" r="0" t="0"/>
            </a:stretch>
          </a:blipFill>
          <a:ln>
            <a:noFill/>
          </a:ln>
        </p:spPr>
      </p:sp>
      <p:sp>
        <p:nvSpPr>
          <p:cNvPr id="269" name="Google Shape;269;p26"/>
          <p:cNvSpPr/>
          <p:nvPr/>
        </p:nvSpPr>
        <p:spPr>
          <a:xfrm>
            <a:off x="0" y="4310098"/>
            <a:ext cx="1109858" cy="833402"/>
          </a:xfrm>
          <a:custGeom>
            <a:rect b="b" l="l" r="r" t="t"/>
            <a:pathLst>
              <a:path extrusionOk="0" h="1666804" w="2219715">
                <a:moveTo>
                  <a:pt x="0" y="0"/>
                </a:moveTo>
                <a:lnTo>
                  <a:pt x="2219715" y="0"/>
                </a:lnTo>
                <a:lnTo>
                  <a:pt x="2219715" y="1666804"/>
                </a:lnTo>
                <a:lnTo>
                  <a:pt x="0" y="1666804"/>
                </a:lnTo>
                <a:lnTo>
                  <a:pt x="0" y="0"/>
                </a:lnTo>
                <a:close/>
              </a:path>
            </a:pathLst>
          </a:custGeom>
          <a:blipFill rotWithShape="1">
            <a:blip r:embed="rId4">
              <a:alphaModFix/>
            </a:blip>
            <a:stretch>
              <a:fillRect b="0" l="0" r="0" t="0"/>
            </a:stretch>
          </a:blipFill>
          <a:ln>
            <a:noFill/>
          </a:ln>
        </p:spPr>
      </p:sp>
      <p:sp>
        <p:nvSpPr>
          <p:cNvPr id="270" name="Google Shape;270;p26"/>
          <p:cNvSpPr/>
          <p:nvPr/>
        </p:nvSpPr>
        <p:spPr>
          <a:xfrm rot="10800000">
            <a:off x="4572000" y="0"/>
            <a:ext cx="5143500" cy="51435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5">
              <a:alphaModFix/>
            </a:blip>
            <a:stretch>
              <a:fillRect b="0" l="0" r="0" t="0"/>
            </a:stretch>
          </a:blipFill>
          <a:ln>
            <a:noFill/>
          </a:ln>
        </p:spPr>
      </p:sp>
      <p:sp>
        <p:nvSpPr>
          <p:cNvPr id="271" name="Google Shape;271;p26"/>
          <p:cNvSpPr/>
          <p:nvPr/>
        </p:nvSpPr>
        <p:spPr>
          <a:xfrm>
            <a:off x="3462143" y="4310098"/>
            <a:ext cx="1109857" cy="833402"/>
          </a:xfrm>
          <a:custGeom>
            <a:rect b="b" l="l" r="r" t="t"/>
            <a:pathLst>
              <a:path extrusionOk="0" h="1666804" w="2219715">
                <a:moveTo>
                  <a:pt x="0" y="0"/>
                </a:moveTo>
                <a:lnTo>
                  <a:pt x="2219715" y="0"/>
                </a:lnTo>
                <a:lnTo>
                  <a:pt x="2219715" y="1666804"/>
                </a:lnTo>
                <a:lnTo>
                  <a:pt x="0" y="1666804"/>
                </a:lnTo>
                <a:lnTo>
                  <a:pt x="0" y="0"/>
                </a:lnTo>
                <a:close/>
              </a:path>
            </a:pathLst>
          </a:custGeom>
          <a:blipFill rotWithShape="1">
            <a:blip r:embed="rId4">
              <a:alphaModFix/>
            </a:blip>
            <a:stretch>
              <a:fillRect b="0" l="0" r="0" t="0"/>
            </a:stretch>
          </a:blipFill>
          <a:ln>
            <a:noFill/>
          </a:ln>
        </p:spPr>
      </p:sp>
      <p:sp>
        <p:nvSpPr>
          <p:cNvPr id="272" name="Google Shape;272;p26"/>
          <p:cNvSpPr/>
          <p:nvPr/>
        </p:nvSpPr>
        <p:spPr>
          <a:xfrm>
            <a:off x="3462143" y="0"/>
            <a:ext cx="1109857" cy="833402"/>
          </a:xfrm>
          <a:custGeom>
            <a:rect b="b" l="l" r="r" t="t"/>
            <a:pathLst>
              <a:path extrusionOk="0" h="1666804" w="2219715">
                <a:moveTo>
                  <a:pt x="0" y="0"/>
                </a:moveTo>
                <a:lnTo>
                  <a:pt x="2219715" y="0"/>
                </a:lnTo>
                <a:lnTo>
                  <a:pt x="2219715" y="1666804"/>
                </a:lnTo>
                <a:lnTo>
                  <a:pt x="0" y="1666804"/>
                </a:lnTo>
                <a:lnTo>
                  <a:pt x="0" y="0"/>
                </a:lnTo>
                <a:close/>
              </a:path>
            </a:pathLst>
          </a:custGeom>
          <a:blipFill rotWithShape="1">
            <a:blip r:embed="rId4">
              <a:alphaModFix/>
            </a:blip>
            <a:stretch>
              <a:fillRect b="0" l="0" r="0" t="0"/>
            </a:stretch>
          </a:blipFill>
          <a:ln>
            <a:noFill/>
          </a:ln>
        </p:spPr>
      </p:sp>
      <p:sp>
        <p:nvSpPr>
          <p:cNvPr id="273" name="Google Shape;273;p26"/>
          <p:cNvSpPr txBox="1"/>
          <p:nvPr/>
        </p:nvSpPr>
        <p:spPr>
          <a:xfrm>
            <a:off x="5397544" y="154764"/>
            <a:ext cx="2706092" cy="2376134"/>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 sz="13900" u="none" cap="none" strike="noStrike">
                <a:solidFill>
                  <a:srgbClr val="FFFFFF"/>
                </a:solidFill>
                <a:latin typeface="Playfair Display"/>
                <a:ea typeface="Playfair Display"/>
                <a:cs typeface="Playfair Display"/>
                <a:sym typeface="Playfair Display"/>
              </a:rPr>
              <a:t>01.</a:t>
            </a:r>
            <a:endParaRPr sz="700"/>
          </a:p>
        </p:txBody>
      </p:sp>
      <p:sp>
        <p:nvSpPr>
          <p:cNvPr id="274" name="Google Shape;274;p26"/>
          <p:cNvSpPr txBox="1"/>
          <p:nvPr/>
        </p:nvSpPr>
        <p:spPr>
          <a:xfrm>
            <a:off x="5397544" y="2607709"/>
            <a:ext cx="2924127" cy="829733"/>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en" sz="4800" u="none" cap="none" strike="noStrike">
                <a:solidFill>
                  <a:srgbClr val="0F1A38"/>
                </a:solidFill>
                <a:latin typeface="Caveat"/>
                <a:ea typeface="Caveat"/>
                <a:cs typeface="Caveat"/>
                <a:sym typeface="Caveat"/>
              </a:rPr>
              <a:t>Introduction</a:t>
            </a:r>
            <a:endParaRPr sz="700"/>
          </a:p>
        </p:txBody>
      </p:sp>
      <p:sp>
        <p:nvSpPr>
          <p:cNvPr id="275" name="Google Shape;275;p26"/>
          <p:cNvSpPr txBox="1"/>
          <p:nvPr/>
        </p:nvSpPr>
        <p:spPr>
          <a:xfrm>
            <a:off x="5397544" y="3577414"/>
            <a:ext cx="2924127" cy="581203"/>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b="0" i="0" lang="en" sz="1700" u="none" cap="none" strike="noStrike">
                <a:solidFill>
                  <a:srgbClr val="FFFFFF"/>
                </a:solidFill>
                <a:latin typeface="Montserrat"/>
                <a:ea typeface="Montserrat"/>
                <a:cs typeface="Montserrat"/>
                <a:sym typeface="Montserrat"/>
              </a:rPr>
              <a:t>Elaborate on what you want to discuss.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DFB"/>
        </a:solidFill>
      </p:bgPr>
    </p:bg>
    <p:spTree>
      <p:nvGrpSpPr>
        <p:cNvPr id="279" name="Shape 279"/>
        <p:cNvGrpSpPr/>
        <p:nvPr/>
      </p:nvGrpSpPr>
      <p:grpSpPr>
        <a:xfrm>
          <a:off x="0" y="0"/>
          <a:ext cx="0" cy="0"/>
          <a:chOff x="0" y="0"/>
          <a:chExt cx="0" cy="0"/>
        </a:xfrm>
      </p:grpSpPr>
      <p:sp>
        <p:nvSpPr>
          <p:cNvPr id="280" name="Google Shape;280;p27"/>
          <p:cNvSpPr/>
          <p:nvPr/>
        </p:nvSpPr>
        <p:spPr>
          <a:xfrm>
            <a:off x="1980501" y="0"/>
            <a:ext cx="5182999" cy="3891961"/>
          </a:xfrm>
          <a:custGeom>
            <a:rect b="b" l="l" r="r" t="t"/>
            <a:pathLst>
              <a:path extrusionOk="0" h="7783921" w="10365997">
                <a:moveTo>
                  <a:pt x="0" y="0"/>
                </a:moveTo>
                <a:lnTo>
                  <a:pt x="10365996" y="0"/>
                </a:lnTo>
                <a:lnTo>
                  <a:pt x="10365996" y="7783921"/>
                </a:lnTo>
                <a:lnTo>
                  <a:pt x="0" y="7783921"/>
                </a:lnTo>
                <a:lnTo>
                  <a:pt x="0" y="0"/>
                </a:lnTo>
                <a:close/>
              </a:path>
            </a:pathLst>
          </a:custGeom>
          <a:blipFill rotWithShape="1">
            <a:blip r:embed="rId3">
              <a:alphaModFix/>
            </a:blip>
            <a:stretch>
              <a:fillRect b="0" l="0" r="0" t="0"/>
            </a:stretch>
          </a:blipFill>
          <a:ln>
            <a:noFill/>
          </a:ln>
        </p:spPr>
      </p:sp>
      <p:pic>
        <p:nvPicPr>
          <p:cNvPr id="281" name="Google Shape;281;p27"/>
          <p:cNvPicPr preferRelativeResize="0"/>
          <p:nvPr/>
        </p:nvPicPr>
        <p:blipFill>
          <a:blip r:embed="rId4">
            <a:alphaModFix/>
          </a:blip>
          <a:stretch>
            <a:fillRect/>
          </a:stretch>
        </p:blipFill>
        <p:spPr>
          <a:xfrm>
            <a:off x="2899125" y="276148"/>
            <a:ext cx="3345600" cy="3342600"/>
          </a:xfrm>
          <a:prstGeom prst="ellipse">
            <a:avLst/>
          </a:prstGeom>
          <a:noFill/>
          <a:ln>
            <a:noFill/>
          </a:ln>
        </p:spPr>
      </p:pic>
      <p:sp>
        <p:nvSpPr>
          <p:cNvPr id="282" name="Google Shape;282;p27"/>
          <p:cNvSpPr/>
          <p:nvPr/>
        </p:nvSpPr>
        <p:spPr>
          <a:xfrm>
            <a:off x="-1911460" y="0"/>
            <a:ext cx="3891961" cy="3891961"/>
          </a:xfrm>
          <a:custGeom>
            <a:rect b="b" l="l" r="r" t="t"/>
            <a:pathLst>
              <a:path extrusionOk="0" h="7783921" w="7783921">
                <a:moveTo>
                  <a:pt x="0" y="0"/>
                </a:moveTo>
                <a:lnTo>
                  <a:pt x="7783922" y="0"/>
                </a:lnTo>
                <a:lnTo>
                  <a:pt x="7783922" y="7783921"/>
                </a:lnTo>
                <a:lnTo>
                  <a:pt x="0" y="7783921"/>
                </a:lnTo>
                <a:lnTo>
                  <a:pt x="0" y="0"/>
                </a:lnTo>
                <a:close/>
              </a:path>
            </a:pathLst>
          </a:custGeom>
          <a:blipFill rotWithShape="1">
            <a:blip r:embed="rId5">
              <a:alphaModFix/>
            </a:blip>
            <a:stretch>
              <a:fillRect b="0" l="0" r="0" t="0"/>
            </a:stretch>
          </a:blipFill>
          <a:ln>
            <a:noFill/>
          </a:ln>
        </p:spPr>
      </p:sp>
      <p:sp>
        <p:nvSpPr>
          <p:cNvPr id="283" name="Google Shape;283;p27"/>
          <p:cNvSpPr/>
          <p:nvPr/>
        </p:nvSpPr>
        <p:spPr>
          <a:xfrm>
            <a:off x="7163499" y="0"/>
            <a:ext cx="3891961" cy="3891961"/>
          </a:xfrm>
          <a:custGeom>
            <a:rect b="b" l="l" r="r" t="t"/>
            <a:pathLst>
              <a:path extrusionOk="0" h="7783921" w="7783921">
                <a:moveTo>
                  <a:pt x="0" y="0"/>
                </a:moveTo>
                <a:lnTo>
                  <a:pt x="7783922" y="0"/>
                </a:lnTo>
                <a:lnTo>
                  <a:pt x="7783922" y="7783921"/>
                </a:lnTo>
                <a:lnTo>
                  <a:pt x="0" y="7783921"/>
                </a:lnTo>
                <a:lnTo>
                  <a:pt x="0" y="0"/>
                </a:lnTo>
                <a:close/>
              </a:path>
            </a:pathLst>
          </a:custGeom>
          <a:blipFill rotWithShape="1">
            <a:blip r:embed="rId5">
              <a:alphaModFix/>
            </a:blip>
            <a:stretch>
              <a:fillRect b="0" l="0" r="0" t="0"/>
            </a:stretch>
          </a:blipFill>
          <a:ln>
            <a:noFill/>
          </a:ln>
        </p:spPr>
      </p:sp>
      <p:sp>
        <p:nvSpPr>
          <p:cNvPr id="284" name="Google Shape;284;p27"/>
          <p:cNvSpPr txBox="1"/>
          <p:nvPr/>
        </p:nvSpPr>
        <p:spPr>
          <a:xfrm>
            <a:off x="1980501" y="3992221"/>
            <a:ext cx="5182999" cy="639766"/>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 sz="3700" u="none" cap="none" strike="noStrike">
                <a:solidFill>
                  <a:srgbClr val="0F1A38"/>
                </a:solidFill>
                <a:latin typeface="Caveat"/>
                <a:ea typeface="Caveat"/>
                <a:cs typeface="Caveat"/>
                <a:sym typeface="Caveat"/>
              </a:rPr>
              <a:t>Welcome To Presentation</a:t>
            </a:r>
            <a:endParaRPr sz="700"/>
          </a:p>
        </p:txBody>
      </p:sp>
      <p:sp>
        <p:nvSpPr>
          <p:cNvPr id="285" name="Google Shape;285;p27"/>
          <p:cNvSpPr txBox="1"/>
          <p:nvPr/>
        </p:nvSpPr>
        <p:spPr>
          <a:xfrm>
            <a:off x="682668" y="4708435"/>
            <a:ext cx="7778663" cy="161607"/>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0F1A38"/>
                </a:solidFill>
                <a:latin typeface="Montserrat"/>
                <a:ea typeface="Montserrat"/>
                <a:cs typeface="Montserrat"/>
                <a:sym typeface="Montserrat"/>
              </a:rPr>
              <a:t>I'm Rain, and I'll be sharing with you my beautiful ideas. Follow me at @reallygreatsite to learn more.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5B898"/>
        </a:solidFill>
      </p:bgPr>
    </p:bg>
    <p:spTree>
      <p:nvGrpSpPr>
        <p:cNvPr id="289" name="Shape 289"/>
        <p:cNvGrpSpPr/>
        <p:nvPr/>
      </p:nvGrpSpPr>
      <p:grpSpPr>
        <a:xfrm>
          <a:off x="0" y="0"/>
          <a:ext cx="0" cy="0"/>
          <a:chOff x="0" y="0"/>
          <a:chExt cx="0" cy="0"/>
        </a:xfrm>
      </p:grpSpPr>
      <p:sp>
        <p:nvSpPr>
          <p:cNvPr id="290" name="Google Shape;290;p28"/>
          <p:cNvSpPr/>
          <p:nvPr/>
        </p:nvSpPr>
        <p:spPr>
          <a:xfrm rot="5400000">
            <a:off x="4610676" y="627551"/>
            <a:ext cx="5178253" cy="3888397"/>
          </a:xfrm>
          <a:custGeom>
            <a:rect b="b" l="l" r="r" t="t"/>
            <a:pathLst>
              <a:path extrusionOk="0" h="7776794" w="10356505">
                <a:moveTo>
                  <a:pt x="0" y="0"/>
                </a:moveTo>
                <a:lnTo>
                  <a:pt x="10356505" y="0"/>
                </a:lnTo>
                <a:lnTo>
                  <a:pt x="10356505" y="7776794"/>
                </a:lnTo>
                <a:lnTo>
                  <a:pt x="0" y="7776794"/>
                </a:lnTo>
                <a:lnTo>
                  <a:pt x="0" y="0"/>
                </a:lnTo>
                <a:close/>
              </a:path>
            </a:pathLst>
          </a:custGeom>
          <a:blipFill rotWithShape="1">
            <a:blip r:embed="rId3">
              <a:alphaModFix/>
            </a:blip>
            <a:stretch>
              <a:fillRect b="0" l="0" r="0" t="0"/>
            </a:stretch>
          </a:blipFill>
          <a:ln>
            <a:noFill/>
          </a:ln>
        </p:spPr>
      </p:sp>
      <p:pic>
        <p:nvPicPr>
          <p:cNvPr id="291" name="Google Shape;291;p28"/>
          <p:cNvPicPr preferRelativeResize="0"/>
          <p:nvPr/>
        </p:nvPicPr>
        <p:blipFill>
          <a:blip r:embed="rId4">
            <a:alphaModFix/>
          </a:blip>
          <a:stretch>
            <a:fillRect/>
          </a:stretch>
        </p:blipFill>
        <p:spPr>
          <a:xfrm>
            <a:off x="5874650" y="1238100"/>
            <a:ext cx="2650200" cy="2650200"/>
          </a:xfrm>
          <a:prstGeom prst="ellipse">
            <a:avLst/>
          </a:prstGeom>
          <a:noFill/>
          <a:ln>
            <a:noFill/>
          </a:ln>
        </p:spPr>
      </p:pic>
      <p:sp>
        <p:nvSpPr>
          <p:cNvPr id="292" name="Google Shape;292;p28"/>
          <p:cNvSpPr txBox="1"/>
          <p:nvPr/>
        </p:nvSpPr>
        <p:spPr>
          <a:xfrm>
            <a:off x="1288314" y="585788"/>
            <a:ext cx="2650320" cy="1100128"/>
          </a:xfrm>
          <a:prstGeom prst="rect">
            <a:avLst/>
          </a:prstGeom>
          <a:noFill/>
          <a:ln>
            <a:noFill/>
          </a:ln>
        </p:spPr>
        <p:txBody>
          <a:bodyPr anchorCtr="0" anchor="t" bIns="0" lIns="0" spcFirstLastPara="1" rIns="0" wrap="square" tIns="0">
            <a:spAutoFit/>
          </a:bodyPr>
          <a:lstStyle/>
          <a:p>
            <a:pPr indent="0" lvl="0" marL="0" marR="0" rtl="0" algn="ctr">
              <a:lnSpc>
                <a:spcPct val="102004"/>
              </a:lnSpc>
              <a:spcBef>
                <a:spcPts val="0"/>
              </a:spcBef>
              <a:spcAft>
                <a:spcPts val="0"/>
              </a:spcAft>
              <a:buNone/>
            </a:pPr>
            <a:r>
              <a:rPr b="1" i="0" lang="en" sz="4200" u="none" cap="none" strike="noStrike">
                <a:solidFill>
                  <a:srgbClr val="FFFFFF"/>
                </a:solidFill>
                <a:latin typeface="Playfair Display"/>
                <a:ea typeface="Playfair Display"/>
                <a:cs typeface="Playfair Display"/>
                <a:sym typeface="Playfair Display"/>
              </a:rPr>
              <a:t>Our Company</a:t>
            </a:r>
            <a:endParaRPr sz="700"/>
          </a:p>
        </p:txBody>
      </p:sp>
      <p:grpSp>
        <p:nvGrpSpPr>
          <p:cNvPr id="293" name="Google Shape;293;p28"/>
          <p:cNvGrpSpPr/>
          <p:nvPr/>
        </p:nvGrpSpPr>
        <p:grpSpPr>
          <a:xfrm>
            <a:off x="1172167" y="2408792"/>
            <a:ext cx="2882613" cy="776157"/>
            <a:chOff x="0" y="-104775"/>
            <a:chExt cx="7686966" cy="2069752"/>
          </a:xfrm>
        </p:grpSpPr>
        <p:sp>
          <p:nvSpPr>
            <p:cNvPr id="294" name="Google Shape;294;p28"/>
            <p:cNvSpPr txBox="1"/>
            <p:nvPr/>
          </p:nvSpPr>
          <p:spPr>
            <a:xfrm>
              <a:off x="0" y="-104775"/>
              <a:ext cx="7686966" cy="121510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2700" u="none" cap="none" strike="noStrike">
                  <a:solidFill>
                    <a:srgbClr val="0F1A38"/>
                  </a:solidFill>
                  <a:latin typeface="Caveat"/>
                  <a:ea typeface="Caveat"/>
                  <a:cs typeface="Caveat"/>
                  <a:sym typeface="Caveat"/>
                </a:rPr>
                <a:t>Who we are?</a:t>
              </a:r>
              <a:endParaRPr sz="700"/>
            </a:p>
          </p:txBody>
        </p:sp>
        <p:sp>
          <p:nvSpPr>
            <p:cNvPr id="295" name="Google Shape;295;p28"/>
            <p:cNvSpPr txBox="1"/>
            <p:nvPr/>
          </p:nvSpPr>
          <p:spPr>
            <a:xfrm>
              <a:off x="0" y="1546724"/>
              <a:ext cx="7686966" cy="418253"/>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FFFFFF"/>
                  </a:solidFill>
                  <a:latin typeface="Montserrat"/>
                  <a:ea typeface="Montserrat"/>
                  <a:cs typeface="Montserrat"/>
                  <a:sym typeface="Montserrat"/>
                </a:rPr>
                <a:t>Briefly elaborate on what you want to discuss. </a:t>
              </a:r>
              <a:endParaRPr sz="700"/>
            </a:p>
          </p:txBody>
        </p:sp>
      </p:grpSp>
      <p:grpSp>
        <p:nvGrpSpPr>
          <p:cNvPr id="296" name="Google Shape;296;p28"/>
          <p:cNvGrpSpPr/>
          <p:nvPr/>
        </p:nvGrpSpPr>
        <p:grpSpPr>
          <a:xfrm>
            <a:off x="1172167" y="3780425"/>
            <a:ext cx="2882613" cy="774434"/>
            <a:chOff x="0" y="-104775"/>
            <a:chExt cx="7686966" cy="2065158"/>
          </a:xfrm>
        </p:grpSpPr>
        <p:sp>
          <p:nvSpPr>
            <p:cNvPr id="297" name="Google Shape;297;p28"/>
            <p:cNvSpPr txBox="1"/>
            <p:nvPr/>
          </p:nvSpPr>
          <p:spPr>
            <a:xfrm>
              <a:off x="787400" y="-104775"/>
              <a:ext cx="6112166" cy="121510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2700" u="none" cap="none" strike="noStrike">
                  <a:solidFill>
                    <a:srgbClr val="0F1A38"/>
                  </a:solidFill>
                  <a:latin typeface="Caveat"/>
                  <a:ea typeface="Caveat"/>
                  <a:cs typeface="Caveat"/>
                  <a:sym typeface="Caveat"/>
                </a:rPr>
                <a:t>What we do? </a:t>
              </a:r>
              <a:endParaRPr sz="700"/>
            </a:p>
          </p:txBody>
        </p:sp>
        <p:sp>
          <p:nvSpPr>
            <p:cNvPr id="298" name="Google Shape;298;p28"/>
            <p:cNvSpPr txBox="1"/>
            <p:nvPr/>
          </p:nvSpPr>
          <p:spPr>
            <a:xfrm>
              <a:off x="0" y="1542130"/>
              <a:ext cx="7686966" cy="418253"/>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FFFFFF"/>
                  </a:solidFill>
                  <a:latin typeface="Montserrat"/>
                  <a:ea typeface="Montserrat"/>
                  <a:cs typeface="Montserrat"/>
                  <a:sym typeface="Montserrat"/>
                </a:rPr>
                <a:t>Briefly elaborate on what you want to discuss. </a:t>
              </a:r>
              <a:endParaRPr sz="700"/>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5B898"/>
        </a:solidFill>
      </p:bgPr>
    </p:bg>
    <p:spTree>
      <p:nvGrpSpPr>
        <p:cNvPr id="302" name="Shape 302"/>
        <p:cNvGrpSpPr/>
        <p:nvPr/>
      </p:nvGrpSpPr>
      <p:grpSpPr>
        <a:xfrm>
          <a:off x="0" y="0"/>
          <a:ext cx="0" cy="0"/>
          <a:chOff x="0" y="0"/>
          <a:chExt cx="0" cy="0"/>
        </a:xfrm>
      </p:grpSpPr>
      <p:sp>
        <p:nvSpPr>
          <p:cNvPr id="303" name="Google Shape;303;p29"/>
          <p:cNvSpPr/>
          <p:nvPr/>
        </p:nvSpPr>
        <p:spPr>
          <a:xfrm>
            <a:off x="936481" y="2847481"/>
            <a:ext cx="704850" cy="704850"/>
          </a:xfrm>
          <a:custGeom>
            <a:rect b="b" l="l" r="r" t="t"/>
            <a:pathLst>
              <a:path extrusionOk="0" h="1409700" w="1409700">
                <a:moveTo>
                  <a:pt x="0" y="0"/>
                </a:moveTo>
                <a:lnTo>
                  <a:pt x="1409700" y="0"/>
                </a:lnTo>
                <a:lnTo>
                  <a:pt x="1409700" y="1409700"/>
                </a:lnTo>
                <a:lnTo>
                  <a:pt x="0" y="1409700"/>
                </a:lnTo>
                <a:lnTo>
                  <a:pt x="0" y="0"/>
                </a:lnTo>
                <a:close/>
              </a:path>
            </a:pathLst>
          </a:custGeom>
          <a:blipFill rotWithShape="1">
            <a:blip r:embed="rId3">
              <a:alphaModFix/>
            </a:blip>
            <a:stretch>
              <a:fillRect b="0" l="0" r="0" t="0"/>
            </a:stretch>
          </a:blipFill>
          <a:ln>
            <a:noFill/>
          </a:ln>
        </p:spPr>
      </p:sp>
      <p:sp>
        <p:nvSpPr>
          <p:cNvPr id="304" name="Google Shape;304;p29"/>
          <p:cNvSpPr/>
          <p:nvPr/>
        </p:nvSpPr>
        <p:spPr>
          <a:xfrm>
            <a:off x="3080760" y="2847481"/>
            <a:ext cx="704850" cy="704850"/>
          </a:xfrm>
          <a:custGeom>
            <a:rect b="b" l="l" r="r" t="t"/>
            <a:pathLst>
              <a:path extrusionOk="0" h="1409700" w="1409700">
                <a:moveTo>
                  <a:pt x="0" y="0"/>
                </a:moveTo>
                <a:lnTo>
                  <a:pt x="1409700" y="0"/>
                </a:lnTo>
                <a:lnTo>
                  <a:pt x="1409700" y="1409700"/>
                </a:lnTo>
                <a:lnTo>
                  <a:pt x="0" y="1409700"/>
                </a:lnTo>
                <a:lnTo>
                  <a:pt x="0" y="0"/>
                </a:lnTo>
                <a:close/>
              </a:path>
            </a:pathLst>
          </a:custGeom>
          <a:blipFill rotWithShape="1">
            <a:blip r:embed="rId3">
              <a:alphaModFix/>
            </a:blip>
            <a:stretch>
              <a:fillRect b="0" l="0" r="0" t="0"/>
            </a:stretch>
          </a:blipFill>
          <a:ln>
            <a:noFill/>
          </a:ln>
        </p:spPr>
      </p:sp>
      <p:sp>
        <p:nvSpPr>
          <p:cNvPr id="305" name="Google Shape;305;p29"/>
          <p:cNvSpPr/>
          <p:nvPr/>
        </p:nvSpPr>
        <p:spPr>
          <a:xfrm>
            <a:off x="5225040" y="2847481"/>
            <a:ext cx="704850" cy="704850"/>
          </a:xfrm>
          <a:custGeom>
            <a:rect b="b" l="l" r="r" t="t"/>
            <a:pathLst>
              <a:path extrusionOk="0" h="1409700" w="1409700">
                <a:moveTo>
                  <a:pt x="0" y="0"/>
                </a:moveTo>
                <a:lnTo>
                  <a:pt x="1409700" y="0"/>
                </a:lnTo>
                <a:lnTo>
                  <a:pt x="1409700" y="1409700"/>
                </a:lnTo>
                <a:lnTo>
                  <a:pt x="0" y="1409700"/>
                </a:lnTo>
                <a:lnTo>
                  <a:pt x="0" y="0"/>
                </a:lnTo>
                <a:close/>
              </a:path>
            </a:pathLst>
          </a:custGeom>
          <a:blipFill rotWithShape="1">
            <a:blip r:embed="rId3">
              <a:alphaModFix/>
            </a:blip>
            <a:stretch>
              <a:fillRect b="0" l="0" r="0" t="0"/>
            </a:stretch>
          </a:blipFill>
          <a:ln>
            <a:noFill/>
          </a:ln>
        </p:spPr>
      </p:sp>
      <p:sp>
        <p:nvSpPr>
          <p:cNvPr id="306" name="Google Shape;306;p29"/>
          <p:cNvSpPr/>
          <p:nvPr/>
        </p:nvSpPr>
        <p:spPr>
          <a:xfrm>
            <a:off x="7369319" y="2847481"/>
            <a:ext cx="704850" cy="704850"/>
          </a:xfrm>
          <a:custGeom>
            <a:rect b="b" l="l" r="r" t="t"/>
            <a:pathLst>
              <a:path extrusionOk="0" h="1409700" w="1409700">
                <a:moveTo>
                  <a:pt x="0" y="0"/>
                </a:moveTo>
                <a:lnTo>
                  <a:pt x="1409700" y="0"/>
                </a:lnTo>
                <a:lnTo>
                  <a:pt x="1409700" y="1409700"/>
                </a:lnTo>
                <a:lnTo>
                  <a:pt x="0" y="1409700"/>
                </a:lnTo>
                <a:lnTo>
                  <a:pt x="0" y="0"/>
                </a:lnTo>
                <a:close/>
              </a:path>
            </a:pathLst>
          </a:custGeom>
          <a:blipFill rotWithShape="1">
            <a:blip r:embed="rId3">
              <a:alphaModFix/>
            </a:blip>
            <a:stretch>
              <a:fillRect b="0" l="0" r="0" t="0"/>
            </a:stretch>
          </a:blipFill>
          <a:ln>
            <a:noFill/>
          </a:ln>
        </p:spPr>
      </p:sp>
      <p:sp>
        <p:nvSpPr>
          <p:cNvPr id="307" name="Google Shape;307;p29"/>
          <p:cNvSpPr/>
          <p:nvPr/>
        </p:nvSpPr>
        <p:spPr>
          <a:xfrm>
            <a:off x="1641331" y="2998910"/>
            <a:ext cx="719715" cy="360232"/>
          </a:xfrm>
          <a:custGeom>
            <a:rect b="b" l="l" r="r" t="t"/>
            <a:pathLst>
              <a:path extrusionOk="0" h="720464" w="1439429">
                <a:moveTo>
                  <a:pt x="0" y="0"/>
                </a:moveTo>
                <a:lnTo>
                  <a:pt x="1439430" y="0"/>
                </a:lnTo>
                <a:lnTo>
                  <a:pt x="1439430" y="720464"/>
                </a:lnTo>
                <a:lnTo>
                  <a:pt x="0" y="720464"/>
                </a:lnTo>
                <a:lnTo>
                  <a:pt x="0" y="0"/>
                </a:lnTo>
                <a:close/>
              </a:path>
            </a:pathLst>
          </a:custGeom>
          <a:blipFill rotWithShape="1">
            <a:blip r:embed="rId4">
              <a:alphaModFix/>
            </a:blip>
            <a:stretch>
              <a:fillRect b="0" l="0" r="0" t="0"/>
            </a:stretch>
          </a:blipFill>
          <a:ln>
            <a:noFill/>
          </a:ln>
        </p:spPr>
      </p:sp>
      <p:sp>
        <p:nvSpPr>
          <p:cNvPr id="308" name="Google Shape;308;p29"/>
          <p:cNvSpPr/>
          <p:nvPr/>
        </p:nvSpPr>
        <p:spPr>
          <a:xfrm>
            <a:off x="3785611" y="2998910"/>
            <a:ext cx="719714" cy="360232"/>
          </a:xfrm>
          <a:custGeom>
            <a:rect b="b" l="l" r="r" t="t"/>
            <a:pathLst>
              <a:path extrusionOk="0" h="720464" w="1439429">
                <a:moveTo>
                  <a:pt x="0" y="0"/>
                </a:moveTo>
                <a:lnTo>
                  <a:pt x="1439429" y="0"/>
                </a:lnTo>
                <a:lnTo>
                  <a:pt x="1439429" y="720464"/>
                </a:lnTo>
                <a:lnTo>
                  <a:pt x="0" y="720464"/>
                </a:lnTo>
                <a:lnTo>
                  <a:pt x="0" y="0"/>
                </a:lnTo>
                <a:close/>
              </a:path>
            </a:pathLst>
          </a:custGeom>
          <a:blipFill rotWithShape="1">
            <a:blip r:embed="rId4">
              <a:alphaModFix/>
            </a:blip>
            <a:stretch>
              <a:fillRect b="0" l="0" r="0" t="0"/>
            </a:stretch>
          </a:blipFill>
          <a:ln>
            <a:noFill/>
          </a:ln>
        </p:spPr>
      </p:sp>
      <p:sp>
        <p:nvSpPr>
          <p:cNvPr id="309" name="Google Shape;309;p29"/>
          <p:cNvSpPr/>
          <p:nvPr/>
        </p:nvSpPr>
        <p:spPr>
          <a:xfrm>
            <a:off x="5929890" y="2998910"/>
            <a:ext cx="719714" cy="360232"/>
          </a:xfrm>
          <a:custGeom>
            <a:rect b="b" l="l" r="r" t="t"/>
            <a:pathLst>
              <a:path extrusionOk="0" h="720464" w="1439429">
                <a:moveTo>
                  <a:pt x="0" y="0"/>
                </a:moveTo>
                <a:lnTo>
                  <a:pt x="1439429" y="0"/>
                </a:lnTo>
                <a:lnTo>
                  <a:pt x="1439429" y="720464"/>
                </a:lnTo>
                <a:lnTo>
                  <a:pt x="0" y="720464"/>
                </a:lnTo>
                <a:lnTo>
                  <a:pt x="0" y="0"/>
                </a:lnTo>
                <a:close/>
              </a:path>
            </a:pathLst>
          </a:custGeom>
          <a:blipFill rotWithShape="1">
            <a:blip r:embed="rId4">
              <a:alphaModFix/>
            </a:blip>
            <a:stretch>
              <a:fillRect b="0" l="0" r="0" t="0"/>
            </a:stretch>
          </a:blipFill>
          <a:ln>
            <a:noFill/>
          </a:ln>
        </p:spPr>
      </p:sp>
      <p:sp>
        <p:nvSpPr>
          <p:cNvPr id="310" name="Google Shape;310;p29"/>
          <p:cNvSpPr/>
          <p:nvPr/>
        </p:nvSpPr>
        <p:spPr>
          <a:xfrm>
            <a:off x="8074169" y="2998910"/>
            <a:ext cx="719715" cy="360232"/>
          </a:xfrm>
          <a:custGeom>
            <a:rect b="b" l="l" r="r" t="t"/>
            <a:pathLst>
              <a:path extrusionOk="0" h="720464" w="1439429">
                <a:moveTo>
                  <a:pt x="0" y="0"/>
                </a:moveTo>
                <a:lnTo>
                  <a:pt x="1439429" y="0"/>
                </a:lnTo>
                <a:lnTo>
                  <a:pt x="1439429" y="720464"/>
                </a:lnTo>
                <a:lnTo>
                  <a:pt x="0" y="720464"/>
                </a:lnTo>
                <a:lnTo>
                  <a:pt x="0" y="0"/>
                </a:lnTo>
                <a:close/>
              </a:path>
            </a:pathLst>
          </a:custGeom>
          <a:blipFill rotWithShape="1">
            <a:blip r:embed="rId4">
              <a:alphaModFix/>
            </a:blip>
            <a:stretch>
              <a:fillRect b="0" l="0" r="0" t="0"/>
            </a:stretch>
          </a:blipFill>
          <a:ln>
            <a:noFill/>
          </a:ln>
        </p:spPr>
      </p:sp>
      <p:sp>
        <p:nvSpPr>
          <p:cNvPr id="311" name="Google Shape;311;p29"/>
          <p:cNvSpPr/>
          <p:nvPr/>
        </p:nvSpPr>
        <p:spPr>
          <a:xfrm>
            <a:off x="-502948" y="2998910"/>
            <a:ext cx="719715" cy="360232"/>
          </a:xfrm>
          <a:custGeom>
            <a:rect b="b" l="l" r="r" t="t"/>
            <a:pathLst>
              <a:path extrusionOk="0" h="720464" w="1439429">
                <a:moveTo>
                  <a:pt x="0" y="0"/>
                </a:moveTo>
                <a:lnTo>
                  <a:pt x="1439429" y="0"/>
                </a:lnTo>
                <a:lnTo>
                  <a:pt x="1439429" y="720464"/>
                </a:lnTo>
                <a:lnTo>
                  <a:pt x="0" y="720464"/>
                </a:lnTo>
                <a:lnTo>
                  <a:pt x="0" y="0"/>
                </a:lnTo>
                <a:close/>
              </a:path>
            </a:pathLst>
          </a:custGeom>
          <a:blipFill rotWithShape="1">
            <a:blip r:embed="rId5">
              <a:alphaModFix/>
            </a:blip>
            <a:stretch>
              <a:fillRect b="0" l="0" r="0" t="0"/>
            </a:stretch>
          </a:blipFill>
          <a:ln>
            <a:noFill/>
          </a:ln>
        </p:spPr>
      </p:sp>
      <p:sp>
        <p:nvSpPr>
          <p:cNvPr id="312" name="Google Shape;312;p29"/>
          <p:cNvSpPr/>
          <p:nvPr/>
        </p:nvSpPr>
        <p:spPr>
          <a:xfrm>
            <a:off x="2361046" y="2998910"/>
            <a:ext cx="719715" cy="360232"/>
          </a:xfrm>
          <a:custGeom>
            <a:rect b="b" l="l" r="r" t="t"/>
            <a:pathLst>
              <a:path extrusionOk="0" h="720464" w="1439429">
                <a:moveTo>
                  <a:pt x="0" y="0"/>
                </a:moveTo>
                <a:lnTo>
                  <a:pt x="1439429" y="0"/>
                </a:lnTo>
                <a:lnTo>
                  <a:pt x="1439429" y="720464"/>
                </a:lnTo>
                <a:lnTo>
                  <a:pt x="0" y="720464"/>
                </a:lnTo>
                <a:lnTo>
                  <a:pt x="0" y="0"/>
                </a:lnTo>
                <a:close/>
              </a:path>
            </a:pathLst>
          </a:custGeom>
          <a:blipFill rotWithShape="1">
            <a:blip r:embed="rId4">
              <a:alphaModFix/>
            </a:blip>
            <a:stretch>
              <a:fillRect b="0" l="0" r="0" t="0"/>
            </a:stretch>
          </a:blipFill>
          <a:ln>
            <a:noFill/>
          </a:ln>
        </p:spPr>
      </p:sp>
      <p:sp>
        <p:nvSpPr>
          <p:cNvPr id="313" name="Google Shape;313;p29"/>
          <p:cNvSpPr/>
          <p:nvPr/>
        </p:nvSpPr>
        <p:spPr>
          <a:xfrm>
            <a:off x="4505325" y="2998910"/>
            <a:ext cx="719715" cy="360232"/>
          </a:xfrm>
          <a:custGeom>
            <a:rect b="b" l="l" r="r" t="t"/>
            <a:pathLst>
              <a:path extrusionOk="0" h="720464" w="1439429">
                <a:moveTo>
                  <a:pt x="0" y="0"/>
                </a:moveTo>
                <a:lnTo>
                  <a:pt x="1439429" y="0"/>
                </a:lnTo>
                <a:lnTo>
                  <a:pt x="1439429" y="720464"/>
                </a:lnTo>
                <a:lnTo>
                  <a:pt x="0" y="720464"/>
                </a:lnTo>
                <a:lnTo>
                  <a:pt x="0" y="0"/>
                </a:lnTo>
                <a:close/>
              </a:path>
            </a:pathLst>
          </a:custGeom>
          <a:blipFill rotWithShape="1">
            <a:blip r:embed="rId4">
              <a:alphaModFix/>
            </a:blip>
            <a:stretch>
              <a:fillRect b="0" l="0" r="0" t="0"/>
            </a:stretch>
          </a:blipFill>
          <a:ln>
            <a:noFill/>
          </a:ln>
        </p:spPr>
      </p:sp>
      <p:sp>
        <p:nvSpPr>
          <p:cNvPr id="314" name="Google Shape;314;p29"/>
          <p:cNvSpPr/>
          <p:nvPr/>
        </p:nvSpPr>
        <p:spPr>
          <a:xfrm>
            <a:off x="6649604" y="2998910"/>
            <a:ext cx="719715" cy="360232"/>
          </a:xfrm>
          <a:custGeom>
            <a:rect b="b" l="l" r="r" t="t"/>
            <a:pathLst>
              <a:path extrusionOk="0" h="720464" w="1439429">
                <a:moveTo>
                  <a:pt x="0" y="0"/>
                </a:moveTo>
                <a:lnTo>
                  <a:pt x="1439430" y="0"/>
                </a:lnTo>
                <a:lnTo>
                  <a:pt x="1439430" y="720464"/>
                </a:lnTo>
                <a:lnTo>
                  <a:pt x="0" y="720464"/>
                </a:lnTo>
                <a:lnTo>
                  <a:pt x="0" y="0"/>
                </a:lnTo>
                <a:close/>
              </a:path>
            </a:pathLst>
          </a:custGeom>
          <a:blipFill rotWithShape="1">
            <a:blip r:embed="rId4">
              <a:alphaModFix/>
            </a:blip>
            <a:stretch>
              <a:fillRect b="0" l="0" r="0" t="0"/>
            </a:stretch>
          </a:blipFill>
          <a:ln>
            <a:noFill/>
          </a:ln>
        </p:spPr>
      </p:sp>
      <p:sp>
        <p:nvSpPr>
          <p:cNvPr id="315" name="Google Shape;315;p29"/>
          <p:cNvSpPr/>
          <p:nvPr/>
        </p:nvSpPr>
        <p:spPr>
          <a:xfrm>
            <a:off x="8793884" y="2998910"/>
            <a:ext cx="719715" cy="360232"/>
          </a:xfrm>
          <a:custGeom>
            <a:rect b="b" l="l" r="r" t="t"/>
            <a:pathLst>
              <a:path extrusionOk="0" h="720464" w="1439429">
                <a:moveTo>
                  <a:pt x="0" y="0"/>
                </a:moveTo>
                <a:lnTo>
                  <a:pt x="1439429" y="0"/>
                </a:lnTo>
                <a:lnTo>
                  <a:pt x="1439429" y="720464"/>
                </a:lnTo>
                <a:lnTo>
                  <a:pt x="0" y="720464"/>
                </a:lnTo>
                <a:lnTo>
                  <a:pt x="0" y="0"/>
                </a:lnTo>
                <a:close/>
              </a:path>
            </a:pathLst>
          </a:custGeom>
          <a:blipFill rotWithShape="1">
            <a:blip r:embed="rId4">
              <a:alphaModFix/>
            </a:blip>
            <a:stretch>
              <a:fillRect b="0" l="0" r="0" t="0"/>
            </a:stretch>
          </a:blipFill>
          <a:ln>
            <a:noFill/>
          </a:ln>
        </p:spPr>
      </p:sp>
      <p:sp>
        <p:nvSpPr>
          <p:cNvPr id="316" name="Google Shape;316;p29"/>
          <p:cNvSpPr/>
          <p:nvPr/>
        </p:nvSpPr>
        <p:spPr>
          <a:xfrm>
            <a:off x="216766" y="2998910"/>
            <a:ext cx="719715" cy="360232"/>
          </a:xfrm>
          <a:custGeom>
            <a:rect b="b" l="l" r="r" t="t"/>
            <a:pathLst>
              <a:path extrusionOk="0" h="720464" w="1439429">
                <a:moveTo>
                  <a:pt x="0" y="0"/>
                </a:moveTo>
                <a:lnTo>
                  <a:pt x="1439429" y="0"/>
                </a:lnTo>
                <a:lnTo>
                  <a:pt x="1439429" y="720464"/>
                </a:lnTo>
                <a:lnTo>
                  <a:pt x="0" y="720464"/>
                </a:lnTo>
                <a:lnTo>
                  <a:pt x="0" y="0"/>
                </a:lnTo>
                <a:close/>
              </a:path>
            </a:pathLst>
          </a:custGeom>
          <a:blipFill rotWithShape="1">
            <a:blip r:embed="rId4">
              <a:alphaModFix/>
            </a:blip>
            <a:stretch>
              <a:fillRect b="0" l="0" r="0" t="0"/>
            </a:stretch>
          </a:blipFill>
          <a:ln>
            <a:noFill/>
          </a:ln>
        </p:spPr>
      </p:sp>
      <p:sp>
        <p:nvSpPr>
          <p:cNvPr id="317" name="Google Shape;317;p29"/>
          <p:cNvSpPr txBox="1"/>
          <p:nvPr/>
        </p:nvSpPr>
        <p:spPr>
          <a:xfrm>
            <a:off x="514350" y="585788"/>
            <a:ext cx="8115300" cy="561965"/>
          </a:xfrm>
          <a:prstGeom prst="rect">
            <a:avLst/>
          </a:prstGeom>
          <a:noFill/>
          <a:ln>
            <a:noFill/>
          </a:ln>
        </p:spPr>
        <p:txBody>
          <a:bodyPr anchorCtr="0" anchor="t" bIns="0" lIns="0" spcFirstLastPara="1" rIns="0" wrap="square" tIns="0">
            <a:spAutoFit/>
          </a:bodyPr>
          <a:lstStyle/>
          <a:p>
            <a:pPr indent="0" lvl="0" marL="0" marR="0" rtl="0" algn="ctr">
              <a:lnSpc>
                <a:spcPct val="102004"/>
              </a:lnSpc>
              <a:spcBef>
                <a:spcPts val="0"/>
              </a:spcBef>
              <a:spcAft>
                <a:spcPts val="0"/>
              </a:spcAft>
              <a:buNone/>
            </a:pPr>
            <a:r>
              <a:rPr b="1" i="0" lang="en" sz="4200" u="none" cap="none" strike="noStrike">
                <a:solidFill>
                  <a:srgbClr val="FFFFFF"/>
                </a:solidFill>
                <a:latin typeface="Playfair Display"/>
                <a:ea typeface="Playfair Display"/>
                <a:cs typeface="Playfair Display"/>
                <a:sym typeface="Playfair Display"/>
              </a:rPr>
              <a:t>Add a Timeline Page</a:t>
            </a:r>
            <a:endParaRPr sz="700"/>
          </a:p>
        </p:txBody>
      </p:sp>
      <p:sp>
        <p:nvSpPr>
          <p:cNvPr id="318" name="Google Shape;318;p29"/>
          <p:cNvSpPr txBox="1"/>
          <p:nvPr/>
        </p:nvSpPr>
        <p:spPr>
          <a:xfrm>
            <a:off x="190500" y="3914775"/>
            <a:ext cx="2196813" cy="356036"/>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1" i="0" lang="en" sz="2700" u="none" cap="none" strike="noStrike">
                <a:solidFill>
                  <a:srgbClr val="0F1A38"/>
                </a:solidFill>
                <a:latin typeface="Caveat"/>
                <a:ea typeface="Caveat"/>
                <a:cs typeface="Caveat"/>
                <a:sym typeface="Caveat"/>
              </a:rPr>
              <a:t>Add a main point</a:t>
            </a:r>
            <a:endParaRPr sz="700"/>
          </a:p>
        </p:txBody>
      </p:sp>
      <p:sp>
        <p:nvSpPr>
          <p:cNvPr id="319" name="Google Shape;319;p29"/>
          <p:cNvSpPr txBox="1"/>
          <p:nvPr/>
        </p:nvSpPr>
        <p:spPr>
          <a:xfrm>
            <a:off x="936481" y="2186644"/>
            <a:ext cx="704850" cy="356037"/>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1" i="0" lang="en" sz="2700" u="none" cap="none" strike="noStrike">
                <a:solidFill>
                  <a:srgbClr val="FFFFFF"/>
                </a:solidFill>
                <a:latin typeface="Caveat"/>
                <a:ea typeface="Caveat"/>
                <a:cs typeface="Caveat"/>
                <a:sym typeface="Caveat"/>
              </a:rPr>
              <a:t>01.</a:t>
            </a:r>
            <a:endParaRPr sz="700"/>
          </a:p>
        </p:txBody>
      </p:sp>
      <p:sp>
        <p:nvSpPr>
          <p:cNvPr id="320" name="Google Shape;320;p29"/>
          <p:cNvSpPr txBox="1"/>
          <p:nvPr/>
        </p:nvSpPr>
        <p:spPr>
          <a:xfrm>
            <a:off x="3080760" y="3914281"/>
            <a:ext cx="704850" cy="356036"/>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1" i="0" lang="en" sz="2700" u="none" cap="none" strike="noStrike">
                <a:solidFill>
                  <a:srgbClr val="FFFFFF"/>
                </a:solidFill>
                <a:latin typeface="Caveat"/>
                <a:ea typeface="Caveat"/>
                <a:cs typeface="Caveat"/>
                <a:sym typeface="Caveat"/>
              </a:rPr>
              <a:t>02.</a:t>
            </a:r>
            <a:endParaRPr sz="700"/>
          </a:p>
        </p:txBody>
      </p:sp>
      <p:sp>
        <p:nvSpPr>
          <p:cNvPr id="321" name="Google Shape;321;p29"/>
          <p:cNvSpPr txBox="1"/>
          <p:nvPr/>
        </p:nvSpPr>
        <p:spPr>
          <a:xfrm>
            <a:off x="7371196" y="3914281"/>
            <a:ext cx="704850" cy="356036"/>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1" i="0" lang="en" sz="2700" u="none" cap="none" strike="noStrike">
                <a:solidFill>
                  <a:srgbClr val="FFFFFF"/>
                </a:solidFill>
                <a:latin typeface="Caveat"/>
                <a:ea typeface="Caveat"/>
                <a:cs typeface="Caveat"/>
                <a:sym typeface="Caveat"/>
              </a:rPr>
              <a:t>04.</a:t>
            </a:r>
            <a:endParaRPr sz="700"/>
          </a:p>
        </p:txBody>
      </p:sp>
      <p:sp>
        <p:nvSpPr>
          <p:cNvPr id="322" name="Google Shape;322;p29"/>
          <p:cNvSpPr txBox="1"/>
          <p:nvPr/>
        </p:nvSpPr>
        <p:spPr>
          <a:xfrm>
            <a:off x="5225040" y="2186644"/>
            <a:ext cx="704850" cy="356037"/>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1" i="0" lang="en" sz="2700" u="none" cap="none" strike="noStrike">
                <a:solidFill>
                  <a:srgbClr val="FFFFFF"/>
                </a:solidFill>
                <a:latin typeface="Caveat"/>
                <a:ea typeface="Caveat"/>
                <a:cs typeface="Caveat"/>
                <a:sym typeface="Caveat"/>
              </a:rPr>
              <a:t>03.</a:t>
            </a:r>
            <a:endParaRPr sz="700"/>
          </a:p>
        </p:txBody>
      </p:sp>
      <p:sp>
        <p:nvSpPr>
          <p:cNvPr id="323" name="Google Shape;323;p29"/>
          <p:cNvSpPr txBox="1"/>
          <p:nvPr/>
        </p:nvSpPr>
        <p:spPr>
          <a:xfrm>
            <a:off x="514350" y="4383225"/>
            <a:ext cx="1538700" cy="3324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FFFFFF"/>
                </a:solidFill>
                <a:latin typeface="Montserrat"/>
                <a:ea typeface="Montserrat"/>
                <a:cs typeface="Montserrat"/>
                <a:sym typeface="Montserrat"/>
              </a:rPr>
              <a:t>Elaborate on what you want to discuss. </a:t>
            </a:r>
            <a:endParaRPr sz="700"/>
          </a:p>
        </p:txBody>
      </p:sp>
      <p:sp>
        <p:nvSpPr>
          <p:cNvPr id="324" name="Google Shape;324;p29"/>
          <p:cNvSpPr txBox="1"/>
          <p:nvPr/>
        </p:nvSpPr>
        <p:spPr>
          <a:xfrm>
            <a:off x="2249054" y="1745452"/>
            <a:ext cx="2368263" cy="356036"/>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1" i="0" lang="en" sz="2700" u="none" cap="none" strike="noStrike">
                <a:solidFill>
                  <a:srgbClr val="0F1A38"/>
                </a:solidFill>
                <a:latin typeface="Caveat"/>
                <a:ea typeface="Caveat"/>
                <a:cs typeface="Caveat"/>
                <a:sym typeface="Caveat"/>
              </a:rPr>
              <a:t>Add a main point</a:t>
            </a:r>
            <a:endParaRPr sz="700"/>
          </a:p>
        </p:txBody>
      </p:sp>
      <p:sp>
        <p:nvSpPr>
          <p:cNvPr id="325" name="Google Shape;325;p29"/>
          <p:cNvSpPr txBox="1"/>
          <p:nvPr/>
        </p:nvSpPr>
        <p:spPr>
          <a:xfrm>
            <a:off x="2615775" y="2213900"/>
            <a:ext cx="1538700" cy="3324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FFFFFF"/>
                </a:solidFill>
                <a:latin typeface="Montserrat"/>
                <a:ea typeface="Montserrat"/>
                <a:cs typeface="Montserrat"/>
                <a:sym typeface="Montserrat"/>
              </a:rPr>
              <a:t>Elaborate on what you want to discuss. </a:t>
            </a:r>
            <a:endParaRPr sz="700"/>
          </a:p>
        </p:txBody>
      </p:sp>
      <p:sp>
        <p:nvSpPr>
          <p:cNvPr id="326" name="Google Shape;326;p29"/>
          <p:cNvSpPr txBox="1"/>
          <p:nvPr/>
        </p:nvSpPr>
        <p:spPr>
          <a:xfrm>
            <a:off x="6489988" y="1745452"/>
            <a:ext cx="2463513" cy="356036"/>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1" i="0" lang="en" sz="2700" u="none" cap="none" strike="noStrike">
                <a:solidFill>
                  <a:srgbClr val="0F1A38"/>
                </a:solidFill>
                <a:latin typeface="Caveat"/>
                <a:ea typeface="Caveat"/>
                <a:cs typeface="Caveat"/>
                <a:sym typeface="Caveat"/>
              </a:rPr>
              <a:t>Add a main point</a:t>
            </a:r>
            <a:endParaRPr sz="700"/>
          </a:p>
        </p:txBody>
      </p:sp>
      <p:sp>
        <p:nvSpPr>
          <p:cNvPr id="327" name="Google Shape;327;p29"/>
          <p:cNvSpPr txBox="1"/>
          <p:nvPr/>
        </p:nvSpPr>
        <p:spPr>
          <a:xfrm>
            <a:off x="6938750" y="2213900"/>
            <a:ext cx="1538700" cy="3324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FFFFFF"/>
                </a:solidFill>
                <a:latin typeface="Montserrat"/>
                <a:ea typeface="Montserrat"/>
                <a:cs typeface="Montserrat"/>
                <a:sym typeface="Montserrat"/>
              </a:rPr>
              <a:t>Elaborate on what you want to discuss. </a:t>
            </a:r>
            <a:endParaRPr sz="700"/>
          </a:p>
        </p:txBody>
      </p:sp>
      <p:sp>
        <p:nvSpPr>
          <p:cNvPr id="328" name="Google Shape;328;p29"/>
          <p:cNvSpPr txBox="1"/>
          <p:nvPr/>
        </p:nvSpPr>
        <p:spPr>
          <a:xfrm>
            <a:off x="4412384" y="3914775"/>
            <a:ext cx="2330162" cy="356036"/>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1" i="0" lang="en" sz="2700" u="none" cap="none" strike="noStrike">
                <a:solidFill>
                  <a:srgbClr val="0F1A38"/>
                </a:solidFill>
                <a:latin typeface="Caveat"/>
                <a:ea typeface="Caveat"/>
                <a:cs typeface="Caveat"/>
                <a:sym typeface="Caveat"/>
              </a:rPr>
              <a:t>Add a main point</a:t>
            </a:r>
            <a:endParaRPr sz="700"/>
          </a:p>
        </p:txBody>
      </p:sp>
      <p:sp>
        <p:nvSpPr>
          <p:cNvPr id="329" name="Google Shape;329;p29"/>
          <p:cNvSpPr txBox="1"/>
          <p:nvPr/>
        </p:nvSpPr>
        <p:spPr>
          <a:xfrm>
            <a:off x="4800325" y="4383225"/>
            <a:ext cx="1538700" cy="3324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FFFFFF"/>
                </a:solidFill>
                <a:latin typeface="Montserrat"/>
                <a:ea typeface="Montserrat"/>
                <a:cs typeface="Montserrat"/>
                <a:sym typeface="Montserrat"/>
              </a:rPr>
              <a:t>Elaborate on what you want to discuss. </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DFB"/>
        </a:solidFill>
      </p:bgPr>
    </p:bg>
    <p:spTree>
      <p:nvGrpSpPr>
        <p:cNvPr id="333" name="Shape 333"/>
        <p:cNvGrpSpPr/>
        <p:nvPr/>
      </p:nvGrpSpPr>
      <p:grpSpPr>
        <a:xfrm>
          <a:off x="0" y="0"/>
          <a:ext cx="0" cy="0"/>
          <a:chOff x="0" y="0"/>
          <a:chExt cx="0" cy="0"/>
        </a:xfrm>
      </p:grpSpPr>
      <p:pic>
        <p:nvPicPr>
          <p:cNvPr id="334" name="Google Shape;334;p30"/>
          <p:cNvPicPr preferRelativeResize="0"/>
          <p:nvPr/>
        </p:nvPicPr>
        <p:blipFill>
          <a:blip r:embed="rId3">
            <a:alphaModFix/>
          </a:blip>
          <a:stretch>
            <a:fillRect/>
          </a:stretch>
        </p:blipFill>
        <p:spPr>
          <a:xfrm>
            <a:off x="1109850" y="821751"/>
            <a:ext cx="2352299" cy="3476644"/>
          </a:xfrm>
          <a:prstGeom prst="rect">
            <a:avLst/>
          </a:prstGeom>
          <a:noFill/>
          <a:ln>
            <a:noFill/>
          </a:ln>
        </p:spPr>
      </p:pic>
      <p:sp>
        <p:nvSpPr>
          <p:cNvPr id="335" name="Google Shape;335;p30"/>
          <p:cNvSpPr/>
          <p:nvPr/>
        </p:nvSpPr>
        <p:spPr>
          <a:xfrm rot="10800000">
            <a:off x="4572000" y="0"/>
            <a:ext cx="5143500" cy="51435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4">
              <a:alphaModFix/>
            </a:blip>
            <a:stretch>
              <a:fillRect b="0" l="0" r="0" t="0"/>
            </a:stretch>
          </a:blipFill>
          <a:ln>
            <a:noFill/>
          </a:ln>
        </p:spPr>
      </p:sp>
      <p:sp>
        <p:nvSpPr>
          <p:cNvPr id="336" name="Google Shape;336;p30"/>
          <p:cNvSpPr/>
          <p:nvPr/>
        </p:nvSpPr>
        <p:spPr>
          <a:xfrm>
            <a:off x="0" y="0"/>
            <a:ext cx="1109858" cy="833402"/>
          </a:xfrm>
          <a:custGeom>
            <a:rect b="b" l="l" r="r" t="t"/>
            <a:pathLst>
              <a:path extrusionOk="0" h="1666804" w="2219715">
                <a:moveTo>
                  <a:pt x="0" y="0"/>
                </a:moveTo>
                <a:lnTo>
                  <a:pt x="2219715" y="0"/>
                </a:lnTo>
                <a:lnTo>
                  <a:pt x="2219715" y="1666804"/>
                </a:lnTo>
                <a:lnTo>
                  <a:pt x="0" y="1666804"/>
                </a:lnTo>
                <a:lnTo>
                  <a:pt x="0" y="0"/>
                </a:lnTo>
                <a:close/>
              </a:path>
            </a:pathLst>
          </a:custGeom>
          <a:blipFill rotWithShape="1">
            <a:blip r:embed="rId5">
              <a:alphaModFix/>
            </a:blip>
            <a:stretch>
              <a:fillRect b="0" l="0" r="0" t="0"/>
            </a:stretch>
          </a:blipFill>
          <a:ln>
            <a:noFill/>
          </a:ln>
        </p:spPr>
      </p:sp>
      <p:sp>
        <p:nvSpPr>
          <p:cNvPr id="337" name="Google Shape;337;p30"/>
          <p:cNvSpPr/>
          <p:nvPr/>
        </p:nvSpPr>
        <p:spPr>
          <a:xfrm>
            <a:off x="0" y="4310098"/>
            <a:ext cx="1109858" cy="833402"/>
          </a:xfrm>
          <a:custGeom>
            <a:rect b="b" l="l" r="r" t="t"/>
            <a:pathLst>
              <a:path extrusionOk="0" h="1666804" w="2219715">
                <a:moveTo>
                  <a:pt x="0" y="0"/>
                </a:moveTo>
                <a:lnTo>
                  <a:pt x="2219715" y="0"/>
                </a:lnTo>
                <a:lnTo>
                  <a:pt x="2219715" y="1666804"/>
                </a:lnTo>
                <a:lnTo>
                  <a:pt x="0" y="1666804"/>
                </a:lnTo>
                <a:lnTo>
                  <a:pt x="0" y="0"/>
                </a:lnTo>
                <a:close/>
              </a:path>
            </a:pathLst>
          </a:custGeom>
          <a:blipFill rotWithShape="1">
            <a:blip r:embed="rId5">
              <a:alphaModFix/>
            </a:blip>
            <a:stretch>
              <a:fillRect b="0" l="0" r="0" t="0"/>
            </a:stretch>
          </a:blipFill>
          <a:ln>
            <a:noFill/>
          </a:ln>
        </p:spPr>
      </p:sp>
      <p:sp>
        <p:nvSpPr>
          <p:cNvPr id="338" name="Google Shape;338;p30"/>
          <p:cNvSpPr/>
          <p:nvPr/>
        </p:nvSpPr>
        <p:spPr>
          <a:xfrm>
            <a:off x="3462143" y="0"/>
            <a:ext cx="1109857" cy="833402"/>
          </a:xfrm>
          <a:custGeom>
            <a:rect b="b" l="l" r="r" t="t"/>
            <a:pathLst>
              <a:path extrusionOk="0" h="1666804" w="2219715">
                <a:moveTo>
                  <a:pt x="0" y="0"/>
                </a:moveTo>
                <a:lnTo>
                  <a:pt x="2219715" y="0"/>
                </a:lnTo>
                <a:lnTo>
                  <a:pt x="2219715" y="1666804"/>
                </a:lnTo>
                <a:lnTo>
                  <a:pt x="0" y="1666804"/>
                </a:lnTo>
                <a:lnTo>
                  <a:pt x="0" y="0"/>
                </a:lnTo>
                <a:close/>
              </a:path>
            </a:pathLst>
          </a:custGeom>
          <a:blipFill rotWithShape="1">
            <a:blip r:embed="rId5">
              <a:alphaModFix/>
            </a:blip>
            <a:stretch>
              <a:fillRect b="0" l="0" r="0" t="0"/>
            </a:stretch>
          </a:blipFill>
          <a:ln>
            <a:noFill/>
          </a:ln>
        </p:spPr>
      </p:sp>
      <p:sp>
        <p:nvSpPr>
          <p:cNvPr id="339" name="Google Shape;339;p30"/>
          <p:cNvSpPr/>
          <p:nvPr/>
        </p:nvSpPr>
        <p:spPr>
          <a:xfrm>
            <a:off x="3462143" y="4310098"/>
            <a:ext cx="1109857" cy="833402"/>
          </a:xfrm>
          <a:custGeom>
            <a:rect b="b" l="l" r="r" t="t"/>
            <a:pathLst>
              <a:path extrusionOk="0" h="1666804" w="2219715">
                <a:moveTo>
                  <a:pt x="0" y="0"/>
                </a:moveTo>
                <a:lnTo>
                  <a:pt x="2219715" y="0"/>
                </a:lnTo>
                <a:lnTo>
                  <a:pt x="2219715" y="1666804"/>
                </a:lnTo>
                <a:lnTo>
                  <a:pt x="0" y="1666804"/>
                </a:lnTo>
                <a:lnTo>
                  <a:pt x="0" y="0"/>
                </a:lnTo>
                <a:close/>
              </a:path>
            </a:pathLst>
          </a:custGeom>
          <a:blipFill rotWithShape="1">
            <a:blip r:embed="rId5">
              <a:alphaModFix/>
            </a:blip>
            <a:stretch>
              <a:fillRect b="0" l="0" r="0" t="0"/>
            </a:stretch>
          </a:blipFill>
          <a:ln>
            <a:noFill/>
          </a:ln>
        </p:spPr>
      </p:sp>
      <p:sp>
        <p:nvSpPr>
          <p:cNvPr id="340" name="Google Shape;340;p30"/>
          <p:cNvSpPr txBox="1"/>
          <p:nvPr/>
        </p:nvSpPr>
        <p:spPr>
          <a:xfrm>
            <a:off x="5397544" y="154764"/>
            <a:ext cx="2706092" cy="2376134"/>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 sz="13900" u="none" cap="none" strike="noStrike">
                <a:solidFill>
                  <a:srgbClr val="FFFFFF"/>
                </a:solidFill>
                <a:latin typeface="Playfair Display"/>
                <a:ea typeface="Playfair Display"/>
                <a:cs typeface="Playfair Display"/>
                <a:sym typeface="Playfair Display"/>
              </a:rPr>
              <a:t>02.</a:t>
            </a:r>
            <a:endParaRPr sz="700"/>
          </a:p>
        </p:txBody>
      </p:sp>
      <p:sp>
        <p:nvSpPr>
          <p:cNvPr id="341" name="Google Shape;341;p30"/>
          <p:cNvSpPr txBox="1"/>
          <p:nvPr/>
        </p:nvSpPr>
        <p:spPr>
          <a:xfrm>
            <a:off x="5397544" y="2607709"/>
            <a:ext cx="2924127" cy="829733"/>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en" sz="4800" u="none" cap="none" strike="noStrike">
                <a:solidFill>
                  <a:srgbClr val="0F1A38"/>
                </a:solidFill>
                <a:latin typeface="Caveat"/>
                <a:ea typeface="Caveat"/>
                <a:cs typeface="Caveat"/>
                <a:sym typeface="Caveat"/>
              </a:rPr>
              <a:t>Our Products</a:t>
            </a:r>
            <a:endParaRPr sz="700"/>
          </a:p>
        </p:txBody>
      </p:sp>
      <p:sp>
        <p:nvSpPr>
          <p:cNvPr id="342" name="Google Shape;342;p30"/>
          <p:cNvSpPr txBox="1"/>
          <p:nvPr/>
        </p:nvSpPr>
        <p:spPr>
          <a:xfrm>
            <a:off x="5397544" y="3577414"/>
            <a:ext cx="2924100" cy="52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700" u="none" cap="none" strike="noStrike">
                <a:solidFill>
                  <a:srgbClr val="FFFFFF"/>
                </a:solidFill>
                <a:latin typeface="Montserrat"/>
                <a:ea typeface="Montserrat"/>
                <a:cs typeface="Montserrat"/>
                <a:sym typeface="Montserrat"/>
              </a:rPr>
              <a:t>Elaborate on what you want to discuss. </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DFB"/>
        </a:solidFill>
      </p:bgPr>
    </p:bg>
    <p:spTree>
      <p:nvGrpSpPr>
        <p:cNvPr id="346" name="Shape 346"/>
        <p:cNvGrpSpPr/>
        <p:nvPr/>
      </p:nvGrpSpPr>
      <p:grpSpPr>
        <a:xfrm>
          <a:off x="0" y="0"/>
          <a:ext cx="0" cy="0"/>
          <a:chOff x="0" y="0"/>
          <a:chExt cx="0" cy="0"/>
        </a:xfrm>
      </p:grpSpPr>
      <p:sp>
        <p:nvSpPr>
          <p:cNvPr id="347" name="Google Shape;347;p31"/>
          <p:cNvSpPr/>
          <p:nvPr/>
        </p:nvSpPr>
        <p:spPr>
          <a:xfrm>
            <a:off x="-1754099" y="0"/>
            <a:ext cx="6384804" cy="5143987"/>
          </a:xfrm>
          <a:custGeom>
            <a:rect b="b" l="l" r="r" t="t"/>
            <a:pathLst>
              <a:path extrusionOk="0" h="10287973" w="12769607">
                <a:moveTo>
                  <a:pt x="0" y="0"/>
                </a:moveTo>
                <a:lnTo>
                  <a:pt x="12769607" y="0"/>
                </a:lnTo>
                <a:lnTo>
                  <a:pt x="12769607" y="10287973"/>
                </a:lnTo>
                <a:lnTo>
                  <a:pt x="0" y="10287973"/>
                </a:lnTo>
                <a:lnTo>
                  <a:pt x="0" y="0"/>
                </a:lnTo>
                <a:close/>
              </a:path>
            </a:pathLst>
          </a:custGeom>
          <a:blipFill rotWithShape="1">
            <a:blip r:embed="rId3">
              <a:alphaModFix/>
            </a:blip>
            <a:stretch>
              <a:fillRect b="0" l="-3695" r="-3593" t="0"/>
            </a:stretch>
          </a:blipFill>
          <a:ln>
            <a:noFill/>
          </a:ln>
        </p:spPr>
      </p:sp>
      <p:sp>
        <p:nvSpPr>
          <p:cNvPr id="348" name="Google Shape;348;p31"/>
          <p:cNvSpPr/>
          <p:nvPr/>
        </p:nvSpPr>
        <p:spPr>
          <a:xfrm flipH="1">
            <a:off x="4513296" y="-243"/>
            <a:ext cx="6384804" cy="5143987"/>
          </a:xfrm>
          <a:custGeom>
            <a:rect b="b" l="l" r="r" t="t"/>
            <a:pathLst>
              <a:path extrusionOk="0" h="10287973" w="12769607">
                <a:moveTo>
                  <a:pt x="12769607" y="0"/>
                </a:moveTo>
                <a:lnTo>
                  <a:pt x="0" y="0"/>
                </a:lnTo>
                <a:lnTo>
                  <a:pt x="0" y="10287972"/>
                </a:lnTo>
                <a:lnTo>
                  <a:pt x="12769607" y="10287972"/>
                </a:lnTo>
                <a:lnTo>
                  <a:pt x="12769607" y="0"/>
                </a:lnTo>
                <a:close/>
              </a:path>
            </a:pathLst>
          </a:custGeom>
          <a:blipFill rotWithShape="1">
            <a:blip r:embed="rId3">
              <a:alphaModFix/>
            </a:blip>
            <a:stretch>
              <a:fillRect b="0" l="-1726" r="-5562" t="0"/>
            </a:stretch>
          </a:blipFill>
          <a:ln>
            <a:noFill/>
          </a:ln>
        </p:spPr>
      </p:sp>
      <p:pic>
        <p:nvPicPr>
          <p:cNvPr id="349" name="Google Shape;349;p31"/>
          <p:cNvPicPr preferRelativeResize="0"/>
          <p:nvPr/>
        </p:nvPicPr>
        <p:blipFill>
          <a:blip r:embed="rId4">
            <a:alphaModFix/>
          </a:blip>
          <a:stretch>
            <a:fillRect/>
          </a:stretch>
        </p:blipFill>
        <p:spPr>
          <a:xfrm>
            <a:off x="7352462" y="1060875"/>
            <a:ext cx="3052500" cy="3049200"/>
          </a:xfrm>
          <a:prstGeom prst="ellipse">
            <a:avLst/>
          </a:prstGeom>
          <a:noFill/>
          <a:ln>
            <a:noFill/>
          </a:ln>
        </p:spPr>
      </p:pic>
      <p:pic>
        <p:nvPicPr>
          <p:cNvPr id="350" name="Google Shape;350;p31"/>
          <p:cNvPicPr preferRelativeResize="0"/>
          <p:nvPr/>
        </p:nvPicPr>
        <p:blipFill>
          <a:blip r:embed="rId5">
            <a:alphaModFix/>
          </a:blip>
          <a:stretch>
            <a:fillRect/>
          </a:stretch>
        </p:blipFill>
        <p:spPr>
          <a:xfrm>
            <a:off x="4690463" y="1367125"/>
            <a:ext cx="2436900" cy="2436900"/>
          </a:xfrm>
          <a:prstGeom prst="ellipse">
            <a:avLst/>
          </a:prstGeom>
          <a:noFill/>
          <a:ln>
            <a:noFill/>
          </a:ln>
        </p:spPr>
      </p:pic>
      <p:pic>
        <p:nvPicPr>
          <p:cNvPr id="351" name="Google Shape;351;p31"/>
          <p:cNvPicPr preferRelativeResize="0"/>
          <p:nvPr/>
        </p:nvPicPr>
        <p:blipFill>
          <a:blip r:embed="rId6">
            <a:alphaModFix/>
          </a:blip>
          <a:stretch>
            <a:fillRect/>
          </a:stretch>
        </p:blipFill>
        <p:spPr>
          <a:xfrm>
            <a:off x="1911113" y="1357613"/>
            <a:ext cx="2436600" cy="2436600"/>
          </a:xfrm>
          <a:prstGeom prst="ellipse">
            <a:avLst/>
          </a:prstGeom>
          <a:noFill/>
          <a:ln>
            <a:noFill/>
          </a:ln>
        </p:spPr>
      </p:pic>
      <p:pic>
        <p:nvPicPr>
          <p:cNvPr id="352" name="Google Shape;352;p31"/>
          <p:cNvPicPr preferRelativeResize="0"/>
          <p:nvPr/>
        </p:nvPicPr>
        <p:blipFill>
          <a:blip r:embed="rId7">
            <a:alphaModFix/>
          </a:blip>
          <a:stretch>
            <a:fillRect/>
          </a:stretch>
        </p:blipFill>
        <p:spPr>
          <a:xfrm>
            <a:off x="-1306850" y="1059300"/>
            <a:ext cx="3052500" cy="3052500"/>
          </a:xfrm>
          <a:prstGeom prst="ellipse">
            <a:avLst/>
          </a:prstGeom>
          <a:noFill/>
          <a:ln>
            <a:noFill/>
          </a:ln>
        </p:spPr>
      </p:pic>
      <p:sp>
        <p:nvSpPr>
          <p:cNvPr id="353" name="Google Shape;353;p31"/>
          <p:cNvSpPr txBox="1"/>
          <p:nvPr/>
        </p:nvSpPr>
        <p:spPr>
          <a:xfrm>
            <a:off x="2873857" y="338444"/>
            <a:ext cx="3396287" cy="561966"/>
          </a:xfrm>
          <a:prstGeom prst="rect">
            <a:avLst/>
          </a:prstGeom>
          <a:noFill/>
          <a:ln>
            <a:noFill/>
          </a:ln>
        </p:spPr>
        <p:txBody>
          <a:bodyPr anchorCtr="0" anchor="t" bIns="0" lIns="0" spcFirstLastPara="1" rIns="0" wrap="square" tIns="0">
            <a:spAutoFit/>
          </a:bodyPr>
          <a:lstStyle/>
          <a:p>
            <a:pPr indent="0" lvl="0" marL="0" marR="0" rtl="0" algn="ctr">
              <a:lnSpc>
                <a:spcPct val="102004"/>
              </a:lnSpc>
              <a:spcBef>
                <a:spcPts val="0"/>
              </a:spcBef>
              <a:spcAft>
                <a:spcPts val="0"/>
              </a:spcAft>
              <a:buNone/>
            </a:pPr>
            <a:r>
              <a:rPr b="1" i="0" lang="en" sz="4200" u="none" cap="none" strike="noStrike">
                <a:solidFill>
                  <a:srgbClr val="FFFFFF"/>
                </a:solidFill>
                <a:latin typeface="Playfair Display"/>
                <a:ea typeface="Playfair Display"/>
                <a:cs typeface="Playfair Display"/>
                <a:sym typeface="Playfair Display"/>
              </a:rPr>
              <a:t>Our Project</a:t>
            </a:r>
            <a:endParaRPr sz="700"/>
          </a:p>
        </p:txBody>
      </p:sp>
      <p:sp>
        <p:nvSpPr>
          <p:cNvPr id="354" name="Google Shape;354;p31"/>
          <p:cNvSpPr txBox="1"/>
          <p:nvPr/>
        </p:nvSpPr>
        <p:spPr>
          <a:xfrm>
            <a:off x="1910005" y="4251541"/>
            <a:ext cx="5323989" cy="494982"/>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0F1A38"/>
                </a:solidFill>
                <a:latin typeface="Montserrat"/>
                <a:ea typeface="Montserrat"/>
                <a:cs typeface="Montserrat"/>
                <a:sym typeface="Montserrat"/>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FFFFFF"/>
      </a:dk1>
      <a:lt1>
        <a:srgbClr val="75B898"/>
      </a:lt1>
      <a:dk2>
        <a:srgbClr val="0F1A38"/>
      </a:dk2>
      <a:lt2>
        <a:srgbClr val="08C268"/>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