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8" r:id="rId4"/>
    <p:sldMasterId id="214748366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y="5143500" cx="9144000"/>
  <p:notesSz cx="6858000" cy="9144000"/>
  <p:embeddedFontLst>
    <p:embeddedFont>
      <p:font typeface="Oswald"/>
      <p:regular r:id="rId25"/>
      <p:bold r:id="rId26"/>
    </p:embeddedFont>
    <p:embeddedFont>
      <p:font typeface="Open Sans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Oswald-bold.fntdata"/><Relationship Id="rId25" Type="http://schemas.openxmlformats.org/officeDocument/2006/relationships/font" Target="fonts/Oswald-regular.fntdata"/><Relationship Id="rId28" Type="http://schemas.openxmlformats.org/officeDocument/2006/relationships/font" Target="fonts/OpenSans-bold.fntdata"/><Relationship Id="rId27" Type="http://schemas.openxmlformats.org/officeDocument/2006/relationships/font" Target="fonts/OpenSans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OpenSans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0" Type="http://schemas.openxmlformats.org/officeDocument/2006/relationships/font" Target="fonts/OpenSans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8629eb83a9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g28629eb83a9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8629eb83a9_2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g28629eb83a9_2_27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8629eb83a9_2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g28629eb83a9_2_28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8629eb83a9_2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g28629eb83a9_2_30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8629eb83a9_2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g28629eb83a9_2_3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8629eb83a9_2_3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g28629eb83a9_2_3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28629eb83a9_2_3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g28629eb83a9_2_35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28629eb83a9_2_3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g28629eb83a9_2_37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8629eb83a9_2_3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g28629eb83a9_2_39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8629eb83a9_2_4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g28629eb83a9_2_4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8629eb83a9_2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g28629eb83a9_2_8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8629eb83a9_2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g28629eb83a9_2_10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8629eb83a9_2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g28629eb83a9_2_1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8629eb83a9_2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g28629eb83a9_2_1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8629eb83a9_2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g28629eb83a9_2_17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8629eb83a9_2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g28629eb83a9_2_19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8629eb83a9_2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g28629eb83a9_2_2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8629eb83a9_2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g28629eb83a9_2_2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10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Relationship Id="rId3" Type="http://schemas.openxmlformats.org/officeDocument/2006/relationships/image" Target="../media/image29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6805925" y="3419628"/>
            <a:ext cx="1786167" cy="1636576"/>
          </a:xfrm>
          <a:custGeom>
            <a:rect b="b" l="l" r="r" t="t"/>
            <a:pathLst>
              <a:path extrusionOk="0" h="1344210" w="1467078">
                <a:moveTo>
                  <a:pt x="0" y="0"/>
                </a:moveTo>
                <a:lnTo>
                  <a:pt x="1467078" y="0"/>
                </a:lnTo>
                <a:lnTo>
                  <a:pt x="1467078" y="1344211"/>
                </a:lnTo>
                <a:lnTo>
                  <a:pt x="0" y="13442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" name="Google Shape;14;p2"/>
          <p:cNvSpPr/>
          <p:nvPr/>
        </p:nvSpPr>
        <p:spPr>
          <a:xfrm flipH="1">
            <a:off x="502475" y="4351124"/>
            <a:ext cx="691357" cy="792387"/>
          </a:xfrm>
          <a:custGeom>
            <a:rect b="b" l="l" r="r" t="t"/>
            <a:pathLst>
              <a:path extrusionOk="0" h="926768" w="808605">
                <a:moveTo>
                  <a:pt x="0" y="0"/>
                </a:moveTo>
                <a:lnTo>
                  <a:pt x="808605" y="0"/>
                </a:lnTo>
                <a:lnTo>
                  <a:pt x="808605" y="926768"/>
                </a:lnTo>
                <a:lnTo>
                  <a:pt x="0" y="9267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9" name="Google Shape;69;p12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0" name="Google Shape;70;p12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/>
          <p:nvPr>
            <p:ph type="ctrTitle"/>
          </p:nvPr>
        </p:nvSpPr>
        <p:spPr>
          <a:xfrm>
            <a:off x="342900" y="1065213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3" name="Google Shape;73;p13"/>
          <p:cNvSpPr txBox="1"/>
          <p:nvPr>
            <p:ph idx="1" type="subTitle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4" name="Google Shape;74;p13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5" name="Google Shape;75;p13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6" name="Google Shape;76;p13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9" name="Google Shape;79;p14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80" name="Google Shape;80;p14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1" name="Google Shape;81;p14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2" name="Google Shape;82;p14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/>
          <p:nvPr>
            <p:ph type="title"/>
          </p:nvPr>
        </p:nvSpPr>
        <p:spPr>
          <a:xfrm>
            <a:off x="361156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5" name="Google Shape;85;p15"/>
          <p:cNvSpPr txBox="1"/>
          <p:nvPr>
            <p:ph idx="1" type="body"/>
          </p:nvPr>
        </p:nvSpPr>
        <p:spPr>
          <a:xfrm>
            <a:off x="361156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6" name="Google Shape;86;p15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7" name="Google Shape;87;p15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8" name="Google Shape;88;p15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1" name="Google Shape;91;p16"/>
          <p:cNvSpPr txBox="1"/>
          <p:nvPr>
            <p:ph idx="1" type="body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92" name="Google Shape;92;p16"/>
          <p:cNvSpPr txBox="1"/>
          <p:nvPr>
            <p:ph idx="2" type="body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93" name="Google Shape;93;p16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4" name="Google Shape;94;p16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5" name="Google Shape;95;p16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8" name="Google Shape;98;p17"/>
          <p:cNvSpPr txBox="1"/>
          <p:nvPr>
            <p:ph idx="1" type="body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99" name="Google Shape;99;p17"/>
          <p:cNvSpPr txBox="1"/>
          <p:nvPr>
            <p:ph idx="2" type="body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100" name="Google Shape;100;p17"/>
          <p:cNvSpPr txBox="1"/>
          <p:nvPr>
            <p:ph idx="3" type="body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101" name="Google Shape;101;p17"/>
          <p:cNvSpPr txBox="1"/>
          <p:nvPr>
            <p:ph idx="4" type="body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102" name="Google Shape;102;p17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3" name="Google Shape;103;p17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4" name="Google Shape;104;p17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7" name="Google Shape;107;p18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8" name="Google Shape;108;p18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9" name="Google Shape;109;p18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/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2" name="Google Shape;112;p19"/>
          <p:cNvSpPr txBox="1"/>
          <p:nvPr>
            <p:ph idx="1" type="body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13" name="Google Shape;113;p19"/>
          <p:cNvSpPr txBox="1"/>
          <p:nvPr>
            <p:ph idx="2" type="body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14" name="Google Shape;114;p19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5" name="Google Shape;115;p19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6" name="Google Shape;116;p19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/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9" name="Google Shape;119;p20"/>
          <p:cNvSpPr/>
          <p:nvPr>
            <p:ph idx="2" type="pic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20" name="Google Shape;120;p20"/>
          <p:cNvSpPr txBox="1"/>
          <p:nvPr>
            <p:ph idx="1" type="body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21" name="Google Shape;121;p20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2" name="Google Shape;122;p20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3" name="Google Shape;123;p20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6" name="Google Shape;126;p21"/>
          <p:cNvSpPr txBox="1"/>
          <p:nvPr>
            <p:ph idx="1" type="body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7" name="Google Shape;127;p21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8" name="Google Shape;128;p21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9" name="Google Shape;129;p21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4860752" y="3209421"/>
            <a:ext cx="3841972" cy="1935394"/>
          </a:xfrm>
          <a:custGeom>
            <a:rect b="b" l="l" r="r" t="t"/>
            <a:pathLst>
              <a:path extrusionOk="0" h="1211514" w="2404990">
                <a:moveTo>
                  <a:pt x="0" y="0"/>
                </a:moveTo>
                <a:lnTo>
                  <a:pt x="2404990" y="0"/>
                </a:lnTo>
                <a:lnTo>
                  <a:pt x="2404990" y="1211514"/>
                </a:lnTo>
                <a:lnTo>
                  <a:pt x="0" y="12115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" name="Google Shape;19;p3"/>
          <p:cNvSpPr/>
          <p:nvPr/>
        </p:nvSpPr>
        <p:spPr>
          <a:xfrm rot="4234817">
            <a:off x="711981" y="842975"/>
            <a:ext cx="569075" cy="580689"/>
          </a:xfrm>
          <a:custGeom>
            <a:rect b="b" l="l" r="r" t="t"/>
            <a:pathLst>
              <a:path extrusionOk="0" h="742580" w="727728">
                <a:moveTo>
                  <a:pt x="0" y="0"/>
                </a:moveTo>
                <a:lnTo>
                  <a:pt x="727728" y="0"/>
                </a:lnTo>
                <a:lnTo>
                  <a:pt x="727728" y="742580"/>
                </a:lnTo>
                <a:lnTo>
                  <a:pt x="0" y="7425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/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2" name="Google Shape;132;p22"/>
          <p:cNvSpPr txBox="1"/>
          <p:nvPr>
            <p:ph idx="1" type="body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33" name="Google Shape;133;p22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4" name="Google Shape;134;p22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5" name="Google Shape;135;p22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" name="Google Shape;24;p4"/>
          <p:cNvSpPr/>
          <p:nvPr/>
        </p:nvSpPr>
        <p:spPr>
          <a:xfrm>
            <a:off x="6620636" y="2332418"/>
            <a:ext cx="1851802" cy="2811083"/>
          </a:xfrm>
          <a:custGeom>
            <a:rect b="b" l="l" r="r" t="t"/>
            <a:pathLst>
              <a:path extrusionOk="0" h="1804869" w="1188958">
                <a:moveTo>
                  <a:pt x="0" y="0"/>
                </a:moveTo>
                <a:lnTo>
                  <a:pt x="1188958" y="0"/>
                </a:lnTo>
                <a:lnTo>
                  <a:pt x="1188958" y="1804870"/>
                </a:lnTo>
                <a:lnTo>
                  <a:pt x="0" y="18048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-548050" y="4023984"/>
            <a:ext cx="1707937" cy="1135778"/>
          </a:xfrm>
          <a:custGeom>
            <a:rect b="b" l="l" r="r" t="t"/>
            <a:pathLst>
              <a:path extrusionOk="0" h="1195556" w="1797828">
                <a:moveTo>
                  <a:pt x="0" y="0"/>
                </a:moveTo>
                <a:lnTo>
                  <a:pt x="1797828" y="0"/>
                </a:lnTo>
                <a:lnTo>
                  <a:pt x="1797828" y="1195556"/>
                </a:lnTo>
                <a:lnTo>
                  <a:pt x="0" y="11955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" name="Google Shape;31;p5"/>
          <p:cNvSpPr/>
          <p:nvPr/>
        </p:nvSpPr>
        <p:spPr>
          <a:xfrm>
            <a:off x="4832391" y="2881746"/>
            <a:ext cx="992851" cy="2262906"/>
          </a:xfrm>
          <a:custGeom>
            <a:rect b="b" l="l" r="r" t="t"/>
            <a:pathLst>
              <a:path extrusionOk="0" h="1636822" w="718156">
                <a:moveTo>
                  <a:pt x="0" y="0"/>
                </a:moveTo>
                <a:lnTo>
                  <a:pt x="718155" y="0"/>
                </a:lnTo>
                <a:lnTo>
                  <a:pt x="718155" y="1636822"/>
                </a:lnTo>
                <a:lnTo>
                  <a:pt x="0" y="16368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4" name="Google Shape;34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" name="Google Shape;35;p6"/>
          <p:cNvSpPr/>
          <p:nvPr/>
        </p:nvSpPr>
        <p:spPr>
          <a:xfrm>
            <a:off x="-949725" y="2878201"/>
            <a:ext cx="3645388" cy="2264696"/>
          </a:xfrm>
          <a:custGeom>
            <a:rect b="b" l="l" r="r" t="t"/>
            <a:pathLst>
              <a:path extrusionOk="0" h="1263429" w="2033689">
                <a:moveTo>
                  <a:pt x="0" y="0"/>
                </a:moveTo>
                <a:lnTo>
                  <a:pt x="2033689" y="0"/>
                </a:lnTo>
                <a:lnTo>
                  <a:pt x="2033689" y="1263430"/>
                </a:lnTo>
                <a:lnTo>
                  <a:pt x="0" y="12634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" name="Google Shape;36;p6"/>
          <p:cNvSpPr/>
          <p:nvPr/>
        </p:nvSpPr>
        <p:spPr>
          <a:xfrm>
            <a:off x="6599604" y="4036422"/>
            <a:ext cx="1777463" cy="1106470"/>
          </a:xfrm>
          <a:custGeom>
            <a:rect b="b" l="l" r="r" t="t"/>
            <a:pathLst>
              <a:path extrusionOk="0" h="1268161" w="2037207">
                <a:moveTo>
                  <a:pt x="0" y="0"/>
                </a:moveTo>
                <a:lnTo>
                  <a:pt x="2037206" y="0"/>
                </a:lnTo>
                <a:lnTo>
                  <a:pt x="2037206" y="1268161"/>
                </a:lnTo>
                <a:lnTo>
                  <a:pt x="0" y="12681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9" name="Google Shape;39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" name="Google Shape;40;p7"/>
          <p:cNvSpPr/>
          <p:nvPr/>
        </p:nvSpPr>
        <p:spPr>
          <a:xfrm>
            <a:off x="7744377" y="2435074"/>
            <a:ext cx="1188333" cy="1088810"/>
          </a:xfrm>
          <a:custGeom>
            <a:rect b="b" l="l" r="r" t="t"/>
            <a:pathLst>
              <a:path extrusionOk="0" h="1344210" w="1467078">
                <a:moveTo>
                  <a:pt x="0" y="0"/>
                </a:moveTo>
                <a:lnTo>
                  <a:pt x="1467078" y="0"/>
                </a:lnTo>
                <a:lnTo>
                  <a:pt x="1467078" y="1344211"/>
                </a:lnTo>
                <a:lnTo>
                  <a:pt x="0" y="13442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" name="Google Shape;41;p7"/>
          <p:cNvSpPr/>
          <p:nvPr/>
        </p:nvSpPr>
        <p:spPr>
          <a:xfrm>
            <a:off x="5729381" y="4003088"/>
            <a:ext cx="1215880" cy="952946"/>
          </a:xfrm>
          <a:custGeom>
            <a:rect b="b" l="l" r="r" t="t"/>
            <a:pathLst>
              <a:path extrusionOk="0" h="1176476" w="1501086">
                <a:moveTo>
                  <a:pt x="0" y="0"/>
                </a:moveTo>
                <a:lnTo>
                  <a:pt x="1501087" y="0"/>
                </a:lnTo>
                <a:lnTo>
                  <a:pt x="1501087" y="1176476"/>
                </a:lnTo>
                <a:lnTo>
                  <a:pt x="0" y="11764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" name="Google Shape;42;p7"/>
          <p:cNvSpPr/>
          <p:nvPr/>
        </p:nvSpPr>
        <p:spPr>
          <a:xfrm>
            <a:off x="679757" y="1087516"/>
            <a:ext cx="404303" cy="463384"/>
          </a:xfrm>
          <a:custGeom>
            <a:rect b="b" l="l" r="r" t="t"/>
            <a:pathLst>
              <a:path extrusionOk="0" h="926768" w="808605">
                <a:moveTo>
                  <a:pt x="0" y="0"/>
                </a:moveTo>
                <a:lnTo>
                  <a:pt x="808605" y="0"/>
                </a:lnTo>
                <a:lnTo>
                  <a:pt x="808605" y="926768"/>
                </a:lnTo>
                <a:lnTo>
                  <a:pt x="0" y="9267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6" name="Google Shape;46;p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7" name="Google Shape;47;p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" name="Google Shape;49;p8"/>
          <p:cNvSpPr/>
          <p:nvPr/>
        </p:nvSpPr>
        <p:spPr>
          <a:xfrm>
            <a:off x="4748214" y="3485557"/>
            <a:ext cx="1789830" cy="1657830"/>
          </a:xfrm>
          <a:custGeom>
            <a:rect b="b" l="l" r="r" t="t"/>
            <a:pathLst>
              <a:path extrusionOk="0" h="1467106" w="1583920">
                <a:moveTo>
                  <a:pt x="0" y="0"/>
                </a:moveTo>
                <a:lnTo>
                  <a:pt x="1583920" y="0"/>
                </a:lnTo>
                <a:lnTo>
                  <a:pt x="1583920" y="1467106"/>
                </a:lnTo>
                <a:lnTo>
                  <a:pt x="0" y="14671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" name="Google Shape;50;p8"/>
          <p:cNvSpPr/>
          <p:nvPr/>
        </p:nvSpPr>
        <p:spPr>
          <a:xfrm rot="5400000">
            <a:off x="7755289" y="450590"/>
            <a:ext cx="363864" cy="371290"/>
          </a:xfrm>
          <a:custGeom>
            <a:rect b="b" l="l" r="r" t="t"/>
            <a:pathLst>
              <a:path extrusionOk="0" h="742580" w="727728">
                <a:moveTo>
                  <a:pt x="0" y="0"/>
                </a:moveTo>
                <a:lnTo>
                  <a:pt x="727728" y="0"/>
                </a:lnTo>
                <a:lnTo>
                  <a:pt x="727728" y="742580"/>
                </a:lnTo>
                <a:lnTo>
                  <a:pt x="0" y="7425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3" name="Google Shape;53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" name="Google Shape;54;p9"/>
          <p:cNvSpPr/>
          <p:nvPr/>
        </p:nvSpPr>
        <p:spPr>
          <a:xfrm>
            <a:off x="4475655" y="2626783"/>
            <a:ext cx="4159853" cy="2516711"/>
          </a:xfrm>
          <a:custGeom>
            <a:rect b="b" l="l" r="r" t="t"/>
            <a:pathLst>
              <a:path extrusionOk="0" h="1349443" w="2230484">
                <a:moveTo>
                  <a:pt x="0" y="0"/>
                </a:moveTo>
                <a:lnTo>
                  <a:pt x="2230485" y="0"/>
                </a:lnTo>
                <a:lnTo>
                  <a:pt x="2230485" y="1349443"/>
                </a:lnTo>
                <a:lnTo>
                  <a:pt x="0" y="13494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" name="Google Shape;55;p9"/>
          <p:cNvSpPr/>
          <p:nvPr/>
        </p:nvSpPr>
        <p:spPr>
          <a:xfrm rot="1437749">
            <a:off x="261522" y="361204"/>
            <a:ext cx="1154804" cy="1130264"/>
          </a:xfrm>
          <a:custGeom>
            <a:rect b="b" l="l" r="r" t="t"/>
            <a:pathLst>
              <a:path extrusionOk="0" h="1350129" w="1379442">
                <a:moveTo>
                  <a:pt x="0" y="0"/>
                </a:moveTo>
                <a:lnTo>
                  <a:pt x="1379442" y="0"/>
                </a:lnTo>
                <a:lnTo>
                  <a:pt x="1379442" y="1350129"/>
                </a:lnTo>
                <a:lnTo>
                  <a:pt x="0" y="13501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" name="Google Shape;58;p10"/>
          <p:cNvSpPr/>
          <p:nvPr/>
        </p:nvSpPr>
        <p:spPr>
          <a:xfrm>
            <a:off x="7626902" y="3892342"/>
            <a:ext cx="1092343" cy="1250860"/>
          </a:xfrm>
          <a:custGeom>
            <a:rect b="b" l="l" r="r" t="t"/>
            <a:pathLst>
              <a:path extrusionOk="0" h="1341405" w="1427899">
                <a:moveTo>
                  <a:pt x="0" y="0"/>
                </a:moveTo>
                <a:lnTo>
                  <a:pt x="1427898" y="0"/>
                </a:lnTo>
                <a:lnTo>
                  <a:pt x="1427898" y="1341404"/>
                </a:lnTo>
                <a:lnTo>
                  <a:pt x="0" y="13414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42399" l="0" r="0" t="0"/>
            </a:stretch>
          </a:blipFill>
          <a:ln>
            <a:noFill/>
          </a:ln>
        </p:spPr>
      </p:sp>
      <p:sp>
        <p:nvSpPr>
          <p:cNvPr id="59" name="Google Shape;59;p10"/>
          <p:cNvSpPr/>
          <p:nvPr/>
        </p:nvSpPr>
        <p:spPr>
          <a:xfrm rot="-1661136">
            <a:off x="8563108" y="156946"/>
            <a:ext cx="680492" cy="1044405"/>
          </a:xfrm>
          <a:custGeom>
            <a:rect b="b" l="l" r="r" t="t"/>
            <a:pathLst>
              <a:path extrusionOk="0" h="1214578" w="743929">
                <a:moveTo>
                  <a:pt x="0" y="0"/>
                </a:moveTo>
                <a:lnTo>
                  <a:pt x="743929" y="0"/>
                </a:lnTo>
                <a:lnTo>
                  <a:pt x="743929" y="1214578"/>
                </a:lnTo>
                <a:lnTo>
                  <a:pt x="0" y="12145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" name="Google Shape;60;p10"/>
          <p:cNvSpPr/>
          <p:nvPr/>
        </p:nvSpPr>
        <p:spPr>
          <a:xfrm flipH="1">
            <a:off x="86424" y="3850825"/>
            <a:ext cx="2249726" cy="1333891"/>
          </a:xfrm>
          <a:custGeom>
            <a:rect b="b" l="l" r="r" t="t"/>
            <a:pathLst>
              <a:path extrusionOk="0" h="1354204" w="2184200">
                <a:moveTo>
                  <a:pt x="2184199" y="0"/>
                </a:moveTo>
                <a:lnTo>
                  <a:pt x="0" y="0"/>
                </a:lnTo>
                <a:lnTo>
                  <a:pt x="0" y="1354204"/>
                </a:lnTo>
                <a:lnTo>
                  <a:pt x="2184199" y="1354204"/>
                </a:lnTo>
                <a:lnTo>
                  <a:pt x="2184199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"/>
              <a:buChar char="●"/>
              <a:defRPr sz="1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63" name="Google Shape;63;p11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1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1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1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1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1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2.png"/><Relationship Id="rId5" Type="http://schemas.openxmlformats.org/officeDocument/2006/relationships/image" Target="../media/image9.png"/><Relationship Id="rId6" Type="http://schemas.openxmlformats.org/officeDocument/2006/relationships/image" Target="../media/image18.png"/><Relationship Id="rId7" Type="http://schemas.openxmlformats.org/officeDocument/2006/relationships/image" Target="../media/image11.png"/><Relationship Id="rId8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62.png"/><Relationship Id="rId5" Type="http://schemas.openxmlformats.org/officeDocument/2006/relationships/image" Target="../media/image6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30.png"/><Relationship Id="rId5" Type="http://schemas.openxmlformats.org/officeDocument/2006/relationships/image" Target="../media/image5.png"/><Relationship Id="rId6" Type="http://schemas.openxmlformats.org/officeDocument/2006/relationships/image" Target="../media/image71.png"/><Relationship Id="rId7" Type="http://schemas.openxmlformats.org/officeDocument/2006/relationships/image" Target="../media/image89.png"/><Relationship Id="rId8" Type="http://schemas.openxmlformats.org/officeDocument/2006/relationships/image" Target="../media/image8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30.png"/><Relationship Id="rId5" Type="http://schemas.openxmlformats.org/officeDocument/2006/relationships/image" Target="../media/image34.png"/><Relationship Id="rId6" Type="http://schemas.openxmlformats.org/officeDocument/2006/relationships/image" Target="../media/image23.png"/><Relationship Id="rId7" Type="http://schemas.openxmlformats.org/officeDocument/2006/relationships/image" Target="../media/image22.png"/><Relationship Id="rId8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Relationship Id="rId4" Type="http://schemas.openxmlformats.org/officeDocument/2006/relationships/image" Target="../media/image2.png"/><Relationship Id="rId5" Type="http://schemas.openxmlformats.org/officeDocument/2006/relationships/image" Target="../media/image16.png"/><Relationship Id="rId6" Type="http://schemas.openxmlformats.org/officeDocument/2006/relationships/image" Target="../media/image29.png"/><Relationship Id="rId7" Type="http://schemas.openxmlformats.org/officeDocument/2006/relationships/image" Target="../media/image9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Relationship Id="rId4" Type="http://schemas.openxmlformats.org/officeDocument/2006/relationships/image" Target="../media/image70.png"/><Relationship Id="rId5" Type="http://schemas.openxmlformats.org/officeDocument/2006/relationships/image" Target="../media/image88.png"/><Relationship Id="rId6" Type="http://schemas.openxmlformats.org/officeDocument/2006/relationships/image" Target="../media/image84.png"/><Relationship Id="rId7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Relationship Id="rId4" Type="http://schemas.openxmlformats.org/officeDocument/2006/relationships/image" Target="../media/image81.png"/><Relationship Id="rId5" Type="http://schemas.openxmlformats.org/officeDocument/2006/relationships/image" Target="../media/image11.png"/><Relationship Id="rId6" Type="http://schemas.openxmlformats.org/officeDocument/2006/relationships/image" Target="../media/image72.png"/><Relationship Id="rId7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Relationship Id="rId4" Type="http://schemas.openxmlformats.org/officeDocument/2006/relationships/image" Target="../media/image7.png"/><Relationship Id="rId5" Type="http://schemas.openxmlformats.org/officeDocument/2006/relationships/image" Target="../media/image82.png"/><Relationship Id="rId6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20" Type="http://schemas.openxmlformats.org/officeDocument/2006/relationships/image" Target="../media/image10.png"/><Relationship Id="rId22" Type="http://schemas.openxmlformats.org/officeDocument/2006/relationships/image" Target="../media/image1.png"/><Relationship Id="rId21" Type="http://schemas.openxmlformats.org/officeDocument/2006/relationships/image" Target="../media/image24.png"/><Relationship Id="rId24" Type="http://schemas.openxmlformats.org/officeDocument/2006/relationships/image" Target="../media/image62.png"/><Relationship Id="rId23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26.png"/><Relationship Id="rId26" Type="http://schemas.openxmlformats.org/officeDocument/2006/relationships/image" Target="../media/image22.png"/><Relationship Id="rId25" Type="http://schemas.openxmlformats.org/officeDocument/2006/relationships/image" Target="../media/image23.png"/><Relationship Id="rId28" Type="http://schemas.openxmlformats.org/officeDocument/2006/relationships/image" Target="../media/image29.png"/><Relationship Id="rId27" Type="http://schemas.openxmlformats.org/officeDocument/2006/relationships/image" Target="../media/image3.png"/><Relationship Id="rId5" Type="http://schemas.openxmlformats.org/officeDocument/2006/relationships/image" Target="../media/image9.png"/><Relationship Id="rId6" Type="http://schemas.openxmlformats.org/officeDocument/2006/relationships/image" Target="../media/image18.png"/><Relationship Id="rId29" Type="http://schemas.openxmlformats.org/officeDocument/2006/relationships/image" Target="../media/image7.png"/><Relationship Id="rId7" Type="http://schemas.openxmlformats.org/officeDocument/2006/relationships/image" Target="../media/image11.png"/><Relationship Id="rId8" Type="http://schemas.openxmlformats.org/officeDocument/2006/relationships/image" Target="../media/image16.png"/><Relationship Id="rId30" Type="http://schemas.openxmlformats.org/officeDocument/2006/relationships/image" Target="../media/image82.png"/><Relationship Id="rId11" Type="http://schemas.openxmlformats.org/officeDocument/2006/relationships/image" Target="../media/image5.png"/><Relationship Id="rId10" Type="http://schemas.openxmlformats.org/officeDocument/2006/relationships/image" Target="../media/image31.png"/><Relationship Id="rId13" Type="http://schemas.openxmlformats.org/officeDocument/2006/relationships/image" Target="../media/image33.png"/><Relationship Id="rId12" Type="http://schemas.openxmlformats.org/officeDocument/2006/relationships/image" Target="../media/image4.png"/><Relationship Id="rId15" Type="http://schemas.openxmlformats.org/officeDocument/2006/relationships/image" Target="../media/image34.png"/><Relationship Id="rId14" Type="http://schemas.openxmlformats.org/officeDocument/2006/relationships/image" Target="../media/image32.png"/><Relationship Id="rId17" Type="http://schemas.openxmlformats.org/officeDocument/2006/relationships/image" Target="../media/image45.png"/><Relationship Id="rId16" Type="http://schemas.openxmlformats.org/officeDocument/2006/relationships/image" Target="../media/image19.png"/><Relationship Id="rId19" Type="http://schemas.openxmlformats.org/officeDocument/2006/relationships/image" Target="../media/image6.png"/><Relationship Id="rId18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Relationship Id="rId4" Type="http://schemas.openxmlformats.org/officeDocument/2006/relationships/image" Target="../media/image90.png"/><Relationship Id="rId5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26.png"/><Relationship Id="rId5" Type="http://schemas.openxmlformats.org/officeDocument/2006/relationships/image" Target="../media/image31.png"/><Relationship Id="rId6" Type="http://schemas.openxmlformats.org/officeDocument/2006/relationships/image" Target="../media/image16.png"/><Relationship Id="rId7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4.png"/><Relationship Id="rId5" Type="http://schemas.openxmlformats.org/officeDocument/2006/relationships/image" Target="../media/image33.png"/><Relationship Id="rId6" Type="http://schemas.openxmlformats.org/officeDocument/2006/relationships/image" Target="../media/image32.png"/><Relationship Id="rId7" Type="http://schemas.openxmlformats.org/officeDocument/2006/relationships/image" Target="../media/image3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30.png"/><Relationship Id="rId5" Type="http://schemas.openxmlformats.org/officeDocument/2006/relationships/image" Target="../media/image32.png"/><Relationship Id="rId6" Type="http://schemas.openxmlformats.org/officeDocument/2006/relationships/image" Target="../media/image19.png"/><Relationship Id="rId7" Type="http://schemas.openxmlformats.org/officeDocument/2006/relationships/image" Target="../media/image4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49.png"/><Relationship Id="rId6" Type="http://schemas.openxmlformats.org/officeDocument/2006/relationships/image" Target="../media/image6.png"/><Relationship Id="rId7" Type="http://schemas.openxmlformats.org/officeDocument/2006/relationships/image" Target="../media/image16.png"/><Relationship Id="rId8" Type="http://schemas.openxmlformats.org/officeDocument/2006/relationships/image" Target="../media/image5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26.png"/><Relationship Id="rId5" Type="http://schemas.openxmlformats.org/officeDocument/2006/relationships/image" Target="../media/image10.png"/><Relationship Id="rId6" Type="http://schemas.openxmlformats.org/officeDocument/2006/relationships/image" Target="../media/image24.png"/><Relationship Id="rId7" Type="http://schemas.openxmlformats.org/officeDocument/2006/relationships/image" Target="../media/image64.png"/><Relationship Id="rId8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47.png"/><Relationship Id="rId9" Type="http://schemas.openxmlformats.org/officeDocument/2006/relationships/image" Target="../media/image5.png"/><Relationship Id="rId5" Type="http://schemas.openxmlformats.org/officeDocument/2006/relationships/image" Target="../media/image50.png"/><Relationship Id="rId6" Type="http://schemas.openxmlformats.org/officeDocument/2006/relationships/image" Target="../media/image53.png"/><Relationship Id="rId7" Type="http://schemas.openxmlformats.org/officeDocument/2006/relationships/image" Target="../media/image52.png"/><Relationship Id="rId8" Type="http://schemas.openxmlformats.org/officeDocument/2006/relationships/image" Target="../media/image5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30.png"/><Relationship Id="rId5" Type="http://schemas.openxmlformats.org/officeDocument/2006/relationships/image" Target="../media/image33.png"/><Relationship Id="rId6" Type="http://schemas.openxmlformats.org/officeDocument/2006/relationships/image" Target="../media/image1.png"/><Relationship Id="rId7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65.png"/><Relationship Id="rId5" Type="http://schemas.openxmlformats.org/officeDocument/2006/relationships/image" Target="../media/image67.png"/><Relationship Id="rId6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-30221"/>
            </a:stretch>
          </a:blipFill>
          <a:ln>
            <a:noFill/>
          </a:ln>
        </p:spPr>
      </p:sp>
      <p:sp>
        <p:nvSpPr>
          <p:cNvPr id="141" name="Google Shape;141;p23"/>
          <p:cNvSpPr/>
          <p:nvPr/>
        </p:nvSpPr>
        <p:spPr>
          <a:xfrm>
            <a:off x="2743200" y="2655812"/>
            <a:ext cx="3657600" cy="1842516"/>
          </a:xfrm>
          <a:custGeom>
            <a:rect b="b" l="l" r="r" t="t"/>
            <a:pathLst>
              <a:path extrusionOk="0" h="3685032" w="7315200">
                <a:moveTo>
                  <a:pt x="0" y="0"/>
                </a:moveTo>
                <a:lnTo>
                  <a:pt x="7315200" y="0"/>
                </a:lnTo>
                <a:lnTo>
                  <a:pt x="7315200" y="3685032"/>
                </a:lnTo>
                <a:lnTo>
                  <a:pt x="0" y="36850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2" name="Google Shape;142;p23"/>
          <p:cNvSpPr/>
          <p:nvPr/>
        </p:nvSpPr>
        <p:spPr>
          <a:xfrm>
            <a:off x="-1960071" y="2440928"/>
            <a:ext cx="3031160" cy="2057400"/>
          </a:xfrm>
          <a:custGeom>
            <a:rect b="b" l="l" r="r" t="t"/>
            <a:pathLst>
              <a:path extrusionOk="0" h="4114800" w="6062320">
                <a:moveTo>
                  <a:pt x="0" y="0"/>
                </a:moveTo>
                <a:lnTo>
                  <a:pt x="6062321" y="0"/>
                </a:lnTo>
                <a:lnTo>
                  <a:pt x="60623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3" name="Google Shape;143;p23"/>
          <p:cNvSpPr/>
          <p:nvPr/>
        </p:nvSpPr>
        <p:spPr>
          <a:xfrm>
            <a:off x="954560" y="3684512"/>
            <a:ext cx="1962960" cy="1305368"/>
          </a:xfrm>
          <a:custGeom>
            <a:rect b="b" l="l" r="r" t="t"/>
            <a:pathLst>
              <a:path extrusionOk="0" h="2610736" w="3925919">
                <a:moveTo>
                  <a:pt x="0" y="0"/>
                </a:moveTo>
                <a:lnTo>
                  <a:pt x="3925919" y="0"/>
                </a:lnTo>
                <a:lnTo>
                  <a:pt x="3925919" y="2610736"/>
                </a:lnTo>
                <a:lnTo>
                  <a:pt x="0" y="26107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4" name="Google Shape;144;p23"/>
          <p:cNvSpPr/>
          <p:nvPr/>
        </p:nvSpPr>
        <p:spPr>
          <a:xfrm>
            <a:off x="6602489" y="2440928"/>
            <a:ext cx="2318197" cy="2057400"/>
          </a:xfrm>
          <a:custGeom>
            <a:rect b="b" l="l" r="r" t="t"/>
            <a:pathLst>
              <a:path extrusionOk="0" h="4114800" w="4636394">
                <a:moveTo>
                  <a:pt x="0" y="0"/>
                </a:moveTo>
                <a:lnTo>
                  <a:pt x="4636395" y="0"/>
                </a:lnTo>
                <a:lnTo>
                  <a:pt x="46363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5" name="Google Shape;145;p23"/>
          <p:cNvSpPr/>
          <p:nvPr/>
        </p:nvSpPr>
        <p:spPr>
          <a:xfrm>
            <a:off x="1449020" y="3063588"/>
            <a:ext cx="605597" cy="441329"/>
          </a:xfrm>
          <a:custGeom>
            <a:rect b="b" l="l" r="r" t="t"/>
            <a:pathLst>
              <a:path extrusionOk="0" h="882658" w="1211194">
                <a:moveTo>
                  <a:pt x="0" y="0"/>
                </a:moveTo>
                <a:lnTo>
                  <a:pt x="1211194" y="0"/>
                </a:lnTo>
                <a:lnTo>
                  <a:pt x="1211194" y="882657"/>
                </a:lnTo>
                <a:lnTo>
                  <a:pt x="0" y="8826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6" name="Google Shape;146;p23"/>
          <p:cNvSpPr/>
          <p:nvPr/>
        </p:nvSpPr>
        <p:spPr>
          <a:xfrm>
            <a:off x="-265373" y="1999599"/>
            <a:ext cx="605597" cy="441329"/>
          </a:xfrm>
          <a:custGeom>
            <a:rect b="b" l="l" r="r" t="t"/>
            <a:pathLst>
              <a:path extrusionOk="0" h="882658" w="1211194">
                <a:moveTo>
                  <a:pt x="0" y="0"/>
                </a:moveTo>
                <a:lnTo>
                  <a:pt x="1211194" y="0"/>
                </a:lnTo>
                <a:lnTo>
                  <a:pt x="1211194" y="882658"/>
                </a:lnTo>
                <a:lnTo>
                  <a:pt x="0" y="8826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7" name="Google Shape;147;p23"/>
          <p:cNvSpPr/>
          <p:nvPr/>
        </p:nvSpPr>
        <p:spPr>
          <a:xfrm>
            <a:off x="7452568" y="1829540"/>
            <a:ext cx="618039" cy="450396"/>
          </a:xfrm>
          <a:custGeom>
            <a:rect b="b" l="l" r="r" t="t"/>
            <a:pathLst>
              <a:path extrusionOk="0" h="900792" w="1236078">
                <a:moveTo>
                  <a:pt x="0" y="0"/>
                </a:moveTo>
                <a:lnTo>
                  <a:pt x="1236079" y="0"/>
                </a:lnTo>
                <a:lnTo>
                  <a:pt x="1236079" y="900792"/>
                </a:lnTo>
                <a:lnTo>
                  <a:pt x="0" y="9007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8" name="Google Shape;148;p23"/>
          <p:cNvSpPr txBox="1"/>
          <p:nvPr/>
        </p:nvSpPr>
        <p:spPr>
          <a:xfrm>
            <a:off x="340224" y="566738"/>
            <a:ext cx="84636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7800" u="none" cap="none" strike="noStrike">
                <a:solidFill>
                  <a:srgbClr val="388054"/>
                </a:solidFill>
                <a:latin typeface="Oswald"/>
                <a:ea typeface="Oswald"/>
                <a:cs typeface="Oswald"/>
                <a:sym typeface="Oswald"/>
              </a:rPr>
              <a:t>SMART FARMING</a:t>
            </a:r>
            <a:endParaRPr sz="700"/>
          </a:p>
        </p:txBody>
      </p:sp>
      <p:sp>
        <p:nvSpPr>
          <p:cNvPr id="149" name="Google Shape;149;p23"/>
          <p:cNvSpPr txBox="1"/>
          <p:nvPr/>
        </p:nvSpPr>
        <p:spPr>
          <a:xfrm>
            <a:off x="3100180" y="1723820"/>
            <a:ext cx="2943640" cy="3985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400" u="none" cap="none" strike="noStrike">
                <a:solidFill>
                  <a:srgbClr val="388054"/>
                </a:solidFill>
                <a:latin typeface="Open Sans"/>
                <a:ea typeface="Open Sans"/>
                <a:cs typeface="Open Sans"/>
                <a:sym typeface="Open Sans"/>
              </a:rPr>
              <a:t>Pitch Deck</a:t>
            </a:r>
            <a:endParaRPr sz="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2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-30221"/>
            </a:stretch>
          </a:blipFill>
          <a:ln>
            <a:noFill/>
          </a:ln>
        </p:spPr>
      </p:sp>
      <p:sp>
        <p:nvSpPr>
          <p:cNvPr id="347" name="Google Shape;347;p32"/>
          <p:cNvSpPr/>
          <p:nvPr/>
        </p:nvSpPr>
        <p:spPr>
          <a:xfrm>
            <a:off x="2600782" y="1509750"/>
            <a:ext cx="3942436" cy="3400351"/>
          </a:xfrm>
          <a:custGeom>
            <a:rect b="b" l="l" r="r" t="t"/>
            <a:pathLst>
              <a:path extrusionOk="0" h="6800702" w="7884871">
                <a:moveTo>
                  <a:pt x="0" y="0"/>
                </a:moveTo>
                <a:lnTo>
                  <a:pt x="7884872" y="0"/>
                </a:lnTo>
                <a:lnTo>
                  <a:pt x="7884872" y="6800702"/>
                </a:lnTo>
                <a:lnTo>
                  <a:pt x="0" y="6800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8" name="Google Shape;348;p32"/>
          <p:cNvSpPr txBox="1"/>
          <p:nvPr/>
        </p:nvSpPr>
        <p:spPr>
          <a:xfrm>
            <a:off x="388117" y="3308600"/>
            <a:ext cx="1988117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388054"/>
                </a:solidFill>
                <a:latin typeface="Open Sans"/>
                <a:ea typeface="Open Sans"/>
                <a:cs typeface="Open Sans"/>
                <a:sym typeface="Open Sans"/>
              </a:rPr>
              <a:t>Example</a:t>
            </a:r>
            <a:endParaRPr sz="700"/>
          </a:p>
        </p:txBody>
      </p:sp>
      <p:sp>
        <p:nvSpPr>
          <p:cNvPr id="349" name="Google Shape;349;p32"/>
          <p:cNvSpPr txBox="1"/>
          <p:nvPr/>
        </p:nvSpPr>
        <p:spPr>
          <a:xfrm>
            <a:off x="6840099" y="3308600"/>
            <a:ext cx="1988116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388054"/>
                </a:solidFill>
                <a:latin typeface="Open Sans"/>
                <a:ea typeface="Open Sans"/>
                <a:cs typeface="Open Sans"/>
                <a:sym typeface="Open Sans"/>
              </a:rPr>
              <a:t>Example</a:t>
            </a:r>
            <a:endParaRPr sz="700"/>
          </a:p>
        </p:txBody>
      </p:sp>
      <p:sp>
        <p:nvSpPr>
          <p:cNvPr id="350" name="Google Shape;350;p32"/>
          <p:cNvSpPr txBox="1"/>
          <p:nvPr/>
        </p:nvSpPr>
        <p:spPr>
          <a:xfrm>
            <a:off x="388117" y="1995738"/>
            <a:ext cx="1988117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388054"/>
                </a:solidFill>
                <a:latin typeface="Open Sans"/>
                <a:ea typeface="Open Sans"/>
                <a:cs typeface="Open Sans"/>
                <a:sym typeface="Open Sans"/>
              </a:rPr>
              <a:t>Example</a:t>
            </a:r>
            <a:endParaRPr sz="700"/>
          </a:p>
        </p:txBody>
      </p:sp>
      <p:sp>
        <p:nvSpPr>
          <p:cNvPr id="351" name="Google Shape;351;p32"/>
          <p:cNvSpPr txBox="1"/>
          <p:nvPr/>
        </p:nvSpPr>
        <p:spPr>
          <a:xfrm>
            <a:off x="6840099" y="1995738"/>
            <a:ext cx="1988116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388054"/>
                </a:solidFill>
                <a:latin typeface="Open Sans"/>
                <a:ea typeface="Open Sans"/>
                <a:cs typeface="Open Sans"/>
                <a:sym typeface="Open Sans"/>
              </a:rPr>
              <a:t>Example</a:t>
            </a:r>
            <a:endParaRPr sz="700"/>
          </a:p>
        </p:txBody>
      </p:sp>
      <p:sp>
        <p:nvSpPr>
          <p:cNvPr id="352" name="Google Shape;352;p32"/>
          <p:cNvSpPr txBox="1"/>
          <p:nvPr/>
        </p:nvSpPr>
        <p:spPr>
          <a:xfrm>
            <a:off x="437886" y="3692684"/>
            <a:ext cx="1888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Presentations are</a:t>
            </a:r>
            <a:endParaRPr sz="700"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communication tools</a:t>
            </a:r>
            <a:endParaRPr sz="700"/>
          </a:p>
        </p:txBody>
      </p:sp>
      <p:sp>
        <p:nvSpPr>
          <p:cNvPr id="353" name="Google Shape;353;p32"/>
          <p:cNvSpPr txBox="1"/>
          <p:nvPr/>
        </p:nvSpPr>
        <p:spPr>
          <a:xfrm>
            <a:off x="6939637" y="3692684"/>
            <a:ext cx="1888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Presentations are</a:t>
            </a:r>
            <a:endParaRPr sz="700"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communication tools</a:t>
            </a:r>
            <a:endParaRPr sz="700"/>
          </a:p>
        </p:txBody>
      </p:sp>
      <p:sp>
        <p:nvSpPr>
          <p:cNvPr id="354" name="Google Shape;354;p32"/>
          <p:cNvSpPr txBox="1"/>
          <p:nvPr/>
        </p:nvSpPr>
        <p:spPr>
          <a:xfrm>
            <a:off x="315784" y="2379822"/>
            <a:ext cx="2132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Presentations are</a:t>
            </a:r>
            <a:endParaRPr sz="700"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communication tools</a:t>
            </a:r>
            <a:endParaRPr sz="700"/>
          </a:p>
        </p:txBody>
      </p:sp>
      <p:sp>
        <p:nvSpPr>
          <p:cNvPr id="355" name="Google Shape;355;p32"/>
          <p:cNvSpPr txBox="1"/>
          <p:nvPr/>
        </p:nvSpPr>
        <p:spPr>
          <a:xfrm>
            <a:off x="6939637" y="2379822"/>
            <a:ext cx="1888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Presentations are</a:t>
            </a:r>
            <a:endParaRPr sz="700"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communication tools</a:t>
            </a:r>
            <a:endParaRPr sz="700"/>
          </a:p>
        </p:txBody>
      </p:sp>
      <p:sp>
        <p:nvSpPr>
          <p:cNvPr id="356" name="Google Shape;356;p32"/>
          <p:cNvSpPr txBox="1"/>
          <p:nvPr/>
        </p:nvSpPr>
        <p:spPr>
          <a:xfrm>
            <a:off x="1085842" y="538163"/>
            <a:ext cx="69723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4300" u="none" cap="none" strike="noStrike">
                <a:solidFill>
                  <a:srgbClr val="388054"/>
                </a:solidFill>
                <a:latin typeface="Oswald"/>
                <a:ea typeface="Oswald"/>
                <a:cs typeface="Oswald"/>
                <a:sym typeface="Oswald"/>
              </a:rPr>
              <a:t>MARKET RESEARCH</a:t>
            </a:r>
            <a:endParaRPr i="1" sz="700"/>
          </a:p>
        </p:txBody>
      </p:sp>
      <p:pic>
        <p:nvPicPr>
          <p:cNvPr id="357" name="Google Shape;357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14585" y="1712825"/>
            <a:ext cx="3114849" cy="1996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3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-30221"/>
            </a:stretch>
          </a:blipFill>
          <a:ln>
            <a:noFill/>
          </a:ln>
        </p:spPr>
      </p:sp>
      <p:sp>
        <p:nvSpPr>
          <p:cNvPr id="363" name="Google Shape;363;p33"/>
          <p:cNvSpPr/>
          <p:nvPr/>
        </p:nvSpPr>
        <p:spPr>
          <a:xfrm>
            <a:off x="514350" y="405609"/>
            <a:ext cx="2501893" cy="4332282"/>
          </a:xfrm>
          <a:custGeom>
            <a:rect b="b" l="l" r="r" t="t"/>
            <a:pathLst>
              <a:path extrusionOk="0" h="8664564" w="5003786">
                <a:moveTo>
                  <a:pt x="0" y="0"/>
                </a:moveTo>
                <a:lnTo>
                  <a:pt x="5003786" y="0"/>
                </a:lnTo>
                <a:lnTo>
                  <a:pt x="5003786" y="8664564"/>
                </a:lnTo>
                <a:lnTo>
                  <a:pt x="0" y="8664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4" name="Google Shape;364;p33"/>
          <p:cNvSpPr/>
          <p:nvPr/>
        </p:nvSpPr>
        <p:spPr>
          <a:xfrm>
            <a:off x="3321054" y="405609"/>
            <a:ext cx="2501893" cy="4332282"/>
          </a:xfrm>
          <a:custGeom>
            <a:rect b="b" l="l" r="r" t="t"/>
            <a:pathLst>
              <a:path extrusionOk="0" h="8664564" w="5003786">
                <a:moveTo>
                  <a:pt x="0" y="0"/>
                </a:moveTo>
                <a:lnTo>
                  <a:pt x="5003786" y="0"/>
                </a:lnTo>
                <a:lnTo>
                  <a:pt x="5003786" y="8664564"/>
                </a:lnTo>
                <a:lnTo>
                  <a:pt x="0" y="8664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5" name="Google Shape;365;p33"/>
          <p:cNvSpPr/>
          <p:nvPr/>
        </p:nvSpPr>
        <p:spPr>
          <a:xfrm>
            <a:off x="6127757" y="405609"/>
            <a:ext cx="2501893" cy="4332282"/>
          </a:xfrm>
          <a:custGeom>
            <a:rect b="b" l="l" r="r" t="t"/>
            <a:pathLst>
              <a:path extrusionOk="0" h="8664564" w="5003786">
                <a:moveTo>
                  <a:pt x="0" y="0"/>
                </a:moveTo>
                <a:lnTo>
                  <a:pt x="5003786" y="0"/>
                </a:lnTo>
                <a:lnTo>
                  <a:pt x="5003786" y="8664564"/>
                </a:lnTo>
                <a:lnTo>
                  <a:pt x="0" y="8664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6" name="Google Shape;366;p33"/>
          <p:cNvSpPr/>
          <p:nvPr/>
        </p:nvSpPr>
        <p:spPr>
          <a:xfrm rot="3238168">
            <a:off x="332418" y="320027"/>
            <a:ext cx="363864" cy="371290"/>
          </a:xfrm>
          <a:custGeom>
            <a:rect b="b" l="l" r="r" t="t"/>
            <a:pathLst>
              <a:path extrusionOk="0" h="742580" w="727728">
                <a:moveTo>
                  <a:pt x="0" y="0"/>
                </a:moveTo>
                <a:lnTo>
                  <a:pt x="727728" y="0"/>
                </a:lnTo>
                <a:lnTo>
                  <a:pt x="727728" y="742580"/>
                </a:lnTo>
                <a:lnTo>
                  <a:pt x="0" y="7425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7" name="Google Shape;367;p33"/>
          <p:cNvSpPr/>
          <p:nvPr/>
        </p:nvSpPr>
        <p:spPr>
          <a:xfrm rot="-2829547">
            <a:off x="6044247" y="4443505"/>
            <a:ext cx="363864" cy="371290"/>
          </a:xfrm>
          <a:custGeom>
            <a:rect b="b" l="l" r="r" t="t"/>
            <a:pathLst>
              <a:path extrusionOk="0" h="742580" w="727728">
                <a:moveTo>
                  <a:pt x="0" y="0"/>
                </a:moveTo>
                <a:lnTo>
                  <a:pt x="727728" y="0"/>
                </a:lnTo>
                <a:lnTo>
                  <a:pt x="727728" y="742580"/>
                </a:lnTo>
                <a:lnTo>
                  <a:pt x="0" y="7425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68" name="Google Shape;368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4675" y="762000"/>
            <a:ext cx="2181224" cy="3466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81387" y="750202"/>
            <a:ext cx="2181224" cy="3466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88100" y="762000"/>
            <a:ext cx="2181224" cy="3466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8B0D8"/>
        </a:solidFill>
      </p:bgPr>
    </p:bg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4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0"/>
            </a:blip>
            <a:stretch>
              <a:fillRect b="0" l="0" r="0" t="-30221"/>
            </a:stretch>
          </a:blipFill>
          <a:ln>
            <a:noFill/>
          </a:ln>
        </p:spPr>
      </p:sp>
      <p:grpSp>
        <p:nvGrpSpPr>
          <p:cNvPr id="376" name="Google Shape;376;p34"/>
          <p:cNvGrpSpPr/>
          <p:nvPr/>
        </p:nvGrpSpPr>
        <p:grpSpPr>
          <a:xfrm>
            <a:off x="3321054" y="405609"/>
            <a:ext cx="2501893" cy="4332282"/>
            <a:chOff x="0" y="0"/>
            <a:chExt cx="6671715" cy="11552753"/>
          </a:xfrm>
        </p:grpSpPr>
        <p:sp>
          <p:nvSpPr>
            <p:cNvPr id="377" name="Google Shape;377;p34"/>
            <p:cNvSpPr/>
            <p:nvPr/>
          </p:nvSpPr>
          <p:spPr>
            <a:xfrm>
              <a:off x="0" y="0"/>
              <a:ext cx="6671715" cy="11552753"/>
            </a:xfrm>
            <a:custGeom>
              <a:rect b="b" l="l" r="r" t="t"/>
              <a:pathLst>
                <a:path extrusionOk="0" h="11552753" w="6671715">
                  <a:moveTo>
                    <a:pt x="0" y="0"/>
                  </a:moveTo>
                  <a:lnTo>
                    <a:pt x="6671715" y="0"/>
                  </a:lnTo>
                  <a:lnTo>
                    <a:pt x="6671715" y="11552753"/>
                  </a:lnTo>
                  <a:lnTo>
                    <a:pt x="0" y="1155275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378" name="Google Shape;378;p34"/>
            <p:cNvGrpSpPr/>
            <p:nvPr/>
          </p:nvGrpSpPr>
          <p:grpSpPr>
            <a:xfrm rot="5400000">
              <a:off x="-1246076" y="2490827"/>
              <a:ext cx="9311468" cy="6113900"/>
              <a:chOff x="0" y="-38100"/>
              <a:chExt cx="2403527" cy="1578153"/>
            </a:xfrm>
          </p:grpSpPr>
          <p:sp>
            <p:nvSpPr>
              <p:cNvPr id="379" name="Google Shape;379;p34"/>
              <p:cNvSpPr/>
              <p:nvPr/>
            </p:nvSpPr>
            <p:spPr>
              <a:xfrm>
                <a:off x="0" y="0"/>
                <a:ext cx="2403527" cy="1540053"/>
              </a:xfrm>
              <a:custGeom>
                <a:rect b="b" l="l" r="r" t="t"/>
                <a:pathLst>
                  <a:path extrusionOk="0" h="1540053" w="2403527">
                    <a:moveTo>
                      <a:pt x="0" y="0"/>
                    </a:moveTo>
                    <a:lnTo>
                      <a:pt x="2403527" y="0"/>
                    </a:lnTo>
                    <a:lnTo>
                      <a:pt x="2403527" y="1540053"/>
                    </a:lnTo>
                    <a:lnTo>
                      <a:pt x="0" y="1540053"/>
                    </a:lnTo>
                    <a:close/>
                  </a:path>
                </a:pathLst>
              </a:custGeom>
              <a:solidFill>
                <a:srgbClr val="FFFFFF"/>
              </a:solidFill>
              <a:ln cap="sq" cmpd="sng" w="28575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380" name="Google Shape;380;p3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81" name="Google Shape;381;p34"/>
          <p:cNvGrpSpPr/>
          <p:nvPr/>
        </p:nvGrpSpPr>
        <p:grpSpPr>
          <a:xfrm>
            <a:off x="3634160" y="805515"/>
            <a:ext cx="1875681" cy="1963603"/>
            <a:chOff x="0" y="-38100"/>
            <a:chExt cx="812800" cy="850900"/>
          </a:xfrm>
        </p:grpSpPr>
        <p:sp>
          <p:nvSpPr>
            <p:cNvPr id="382" name="Google Shape;382;p3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8C799"/>
            </a:solidFill>
            <a:ln cap="sq" cmpd="sng" w="57150">
              <a:solidFill>
                <a:srgbClr val="0D8468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83" name="Google Shape;383;p3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4" name="Google Shape;384;p34"/>
          <p:cNvSpPr/>
          <p:nvPr/>
        </p:nvSpPr>
        <p:spPr>
          <a:xfrm>
            <a:off x="3728428" y="987187"/>
            <a:ext cx="1687144" cy="1687144"/>
          </a:xfrm>
          <a:custGeom>
            <a:rect b="b" l="l" r="r" t="t"/>
            <a:pathLst>
              <a:path extrusionOk="0" h="3374288" w="3374288">
                <a:moveTo>
                  <a:pt x="0" y="0"/>
                </a:moveTo>
                <a:lnTo>
                  <a:pt x="3374288" y="0"/>
                </a:lnTo>
                <a:lnTo>
                  <a:pt x="3374288" y="3374288"/>
                </a:lnTo>
                <a:lnTo>
                  <a:pt x="0" y="33742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5" name="Google Shape;385;p34"/>
          <p:cNvSpPr/>
          <p:nvPr/>
        </p:nvSpPr>
        <p:spPr>
          <a:xfrm>
            <a:off x="6033715" y="2571750"/>
            <a:ext cx="3305060" cy="2057400"/>
          </a:xfrm>
          <a:custGeom>
            <a:rect b="b" l="l" r="r" t="t"/>
            <a:pathLst>
              <a:path extrusionOk="0" h="4114800" w="6610120">
                <a:moveTo>
                  <a:pt x="0" y="0"/>
                </a:moveTo>
                <a:lnTo>
                  <a:pt x="6610121" y="0"/>
                </a:lnTo>
                <a:lnTo>
                  <a:pt x="66101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6" name="Google Shape;386;p34"/>
          <p:cNvSpPr/>
          <p:nvPr/>
        </p:nvSpPr>
        <p:spPr>
          <a:xfrm>
            <a:off x="821064" y="2983324"/>
            <a:ext cx="2167870" cy="1699068"/>
          </a:xfrm>
          <a:custGeom>
            <a:rect b="b" l="l" r="r" t="t"/>
            <a:pathLst>
              <a:path extrusionOk="0" h="3398136" w="4335740">
                <a:moveTo>
                  <a:pt x="0" y="0"/>
                </a:moveTo>
                <a:lnTo>
                  <a:pt x="4335740" y="0"/>
                </a:lnTo>
                <a:lnTo>
                  <a:pt x="4335740" y="3398136"/>
                </a:lnTo>
                <a:lnTo>
                  <a:pt x="0" y="33981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7" name="Google Shape;387;p34"/>
          <p:cNvSpPr/>
          <p:nvPr/>
        </p:nvSpPr>
        <p:spPr>
          <a:xfrm>
            <a:off x="597884" y="3832858"/>
            <a:ext cx="694764" cy="796292"/>
          </a:xfrm>
          <a:custGeom>
            <a:rect b="b" l="l" r="r" t="t"/>
            <a:pathLst>
              <a:path extrusionOk="0" h="1592583" w="1389528">
                <a:moveTo>
                  <a:pt x="0" y="0"/>
                </a:moveTo>
                <a:lnTo>
                  <a:pt x="1389529" y="0"/>
                </a:lnTo>
                <a:lnTo>
                  <a:pt x="1389529" y="1592583"/>
                </a:lnTo>
                <a:lnTo>
                  <a:pt x="0" y="15925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8" name="Google Shape;388;p34"/>
          <p:cNvSpPr txBox="1"/>
          <p:nvPr/>
        </p:nvSpPr>
        <p:spPr>
          <a:xfrm>
            <a:off x="3568152" y="3119410"/>
            <a:ext cx="2007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600" u="none" cap="none" strike="noStrike">
                <a:solidFill>
                  <a:srgbClr val="388054"/>
                </a:solidFill>
                <a:latin typeface="Oswald"/>
                <a:ea typeface="Oswald"/>
                <a:cs typeface="Oswald"/>
                <a:sym typeface="Oswald"/>
              </a:rPr>
              <a:t>ABOUT US</a:t>
            </a:r>
            <a:endParaRPr sz="700"/>
          </a:p>
        </p:txBody>
      </p:sp>
      <p:sp>
        <p:nvSpPr>
          <p:cNvPr id="389" name="Google Shape;389;p34"/>
          <p:cNvSpPr txBox="1"/>
          <p:nvPr/>
        </p:nvSpPr>
        <p:spPr>
          <a:xfrm>
            <a:off x="3745482" y="3659186"/>
            <a:ext cx="1653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Elaborate on what you want to discuss. </a:t>
            </a:r>
            <a:endParaRPr sz="700"/>
          </a:p>
        </p:txBody>
      </p:sp>
    </p:spTree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5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-30221"/>
            </a:stretch>
          </a:blipFill>
          <a:ln>
            <a:noFill/>
          </a:ln>
        </p:spPr>
      </p:sp>
      <p:grpSp>
        <p:nvGrpSpPr>
          <p:cNvPr id="395" name="Google Shape;395;p35"/>
          <p:cNvGrpSpPr/>
          <p:nvPr/>
        </p:nvGrpSpPr>
        <p:grpSpPr>
          <a:xfrm>
            <a:off x="556370" y="426427"/>
            <a:ext cx="3825131" cy="4154353"/>
            <a:chOff x="0" y="-38100"/>
            <a:chExt cx="1657567" cy="1800231"/>
          </a:xfrm>
        </p:grpSpPr>
        <p:sp>
          <p:nvSpPr>
            <p:cNvPr id="396" name="Google Shape;396;p35"/>
            <p:cNvSpPr/>
            <p:nvPr/>
          </p:nvSpPr>
          <p:spPr>
            <a:xfrm>
              <a:off x="0" y="0"/>
              <a:ext cx="1657567" cy="1762131"/>
            </a:xfrm>
            <a:custGeom>
              <a:rect b="b" l="l" r="r" t="t"/>
              <a:pathLst>
                <a:path extrusionOk="0" h="1762131" w="1657567">
                  <a:moveTo>
                    <a:pt x="0" y="0"/>
                  </a:moveTo>
                  <a:lnTo>
                    <a:pt x="1657567" y="0"/>
                  </a:lnTo>
                  <a:lnTo>
                    <a:pt x="1657567" y="1762131"/>
                  </a:lnTo>
                  <a:lnTo>
                    <a:pt x="0" y="1762131"/>
                  </a:lnTo>
                  <a:close/>
                </a:path>
              </a:pathLst>
            </a:custGeom>
            <a:solidFill>
              <a:srgbClr val="C8C799"/>
            </a:solidFill>
            <a:ln cap="sq" cmpd="sng" w="57150">
              <a:solidFill>
                <a:srgbClr val="0D8468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97" name="Google Shape;397;p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8" name="Google Shape;398;p35"/>
          <p:cNvSpPr/>
          <p:nvPr/>
        </p:nvSpPr>
        <p:spPr>
          <a:xfrm>
            <a:off x="4860433" y="2786634"/>
            <a:ext cx="3657600" cy="1842516"/>
          </a:xfrm>
          <a:custGeom>
            <a:rect b="b" l="l" r="r" t="t"/>
            <a:pathLst>
              <a:path extrusionOk="0" h="3685032" w="7315200">
                <a:moveTo>
                  <a:pt x="0" y="0"/>
                </a:moveTo>
                <a:lnTo>
                  <a:pt x="7315200" y="0"/>
                </a:lnTo>
                <a:lnTo>
                  <a:pt x="7315200" y="3685032"/>
                </a:lnTo>
                <a:lnTo>
                  <a:pt x="0" y="36850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9" name="Google Shape;399;p35"/>
          <p:cNvSpPr/>
          <p:nvPr/>
        </p:nvSpPr>
        <p:spPr>
          <a:xfrm>
            <a:off x="6386435" y="2273581"/>
            <a:ext cx="605597" cy="441329"/>
          </a:xfrm>
          <a:custGeom>
            <a:rect b="b" l="l" r="r" t="t"/>
            <a:pathLst>
              <a:path extrusionOk="0" h="882658" w="1211194">
                <a:moveTo>
                  <a:pt x="0" y="0"/>
                </a:moveTo>
                <a:lnTo>
                  <a:pt x="1211194" y="0"/>
                </a:lnTo>
                <a:lnTo>
                  <a:pt x="1211194" y="882657"/>
                </a:lnTo>
                <a:lnTo>
                  <a:pt x="0" y="8826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0" name="Google Shape;400;p35"/>
          <p:cNvSpPr/>
          <p:nvPr/>
        </p:nvSpPr>
        <p:spPr>
          <a:xfrm rot="3308658">
            <a:off x="124377" y="3659660"/>
            <a:ext cx="1258179" cy="1231443"/>
          </a:xfrm>
          <a:custGeom>
            <a:rect b="b" l="l" r="r" t="t"/>
            <a:pathLst>
              <a:path extrusionOk="0" h="2462885" w="2516358">
                <a:moveTo>
                  <a:pt x="0" y="0"/>
                </a:moveTo>
                <a:lnTo>
                  <a:pt x="2516357" y="0"/>
                </a:lnTo>
                <a:lnTo>
                  <a:pt x="2516357" y="2462885"/>
                </a:lnTo>
                <a:lnTo>
                  <a:pt x="0" y="24628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1" name="Google Shape;401;p35"/>
          <p:cNvSpPr txBox="1"/>
          <p:nvPr/>
        </p:nvSpPr>
        <p:spPr>
          <a:xfrm>
            <a:off x="4595593" y="647328"/>
            <a:ext cx="41874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4300" u="none" cap="none" strike="noStrike">
                <a:solidFill>
                  <a:srgbClr val="388054"/>
                </a:solidFill>
                <a:latin typeface="Oswald"/>
                <a:ea typeface="Oswald"/>
                <a:cs typeface="Oswald"/>
                <a:sym typeface="Oswald"/>
              </a:rPr>
              <a:t>OUR HISTORY</a:t>
            </a:r>
            <a:endParaRPr sz="700"/>
          </a:p>
        </p:txBody>
      </p:sp>
      <p:sp>
        <p:nvSpPr>
          <p:cNvPr id="402" name="Google Shape;402;p35"/>
          <p:cNvSpPr txBox="1"/>
          <p:nvPr/>
        </p:nvSpPr>
        <p:spPr>
          <a:xfrm>
            <a:off x="5138525" y="1492100"/>
            <a:ext cx="3292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Presentations are communication tools that can be used as demonstrations, lectures, speeches, reports, and more. It is mostly presented before an audience. </a:t>
            </a:r>
            <a:endParaRPr sz="700"/>
          </a:p>
        </p:txBody>
      </p:sp>
      <p:pic>
        <p:nvPicPr>
          <p:cNvPr id="403" name="Google Shape;403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725" y="623525"/>
            <a:ext cx="3600449" cy="38441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6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-30221"/>
            </a:stretch>
          </a:blipFill>
          <a:ln>
            <a:noFill/>
          </a:ln>
        </p:spPr>
      </p:sp>
      <p:grpSp>
        <p:nvGrpSpPr>
          <p:cNvPr id="409" name="Google Shape;409;p36"/>
          <p:cNvGrpSpPr/>
          <p:nvPr/>
        </p:nvGrpSpPr>
        <p:grpSpPr>
          <a:xfrm>
            <a:off x="3198374" y="2043823"/>
            <a:ext cx="2747252" cy="2747253"/>
            <a:chOff x="0" y="0"/>
            <a:chExt cx="812800" cy="812800"/>
          </a:xfrm>
        </p:grpSpPr>
        <p:sp>
          <p:nvSpPr>
            <p:cNvPr id="410" name="Google Shape;410;p3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8C799"/>
            </a:solidFill>
            <a:ln cap="sq" cmpd="sng" w="57150">
              <a:solidFill>
                <a:srgbClr val="0D846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3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2" name="Google Shape;412;p36"/>
          <p:cNvGrpSpPr/>
          <p:nvPr/>
        </p:nvGrpSpPr>
        <p:grpSpPr>
          <a:xfrm>
            <a:off x="673921" y="2709917"/>
            <a:ext cx="2081159" cy="2081159"/>
            <a:chOff x="0" y="0"/>
            <a:chExt cx="812800" cy="812800"/>
          </a:xfrm>
        </p:grpSpPr>
        <p:sp>
          <p:nvSpPr>
            <p:cNvPr id="413" name="Google Shape;413;p3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8C799"/>
            </a:solidFill>
            <a:ln cap="sq" cmpd="sng" w="57150">
              <a:solidFill>
                <a:srgbClr val="0D846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3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5" name="Google Shape;415;p36"/>
          <p:cNvGrpSpPr/>
          <p:nvPr/>
        </p:nvGrpSpPr>
        <p:grpSpPr>
          <a:xfrm>
            <a:off x="6246046" y="2709917"/>
            <a:ext cx="2081159" cy="2081159"/>
            <a:chOff x="0" y="0"/>
            <a:chExt cx="812800" cy="812800"/>
          </a:xfrm>
        </p:grpSpPr>
        <p:sp>
          <p:nvSpPr>
            <p:cNvPr id="416" name="Google Shape;416;p3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8C799"/>
            </a:solidFill>
            <a:ln cap="sq" cmpd="sng" w="57150">
              <a:solidFill>
                <a:srgbClr val="0D846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3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18" name="Google Shape;41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9500" y="2805500"/>
            <a:ext cx="1890000" cy="189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19" name="Google Shape;419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81425" y="2149000"/>
            <a:ext cx="2557500" cy="2554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20" name="Google Shape;420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41626" y="2805500"/>
            <a:ext cx="1890000" cy="1893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21" name="Google Shape;421;p36"/>
          <p:cNvSpPr txBox="1"/>
          <p:nvPr/>
        </p:nvSpPr>
        <p:spPr>
          <a:xfrm>
            <a:off x="1085842" y="538163"/>
            <a:ext cx="69723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4300" u="none" cap="none" strike="noStrike">
                <a:solidFill>
                  <a:srgbClr val="388054"/>
                </a:solidFill>
                <a:latin typeface="Oswald"/>
                <a:ea typeface="Oswald"/>
                <a:cs typeface="Oswald"/>
                <a:sym typeface="Oswald"/>
              </a:rPr>
              <a:t>ADD A TEAM MEMBERS PAGE</a:t>
            </a:r>
            <a:endParaRPr sz="700"/>
          </a:p>
        </p:txBody>
      </p:sp>
      <p:grpSp>
        <p:nvGrpSpPr>
          <p:cNvPr id="422" name="Google Shape;422;p36"/>
          <p:cNvGrpSpPr/>
          <p:nvPr/>
        </p:nvGrpSpPr>
        <p:grpSpPr>
          <a:xfrm>
            <a:off x="1107068" y="2057884"/>
            <a:ext cx="1214864" cy="491656"/>
            <a:chOff x="0" y="-57150"/>
            <a:chExt cx="3239636" cy="1311083"/>
          </a:xfrm>
        </p:grpSpPr>
        <p:sp>
          <p:nvSpPr>
            <p:cNvPr id="423" name="Google Shape;423;p36"/>
            <p:cNvSpPr txBox="1"/>
            <p:nvPr/>
          </p:nvSpPr>
          <p:spPr>
            <a:xfrm>
              <a:off x="0" y="-57150"/>
              <a:ext cx="3239636" cy="6667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388054"/>
                  </a:solidFill>
                  <a:latin typeface="Open Sans"/>
                  <a:ea typeface="Open Sans"/>
                  <a:cs typeface="Open Sans"/>
                  <a:sym typeface="Open Sans"/>
                </a:rPr>
                <a:t> Name</a:t>
              </a:r>
              <a:endParaRPr sz="700"/>
            </a:p>
          </p:txBody>
        </p:sp>
        <p:sp>
          <p:nvSpPr>
            <p:cNvPr id="424" name="Google Shape;424;p36"/>
            <p:cNvSpPr txBox="1"/>
            <p:nvPr/>
          </p:nvSpPr>
          <p:spPr>
            <a:xfrm>
              <a:off x="0" y="835680"/>
              <a:ext cx="3239636" cy="4182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C3B17"/>
                  </a:solidFill>
                  <a:latin typeface="Open Sans"/>
                  <a:ea typeface="Open Sans"/>
                  <a:cs typeface="Open Sans"/>
                  <a:sym typeface="Open Sans"/>
                </a:rPr>
                <a:t>Title or Position</a:t>
              </a:r>
              <a:endParaRPr sz="700"/>
            </a:p>
          </p:txBody>
        </p:sp>
      </p:grpSp>
      <p:grpSp>
        <p:nvGrpSpPr>
          <p:cNvPr id="425" name="Google Shape;425;p36"/>
          <p:cNvGrpSpPr/>
          <p:nvPr/>
        </p:nvGrpSpPr>
        <p:grpSpPr>
          <a:xfrm>
            <a:off x="3964568" y="1427282"/>
            <a:ext cx="1214864" cy="491656"/>
            <a:chOff x="0" y="-57150"/>
            <a:chExt cx="3239636" cy="1311083"/>
          </a:xfrm>
        </p:grpSpPr>
        <p:sp>
          <p:nvSpPr>
            <p:cNvPr id="426" name="Google Shape;426;p36"/>
            <p:cNvSpPr txBox="1"/>
            <p:nvPr/>
          </p:nvSpPr>
          <p:spPr>
            <a:xfrm>
              <a:off x="0" y="-57150"/>
              <a:ext cx="3239636" cy="6667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388054"/>
                  </a:solidFill>
                  <a:latin typeface="Open Sans"/>
                  <a:ea typeface="Open Sans"/>
                  <a:cs typeface="Open Sans"/>
                  <a:sym typeface="Open Sans"/>
                </a:rPr>
                <a:t> Name</a:t>
              </a:r>
              <a:endParaRPr sz="700"/>
            </a:p>
          </p:txBody>
        </p:sp>
        <p:sp>
          <p:nvSpPr>
            <p:cNvPr id="427" name="Google Shape;427;p36"/>
            <p:cNvSpPr txBox="1"/>
            <p:nvPr/>
          </p:nvSpPr>
          <p:spPr>
            <a:xfrm>
              <a:off x="0" y="835680"/>
              <a:ext cx="3239636" cy="4182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C3B17"/>
                  </a:solidFill>
                  <a:latin typeface="Open Sans"/>
                  <a:ea typeface="Open Sans"/>
                  <a:cs typeface="Open Sans"/>
                  <a:sym typeface="Open Sans"/>
                </a:rPr>
                <a:t>Title or Position</a:t>
              </a:r>
              <a:endParaRPr sz="700"/>
            </a:p>
          </p:txBody>
        </p:sp>
      </p:grpSp>
      <p:grpSp>
        <p:nvGrpSpPr>
          <p:cNvPr id="428" name="Google Shape;428;p36"/>
          <p:cNvGrpSpPr/>
          <p:nvPr/>
        </p:nvGrpSpPr>
        <p:grpSpPr>
          <a:xfrm>
            <a:off x="6679193" y="2057884"/>
            <a:ext cx="1214863" cy="491656"/>
            <a:chOff x="0" y="-57150"/>
            <a:chExt cx="3239636" cy="1311083"/>
          </a:xfrm>
        </p:grpSpPr>
        <p:sp>
          <p:nvSpPr>
            <p:cNvPr id="429" name="Google Shape;429;p36"/>
            <p:cNvSpPr txBox="1"/>
            <p:nvPr/>
          </p:nvSpPr>
          <p:spPr>
            <a:xfrm>
              <a:off x="0" y="-57150"/>
              <a:ext cx="3239636" cy="6667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388054"/>
                  </a:solidFill>
                  <a:latin typeface="Open Sans"/>
                  <a:ea typeface="Open Sans"/>
                  <a:cs typeface="Open Sans"/>
                  <a:sym typeface="Open Sans"/>
                </a:rPr>
                <a:t> Name</a:t>
              </a:r>
              <a:endParaRPr sz="700"/>
            </a:p>
          </p:txBody>
        </p:sp>
        <p:sp>
          <p:nvSpPr>
            <p:cNvPr id="430" name="Google Shape;430;p36"/>
            <p:cNvSpPr txBox="1"/>
            <p:nvPr/>
          </p:nvSpPr>
          <p:spPr>
            <a:xfrm>
              <a:off x="0" y="835680"/>
              <a:ext cx="3239636" cy="4182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C3B17"/>
                  </a:solidFill>
                  <a:latin typeface="Open Sans"/>
                  <a:ea typeface="Open Sans"/>
                  <a:cs typeface="Open Sans"/>
                  <a:sym typeface="Open Sans"/>
                </a:rPr>
                <a:t>Title or Position</a:t>
              </a:r>
              <a:endParaRPr sz="700"/>
            </a:p>
          </p:txBody>
        </p:sp>
      </p:grpSp>
      <p:sp>
        <p:nvSpPr>
          <p:cNvPr id="431" name="Google Shape;431;p36"/>
          <p:cNvSpPr/>
          <p:nvPr/>
        </p:nvSpPr>
        <p:spPr>
          <a:xfrm rot="-2829547">
            <a:off x="8405103" y="652482"/>
            <a:ext cx="363864" cy="371290"/>
          </a:xfrm>
          <a:custGeom>
            <a:rect b="b" l="l" r="r" t="t"/>
            <a:pathLst>
              <a:path extrusionOk="0" h="742580" w="727728">
                <a:moveTo>
                  <a:pt x="0" y="0"/>
                </a:moveTo>
                <a:lnTo>
                  <a:pt x="727729" y="0"/>
                </a:lnTo>
                <a:lnTo>
                  <a:pt x="727729" y="742580"/>
                </a:lnTo>
                <a:lnTo>
                  <a:pt x="0" y="7425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2" name="Google Shape;432;p36"/>
          <p:cNvSpPr/>
          <p:nvPr/>
        </p:nvSpPr>
        <p:spPr>
          <a:xfrm rot="7148701">
            <a:off x="365268" y="2360217"/>
            <a:ext cx="363864" cy="371290"/>
          </a:xfrm>
          <a:custGeom>
            <a:rect b="b" l="l" r="r" t="t"/>
            <a:pathLst>
              <a:path extrusionOk="0" h="742580" w="727728">
                <a:moveTo>
                  <a:pt x="0" y="0"/>
                </a:moveTo>
                <a:lnTo>
                  <a:pt x="727728" y="0"/>
                </a:lnTo>
                <a:lnTo>
                  <a:pt x="727728" y="742580"/>
                </a:lnTo>
                <a:lnTo>
                  <a:pt x="0" y="7425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7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-30218"/>
            </a:stretch>
          </a:blipFill>
          <a:ln>
            <a:noFill/>
          </a:ln>
        </p:spPr>
      </p:sp>
      <p:sp>
        <p:nvSpPr>
          <p:cNvPr id="438" name="Google Shape;438;p37"/>
          <p:cNvSpPr/>
          <p:nvPr/>
        </p:nvSpPr>
        <p:spPr>
          <a:xfrm>
            <a:off x="173165" y="894806"/>
            <a:ext cx="2343988" cy="3524794"/>
          </a:xfrm>
          <a:custGeom>
            <a:rect b="b" l="l" r="r" t="t"/>
            <a:pathLst>
              <a:path extrusionOk="0" h="7049588" w="4687976">
                <a:moveTo>
                  <a:pt x="0" y="0"/>
                </a:moveTo>
                <a:lnTo>
                  <a:pt x="4687976" y="0"/>
                </a:lnTo>
                <a:lnTo>
                  <a:pt x="4687976" y="7049588"/>
                </a:lnTo>
                <a:lnTo>
                  <a:pt x="0" y="70495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9" name="Google Shape;439;p37"/>
          <p:cNvSpPr/>
          <p:nvPr/>
        </p:nvSpPr>
        <p:spPr>
          <a:xfrm>
            <a:off x="6569050" y="1202082"/>
            <a:ext cx="3550246" cy="3150843"/>
          </a:xfrm>
          <a:custGeom>
            <a:rect b="b" l="l" r="r" t="t"/>
            <a:pathLst>
              <a:path extrusionOk="0" h="6301686" w="7100492">
                <a:moveTo>
                  <a:pt x="0" y="0"/>
                </a:moveTo>
                <a:lnTo>
                  <a:pt x="7100492" y="0"/>
                </a:lnTo>
                <a:lnTo>
                  <a:pt x="7100492" y="6301686"/>
                </a:lnTo>
                <a:lnTo>
                  <a:pt x="0" y="63016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0" name="Google Shape;440;p37"/>
          <p:cNvSpPr/>
          <p:nvPr/>
        </p:nvSpPr>
        <p:spPr>
          <a:xfrm>
            <a:off x="1844107" y="698459"/>
            <a:ext cx="6981897" cy="5175331"/>
          </a:xfrm>
          <a:custGeom>
            <a:rect b="b" l="l" r="r" t="t"/>
            <a:pathLst>
              <a:path extrusionOk="0" h="13800883" w="18618391">
                <a:moveTo>
                  <a:pt x="0" y="0"/>
                </a:moveTo>
                <a:lnTo>
                  <a:pt x="18618391" y="0"/>
                </a:lnTo>
                <a:lnTo>
                  <a:pt x="18618391" y="13800883"/>
                </a:lnTo>
                <a:lnTo>
                  <a:pt x="0" y="138008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1" name="Google Shape;441;p37"/>
          <p:cNvSpPr/>
          <p:nvPr/>
        </p:nvSpPr>
        <p:spPr>
          <a:xfrm>
            <a:off x="2130500" y="995575"/>
            <a:ext cx="4757256" cy="3051827"/>
          </a:xfrm>
          <a:custGeom>
            <a:rect b="b" l="l" r="r" t="t"/>
            <a:pathLst>
              <a:path extrusionOk="0" h="1374697" w="2162389">
                <a:moveTo>
                  <a:pt x="0" y="0"/>
                </a:moveTo>
                <a:lnTo>
                  <a:pt x="2162389" y="0"/>
                </a:lnTo>
                <a:lnTo>
                  <a:pt x="2162389" y="1374697"/>
                </a:lnTo>
                <a:lnTo>
                  <a:pt x="0" y="1374697"/>
                </a:lnTo>
                <a:close/>
              </a:path>
            </a:pathLst>
          </a:custGeom>
          <a:solidFill>
            <a:srgbClr val="EFEFE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2" name="Google Shape;442;p37"/>
          <p:cNvSpPr txBox="1"/>
          <p:nvPr/>
        </p:nvSpPr>
        <p:spPr>
          <a:xfrm>
            <a:off x="2044472" y="1308932"/>
            <a:ext cx="4929300" cy="22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4400" u="none" cap="none" strike="noStrike">
                <a:solidFill>
                  <a:srgbClr val="388054"/>
                </a:solidFill>
                <a:latin typeface="Oswald"/>
                <a:ea typeface="Oswald"/>
                <a:cs typeface="Oswald"/>
                <a:sym typeface="Oswald"/>
              </a:rPr>
              <a:t>WRITE AN ORIGINAL STATEMENT OR INSPIRING QUOTE</a:t>
            </a:r>
            <a:endParaRPr sz="700"/>
          </a:p>
        </p:txBody>
      </p:sp>
      <p:sp>
        <p:nvSpPr>
          <p:cNvPr id="443" name="Google Shape;443;p37"/>
          <p:cNvSpPr txBox="1"/>
          <p:nvPr/>
        </p:nvSpPr>
        <p:spPr>
          <a:xfrm>
            <a:off x="2301214" y="3564834"/>
            <a:ext cx="44157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— Include a credit, citation, or supporting message</a:t>
            </a:r>
            <a:endParaRPr sz="700"/>
          </a:p>
        </p:txBody>
      </p:sp>
      <p:sp>
        <p:nvSpPr>
          <p:cNvPr id="444" name="Google Shape;444;p37"/>
          <p:cNvSpPr/>
          <p:nvPr/>
        </p:nvSpPr>
        <p:spPr>
          <a:xfrm>
            <a:off x="1036139" y="545167"/>
            <a:ext cx="618039" cy="450396"/>
          </a:xfrm>
          <a:custGeom>
            <a:rect b="b" l="l" r="r" t="t"/>
            <a:pathLst>
              <a:path extrusionOk="0" h="900792" w="1236078">
                <a:moveTo>
                  <a:pt x="0" y="0"/>
                </a:moveTo>
                <a:lnTo>
                  <a:pt x="1236078" y="0"/>
                </a:lnTo>
                <a:lnTo>
                  <a:pt x="1236078" y="900792"/>
                </a:lnTo>
                <a:lnTo>
                  <a:pt x="0" y="9007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5" name="Google Shape;445;p37"/>
          <p:cNvSpPr/>
          <p:nvPr/>
        </p:nvSpPr>
        <p:spPr>
          <a:xfrm>
            <a:off x="8035154" y="545167"/>
            <a:ext cx="618039" cy="450396"/>
          </a:xfrm>
          <a:custGeom>
            <a:rect b="b" l="l" r="r" t="t"/>
            <a:pathLst>
              <a:path extrusionOk="0" h="900792" w="1236078">
                <a:moveTo>
                  <a:pt x="0" y="0"/>
                </a:moveTo>
                <a:lnTo>
                  <a:pt x="1236078" y="0"/>
                </a:lnTo>
                <a:lnTo>
                  <a:pt x="1236078" y="900792"/>
                </a:lnTo>
                <a:lnTo>
                  <a:pt x="0" y="9007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8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-30221"/>
            </a:stretch>
          </a:blipFill>
          <a:ln>
            <a:noFill/>
          </a:ln>
        </p:spPr>
      </p:sp>
      <p:sp>
        <p:nvSpPr>
          <p:cNvPr id="451" name="Google Shape;451;p38"/>
          <p:cNvSpPr txBox="1"/>
          <p:nvPr/>
        </p:nvSpPr>
        <p:spPr>
          <a:xfrm>
            <a:off x="3238260" y="2065613"/>
            <a:ext cx="2016377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388054"/>
                </a:solidFill>
                <a:latin typeface="Open Sans"/>
                <a:ea typeface="Open Sans"/>
                <a:cs typeface="Open Sans"/>
                <a:sym typeface="Open Sans"/>
              </a:rPr>
              <a:t>Number</a:t>
            </a:r>
            <a:endParaRPr sz="700"/>
          </a:p>
        </p:txBody>
      </p:sp>
      <p:sp>
        <p:nvSpPr>
          <p:cNvPr id="452" name="Google Shape;452;p38"/>
          <p:cNvSpPr txBox="1"/>
          <p:nvPr/>
        </p:nvSpPr>
        <p:spPr>
          <a:xfrm>
            <a:off x="3238260" y="3365268"/>
            <a:ext cx="2016377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388054"/>
                </a:solidFill>
                <a:latin typeface="Open Sans"/>
                <a:ea typeface="Open Sans"/>
                <a:cs typeface="Open Sans"/>
                <a:sym typeface="Open Sans"/>
              </a:rPr>
              <a:t>Website</a:t>
            </a:r>
            <a:endParaRPr sz="700"/>
          </a:p>
        </p:txBody>
      </p:sp>
      <p:sp>
        <p:nvSpPr>
          <p:cNvPr id="453" name="Google Shape;453;p38"/>
          <p:cNvSpPr txBox="1"/>
          <p:nvPr/>
        </p:nvSpPr>
        <p:spPr>
          <a:xfrm>
            <a:off x="3238260" y="2439728"/>
            <a:ext cx="1895956" cy="162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123-456-7890</a:t>
            </a:r>
            <a:endParaRPr sz="700"/>
          </a:p>
        </p:txBody>
      </p:sp>
      <p:sp>
        <p:nvSpPr>
          <p:cNvPr id="454" name="Google Shape;454;p38"/>
          <p:cNvSpPr txBox="1"/>
          <p:nvPr/>
        </p:nvSpPr>
        <p:spPr>
          <a:xfrm>
            <a:off x="3238260" y="3739384"/>
            <a:ext cx="1895956" cy="162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reallygreatsite.com</a:t>
            </a:r>
            <a:endParaRPr sz="700"/>
          </a:p>
        </p:txBody>
      </p:sp>
      <p:sp>
        <p:nvSpPr>
          <p:cNvPr id="455" name="Google Shape;455;p38"/>
          <p:cNvSpPr/>
          <p:nvPr/>
        </p:nvSpPr>
        <p:spPr>
          <a:xfrm>
            <a:off x="4676775" y="948860"/>
            <a:ext cx="2298413" cy="3489051"/>
          </a:xfrm>
          <a:custGeom>
            <a:rect b="b" l="l" r="r" t="t"/>
            <a:pathLst>
              <a:path extrusionOk="0" h="6978102" w="4596825">
                <a:moveTo>
                  <a:pt x="0" y="0"/>
                </a:moveTo>
                <a:lnTo>
                  <a:pt x="4596825" y="0"/>
                </a:lnTo>
                <a:lnTo>
                  <a:pt x="4596825" y="6978103"/>
                </a:lnTo>
                <a:lnTo>
                  <a:pt x="0" y="69781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6" name="Google Shape;456;p38"/>
          <p:cNvSpPr/>
          <p:nvPr/>
        </p:nvSpPr>
        <p:spPr>
          <a:xfrm>
            <a:off x="6148569" y="2571750"/>
            <a:ext cx="2847613" cy="2057400"/>
          </a:xfrm>
          <a:custGeom>
            <a:rect b="b" l="l" r="r" t="t"/>
            <a:pathLst>
              <a:path extrusionOk="0" h="4114800" w="5695225">
                <a:moveTo>
                  <a:pt x="0" y="0"/>
                </a:moveTo>
                <a:lnTo>
                  <a:pt x="5695224" y="0"/>
                </a:lnTo>
                <a:lnTo>
                  <a:pt x="56952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7" name="Google Shape;457;p38"/>
          <p:cNvSpPr txBox="1"/>
          <p:nvPr/>
        </p:nvSpPr>
        <p:spPr>
          <a:xfrm>
            <a:off x="514350" y="648896"/>
            <a:ext cx="34884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4300" u="none" cap="none" strike="noStrike">
                <a:solidFill>
                  <a:srgbClr val="388054"/>
                </a:solidFill>
                <a:latin typeface="Oswald"/>
                <a:ea typeface="Oswald"/>
                <a:cs typeface="Oswald"/>
                <a:sym typeface="Oswald"/>
              </a:rPr>
              <a:t>CONTACT US</a:t>
            </a:r>
            <a:endParaRPr sz="700"/>
          </a:p>
        </p:txBody>
      </p:sp>
      <p:sp>
        <p:nvSpPr>
          <p:cNvPr id="458" name="Google Shape;458;p38"/>
          <p:cNvSpPr txBox="1"/>
          <p:nvPr/>
        </p:nvSpPr>
        <p:spPr>
          <a:xfrm>
            <a:off x="514350" y="2065613"/>
            <a:ext cx="1935376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388054"/>
                </a:solidFill>
                <a:latin typeface="Open Sans"/>
                <a:ea typeface="Open Sans"/>
                <a:cs typeface="Open Sans"/>
                <a:sym typeface="Open Sans"/>
              </a:rPr>
              <a:t>Address</a:t>
            </a:r>
            <a:endParaRPr sz="700"/>
          </a:p>
        </p:txBody>
      </p:sp>
      <p:sp>
        <p:nvSpPr>
          <p:cNvPr id="459" name="Google Shape;459;p38"/>
          <p:cNvSpPr txBox="1"/>
          <p:nvPr/>
        </p:nvSpPr>
        <p:spPr>
          <a:xfrm>
            <a:off x="514350" y="3365268"/>
            <a:ext cx="1935376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388054"/>
                </a:solidFill>
                <a:latin typeface="Open Sans"/>
                <a:ea typeface="Open Sans"/>
                <a:cs typeface="Open Sans"/>
                <a:sym typeface="Open Sans"/>
              </a:rPr>
              <a:t>Email</a:t>
            </a:r>
            <a:endParaRPr sz="700"/>
          </a:p>
        </p:txBody>
      </p:sp>
      <p:sp>
        <p:nvSpPr>
          <p:cNvPr id="460" name="Google Shape;460;p38"/>
          <p:cNvSpPr txBox="1"/>
          <p:nvPr/>
        </p:nvSpPr>
        <p:spPr>
          <a:xfrm>
            <a:off x="514350" y="2439728"/>
            <a:ext cx="2411626" cy="1616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123 Anywhere St., Any City,ST 12345</a:t>
            </a:r>
            <a:endParaRPr sz="700"/>
          </a:p>
        </p:txBody>
      </p:sp>
      <p:sp>
        <p:nvSpPr>
          <p:cNvPr id="461" name="Google Shape;461;p38"/>
          <p:cNvSpPr txBox="1"/>
          <p:nvPr/>
        </p:nvSpPr>
        <p:spPr>
          <a:xfrm>
            <a:off x="514350" y="3739384"/>
            <a:ext cx="2411626" cy="162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hello@reallygreatsite.com</a:t>
            </a:r>
            <a:endParaRPr sz="700"/>
          </a:p>
        </p:txBody>
      </p:sp>
      <p:sp>
        <p:nvSpPr>
          <p:cNvPr id="462" name="Google Shape;462;p38"/>
          <p:cNvSpPr/>
          <p:nvPr/>
        </p:nvSpPr>
        <p:spPr>
          <a:xfrm>
            <a:off x="5187047" y="293685"/>
            <a:ext cx="605597" cy="441329"/>
          </a:xfrm>
          <a:custGeom>
            <a:rect b="b" l="l" r="r" t="t"/>
            <a:pathLst>
              <a:path extrusionOk="0" h="882658" w="1211194">
                <a:moveTo>
                  <a:pt x="0" y="0"/>
                </a:moveTo>
                <a:lnTo>
                  <a:pt x="1211193" y="0"/>
                </a:lnTo>
                <a:lnTo>
                  <a:pt x="1211193" y="882658"/>
                </a:lnTo>
                <a:lnTo>
                  <a:pt x="0" y="8826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3" name="Google Shape;463;p38"/>
          <p:cNvSpPr/>
          <p:nvPr/>
        </p:nvSpPr>
        <p:spPr>
          <a:xfrm>
            <a:off x="7701647" y="1983061"/>
            <a:ext cx="605597" cy="441329"/>
          </a:xfrm>
          <a:custGeom>
            <a:rect b="b" l="l" r="r" t="t"/>
            <a:pathLst>
              <a:path extrusionOk="0" h="882658" w="1211194">
                <a:moveTo>
                  <a:pt x="0" y="0"/>
                </a:moveTo>
                <a:lnTo>
                  <a:pt x="1211193" y="0"/>
                </a:lnTo>
                <a:lnTo>
                  <a:pt x="1211193" y="882657"/>
                </a:lnTo>
                <a:lnTo>
                  <a:pt x="0" y="8826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9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-30221"/>
            </a:stretch>
          </a:blipFill>
          <a:ln>
            <a:noFill/>
          </a:ln>
        </p:spPr>
      </p:sp>
      <p:sp>
        <p:nvSpPr>
          <p:cNvPr id="469" name="Google Shape;469;p39"/>
          <p:cNvSpPr txBox="1"/>
          <p:nvPr/>
        </p:nvSpPr>
        <p:spPr>
          <a:xfrm>
            <a:off x="533346" y="534099"/>
            <a:ext cx="1651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000" u="none" cap="none" strike="noStrike">
                <a:solidFill>
                  <a:srgbClr val="388054"/>
                </a:solidFill>
                <a:latin typeface="Oswald"/>
                <a:ea typeface="Oswald"/>
                <a:cs typeface="Oswald"/>
                <a:sym typeface="Oswald"/>
              </a:rPr>
              <a:t>RESOURCE </a:t>
            </a:r>
            <a:endParaRPr sz="7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000" u="none" cap="none" strike="noStrike">
                <a:solidFill>
                  <a:srgbClr val="388054"/>
                </a:solidFill>
                <a:latin typeface="Oswald"/>
                <a:ea typeface="Oswald"/>
                <a:cs typeface="Oswald"/>
                <a:sym typeface="Oswald"/>
              </a:rPr>
              <a:t>PAGE</a:t>
            </a:r>
            <a:endParaRPr sz="700"/>
          </a:p>
        </p:txBody>
      </p:sp>
      <p:sp>
        <p:nvSpPr>
          <p:cNvPr id="470" name="Google Shape;470;p39"/>
          <p:cNvSpPr txBox="1"/>
          <p:nvPr/>
        </p:nvSpPr>
        <p:spPr>
          <a:xfrm>
            <a:off x="533346" y="1540574"/>
            <a:ext cx="2167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Use these design resources in your</a:t>
            </a:r>
            <a:endParaRPr sz="700"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Canva Presentation.</a:t>
            </a:r>
            <a:endParaRPr sz="700"/>
          </a:p>
        </p:txBody>
      </p:sp>
      <p:sp>
        <p:nvSpPr>
          <p:cNvPr id="471" name="Google Shape;471;p39"/>
          <p:cNvSpPr txBox="1"/>
          <p:nvPr/>
        </p:nvSpPr>
        <p:spPr>
          <a:xfrm>
            <a:off x="533346" y="2098046"/>
            <a:ext cx="1798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This presentation template uses the following free fonts:</a:t>
            </a:r>
            <a:endParaRPr sz="700"/>
          </a:p>
        </p:txBody>
      </p:sp>
      <p:sp>
        <p:nvSpPr>
          <p:cNvPr id="472" name="Google Shape;472;p39"/>
          <p:cNvSpPr txBox="1"/>
          <p:nvPr/>
        </p:nvSpPr>
        <p:spPr>
          <a:xfrm>
            <a:off x="533346" y="2655519"/>
            <a:ext cx="197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Titles: Oswald</a:t>
            </a:r>
            <a:endParaRPr sz="700"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Headers: Open Sans Bold</a:t>
            </a:r>
            <a:endParaRPr sz="700"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Body Copy: Open Sans </a:t>
            </a:r>
            <a:endParaRPr sz="700"/>
          </a:p>
        </p:txBody>
      </p:sp>
      <p:sp>
        <p:nvSpPr>
          <p:cNvPr id="473" name="Google Shape;473;p39"/>
          <p:cNvSpPr txBox="1"/>
          <p:nvPr/>
        </p:nvSpPr>
        <p:spPr>
          <a:xfrm>
            <a:off x="533346" y="3379679"/>
            <a:ext cx="1977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You can find these fonts online too. Happy designing! </a:t>
            </a:r>
            <a:endParaRPr sz="700"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1C3B1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Don't forget to delete this page</a:t>
            </a:r>
            <a:endParaRPr sz="700"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before presenting. </a:t>
            </a:r>
            <a:endParaRPr sz="700"/>
          </a:p>
        </p:txBody>
      </p:sp>
      <p:sp>
        <p:nvSpPr>
          <p:cNvPr id="474" name="Google Shape;474;p39"/>
          <p:cNvSpPr/>
          <p:nvPr/>
        </p:nvSpPr>
        <p:spPr>
          <a:xfrm>
            <a:off x="5337699" y="585695"/>
            <a:ext cx="1202495" cy="605757"/>
          </a:xfrm>
          <a:custGeom>
            <a:rect b="b" l="l" r="r" t="t"/>
            <a:pathLst>
              <a:path extrusionOk="0" h="1211514" w="2404990">
                <a:moveTo>
                  <a:pt x="0" y="0"/>
                </a:moveTo>
                <a:lnTo>
                  <a:pt x="2404990" y="0"/>
                </a:lnTo>
                <a:lnTo>
                  <a:pt x="2404990" y="1211514"/>
                </a:lnTo>
                <a:lnTo>
                  <a:pt x="0" y="12115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5" name="Google Shape;475;p39"/>
          <p:cNvSpPr/>
          <p:nvPr/>
        </p:nvSpPr>
        <p:spPr>
          <a:xfrm>
            <a:off x="3069129" y="515048"/>
            <a:ext cx="996543" cy="676404"/>
          </a:xfrm>
          <a:custGeom>
            <a:rect b="b" l="l" r="r" t="t"/>
            <a:pathLst>
              <a:path extrusionOk="0" h="1352807" w="1993086">
                <a:moveTo>
                  <a:pt x="0" y="0"/>
                </a:moveTo>
                <a:lnTo>
                  <a:pt x="1993086" y="0"/>
                </a:lnTo>
                <a:lnTo>
                  <a:pt x="1993086" y="1352807"/>
                </a:lnTo>
                <a:lnTo>
                  <a:pt x="0" y="13528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6" name="Google Shape;476;p39"/>
          <p:cNvSpPr/>
          <p:nvPr/>
        </p:nvSpPr>
        <p:spPr>
          <a:xfrm>
            <a:off x="4303326" y="593674"/>
            <a:ext cx="898914" cy="597778"/>
          </a:xfrm>
          <a:custGeom>
            <a:rect b="b" l="l" r="r" t="t"/>
            <a:pathLst>
              <a:path extrusionOk="0" h="1195556" w="1797828">
                <a:moveTo>
                  <a:pt x="0" y="0"/>
                </a:moveTo>
                <a:lnTo>
                  <a:pt x="1797828" y="0"/>
                </a:lnTo>
                <a:lnTo>
                  <a:pt x="1797828" y="1195556"/>
                </a:lnTo>
                <a:lnTo>
                  <a:pt x="0" y="11955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7" name="Google Shape;477;p39"/>
          <p:cNvSpPr/>
          <p:nvPr/>
        </p:nvSpPr>
        <p:spPr>
          <a:xfrm>
            <a:off x="6732354" y="515048"/>
            <a:ext cx="762145" cy="676404"/>
          </a:xfrm>
          <a:custGeom>
            <a:rect b="b" l="l" r="r" t="t"/>
            <a:pathLst>
              <a:path extrusionOk="0" h="1352807" w="1524289">
                <a:moveTo>
                  <a:pt x="0" y="0"/>
                </a:moveTo>
                <a:lnTo>
                  <a:pt x="1524289" y="0"/>
                </a:lnTo>
                <a:lnTo>
                  <a:pt x="1524289" y="1352807"/>
                </a:lnTo>
                <a:lnTo>
                  <a:pt x="0" y="13528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8" name="Google Shape;478;p39"/>
          <p:cNvSpPr/>
          <p:nvPr/>
        </p:nvSpPr>
        <p:spPr>
          <a:xfrm>
            <a:off x="7732152" y="892563"/>
            <a:ext cx="410139" cy="298889"/>
          </a:xfrm>
          <a:custGeom>
            <a:rect b="b" l="l" r="r" t="t"/>
            <a:pathLst>
              <a:path extrusionOk="0" h="597778" w="820278">
                <a:moveTo>
                  <a:pt x="0" y="0"/>
                </a:moveTo>
                <a:lnTo>
                  <a:pt x="820278" y="0"/>
                </a:lnTo>
                <a:lnTo>
                  <a:pt x="820278" y="597778"/>
                </a:lnTo>
                <a:lnTo>
                  <a:pt x="0" y="5977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79" name="Google Shape;479;p39"/>
          <p:cNvGrpSpPr/>
          <p:nvPr/>
        </p:nvGrpSpPr>
        <p:grpSpPr>
          <a:xfrm>
            <a:off x="3069128" y="1470667"/>
            <a:ext cx="623186" cy="796404"/>
            <a:chOff x="0" y="0"/>
            <a:chExt cx="1661829" cy="2123744"/>
          </a:xfrm>
        </p:grpSpPr>
        <p:sp>
          <p:nvSpPr>
            <p:cNvPr id="480" name="Google Shape;480;p39"/>
            <p:cNvSpPr/>
            <p:nvPr/>
          </p:nvSpPr>
          <p:spPr>
            <a:xfrm>
              <a:off x="0" y="0"/>
              <a:ext cx="1661829" cy="2123744"/>
            </a:xfrm>
            <a:custGeom>
              <a:rect b="b" l="l" r="r" t="t"/>
              <a:pathLst>
                <a:path extrusionOk="0" h="2123744" w="1661829">
                  <a:moveTo>
                    <a:pt x="0" y="0"/>
                  </a:moveTo>
                  <a:lnTo>
                    <a:pt x="1661829" y="0"/>
                  </a:lnTo>
                  <a:lnTo>
                    <a:pt x="1661829" y="2123744"/>
                  </a:lnTo>
                  <a:lnTo>
                    <a:pt x="0" y="212374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481" name="Google Shape;481;p39"/>
            <p:cNvGrpSpPr/>
            <p:nvPr/>
          </p:nvGrpSpPr>
          <p:grpSpPr>
            <a:xfrm rot="5400000">
              <a:off x="-91470" y="284338"/>
              <a:ext cx="1869540" cy="1499170"/>
              <a:chOff x="0" y="-38100"/>
              <a:chExt cx="2875587" cy="2305912"/>
            </a:xfrm>
          </p:grpSpPr>
          <p:sp>
            <p:nvSpPr>
              <p:cNvPr id="482" name="Google Shape;482;p39"/>
              <p:cNvSpPr/>
              <p:nvPr/>
            </p:nvSpPr>
            <p:spPr>
              <a:xfrm>
                <a:off x="0" y="0"/>
                <a:ext cx="2875587" cy="2267812"/>
              </a:xfrm>
              <a:custGeom>
                <a:rect b="b" l="l" r="r" t="t"/>
                <a:pathLst>
                  <a:path extrusionOk="0" h="2267812" w="2875587">
                    <a:moveTo>
                      <a:pt x="0" y="0"/>
                    </a:moveTo>
                    <a:lnTo>
                      <a:pt x="2875587" y="0"/>
                    </a:lnTo>
                    <a:lnTo>
                      <a:pt x="2875587" y="2267812"/>
                    </a:lnTo>
                    <a:lnTo>
                      <a:pt x="0" y="2267812"/>
                    </a:lnTo>
                    <a:close/>
                  </a:path>
                </a:pathLst>
              </a:custGeom>
              <a:solidFill>
                <a:srgbClr val="FFFFFF"/>
              </a:solidFill>
              <a:ln cap="sq" cmpd="sng" w="28575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483" name="Google Shape;483;p3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84" name="Google Shape;484;p39"/>
          <p:cNvSpPr/>
          <p:nvPr/>
        </p:nvSpPr>
        <p:spPr>
          <a:xfrm>
            <a:off x="3835165" y="1470667"/>
            <a:ext cx="493771" cy="796404"/>
          </a:xfrm>
          <a:custGeom>
            <a:rect b="b" l="l" r="r" t="t"/>
            <a:pathLst>
              <a:path extrusionOk="0" h="1592808" w="987541">
                <a:moveTo>
                  <a:pt x="0" y="0"/>
                </a:moveTo>
                <a:lnTo>
                  <a:pt x="987541" y="0"/>
                </a:lnTo>
                <a:lnTo>
                  <a:pt x="987541" y="1592808"/>
                </a:lnTo>
                <a:lnTo>
                  <a:pt x="0" y="15928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5" name="Google Shape;485;p39"/>
          <p:cNvSpPr/>
          <p:nvPr/>
        </p:nvSpPr>
        <p:spPr>
          <a:xfrm rot="5400000">
            <a:off x="7755290" y="450590"/>
            <a:ext cx="363864" cy="371290"/>
          </a:xfrm>
          <a:custGeom>
            <a:rect b="b" l="l" r="r" t="t"/>
            <a:pathLst>
              <a:path extrusionOk="0" h="742580" w="727728">
                <a:moveTo>
                  <a:pt x="0" y="0"/>
                </a:moveTo>
                <a:lnTo>
                  <a:pt x="727728" y="0"/>
                </a:lnTo>
                <a:lnTo>
                  <a:pt x="727728" y="742580"/>
                </a:lnTo>
                <a:lnTo>
                  <a:pt x="0" y="7425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6" name="Google Shape;486;p39"/>
          <p:cNvSpPr/>
          <p:nvPr/>
        </p:nvSpPr>
        <p:spPr>
          <a:xfrm>
            <a:off x="7118421" y="1533518"/>
            <a:ext cx="713949" cy="670703"/>
          </a:xfrm>
          <a:custGeom>
            <a:rect b="b" l="l" r="r" t="t"/>
            <a:pathLst>
              <a:path extrusionOk="0" h="1341405" w="1427899">
                <a:moveTo>
                  <a:pt x="0" y="0"/>
                </a:moveTo>
                <a:lnTo>
                  <a:pt x="1427898" y="0"/>
                </a:lnTo>
                <a:lnTo>
                  <a:pt x="1427898" y="1341404"/>
                </a:lnTo>
                <a:lnTo>
                  <a:pt x="0" y="13414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-42403" l="0" r="0" t="0"/>
            </a:stretch>
          </a:blipFill>
          <a:ln>
            <a:noFill/>
          </a:ln>
        </p:spPr>
      </p:sp>
      <p:sp>
        <p:nvSpPr>
          <p:cNvPr id="487" name="Google Shape;487;p39"/>
          <p:cNvSpPr/>
          <p:nvPr/>
        </p:nvSpPr>
        <p:spPr>
          <a:xfrm>
            <a:off x="5368927" y="1514839"/>
            <a:ext cx="708060" cy="708060"/>
          </a:xfrm>
          <a:custGeom>
            <a:rect b="b" l="l" r="r" t="t"/>
            <a:pathLst>
              <a:path extrusionOk="0" h="1416119" w="1416119">
                <a:moveTo>
                  <a:pt x="0" y="0"/>
                </a:moveTo>
                <a:lnTo>
                  <a:pt x="1416118" y="0"/>
                </a:lnTo>
                <a:lnTo>
                  <a:pt x="1416118" y="1416118"/>
                </a:lnTo>
                <a:lnTo>
                  <a:pt x="0" y="14161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8" name="Google Shape;488;p39"/>
          <p:cNvSpPr/>
          <p:nvPr/>
        </p:nvSpPr>
        <p:spPr>
          <a:xfrm>
            <a:off x="4494180" y="1514839"/>
            <a:ext cx="708060" cy="708060"/>
          </a:xfrm>
          <a:custGeom>
            <a:rect b="b" l="l" r="r" t="t"/>
            <a:pathLst>
              <a:path extrusionOk="0" h="1416119" w="1416119">
                <a:moveTo>
                  <a:pt x="0" y="0"/>
                </a:moveTo>
                <a:lnTo>
                  <a:pt x="1416119" y="0"/>
                </a:lnTo>
                <a:lnTo>
                  <a:pt x="1416119" y="1416118"/>
                </a:lnTo>
                <a:lnTo>
                  <a:pt x="0" y="14161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9" name="Google Shape;489;p39"/>
          <p:cNvSpPr/>
          <p:nvPr/>
        </p:nvSpPr>
        <p:spPr>
          <a:xfrm>
            <a:off x="6243674" y="1514839"/>
            <a:ext cx="708060" cy="708060"/>
          </a:xfrm>
          <a:custGeom>
            <a:rect b="b" l="l" r="r" t="t"/>
            <a:pathLst>
              <a:path extrusionOk="0" h="1416119" w="1416119">
                <a:moveTo>
                  <a:pt x="0" y="0"/>
                </a:moveTo>
                <a:lnTo>
                  <a:pt x="1416119" y="0"/>
                </a:lnTo>
                <a:lnTo>
                  <a:pt x="1416119" y="1416118"/>
                </a:lnTo>
                <a:lnTo>
                  <a:pt x="0" y="14161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0" name="Google Shape;490;p39"/>
          <p:cNvSpPr/>
          <p:nvPr/>
        </p:nvSpPr>
        <p:spPr>
          <a:xfrm>
            <a:off x="7994654" y="1470667"/>
            <a:ext cx="791960" cy="733553"/>
          </a:xfrm>
          <a:custGeom>
            <a:rect b="b" l="l" r="r" t="t"/>
            <a:pathLst>
              <a:path extrusionOk="0" h="1467106" w="1583920">
                <a:moveTo>
                  <a:pt x="0" y="0"/>
                </a:moveTo>
                <a:lnTo>
                  <a:pt x="1583920" y="0"/>
                </a:lnTo>
                <a:lnTo>
                  <a:pt x="1583920" y="1467106"/>
                </a:lnTo>
                <a:lnTo>
                  <a:pt x="0" y="14671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1" name="Google Shape;491;p39"/>
          <p:cNvSpPr/>
          <p:nvPr/>
        </p:nvSpPr>
        <p:spPr>
          <a:xfrm flipH="1">
            <a:off x="3069129" y="2581735"/>
            <a:ext cx="680178" cy="631715"/>
          </a:xfrm>
          <a:custGeom>
            <a:rect b="b" l="l" r="r" t="t"/>
            <a:pathLst>
              <a:path extrusionOk="0" h="1263429" w="1360355">
                <a:moveTo>
                  <a:pt x="1360355" y="0"/>
                </a:moveTo>
                <a:lnTo>
                  <a:pt x="0" y="0"/>
                </a:lnTo>
                <a:lnTo>
                  <a:pt x="0" y="1263430"/>
                </a:lnTo>
                <a:lnTo>
                  <a:pt x="1360355" y="1263430"/>
                </a:lnTo>
                <a:lnTo>
                  <a:pt x="1360355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2" name="Google Shape;492;p39"/>
          <p:cNvSpPr/>
          <p:nvPr/>
        </p:nvSpPr>
        <p:spPr>
          <a:xfrm>
            <a:off x="3905220" y="2606161"/>
            <a:ext cx="371964" cy="607289"/>
          </a:xfrm>
          <a:custGeom>
            <a:rect b="b" l="l" r="r" t="t"/>
            <a:pathLst>
              <a:path extrusionOk="0" h="1214578" w="743929">
                <a:moveTo>
                  <a:pt x="0" y="0"/>
                </a:moveTo>
                <a:lnTo>
                  <a:pt x="743929" y="0"/>
                </a:lnTo>
                <a:lnTo>
                  <a:pt x="743929" y="1214578"/>
                </a:lnTo>
                <a:lnTo>
                  <a:pt x="0" y="12145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3" name="Google Shape;493;p39"/>
          <p:cNvSpPr/>
          <p:nvPr/>
        </p:nvSpPr>
        <p:spPr>
          <a:xfrm>
            <a:off x="4433125" y="2581735"/>
            <a:ext cx="1016845" cy="631715"/>
          </a:xfrm>
          <a:custGeom>
            <a:rect b="b" l="l" r="r" t="t"/>
            <a:pathLst>
              <a:path extrusionOk="0" h="1263429" w="2033689">
                <a:moveTo>
                  <a:pt x="0" y="0"/>
                </a:moveTo>
                <a:lnTo>
                  <a:pt x="2033689" y="0"/>
                </a:lnTo>
                <a:lnTo>
                  <a:pt x="2033689" y="1263430"/>
                </a:lnTo>
                <a:lnTo>
                  <a:pt x="0" y="12634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4" name="Google Shape;494;p39"/>
          <p:cNvSpPr/>
          <p:nvPr/>
        </p:nvSpPr>
        <p:spPr>
          <a:xfrm>
            <a:off x="5597880" y="2386052"/>
            <a:ext cx="359078" cy="818411"/>
          </a:xfrm>
          <a:custGeom>
            <a:rect b="b" l="l" r="r" t="t"/>
            <a:pathLst>
              <a:path extrusionOk="0" h="1636822" w="718156">
                <a:moveTo>
                  <a:pt x="0" y="0"/>
                </a:moveTo>
                <a:lnTo>
                  <a:pt x="718155" y="0"/>
                </a:lnTo>
                <a:lnTo>
                  <a:pt x="718155" y="1636822"/>
                </a:lnTo>
                <a:lnTo>
                  <a:pt x="0" y="16368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5" name="Google Shape;495;p39"/>
          <p:cNvSpPr/>
          <p:nvPr/>
        </p:nvSpPr>
        <p:spPr>
          <a:xfrm>
            <a:off x="6145872" y="2529742"/>
            <a:ext cx="1115242" cy="674722"/>
          </a:xfrm>
          <a:custGeom>
            <a:rect b="b" l="l" r="r" t="t"/>
            <a:pathLst>
              <a:path extrusionOk="0" h="1349443" w="2230484">
                <a:moveTo>
                  <a:pt x="0" y="0"/>
                </a:moveTo>
                <a:lnTo>
                  <a:pt x="2230485" y="0"/>
                </a:lnTo>
                <a:lnTo>
                  <a:pt x="2230485" y="1349443"/>
                </a:lnTo>
                <a:lnTo>
                  <a:pt x="0" y="13494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6" name="Google Shape;496;p39"/>
          <p:cNvSpPr/>
          <p:nvPr/>
        </p:nvSpPr>
        <p:spPr>
          <a:xfrm>
            <a:off x="7408752" y="2541344"/>
            <a:ext cx="733539" cy="672105"/>
          </a:xfrm>
          <a:custGeom>
            <a:rect b="b" l="l" r="r" t="t"/>
            <a:pathLst>
              <a:path extrusionOk="0" h="1344210" w="1467078">
                <a:moveTo>
                  <a:pt x="0" y="0"/>
                </a:moveTo>
                <a:lnTo>
                  <a:pt x="1467078" y="0"/>
                </a:lnTo>
                <a:lnTo>
                  <a:pt x="1467078" y="1344211"/>
                </a:lnTo>
                <a:lnTo>
                  <a:pt x="0" y="13442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7" name="Google Shape;497;p39"/>
          <p:cNvSpPr/>
          <p:nvPr/>
        </p:nvSpPr>
        <p:spPr>
          <a:xfrm flipH="1">
            <a:off x="2999103" y="3451416"/>
            <a:ext cx="1092100" cy="677102"/>
          </a:xfrm>
          <a:custGeom>
            <a:rect b="b" l="l" r="r" t="t"/>
            <a:pathLst>
              <a:path extrusionOk="0" h="1354204" w="2184200">
                <a:moveTo>
                  <a:pt x="2184199" y="0"/>
                </a:moveTo>
                <a:lnTo>
                  <a:pt x="0" y="0"/>
                </a:lnTo>
                <a:lnTo>
                  <a:pt x="0" y="1354204"/>
                </a:lnTo>
                <a:lnTo>
                  <a:pt x="2184199" y="1354204"/>
                </a:lnTo>
                <a:lnTo>
                  <a:pt x="2184199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8" name="Google Shape;498;p39"/>
          <p:cNvSpPr/>
          <p:nvPr/>
        </p:nvSpPr>
        <p:spPr>
          <a:xfrm>
            <a:off x="4277185" y="3494437"/>
            <a:ext cx="808435" cy="697275"/>
          </a:xfrm>
          <a:custGeom>
            <a:rect b="b" l="l" r="r" t="t"/>
            <a:pathLst>
              <a:path extrusionOk="0" h="1394550" w="1616870">
                <a:moveTo>
                  <a:pt x="0" y="0"/>
                </a:moveTo>
                <a:lnTo>
                  <a:pt x="1616870" y="0"/>
                </a:lnTo>
                <a:lnTo>
                  <a:pt x="1616870" y="1394550"/>
                </a:lnTo>
                <a:lnTo>
                  <a:pt x="0" y="13945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9" name="Google Shape;499;p39"/>
          <p:cNvSpPr/>
          <p:nvPr/>
        </p:nvSpPr>
        <p:spPr>
          <a:xfrm>
            <a:off x="5127269" y="3494437"/>
            <a:ext cx="1018604" cy="634081"/>
          </a:xfrm>
          <a:custGeom>
            <a:rect b="b" l="l" r="r" t="t"/>
            <a:pathLst>
              <a:path extrusionOk="0" h="1268161" w="2037207">
                <a:moveTo>
                  <a:pt x="0" y="0"/>
                </a:moveTo>
                <a:lnTo>
                  <a:pt x="2037206" y="0"/>
                </a:lnTo>
                <a:lnTo>
                  <a:pt x="2037206" y="1268161"/>
                </a:lnTo>
                <a:lnTo>
                  <a:pt x="0" y="12681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0" name="Google Shape;500;p39"/>
          <p:cNvSpPr/>
          <p:nvPr/>
        </p:nvSpPr>
        <p:spPr>
          <a:xfrm>
            <a:off x="6164922" y="3509263"/>
            <a:ext cx="750543" cy="588238"/>
          </a:xfrm>
          <a:custGeom>
            <a:rect b="b" l="l" r="r" t="t"/>
            <a:pathLst>
              <a:path extrusionOk="0" h="1176476" w="1501086">
                <a:moveTo>
                  <a:pt x="0" y="0"/>
                </a:moveTo>
                <a:lnTo>
                  <a:pt x="1501087" y="0"/>
                </a:lnTo>
                <a:lnTo>
                  <a:pt x="1501087" y="1176476"/>
                </a:lnTo>
                <a:lnTo>
                  <a:pt x="0" y="11764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1" name="Google Shape;501;p39"/>
          <p:cNvSpPr/>
          <p:nvPr/>
        </p:nvSpPr>
        <p:spPr>
          <a:xfrm>
            <a:off x="8188483" y="2750066"/>
            <a:ext cx="404302" cy="463384"/>
          </a:xfrm>
          <a:custGeom>
            <a:rect b="b" l="l" r="r" t="t"/>
            <a:pathLst>
              <a:path extrusionOk="0" h="926768" w="808605">
                <a:moveTo>
                  <a:pt x="0" y="0"/>
                </a:moveTo>
                <a:lnTo>
                  <a:pt x="808605" y="0"/>
                </a:lnTo>
                <a:lnTo>
                  <a:pt x="808605" y="926768"/>
                </a:lnTo>
                <a:lnTo>
                  <a:pt x="0" y="9267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2" name="Google Shape;502;p39"/>
          <p:cNvSpPr/>
          <p:nvPr/>
        </p:nvSpPr>
        <p:spPr>
          <a:xfrm rot="1436347">
            <a:off x="7063891" y="3428011"/>
            <a:ext cx="689721" cy="675065"/>
          </a:xfrm>
          <a:custGeom>
            <a:rect b="b" l="l" r="r" t="t"/>
            <a:pathLst>
              <a:path extrusionOk="0" h="1350129" w="1379442">
                <a:moveTo>
                  <a:pt x="0" y="0"/>
                </a:moveTo>
                <a:lnTo>
                  <a:pt x="1379442" y="0"/>
                </a:lnTo>
                <a:lnTo>
                  <a:pt x="1379442" y="1350129"/>
                </a:lnTo>
                <a:lnTo>
                  <a:pt x="0" y="13501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3" name="Google Shape;503;p39"/>
          <p:cNvSpPr/>
          <p:nvPr/>
        </p:nvSpPr>
        <p:spPr>
          <a:xfrm>
            <a:off x="8275641" y="313017"/>
            <a:ext cx="594479" cy="902434"/>
          </a:xfrm>
          <a:custGeom>
            <a:rect b="b" l="l" r="r" t="t"/>
            <a:pathLst>
              <a:path extrusionOk="0" h="1804869" w="1188958">
                <a:moveTo>
                  <a:pt x="0" y="0"/>
                </a:moveTo>
                <a:lnTo>
                  <a:pt x="1188958" y="0"/>
                </a:lnTo>
                <a:lnTo>
                  <a:pt x="1188958" y="1804870"/>
                </a:lnTo>
                <a:lnTo>
                  <a:pt x="0" y="18048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4" name="Google Shape;504;p39"/>
          <p:cNvSpPr/>
          <p:nvPr/>
        </p:nvSpPr>
        <p:spPr>
          <a:xfrm>
            <a:off x="7832370" y="3451416"/>
            <a:ext cx="1004882" cy="726028"/>
          </a:xfrm>
          <a:custGeom>
            <a:rect b="b" l="l" r="r" t="t"/>
            <a:pathLst>
              <a:path extrusionOk="0" h="1452055" w="2009764">
                <a:moveTo>
                  <a:pt x="0" y="0"/>
                </a:moveTo>
                <a:lnTo>
                  <a:pt x="2009764" y="0"/>
                </a:lnTo>
                <a:lnTo>
                  <a:pt x="2009764" y="1452055"/>
                </a:lnTo>
                <a:lnTo>
                  <a:pt x="0" y="14520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0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40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-30221"/>
            </a:stretch>
          </a:blipFill>
          <a:ln>
            <a:noFill/>
          </a:ln>
        </p:spPr>
      </p:sp>
      <p:sp>
        <p:nvSpPr>
          <p:cNvPr id="510" name="Google Shape;510;p40"/>
          <p:cNvSpPr txBox="1"/>
          <p:nvPr/>
        </p:nvSpPr>
        <p:spPr>
          <a:xfrm>
            <a:off x="943199" y="1737413"/>
            <a:ext cx="7162500" cy="9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000" u="none" cap="none" strike="noStrike">
                <a:solidFill>
                  <a:srgbClr val="388054"/>
                </a:solidFill>
                <a:latin typeface="Oswald"/>
                <a:ea typeface="Oswald"/>
                <a:cs typeface="Oswald"/>
                <a:sym typeface="Oswald"/>
              </a:rPr>
              <a:t>THIS PRESENTATION TEMPLATE IS FREE FOR EVERYONE TO USE THANKS TO THE FOLLOWING:</a:t>
            </a:r>
            <a:endParaRPr sz="700"/>
          </a:p>
        </p:txBody>
      </p:sp>
      <p:sp>
        <p:nvSpPr>
          <p:cNvPr id="511" name="Google Shape;511;p40"/>
          <p:cNvSpPr txBox="1"/>
          <p:nvPr/>
        </p:nvSpPr>
        <p:spPr>
          <a:xfrm>
            <a:off x="1409013" y="2981681"/>
            <a:ext cx="6325974" cy="328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SlidesCarnival for the presentation template</a:t>
            </a:r>
            <a:endParaRPr sz="700"/>
          </a:p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Pexels for the photos</a:t>
            </a:r>
            <a:endParaRPr sz="700"/>
          </a:p>
        </p:txBody>
      </p:sp>
      <p:sp>
        <p:nvSpPr>
          <p:cNvPr id="512" name="Google Shape;512;p40"/>
          <p:cNvSpPr txBox="1"/>
          <p:nvPr/>
        </p:nvSpPr>
        <p:spPr>
          <a:xfrm>
            <a:off x="1409013" y="3754762"/>
            <a:ext cx="632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000" u="none" cap="none" strike="noStrike">
                <a:solidFill>
                  <a:srgbClr val="388054"/>
                </a:solidFill>
                <a:latin typeface="Oswald"/>
                <a:ea typeface="Oswald"/>
                <a:cs typeface="Oswald"/>
                <a:sym typeface="Oswald"/>
              </a:rPr>
              <a:t>HAPPY DESIGNING! </a:t>
            </a:r>
            <a:endParaRPr sz="700"/>
          </a:p>
        </p:txBody>
      </p:sp>
      <p:sp>
        <p:nvSpPr>
          <p:cNvPr id="513" name="Google Shape;513;p40"/>
          <p:cNvSpPr/>
          <p:nvPr/>
        </p:nvSpPr>
        <p:spPr>
          <a:xfrm>
            <a:off x="3278540" y="663661"/>
            <a:ext cx="2586920" cy="646730"/>
          </a:xfrm>
          <a:custGeom>
            <a:rect b="b" l="l" r="r" t="t"/>
            <a:pathLst>
              <a:path extrusionOk="0" h="1293460" w="5173840">
                <a:moveTo>
                  <a:pt x="0" y="0"/>
                </a:moveTo>
                <a:lnTo>
                  <a:pt x="5173840" y="0"/>
                </a:lnTo>
                <a:lnTo>
                  <a:pt x="5173840" y="1293460"/>
                </a:lnTo>
                <a:lnTo>
                  <a:pt x="0" y="1293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4" name="Google Shape;514;p40"/>
          <p:cNvSpPr/>
          <p:nvPr/>
        </p:nvSpPr>
        <p:spPr>
          <a:xfrm rot="-2829547">
            <a:off x="7553055" y="588338"/>
            <a:ext cx="363864" cy="371290"/>
          </a:xfrm>
          <a:custGeom>
            <a:rect b="b" l="l" r="r" t="t"/>
            <a:pathLst>
              <a:path extrusionOk="0" h="742580" w="727728">
                <a:moveTo>
                  <a:pt x="0" y="0"/>
                </a:moveTo>
                <a:lnTo>
                  <a:pt x="727729" y="0"/>
                </a:lnTo>
                <a:lnTo>
                  <a:pt x="727729" y="742580"/>
                </a:lnTo>
                <a:lnTo>
                  <a:pt x="0" y="7425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5" name="Google Shape;515;p40"/>
          <p:cNvSpPr/>
          <p:nvPr/>
        </p:nvSpPr>
        <p:spPr>
          <a:xfrm rot="3521057">
            <a:off x="761267" y="3383963"/>
            <a:ext cx="363864" cy="371290"/>
          </a:xfrm>
          <a:custGeom>
            <a:rect b="b" l="l" r="r" t="t"/>
            <a:pathLst>
              <a:path extrusionOk="0" h="742580" w="727728">
                <a:moveTo>
                  <a:pt x="0" y="0"/>
                </a:moveTo>
                <a:lnTo>
                  <a:pt x="727729" y="0"/>
                </a:lnTo>
                <a:lnTo>
                  <a:pt x="727729" y="742581"/>
                </a:lnTo>
                <a:lnTo>
                  <a:pt x="0" y="7425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-30221"/>
            </a:stretch>
          </a:blipFill>
          <a:ln>
            <a:noFill/>
          </a:ln>
        </p:spPr>
      </p:sp>
      <p:grpSp>
        <p:nvGrpSpPr>
          <p:cNvPr id="155" name="Google Shape;155;p24"/>
          <p:cNvGrpSpPr/>
          <p:nvPr/>
        </p:nvGrpSpPr>
        <p:grpSpPr>
          <a:xfrm>
            <a:off x="4696471" y="198933"/>
            <a:ext cx="3713459" cy="4745634"/>
            <a:chOff x="0" y="0"/>
            <a:chExt cx="9902556" cy="12655023"/>
          </a:xfrm>
        </p:grpSpPr>
        <p:sp>
          <p:nvSpPr>
            <p:cNvPr id="156" name="Google Shape;156;p24"/>
            <p:cNvSpPr/>
            <p:nvPr/>
          </p:nvSpPr>
          <p:spPr>
            <a:xfrm>
              <a:off x="0" y="0"/>
              <a:ext cx="9902556" cy="12655023"/>
            </a:xfrm>
            <a:custGeom>
              <a:rect b="b" l="l" r="r" t="t"/>
              <a:pathLst>
                <a:path extrusionOk="0" h="12655023" w="9902556">
                  <a:moveTo>
                    <a:pt x="0" y="0"/>
                  </a:moveTo>
                  <a:lnTo>
                    <a:pt x="9902556" y="0"/>
                  </a:lnTo>
                  <a:lnTo>
                    <a:pt x="9902556" y="12655023"/>
                  </a:lnTo>
                  <a:lnTo>
                    <a:pt x="0" y="1265502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157" name="Google Shape;157;p24"/>
            <p:cNvGrpSpPr/>
            <p:nvPr/>
          </p:nvGrpSpPr>
          <p:grpSpPr>
            <a:xfrm rot="5400000">
              <a:off x="-545055" y="1694321"/>
              <a:ext cx="11140268" cy="8933300"/>
              <a:chOff x="0" y="-38100"/>
              <a:chExt cx="2875587" cy="2305912"/>
            </a:xfrm>
          </p:grpSpPr>
          <p:sp>
            <p:nvSpPr>
              <p:cNvPr id="158" name="Google Shape;158;p24"/>
              <p:cNvSpPr/>
              <p:nvPr/>
            </p:nvSpPr>
            <p:spPr>
              <a:xfrm>
                <a:off x="0" y="0"/>
                <a:ext cx="2875587" cy="2267812"/>
              </a:xfrm>
              <a:custGeom>
                <a:rect b="b" l="l" r="r" t="t"/>
                <a:pathLst>
                  <a:path extrusionOk="0" h="2267812" w="2875587">
                    <a:moveTo>
                      <a:pt x="0" y="0"/>
                    </a:moveTo>
                    <a:lnTo>
                      <a:pt x="2875587" y="0"/>
                    </a:lnTo>
                    <a:lnTo>
                      <a:pt x="2875587" y="2267812"/>
                    </a:lnTo>
                    <a:lnTo>
                      <a:pt x="0" y="2267812"/>
                    </a:lnTo>
                    <a:close/>
                  </a:path>
                </a:pathLst>
              </a:custGeom>
              <a:solidFill>
                <a:srgbClr val="FFFFFF"/>
              </a:solidFill>
              <a:ln cap="sq" cmpd="sng" w="28575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159" name="Google Shape;159;p2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60" name="Google Shape;160;p24"/>
          <p:cNvSpPr/>
          <p:nvPr/>
        </p:nvSpPr>
        <p:spPr>
          <a:xfrm>
            <a:off x="1600200" y="2760007"/>
            <a:ext cx="1275588" cy="2057400"/>
          </a:xfrm>
          <a:custGeom>
            <a:rect b="b" l="l" r="r" t="t"/>
            <a:pathLst>
              <a:path extrusionOk="0" h="4114800" w="2551176">
                <a:moveTo>
                  <a:pt x="0" y="0"/>
                </a:moveTo>
                <a:lnTo>
                  <a:pt x="2551176" y="0"/>
                </a:lnTo>
                <a:lnTo>
                  <a:pt x="25511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1" name="Google Shape;161;p24"/>
          <p:cNvSpPr/>
          <p:nvPr/>
        </p:nvSpPr>
        <p:spPr>
          <a:xfrm>
            <a:off x="1935196" y="2212678"/>
            <a:ext cx="605597" cy="441329"/>
          </a:xfrm>
          <a:custGeom>
            <a:rect b="b" l="l" r="r" t="t"/>
            <a:pathLst>
              <a:path extrusionOk="0" h="882658" w="1211194">
                <a:moveTo>
                  <a:pt x="0" y="0"/>
                </a:moveTo>
                <a:lnTo>
                  <a:pt x="1211194" y="0"/>
                </a:lnTo>
                <a:lnTo>
                  <a:pt x="1211194" y="882657"/>
                </a:lnTo>
                <a:lnTo>
                  <a:pt x="0" y="8826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2" name="Google Shape;162;p24"/>
          <p:cNvSpPr/>
          <p:nvPr/>
        </p:nvSpPr>
        <p:spPr>
          <a:xfrm rot="-3146637">
            <a:off x="3422265" y="3162803"/>
            <a:ext cx="363864" cy="371290"/>
          </a:xfrm>
          <a:custGeom>
            <a:rect b="b" l="l" r="r" t="t"/>
            <a:pathLst>
              <a:path extrusionOk="0" h="742580" w="727728">
                <a:moveTo>
                  <a:pt x="0" y="0"/>
                </a:moveTo>
                <a:lnTo>
                  <a:pt x="727729" y="0"/>
                </a:lnTo>
                <a:lnTo>
                  <a:pt x="727729" y="742580"/>
                </a:lnTo>
                <a:lnTo>
                  <a:pt x="0" y="7425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3" name="Google Shape;163;p24"/>
          <p:cNvSpPr/>
          <p:nvPr/>
        </p:nvSpPr>
        <p:spPr>
          <a:xfrm rot="3238168">
            <a:off x="589565" y="2487412"/>
            <a:ext cx="363864" cy="371290"/>
          </a:xfrm>
          <a:custGeom>
            <a:rect b="b" l="l" r="r" t="t"/>
            <a:pathLst>
              <a:path extrusionOk="0" h="742580" w="727728">
                <a:moveTo>
                  <a:pt x="0" y="0"/>
                </a:moveTo>
                <a:lnTo>
                  <a:pt x="727729" y="0"/>
                </a:lnTo>
                <a:lnTo>
                  <a:pt x="727729" y="742580"/>
                </a:lnTo>
                <a:lnTo>
                  <a:pt x="0" y="7425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4" name="Google Shape;164;p24"/>
          <p:cNvSpPr txBox="1"/>
          <p:nvPr/>
        </p:nvSpPr>
        <p:spPr>
          <a:xfrm>
            <a:off x="514350" y="704038"/>
            <a:ext cx="3744300" cy="14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4300" u="none" cap="none" strike="noStrike">
                <a:solidFill>
                  <a:srgbClr val="388054"/>
                </a:solidFill>
                <a:latin typeface="Oswald"/>
                <a:ea typeface="Oswald"/>
                <a:cs typeface="Oswald"/>
                <a:sym typeface="Oswald"/>
              </a:rPr>
              <a:t>HOW TO USE THIS PRESENTATION</a:t>
            </a:r>
            <a:endParaRPr sz="700"/>
          </a:p>
        </p:txBody>
      </p:sp>
      <p:sp>
        <p:nvSpPr>
          <p:cNvPr id="165" name="Google Shape;165;p24"/>
          <p:cNvSpPr txBox="1"/>
          <p:nvPr/>
        </p:nvSpPr>
        <p:spPr>
          <a:xfrm>
            <a:off x="5267875" y="651650"/>
            <a:ext cx="257065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388054"/>
                </a:solidFill>
                <a:latin typeface="Open Sans"/>
                <a:ea typeface="Open Sans"/>
                <a:cs typeface="Open Sans"/>
                <a:sym typeface="Open Sans"/>
              </a:rPr>
              <a:t>Google Slides</a:t>
            </a:r>
            <a:endParaRPr sz="700"/>
          </a:p>
        </p:txBody>
      </p:sp>
      <p:sp>
        <p:nvSpPr>
          <p:cNvPr id="166" name="Google Shape;166;p24"/>
          <p:cNvSpPr txBox="1"/>
          <p:nvPr/>
        </p:nvSpPr>
        <p:spPr>
          <a:xfrm>
            <a:off x="5227496" y="1035315"/>
            <a:ext cx="26514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88900" lvl="1" marL="177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3B17"/>
              </a:buClr>
              <a:buSzPts val="800"/>
              <a:buFont typeface="Arial"/>
              <a:buChar char="•"/>
            </a:pPr>
            <a:r>
              <a:rPr b="0" i="0" lang="en" sz="8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Click on the "</a:t>
            </a:r>
            <a:r>
              <a:rPr b="1" i="0" lang="en" sz="8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Google Slides</a:t>
            </a:r>
            <a:r>
              <a:rPr b="0" i="0" lang="en" sz="8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" button below this presentation preview. Make sure to sign in to your Google account. Click on "</a:t>
            </a:r>
            <a:r>
              <a:rPr b="1" i="0" lang="en" sz="8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Make a copy</a:t>
            </a:r>
            <a:r>
              <a:rPr b="0" i="0" lang="en" sz="8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." Start editing your presentation.</a:t>
            </a:r>
            <a:endParaRPr sz="700"/>
          </a:p>
          <a:p>
            <a:pPr indent="-88900" lvl="1" marL="177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3B17"/>
              </a:buClr>
              <a:buSzPts val="800"/>
              <a:buFont typeface="Arial"/>
              <a:buChar char="•"/>
            </a:pPr>
            <a:r>
              <a:rPr b="1" i="0" lang="en" sz="8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Alternative:</a:t>
            </a:r>
            <a:r>
              <a:rPr b="0" i="0" lang="en" sz="8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 Click on the "Share" button on the top right corner in Canva and click on "More" at the bottom of the menu. Enter "</a:t>
            </a:r>
            <a:r>
              <a:rPr b="1" i="0" lang="en" sz="8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Google Drive</a:t>
            </a:r>
            <a:r>
              <a:rPr b="0" i="0" lang="en" sz="8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" in the search bar and click on the GDrive icon to add this design as a Google slide in your GDrive.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rgbClr val="1C3B1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7" name="Google Shape;167;p24"/>
          <p:cNvSpPr txBox="1"/>
          <p:nvPr/>
        </p:nvSpPr>
        <p:spPr>
          <a:xfrm>
            <a:off x="5267875" y="2285157"/>
            <a:ext cx="257065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388054"/>
                </a:solidFill>
                <a:latin typeface="Open Sans"/>
                <a:ea typeface="Open Sans"/>
                <a:cs typeface="Open Sans"/>
                <a:sym typeface="Open Sans"/>
              </a:rPr>
              <a:t>PowerPoint</a:t>
            </a:r>
            <a:endParaRPr sz="700"/>
          </a:p>
        </p:txBody>
      </p:sp>
      <p:sp>
        <p:nvSpPr>
          <p:cNvPr id="168" name="Google Shape;168;p24"/>
          <p:cNvSpPr txBox="1"/>
          <p:nvPr/>
        </p:nvSpPr>
        <p:spPr>
          <a:xfrm>
            <a:off x="5267875" y="3577258"/>
            <a:ext cx="2570650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388054"/>
                </a:solidFill>
                <a:latin typeface="Open Sans"/>
                <a:ea typeface="Open Sans"/>
                <a:cs typeface="Open Sans"/>
                <a:sym typeface="Open Sans"/>
              </a:rPr>
              <a:t>Canva</a:t>
            </a:r>
            <a:endParaRPr sz="700"/>
          </a:p>
        </p:txBody>
      </p:sp>
      <p:sp>
        <p:nvSpPr>
          <p:cNvPr id="169" name="Google Shape;169;p24"/>
          <p:cNvSpPr txBox="1"/>
          <p:nvPr/>
        </p:nvSpPr>
        <p:spPr>
          <a:xfrm>
            <a:off x="5046173" y="2691398"/>
            <a:ext cx="30141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88900" lvl="1" marL="177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3B17"/>
              </a:buClr>
              <a:buSzPts val="800"/>
              <a:buFont typeface="Arial"/>
              <a:buChar char="•"/>
            </a:pPr>
            <a:r>
              <a:rPr b="0" i="0" lang="en" sz="8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Click on the "</a:t>
            </a:r>
            <a:r>
              <a:rPr b="1" i="0" lang="en" sz="8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PowerPoint</a:t>
            </a:r>
            <a:r>
              <a:rPr b="0" i="0" lang="en" sz="8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" button below this presentation preview. Start editing your presentation.</a:t>
            </a:r>
            <a:endParaRPr sz="700"/>
          </a:p>
          <a:p>
            <a:pPr indent="-88900" lvl="1" marL="177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3B17"/>
              </a:buClr>
              <a:buSzPts val="800"/>
              <a:buFont typeface="Arial"/>
              <a:buChar char="•"/>
            </a:pPr>
            <a:r>
              <a:rPr b="1" i="0" lang="en" sz="8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Alternative:</a:t>
            </a:r>
            <a:r>
              <a:rPr b="0" i="0" lang="en" sz="8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 From Canva template file, Click on the "Share" button on the top right corner in Canva and click on "More" at the bottom of the menu. Enter "</a:t>
            </a:r>
            <a:r>
              <a:rPr b="1" i="0" lang="en" sz="8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PowerPoint</a:t>
            </a:r>
            <a:r>
              <a:rPr b="0" i="0" lang="en" sz="8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" in the search bar and click on the PowerPoint icon to download.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800" u="none" cap="none" strike="noStrike">
              <a:solidFill>
                <a:srgbClr val="1C3B1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0" name="Google Shape;170;p24"/>
          <p:cNvSpPr txBox="1"/>
          <p:nvPr/>
        </p:nvSpPr>
        <p:spPr>
          <a:xfrm>
            <a:off x="5227496" y="3888071"/>
            <a:ext cx="265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8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Click</a:t>
            </a:r>
            <a:r>
              <a:rPr b="0" i="0" lang="en" sz="8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 on the "Canva" button under this presentation preview.  </a:t>
            </a:r>
            <a:r>
              <a:rPr b="1" i="0" lang="en" sz="8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Start</a:t>
            </a:r>
            <a:r>
              <a:rPr b="0" i="0" lang="en" sz="8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 editing your presentation. </a:t>
            </a:r>
            <a:r>
              <a:rPr b="1" i="0" lang="en" sz="8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You</a:t>
            </a:r>
            <a:r>
              <a:rPr b="0" i="0" lang="en" sz="8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 need to sign in to your Canva account.</a:t>
            </a:r>
            <a:endParaRPr sz="700"/>
          </a:p>
        </p:txBody>
      </p: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5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-30221"/>
            </a:stretch>
          </a:blipFill>
          <a:ln>
            <a:noFill/>
          </a:ln>
        </p:spPr>
      </p:sp>
      <p:sp>
        <p:nvSpPr>
          <p:cNvPr id="176" name="Google Shape;176;p25"/>
          <p:cNvSpPr/>
          <p:nvPr/>
        </p:nvSpPr>
        <p:spPr>
          <a:xfrm>
            <a:off x="-604308" y="2912938"/>
            <a:ext cx="1537906" cy="1444749"/>
          </a:xfrm>
          <a:custGeom>
            <a:rect b="b" l="l" r="r" t="t"/>
            <a:pathLst>
              <a:path extrusionOk="0" h="2889498" w="3075813">
                <a:moveTo>
                  <a:pt x="0" y="0"/>
                </a:moveTo>
                <a:lnTo>
                  <a:pt x="3075813" y="0"/>
                </a:lnTo>
                <a:lnTo>
                  <a:pt x="3075813" y="2889498"/>
                </a:lnTo>
                <a:lnTo>
                  <a:pt x="0" y="28894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42403" l="0" r="0" t="0"/>
            </a:stretch>
          </a:blipFill>
          <a:ln>
            <a:noFill/>
          </a:ln>
        </p:spPr>
      </p:sp>
      <p:sp>
        <p:nvSpPr>
          <p:cNvPr id="177" name="Google Shape;177;p25"/>
          <p:cNvSpPr/>
          <p:nvPr/>
        </p:nvSpPr>
        <p:spPr>
          <a:xfrm>
            <a:off x="8176984" y="2912938"/>
            <a:ext cx="1537907" cy="1444749"/>
          </a:xfrm>
          <a:custGeom>
            <a:rect b="b" l="l" r="r" t="t"/>
            <a:pathLst>
              <a:path extrusionOk="0" h="2889498" w="3075813">
                <a:moveTo>
                  <a:pt x="0" y="0"/>
                </a:moveTo>
                <a:lnTo>
                  <a:pt x="3075813" y="0"/>
                </a:lnTo>
                <a:lnTo>
                  <a:pt x="3075813" y="2889498"/>
                </a:lnTo>
                <a:lnTo>
                  <a:pt x="0" y="28894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42403" l="0" r="0" t="0"/>
            </a:stretch>
          </a:blipFill>
          <a:ln>
            <a:noFill/>
          </a:ln>
        </p:spPr>
      </p:sp>
      <p:grpSp>
        <p:nvGrpSpPr>
          <p:cNvPr id="178" name="Google Shape;178;p25"/>
          <p:cNvGrpSpPr/>
          <p:nvPr/>
        </p:nvGrpSpPr>
        <p:grpSpPr>
          <a:xfrm>
            <a:off x="3623380" y="1430424"/>
            <a:ext cx="1672567" cy="1750968"/>
            <a:chOff x="0" y="-38100"/>
            <a:chExt cx="812800" cy="850900"/>
          </a:xfrm>
        </p:grpSpPr>
        <p:sp>
          <p:nvSpPr>
            <p:cNvPr id="179" name="Google Shape;179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8C799"/>
            </a:solidFill>
            <a:ln cap="sq" cmpd="sng" w="57150">
              <a:solidFill>
                <a:srgbClr val="0D8468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80" name="Google Shape;180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1" name="Google Shape;181;p25"/>
          <p:cNvSpPr/>
          <p:nvPr/>
        </p:nvSpPr>
        <p:spPr>
          <a:xfrm>
            <a:off x="3706819" y="1587262"/>
            <a:ext cx="1525219" cy="1525219"/>
          </a:xfrm>
          <a:custGeom>
            <a:rect b="b" l="l" r="r" t="t"/>
            <a:pathLst>
              <a:path extrusionOk="0" h="3050438" w="3050438">
                <a:moveTo>
                  <a:pt x="0" y="0"/>
                </a:moveTo>
                <a:lnTo>
                  <a:pt x="3050438" y="0"/>
                </a:lnTo>
                <a:lnTo>
                  <a:pt x="3050438" y="3050438"/>
                </a:lnTo>
                <a:lnTo>
                  <a:pt x="0" y="30504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2" name="Google Shape;182;p25"/>
          <p:cNvSpPr txBox="1"/>
          <p:nvPr/>
        </p:nvSpPr>
        <p:spPr>
          <a:xfrm>
            <a:off x="3642910" y="3274406"/>
            <a:ext cx="1653037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388054"/>
                </a:solidFill>
                <a:latin typeface="Open Sans"/>
                <a:ea typeface="Open Sans"/>
                <a:cs typeface="Open Sans"/>
                <a:sym typeface="Open Sans"/>
              </a:rPr>
              <a:t>Our Products</a:t>
            </a:r>
            <a:endParaRPr sz="700"/>
          </a:p>
        </p:txBody>
      </p:sp>
      <p:sp>
        <p:nvSpPr>
          <p:cNvPr id="183" name="Google Shape;183;p25"/>
          <p:cNvSpPr txBox="1"/>
          <p:nvPr/>
        </p:nvSpPr>
        <p:spPr>
          <a:xfrm>
            <a:off x="3642910" y="3703075"/>
            <a:ext cx="1653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Elaborate on what you want to discuss. </a:t>
            </a:r>
            <a:endParaRPr sz="700"/>
          </a:p>
        </p:txBody>
      </p:sp>
      <p:grpSp>
        <p:nvGrpSpPr>
          <p:cNvPr id="184" name="Google Shape;184;p25"/>
          <p:cNvGrpSpPr/>
          <p:nvPr/>
        </p:nvGrpSpPr>
        <p:grpSpPr>
          <a:xfrm>
            <a:off x="933598" y="1430424"/>
            <a:ext cx="1672567" cy="1750968"/>
            <a:chOff x="0" y="-38100"/>
            <a:chExt cx="812800" cy="850900"/>
          </a:xfrm>
        </p:grpSpPr>
        <p:sp>
          <p:nvSpPr>
            <p:cNvPr id="185" name="Google Shape;185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8C799"/>
            </a:solidFill>
            <a:ln cap="sq" cmpd="sng" w="57150">
              <a:solidFill>
                <a:srgbClr val="0D8468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86" name="Google Shape;186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7" name="Google Shape;187;p25"/>
          <p:cNvSpPr/>
          <p:nvPr/>
        </p:nvSpPr>
        <p:spPr>
          <a:xfrm>
            <a:off x="1002509" y="1582500"/>
            <a:ext cx="1525219" cy="1525219"/>
          </a:xfrm>
          <a:custGeom>
            <a:rect b="b" l="l" r="r" t="t"/>
            <a:pathLst>
              <a:path extrusionOk="0" h="3050438" w="3050438">
                <a:moveTo>
                  <a:pt x="0" y="0"/>
                </a:moveTo>
                <a:lnTo>
                  <a:pt x="3050438" y="0"/>
                </a:lnTo>
                <a:lnTo>
                  <a:pt x="3050438" y="3050438"/>
                </a:lnTo>
                <a:lnTo>
                  <a:pt x="0" y="30504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8" name="Google Shape;188;p25"/>
          <p:cNvSpPr txBox="1"/>
          <p:nvPr/>
        </p:nvSpPr>
        <p:spPr>
          <a:xfrm>
            <a:off x="938600" y="3274406"/>
            <a:ext cx="1653037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388054"/>
                </a:solidFill>
                <a:latin typeface="Open Sans"/>
                <a:ea typeface="Open Sans"/>
                <a:cs typeface="Open Sans"/>
                <a:sym typeface="Open Sans"/>
              </a:rPr>
              <a:t>Introduction</a:t>
            </a:r>
            <a:endParaRPr sz="700"/>
          </a:p>
        </p:txBody>
      </p:sp>
      <p:sp>
        <p:nvSpPr>
          <p:cNvPr id="189" name="Google Shape;189;p25"/>
          <p:cNvSpPr txBox="1"/>
          <p:nvPr/>
        </p:nvSpPr>
        <p:spPr>
          <a:xfrm>
            <a:off x="938600" y="3703075"/>
            <a:ext cx="1653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Elaborate on what you want to discuss. </a:t>
            </a:r>
            <a:endParaRPr sz="700"/>
          </a:p>
        </p:txBody>
      </p:sp>
      <p:grpSp>
        <p:nvGrpSpPr>
          <p:cNvPr id="190" name="Google Shape;190;p25"/>
          <p:cNvGrpSpPr/>
          <p:nvPr/>
        </p:nvGrpSpPr>
        <p:grpSpPr>
          <a:xfrm>
            <a:off x="6425499" y="1430424"/>
            <a:ext cx="1672567" cy="1750968"/>
            <a:chOff x="0" y="-38100"/>
            <a:chExt cx="812800" cy="850900"/>
          </a:xfrm>
        </p:grpSpPr>
        <p:sp>
          <p:nvSpPr>
            <p:cNvPr id="191" name="Google Shape;191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8C799"/>
            </a:solidFill>
            <a:ln cap="sq" cmpd="sng" w="57150">
              <a:solidFill>
                <a:srgbClr val="0D8468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92" name="Google Shape;192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3" name="Google Shape;193;p25"/>
          <p:cNvSpPr/>
          <p:nvPr/>
        </p:nvSpPr>
        <p:spPr>
          <a:xfrm>
            <a:off x="6499174" y="1587262"/>
            <a:ext cx="1525219" cy="1525219"/>
          </a:xfrm>
          <a:custGeom>
            <a:rect b="b" l="l" r="r" t="t"/>
            <a:pathLst>
              <a:path extrusionOk="0" h="3050438" w="3050438">
                <a:moveTo>
                  <a:pt x="0" y="0"/>
                </a:moveTo>
                <a:lnTo>
                  <a:pt x="3050437" y="0"/>
                </a:lnTo>
                <a:lnTo>
                  <a:pt x="3050437" y="3050438"/>
                </a:lnTo>
                <a:lnTo>
                  <a:pt x="0" y="30504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4" name="Google Shape;194;p25"/>
          <p:cNvSpPr txBox="1"/>
          <p:nvPr/>
        </p:nvSpPr>
        <p:spPr>
          <a:xfrm>
            <a:off x="6313164" y="3274406"/>
            <a:ext cx="1897239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388054"/>
                </a:solidFill>
                <a:latin typeface="Open Sans"/>
                <a:ea typeface="Open Sans"/>
                <a:cs typeface="Open Sans"/>
                <a:sym typeface="Open Sans"/>
              </a:rPr>
              <a:t>About Us</a:t>
            </a:r>
            <a:endParaRPr sz="700"/>
          </a:p>
        </p:txBody>
      </p:sp>
      <p:sp>
        <p:nvSpPr>
          <p:cNvPr id="195" name="Google Shape;195;p25"/>
          <p:cNvSpPr txBox="1"/>
          <p:nvPr/>
        </p:nvSpPr>
        <p:spPr>
          <a:xfrm>
            <a:off x="6435264" y="3703075"/>
            <a:ext cx="1653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Elaborate on what you want to discuss. </a:t>
            </a:r>
            <a:endParaRPr sz="700"/>
          </a:p>
        </p:txBody>
      </p:sp>
      <p:sp>
        <p:nvSpPr>
          <p:cNvPr id="196" name="Google Shape;196;p25"/>
          <p:cNvSpPr txBox="1"/>
          <p:nvPr/>
        </p:nvSpPr>
        <p:spPr>
          <a:xfrm>
            <a:off x="445112" y="538163"/>
            <a:ext cx="82539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4300" u="none" cap="none" strike="noStrike">
                <a:solidFill>
                  <a:srgbClr val="388054"/>
                </a:solidFill>
                <a:latin typeface="Oswald"/>
                <a:ea typeface="Oswald"/>
                <a:cs typeface="Oswald"/>
                <a:sym typeface="Oswald"/>
              </a:rPr>
              <a:t>TABLE OF CONTENTS</a:t>
            </a:r>
            <a:endParaRPr sz="700"/>
          </a:p>
        </p:txBody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8B0D8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6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2000"/>
            </a:blip>
            <a:stretch>
              <a:fillRect b="0" l="0" r="0" t="-30221"/>
            </a:stretch>
          </a:blipFill>
          <a:ln>
            <a:noFill/>
          </a:ln>
        </p:spPr>
      </p:sp>
      <p:grpSp>
        <p:nvGrpSpPr>
          <p:cNvPr id="202" name="Google Shape;202;p26"/>
          <p:cNvGrpSpPr/>
          <p:nvPr/>
        </p:nvGrpSpPr>
        <p:grpSpPr>
          <a:xfrm>
            <a:off x="3321054" y="405609"/>
            <a:ext cx="2501893" cy="4332282"/>
            <a:chOff x="0" y="0"/>
            <a:chExt cx="6671715" cy="11552753"/>
          </a:xfrm>
        </p:grpSpPr>
        <p:sp>
          <p:nvSpPr>
            <p:cNvPr id="203" name="Google Shape;203;p26"/>
            <p:cNvSpPr/>
            <p:nvPr/>
          </p:nvSpPr>
          <p:spPr>
            <a:xfrm>
              <a:off x="0" y="0"/>
              <a:ext cx="6671715" cy="11552753"/>
            </a:xfrm>
            <a:custGeom>
              <a:rect b="b" l="l" r="r" t="t"/>
              <a:pathLst>
                <a:path extrusionOk="0" h="11552753" w="6671715">
                  <a:moveTo>
                    <a:pt x="0" y="0"/>
                  </a:moveTo>
                  <a:lnTo>
                    <a:pt x="6671715" y="0"/>
                  </a:lnTo>
                  <a:lnTo>
                    <a:pt x="6671715" y="11552753"/>
                  </a:lnTo>
                  <a:lnTo>
                    <a:pt x="0" y="1155275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204" name="Google Shape;204;p26"/>
            <p:cNvGrpSpPr/>
            <p:nvPr/>
          </p:nvGrpSpPr>
          <p:grpSpPr>
            <a:xfrm rot="5400000">
              <a:off x="-1246076" y="2490827"/>
              <a:ext cx="9311468" cy="6113900"/>
              <a:chOff x="0" y="-38100"/>
              <a:chExt cx="2403527" cy="1578153"/>
            </a:xfrm>
          </p:grpSpPr>
          <p:sp>
            <p:nvSpPr>
              <p:cNvPr id="205" name="Google Shape;205;p26"/>
              <p:cNvSpPr/>
              <p:nvPr/>
            </p:nvSpPr>
            <p:spPr>
              <a:xfrm>
                <a:off x="0" y="0"/>
                <a:ext cx="2403527" cy="1540053"/>
              </a:xfrm>
              <a:custGeom>
                <a:rect b="b" l="l" r="r" t="t"/>
                <a:pathLst>
                  <a:path extrusionOk="0" h="1540053" w="2403527">
                    <a:moveTo>
                      <a:pt x="0" y="0"/>
                    </a:moveTo>
                    <a:lnTo>
                      <a:pt x="2403527" y="0"/>
                    </a:lnTo>
                    <a:lnTo>
                      <a:pt x="2403527" y="1540053"/>
                    </a:lnTo>
                    <a:lnTo>
                      <a:pt x="0" y="1540053"/>
                    </a:lnTo>
                    <a:close/>
                  </a:path>
                </a:pathLst>
              </a:custGeom>
              <a:solidFill>
                <a:srgbClr val="FFFFFF"/>
              </a:solidFill>
              <a:ln cap="sq" cmpd="sng" w="28575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206" name="Google Shape;206;p2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7" name="Google Shape;207;p26"/>
            <p:cNvGrpSpPr/>
            <p:nvPr/>
          </p:nvGrpSpPr>
          <p:grpSpPr>
            <a:xfrm>
              <a:off x="834950" y="1066417"/>
              <a:ext cx="5001815" cy="5236275"/>
              <a:chOff x="0" y="-38100"/>
              <a:chExt cx="812800" cy="850900"/>
            </a:xfrm>
          </p:grpSpPr>
          <p:sp>
            <p:nvSpPr>
              <p:cNvPr id="208" name="Google Shape;208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C8C799"/>
              </a:solidFill>
              <a:ln cap="sq" cmpd="sng" w="57150">
                <a:solidFill>
                  <a:srgbClr val="0D8468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209" name="Google Shape;209;p2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0" name="Google Shape;210;p26"/>
            <p:cNvSpPr/>
            <p:nvPr/>
          </p:nvSpPr>
          <p:spPr>
            <a:xfrm>
              <a:off x="1041029" y="1521199"/>
              <a:ext cx="4561172" cy="4561172"/>
            </a:xfrm>
            <a:custGeom>
              <a:rect b="b" l="l" r="r" t="t"/>
              <a:pathLst>
                <a:path extrusionOk="0" h="4561172" w="4561172">
                  <a:moveTo>
                    <a:pt x="0" y="0"/>
                  </a:moveTo>
                  <a:lnTo>
                    <a:pt x="4561172" y="0"/>
                  </a:lnTo>
                  <a:lnTo>
                    <a:pt x="4561172" y="4561171"/>
                  </a:lnTo>
                  <a:lnTo>
                    <a:pt x="0" y="45611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1" name="Google Shape;211;p26"/>
            <p:cNvSpPr txBox="1"/>
            <p:nvPr/>
          </p:nvSpPr>
          <p:spPr>
            <a:xfrm>
              <a:off x="658928" y="7224102"/>
              <a:ext cx="5353800" cy="106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3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" sz="2600" u="none" cap="none" strike="noStrike">
                  <a:solidFill>
                    <a:srgbClr val="388054"/>
                  </a:solidFill>
                  <a:latin typeface="Oswald"/>
                  <a:ea typeface="Oswald"/>
                  <a:cs typeface="Oswald"/>
                  <a:sym typeface="Oswald"/>
                </a:rPr>
                <a:t>INTRODUCTION</a:t>
              </a:r>
              <a:endParaRPr sz="700"/>
            </a:p>
          </p:txBody>
        </p:sp>
        <p:sp>
          <p:nvSpPr>
            <p:cNvPr id="212" name="Google Shape;212;p26"/>
            <p:cNvSpPr txBox="1"/>
            <p:nvPr/>
          </p:nvSpPr>
          <p:spPr>
            <a:xfrm>
              <a:off x="1131808" y="8688906"/>
              <a:ext cx="4408200" cy="82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C3B17"/>
                  </a:solidFill>
                  <a:latin typeface="Open Sans"/>
                  <a:ea typeface="Open Sans"/>
                  <a:cs typeface="Open Sans"/>
                  <a:sym typeface="Open Sans"/>
                </a:rPr>
                <a:t>Elaborate on what you want to discuss. </a:t>
              </a:r>
              <a:endParaRPr sz="700"/>
            </a:p>
          </p:txBody>
        </p:sp>
      </p:grpSp>
      <p:sp>
        <p:nvSpPr>
          <p:cNvPr id="213" name="Google Shape;213;p26"/>
          <p:cNvSpPr/>
          <p:nvPr/>
        </p:nvSpPr>
        <p:spPr>
          <a:xfrm>
            <a:off x="6111850" y="2074315"/>
            <a:ext cx="2758257" cy="2554835"/>
          </a:xfrm>
          <a:custGeom>
            <a:rect b="b" l="l" r="r" t="t"/>
            <a:pathLst>
              <a:path extrusionOk="0" h="5109670" w="5516513">
                <a:moveTo>
                  <a:pt x="0" y="0"/>
                </a:moveTo>
                <a:lnTo>
                  <a:pt x="5516514" y="0"/>
                </a:lnTo>
                <a:lnTo>
                  <a:pt x="5516514" y="5109670"/>
                </a:lnTo>
                <a:lnTo>
                  <a:pt x="0" y="51096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4" name="Google Shape;214;p26"/>
          <p:cNvSpPr/>
          <p:nvPr/>
        </p:nvSpPr>
        <p:spPr>
          <a:xfrm flipH="1">
            <a:off x="514350" y="2852738"/>
            <a:ext cx="2215236" cy="2057400"/>
          </a:xfrm>
          <a:custGeom>
            <a:rect b="b" l="l" r="r" t="t"/>
            <a:pathLst>
              <a:path extrusionOk="0" h="4114800" w="4430471">
                <a:moveTo>
                  <a:pt x="4430471" y="0"/>
                </a:moveTo>
                <a:lnTo>
                  <a:pt x="0" y="0"/>
                </a:lnTo>
                <a:lnTo>
                  <a:pt x="0" y="4114800"/>
                </a:lnTo>
                <a:lnTo>
                  <a:pt x="4430471" y="4114800"/>
                </a:lnTo>
                <a:lnTo>
                  <a:pt x="4430471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7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-30221"/>
            </a:stretch>
          </a:blipFill>
          <a:ln>
            <a:noFill/>
          </a:ln>
        </p:spPr>
      </p:sp>
      <p:sp>
        <p:nvSpPr>
          <p:cNvPr id="220" name="Google Shape;220;p27"/>
          <p:cNvSpPr/>
          <p:nvPr/>
        </p:nvSpPr>
        <p:spPr>
          <a:xfrm>
            <a:off x="4167097" y="3533012"/>
            <a:ext cx="500721" cy="817504"/>
          </a:xfrm>
          <a:custGeom>
            <a:rect b="b" l="l" r="r" t="t"/>
            <a:pathLst>
              <a:path extrusionOk="0" h="1635009" w="1001443">
                <a:moveTo>
                  <a:pt x="0" y="0"/>
                </a:moveTo>
                <a:lnTo>
                  <a:pt x="1001443" y="0"/>
                </a:lnTo>
                <a:lnTo>
                  <a:pt x="1001443" y="1635009"/>
                </a:lnTo>
                <a:lnTo>
                  <a:pt x="0" y="16350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21" name="Google Shape;221;p27"/>
          <p:cNvPicPr preferRelativeResize="0"/>
          <p:nvPr/>
        </p:nvPicPr>
        <p:blipFill rotWithShape="1">
          <a:blip r:embed="rId5">
            <a:alphaModFix/>
          </a:blip>
          <a:srcRect b="6445" l="23664" r="12807" t="6801"/>
          <a:stretch/>
        </p:blipFill>
        <p:spPr>
          <a:xfrm>
            <a:off x="4738275" y="431175"/>
            <a:ext cx="3642751" cy="2935376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7"/>
          <p:cNvSpPr/>
          <p:nvPr/>
        </p:nvSpPr>
        <p:spPr>
          <a:xfrm>
            <a:off x="4869499" y="3533012"/>
            <a:ext cx="500721" cy="817504"/>
          </a:xfrm>
          <a:custGeom>
            <a:rect b="b" l="l" r="r" t="t"/>
            <a:pathLst>
              <a:path extrusionOk="0" h="1635009" w="1001443">
                <a:moveTo>
                  <a:pt x="0" y="0"/>
                </a:moveTo>
                <a:lnTo>
                  <a:pt x="1001443" y="0"/>
                </a:lnTo>
                <a:lnTo>
                  <a:pt x="1001443" y="1635009"/>
                </a:lnTo>
                <a:lnTo>
                  <a:pt x="0" y="16350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3" name="Google Shape;223;p27"/>
          <p:cNvSpPr/>
          <p:nvPr/>
        </p:nvSpPr>
        <p:spPr>
          <a:xfrm>
            <a:off x="5571901" y="3533012"/>
            <a:ext cx="500722" cy="817504"/>
          </a:xfrm>
          <a:custGeom>
            <a:rect b="b" l="l" r="r" t="t"/>
            <a:pathLst>
              <a:path extrusionOk="0" h="1635009" w="1001443">
                <a:moveTo>
                  <a:pt x="0" y="0"/>
                </a:moveTo>
                <a:lnTo>
                  <a:pt x="1001443" y="0"/>
                </a:lnTo>
                <a:lnTo>
                  <a:pt x="1001443" y="1635009"/>
                </a:lnTo>
                <a:lnTo>
                  <a:pt x="0" y="16350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4" name="Google Shape;224;p27"/>
          <p:cNvSpPr/>
          <p:nvPr/>
        </p:nvSpPr>
        <p:spPr>
          <a:xfrm>
            <a:off x="6274304" y="3533012"/>
            <a:ext cx="500721" cy="817504"/>
          </a:xfrm>
          <a:custGeom>
            <a:rect b="b" l="l" r="r" t="t"/>
            <a:pathLst>
              <a:path extrusionOk="0" h="1635009" w="1001443">
                <a:moveTo>
                  <a:pt x="0" y="0"/>
                </a:moveTo>
                <a:lnTo>
                  <a:pt x="1001443" y="0"/>
                </a:lnTo>
                <a:lnTo>
                  <a:pt x="1001443" y="1635009"/>
                </a:lnTo>
                <a:lnTo>
                  <a:pt x="0" y="16350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5" name="Google Shape;225;p27"/>
          <p:cNvSpPr/>
          <p:nvPr/>
        </p:nvSpPr>
        <p:spPr>
          <a:xfrm>
            <a:off x="6976705" y="3533012"/>
            <a:ext cx="500721" cy="817504"/>
          </a:xfrm>
          <a:custGeom>
            <a:rect b="b" l="l" r="r" t="t"/>
            <a:pathLst>
              <a:path extrusionOk="0" h="1635009" w="1001443">
                <a:moveTo>
                  <a:pt x="0" y="0"/>
                </a:moveTo>
                <a:lnTo>
                  <a:pt x="1001443" y="0"/>
                </a:lnTo>
                <a:lnTo>
                  <a:pt x="1001443" y="1635009"/>
                </a:lnTo>
                <a:lnTo>
                  <a:pt x="0" y="16350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6" name="Google Shape;226;p27"/>
          <p:cNvSpPr/>
          <p:nvPr/>
        </p:nvSpPr>
        <p:spPr>
          <a:xfrm>
            <a:off x="7251651" y="2571750"/>
            <a:ext cx="3311711" cy="2057400"/>
          </a:xfrm>
          <a:custGeom>
            <a:rect b="b" l="l" r="r" t="t"/>
            <a:pathLst>
              <a:path extrusionOk="0" h="4114800" w="6623421">
                <a:moveTo>
                  <a:pt x="0" y="0"/>
                </a:moveTo>
                <a:lnTo>
                  <a:pt x="6623420" y="0"/>
                </a:lnTo>
                <a:lnTo>
                  <a:pt x="6623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7" name="Google Shape;227;p27"/>
          <p:cNvSpPr/>
          <p:nvPr/>
        </p:nvSpPr>
        <p:spPr>
          <a:xfrm>
            <a:off x="-1920924" y="2571750"/>
            <a:ext cx="3311711" cy="2057400"/>
          </a:xfrm>
          <a:custGeom>
            <a:rect b="b" l="l" r="r" t="t"/>
            <a:pathLst>
              <a:path extrusionOk="0" h="4114800" w="6623421">
                <a:moveTo>
                  <a:pt x="0" y="0"/>
                </a:moveTo>
                <a:lnTo>
                  <a:pt x="6623420" y="0"/>
                </a:lnTo>
                <a:lnTo>
                  <a:pt x="6623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28" name="Google Shape;228;p27"/>
          <p:cNvGrpSpPr/>
          <p:nvPr/>
        </p:nvGrpSpPr>
        <p:grpSpPr>
          <a:xfrm>
            <a:off x="913553" y="583433"/>
            <a:ext cx="3976624" cy="3976624"/>
            <a:chOff x="0" y="0"/>
            <a:chExt cx="812800" cy="812800"/>
          </a:xfrm>
        </p:grpSpPr>
        <p:sp>
          <p:nvSpPr>
            <p:cNvPr id="229" name="Google Shape;229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8C799"/>
            </a:solidFill>
            <a:ln cap="sq" cmpd="sng" w="57150">
              <a:solidFill>
                <a:srgbClr val="0D846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1" name="Google Shape;231;p27"/>
          <p:cNvSpPr txBox="1"/>
          <p:nvPr/>
        </p:nvSpPr>
        <p:spPr>
          <a:xfrm>
            <a:off x="4380755" y="1166958"/>
            <a:ext cx="44178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4300" u="none" cap="none" strike="noStrike">
                <a:solidFill>
                  <a:srgbClr val="FFFFFE"/>
                </a:solidFill>
                <a:latin typeface="Oswald"/>
                <a:ea typeface="Oswald"/>
                <a:cs typeface="Oswald"/>
                <a:sym typeface="Oswald"/>
              </a:rPr>
              <a:t>HELLO THERE!</a:t>
            </a:r>
            <a:endParaRPr sz="700"/>
          </a:p>
        </p:txBody>
      </p:sp>
      <p:sp>
        <p:nvSpPr>
          <p:cNvPr id="232" name="Google Shape;232;p27"/>
          <p:cNvSpPr txBox="1"/>
          <p:nvPr/>
        </p:nvSpPr>
        <p:spPr>
          <a:xfrm>
            <a:off x="5586325" y="1915925"/>
            <a:ext cx="2114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E"/>
                </a:solidFill>
                <a:latin typeface="Open Sans"/>
                <a:ea typeface="Open Sans"/>
                <a:cs typeface="Open Sans"/>
                <a:sym typeface="Open Sans"/>
              </a:rPr>
              <a:t>I'm Rain, and I'll be sharing with you my beautiful ideas. Follow me at @reallygreatsite to learn more. </a:t>
            </a:r>
            <a:endParaRPr sz="700"/>
          </a:p>
        </p:txBody>
      </p:sp>
      <p:sp>
        <p:nvSpPr>
          <p:cNvPr id="233" name="Google Shape;233;p27"/>
          <p:cNvSpPr/>
          <p:nvPr/>
        </p:nvSpPr>
        <p:spPr>
          <a:xfrm>
            <a:off x="8604707" y="1952286"/>
            <a:ext cx="605597" cy="441329"/>
          </a:xfrm>
          <a:custGeom>
            <a:rect b="b" l="l" r="r" t="t"/>
            <a:pathLst>
              <a:path extrusionOk="0" h="882658" w="1211194">
                <a:moveTo>
                  <a:pt x="0" y="0"/>
                </a:moveTo>
                <a:lnTo>
                  <a:pt x="1211194" y="0"/>
                </a:lnTo>
                <a:lnTo>
                  <a:pt x="1211194" y="882657"/>
                </a:lnTo>
                <a:lnTo>
                  <a:pt x="0" y="8826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4" name="Google Shape;234;p27"/>
          <p:cNvSpPr/>
          <p:nvPr/>
        </p:nvSpPr>
        <p:spPr>
          <a:xfrm>
            <a:off x="-387369" y="1952286"/>
            <a:ext cx="605597" cy="441329"/>
          </a:xfrm>
          <a:custGeom>
            <a:rect b="b" l="l" r="r" t="t"/>
            <a:pathLst>
              <a:path extrusionOk="0" h="882658" w="1211194">
                <a:moveTo>
                  <a:pt x="0" y="0"/>
                </a:moveTo>
                <a:lnTo>
                  <a:pt x="1211194" y="0"/>
                </a:lnTo>
                <a:lnTo>
                  <a:pt x="1211194" y="882657"/>
                </a:lnTo>
                <a:lnTo>
                  <a:pt x="0" y="8826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35" name="Google Shape;235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80990" y="650871"/>
            <a:ext cx="3841800" cy="38418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8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-30221"/>
            </a:stretch>
          </a:blipFill>
          <a:ln>
            <a:noFill/>
          </a:ln>
        </p:spPr>
      </p:sp>
      <p:grpSp>
        <p:nvGrpSpPr>
          <p:cNvPr id="241" name="Google Shape;241;p28"/>
          <p:cNvGrpSpPr/>
          <p:nvPr/>
        </p:nvGrpSpPr>
        <p:grpSpPr>
          <a:xfrm rot="-5400000">
            <a:off x="2297430" y="-335048"/>
            <a:ext cx="4549139" cy="5813595"/>
            <a:chOff x="0" y="0"/>
            <a:chExt cx="12131036" cy="15502922"/>
          </a:xfrm>
        </p:grpSpPr>
        <p:sp>
          <p:nvSpPr>
            <p:cNvPr id="242" name="Google Shape;242;p28"/>
            <p:cNvSpPr/>
            <p:nvPr/>
          </p:nvSpPr>
          <p:spPr>
            <a:xfrm>
              <a:off x="0" y="0"/>
              <a:ext cx="12131036" cy="15502922"/>
            </a:xfrm>
            <a:custGeom>
              <a:rect b="b" l="l" r="r" t="t"/>
              <a:pathLst>
                <a:path extrusionOk="0" h="15502922" w="12131036">
                  <a:moveTo>
                    <a:pt x="0" y="0"/>
                  </a:moveTo>
                  <a:lnTo>
                    <a:pt x="12131036" y="0"/>
                  </a:lnTo>
                  <a:lnTo>
                    <a:pt x="12131036" y="15502922"/>
                  </a:lnTo>
                  <a:lnTo>
                    <a:pt x="0" y="1550292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243" name="Google Shape;243;p28"/>
            <p:cNvGrpSpPr/>
            <p:nvPr/>
          </p:nvGrpSpPr>
          <p:grpSpPr>
            <a:xfrm rot="5400000">
              <a:off x="-667714" y="2075611"/>
              <a:ext cx="13647285" cy="10943658"/>
              <a:chOff x="0" y="-38100"/>
              <a:chExt cx="2875587" cy="2305912"/>
            </a:xfrm>
          </p:grpSpPr>
          <p:sp>
            <p:nvSpPr>
              <p:cNvPr id="244" name="Google Shape;244;p28"/>
              <p:cNvSpPr/>
              <p:nvPr/>
            </p:nvSpPr>
            <p:spPr>
              <a:xfrm>
                <a:off x="0" y="0"/>
                <a:ext cx="2875587" cy="2267812"/>
              </a:xfrm>
              <a:custGeom>
                <a:rect b="b" l="l" r="r" t="t"/>
                <a:pathLst>
                  <a:path extrusionOk="0" h="2267812" w="2875587">
                    <a:moveTo>
                      <a:pt x="0" y="0"/>
                    </a:moveTo>
                    <a:lnTo>
                      <a:pt x="2875587" y="0"/>
                    </a:lnTo>
                    <a:lnTo>
                      <a:pt x="2875587" y="2267812"/>
                    </a:lnTo>
                    <a:lnTo>
                      <a:pt x="0" y="2267812"/>
                    </a:lnTo>
                    <a:close/>
                  </a:path>
                </a:pathLst>
              </a:custGeom>
              <a:solidFill>
                <a:srgbClr val="FFFFFF"/>
              </a:solidFill>
              <a:ln cap="sq" cmpd="sng" w="28575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245" name="Google Shape;245;p2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cxnSp>
        <p:nvCxnSpPr>
          <p:cNvPr id="246" name="Google Shape;246;p28"/>
          <p:cNvCxnSpPr/>
          <p:nvPr/>
        </p:nvCxnSpPr>
        <p:spPr>
          <a:xfrm>
            <a:off x="1945872" y="1527283"/>
            <a:ext cx="5101141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7" name="Google Shape;247;p28"/>
          <p:cNvCxnSpPr/>
          <p:nvPr/>
        </p:nvCxnSpPr>
        <p:spPr>
          <a:xfrm>
            <a:off x="1945872" y="3482289"/>
            <a:ext cx="5101141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8" name="Google Shape;248;p28"/>
          <p:cNvSpPr/>
          <p:nvPr/>
        </p:nvSpPr>
        <p:spPr>
          <a:xfrm>
            <a:off x="243406" y="1534427"/>
            <a:ext cx="1302833" cy="2969419"/>
          </a:xfrm>
          <a:custGeom>
            <a:rect b="b" l="l" r="r" t="t"/>
            <a:pathLst>
              <a:path extrusionOk="0" h="5938838" w="2605665">
                <a:moveTo>
                  <a:pt x="0" y="0"/>
                </a:moveTo>
                <a:lnTo>
                  <a:pt x="2605665" y="0"/>
                </a:lnTo>
                <a:lnTo>
                  <a:pt x="2605665" y="5938837"/>
                </a:lnTo>
                <a:lnTo>
                  <a:pt x="0" y="59388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9" name="Google Shape;249;p28"/>
          <p:cNvSpPr/>
          <p:nvPr/>
        </p:nvSpPr>
        <p:spPr>
          <a:xfrm>
            <a:off x="7597861" y="2501215"/>
            <a:ext cx="3400661" cy="2057400"/>
          </a:xfrm>
          <a:custGeom>
            <a:rect b="b" l="l" r="r" t="t"/>
            <a:pathLst>
              <a:path extrusionOk="0" h="4114800" w="6801322">
                <a:moveTo>
                  <a:pt x="0" y="0"/>
                </a:moveTo>
                <a:lnTo>
                  <a:pt x="6801322" y="0"/>
                </a:lnTo>
                <a:lnTo>
                  <a:pt x="68013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50" name="Google Shape;250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55400" y="1527275"/>
            <a:ext cx="5101151" cy="1949551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8"/>
          <p:cNvSpPr txBox="1"/>
          <p:nvPr/>
        </p:nvSpPr>
        <p:spPr>
          <a:xfrm>
            <a:off x="2373381" y="765429"/>
            <a:ext cx="43971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4300" u="none" cap="none" strike="noStrike">
                <a:solidFill>
                  <a:srgbClr val="388054"/>
                </a:solidFill>
                <a:latin typeface="Oswald"/>
                <a:ea typeface="Oswald"/>
                <a:cs typeface="Oswald"/>
                <a:sym typeface="Oswald"/>
              </a:rPr>
              <a:t>OUR COMPANY</a:t>
            </a:r>
            <a:endParaRPr sz="700"/>
          </a:p>
        </p:txBody>
      </p:sp>
      <p:sp>
        <p:nvSpPr>
          <p:cNvPr id="252" name="Google Shape;252;p28"/>
          <p:cNvSpPr txBox="1"/>
          <p:nvPr/>
        </p:nvSpPr>
        <p:spPr>
          <a:xfrm>
            <a:off x="1955398" y="3660883"/>
            <a:ext cx="2353837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388054"/>
                </a:solidFill>
                <a:latin typeface="Open Sans"/>
                <a:ea typeface="Open Sans"/>
                <a:cs typeface="Open Sans"/>
                <a:sym typeface="Open Sans"/>
              </a:rPr>
              <a:t>Who we are?</a:t>
            </a:r>
            <a:endParaRPr sz="700"/>
          </a:p>
        </p:txBody>
      </p:sp>
      <p:sp>
        <p:nvSpPr>
          <p:cNvPr id="253" name="Google Shape;253;p28"/>
          <p:cNvSpPr txBox="1"/>
          <p:nvPr/>
        </p:nvSpPr>
        <p:spPr>
          <a:xfrm>
            <a:off x="2307823" y="3996572"/>
            <a:ext cx="1649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Briefly elaborate on what you want to discuss. </a:t>
            </a:r>
            <a:endParaRPr sz="700"/>
          </a:p>
        </p:txBody>
      </p:sp>
      <p:sp>
        <p:nvSpPr>
          <p:cNvPr id="254" name="Google Shape;254;p28"/>
          <p:cNvSpPr txBox="1"/>
          <p:nvPr/>
        </p:nvSpPr>
        <p:spPr>
          <a:xfrm>
            <a:off x="5235291" y="3996572"/>
            <a:ext cx="153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Briefly elaborate on what you want to discuss. </a:t>
            </a:r>
            <a:endParaRPr sz="700"/>
          </a:p>
        </p:txBody>
      </p:sp>
      <p:sp>
        <p:nvSpPr>
          <p:cNvPr id="255" name="Google Shape;255;p28"/>
          <p:cNvSpPr txBox="1"/>
          <p:nvPr/>
        </p:nvSpPr>
        <p:spPr>
          <a:xfrm>
            <a:off x="4826037" y="3660883"/>
            <a:ext cx="2353837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388054"/>
                </a:solidFill>
                <a:latin typeface="Open Sans"/>
                <a:ea typeface="Open Sans"/>
                <a:cs typeface="Open Sans"/>
                <a:sym typeface="Open Sans"/>
              </a:rPr>
              <a:t>What we do? </a:t>
            </a:r>
            <a:endParaRPr sz="700"/>
          </a:p>
        </p:txBody>
      </p:sp>
      <p:sp>
        <p:nvSpPr>
          <p:cNvPr id="256" name="Google Shape;256;p28"/>
          <p:cNvSpPr/>
          <p:nvPr/>
        </p:nvSpPr>
        <p:spPr>
          <a:xfrm>
            <a:off x="592023" y="844729"/>
            <a:ext cx="605597" cy="441329"/>
          </a:xfrm>
          <a:custGeom>
            <a:rect b="b" l="l" r="r" t="t"/>
            <a:pathLst>
              <a:path extrusionOk="0" h="882658" w="1211194">
                <a:moveTo>
                  <a:pt x="0" y="0"/>
                </a:moveTo>
                <a:lnTo>
                  <a:pt x="1211194" y="0"/>
                </a:lnTo>
                <a:lnTo>
                  <a:pt x="1211194" y="882657"/>
                </a:lnTo>
                <a:lnTo>
                  <a:pt x="0" y="8826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9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-30221"/>
            </a:stretch>
          </a:blipFill>
          <a:ln>
            <a:noFill/>
          </a:ln>
        </p:spPr>
      </p:sp>
      <p:cxnSp>
        <p:nvCxnSpPr>
          <p:cNvPr id="262" name="Google Shape;262;p29"/>
          <p:cNvCxnSpPr/>
          <p:nvPr/>
        </p:nvCxnSpPr>
        <p:spPr>
          <a:xfrm>
            <a:off x="1485900" y="3522914"/>
            <a:ext cx="0" cy="995983"/>
          </a:xfrm>
          <a:prstGeom prst="straightConnector1">
            <a:avLst/>
          </a:prstGeom>
          <a:noFill/>
          <a:ln cap="flat" cmpd="sng" w="28575">
            <a:solidFill>
              <a:srgbClr val="0D846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3" name="Google Shape;263;p29"/>
          <p:cNvCxnSpPr/>
          <p:nvPr/>
        </p:nvCxnSpPr>
        <p:spPr>
          <a:xfrm>
            <a:off x="3028950" y="3208528"/>
            <a:ext cx="0" cy="1310370"/>
          </a:xfrm>
          <a:prstGeom prst="straightConnector1">
            <a:avLst/>
          </a:prstGeom>
          <a:noFill/>
          <a:ln cap="flat" cmpd="sng" w="28575">
            <a:solidFill>
              <a:srgbClr val="0D846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4" name="Google Shape;264;p29"/>
          <p:cNvCxnSpPr/>
          <p:nvPr/>
        </p:nvCxnSpPr>
        <p:spPr>
          <a:xfrm>
            <a:off x="4572000" y="2827467"/>
            <a:ext cx="0" cy="1691430"/>
          </a:xfrm>
          <a:prstGeom prst="straightConnector1">
            <a:avLst/>
          </a:prstGeom>
          <a:noFill/>
          <a:ln cap="flat" cmpd="sng" w="28575">
            <a:solidFill>
              <a:srgbClr val="0D846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5" name="Google Shape;265;p29"/>
          <p:cNvCxnSpPr/>
          <p:nvPr/>
        </p:nvCxnSpPr>
        <p:spPr>
          <a:xfrm>
            <a:off x="7658100" y="1903638"/>
            <a:ext cx="0" cy="2615260"/>
          </a:xfrm>
          <a:prstGeom prst="straightConnector1">
            <a:avLst/>
          </a:prstGeom>
          <a:noFill/>
          <a:ln cap="flat" cmpd="sng" w="28575">
            <a:solidFill>
              <a:srgbClr val="0D846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6" name="Google Shape;266;p29"/>
          <p:cNvCxnSpPr/>
          <p:nvPr/>
        </p:nvCxnSpPr>
        <p:spPr>
          <a:xfrm>
            <a:off x="6115050" y="2370288"/>
            <a:ext cx="0" cy="2148610"/>
          </a:xfrm>
          <a:prstGeom prst="straightConnector1">
            <a:avLst/>
          </a:prstGeom>
          <a:noFill/>
          <a:ln cap="flat" cmpd="sng" w="28575">
            <a:solidFill>
              <a:srgbClr val="0D8468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67" name="Google Shape;267;p29"/>
          <p:cNvGrpSpPr/>
          <p:nvPr/>
        </p:nvGrpSpPr>
        <p:grpSpPr>
          <a:xfrm>
            <a:off x="1128713" y="3077880"/>
            <a:ext cx="714375" cy="714375"/>
            <a:chOff x="0" y="0"/>
            <a:chExt cx="812800" cy="812800"/>
          </a:xfrm>
        </p:grpSpPr>
        <p:sp>
          <p:nvSpPr>
            <p:cNvPr id="268" name="Google Shape;268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8468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0" name="Google Shape;270;p29"/>
          <p:cNvGrpSpPr/>
          <p:nvPr/>
        </p:nvGrpSpPr>
        <p:grpSpPr>
          <a:xfrm>
            <a:off x="2664619" y="2720692"/>
            <a:ext cx="714375" cy="714375"/>
            <a:chOff x="0" y="0"/>
            <a:chExt cx="812800" cy="812800"/>
          </a:xfrm>
        </p:grpSpPr>
        <p:sp>
          <p:nvSpPr>
            <p:cNvPr id="271" name="Google Shape;271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8468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3" name="Google Shape;273;p29"/>
          <p:cNvGrpSpPr/>
          <p:nvPr/>
        </p:nvGrpSpPr>
        <p:grpSpPr>
          <a:xfrm>
            <a:off x="4207669" y="2292067"/>
            <a:ext cx="714375" cy="714375"/>
            <a:chOff x="0" y="0"/>
            <a:chExt cx="812800" cy="812800"/>
          </a:xfrm>
        </p:grpSpPr>
        <p:sp>
          <p:nvSpPr>
            <p:cNvPr id="274" name="Google Shape;274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8468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6" name="Google Shape;276;p29"/>
          <p:cNvGrpSpPr/>
          <p:nvPr/>
        </p:nvGrpSpPr>
        <p:grpSpPr>
          <a:xfrm>
            <a:off x="5750719" y="1870225"/>
            <a:ext cx="714375" cy="714375"/>
            <a:chOff x="0" y="0"/>
            <a:chExt cx="812800" cy="812800"/>
          </a:xfrm>
        </p:grpSpPr>
        <p:sp>
          <p:nvSpPr>
            <p:cNvPr id="277" name="Google Shape;277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8468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9" name="Google Shape;279;p29"/>
          <p:cNvGrpSpPr/>
          <p:nvPr/>
        </p:nvGrpSpPr>
        <p:grpSpPr>
          <a:xfrm>
            <a:off x="7293769" y="1460725"/>
            <a:ext cx="714375" cy="714375"/>
            <a:chOff x="0" y="0"/>
            <a:chExt cx="812800" cy="812800"/>
          </a:xfrm>
        </p:grpSpPr>
        <p:sp>
          <p:nvSpPr>
            <p:cNvPr id="280" name="Google Shape;280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8468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2" name="Google Shape;282;p29"/>
          <p:cNvSpPr/>
          <p:nvPr/>
        </p:nvSpPr>
        <p:spPr>
          <a:xfrm>
            <a:off x="5850835" y="1980677"/>
            <a:ext cx="542718" cy="524956"/>
          </a:xfrm>
          <a:custGeom>
            <a:rect b="b" l="l" r="r" t="t"/>
            <a:pathLst>
              <a:path extrusionOk="0" h="1049913" w="1085436">
                <a:moveTo>
                  <a:pt x="0" y="0"/>
                </a:moveTo>
                <a:lnTo>
                  <a:pt x="1085435" y="0"/>
                </a:lnTo>
                <a:lnTo>
                  <a:pt x="1085435" y="1049913"/>
                </a:lnTo>
                <a:lnTo>
                  <a:pt x="0" y="10499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3" name="Google Shape;283;p29"/>
          <p:cNvSpPr/>
          <p:nvPr/>
        </p:nvSpPr>
        <p:spPr>
          <a:xfrm>
            <a:off x="4316518" y="2399331"/>
            <a:ext cx="487152" cy="470324"/>
          </a:xfrm>
          <a:custGeom>
            <a:rect b="b" l="l" r="r" t="t"/>
            <a:pathLst>
              <a:path extrusionOk="0" h="940647" w="974304">
                <a:moveTo>
                  <a:pt x="0" y="0"/>
                </a:moveTo>
                <a:lnTo>
                  <a:pt x="974305" y="0"/>
                </a:lnTo>
                <a:lnTo>
                  <a:pt x="974305" y="940646"/>
                </a:lnTo>
                <a:lnTo>
                  <a:pt x="0" y="9406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4" name="Google Shape;284;p29"/>
          <p:cNvSpPr/>
          <p:nvPr/>
        </p:nvSpPr>
        <p:spPr>
          <a:xfrm>
            <a:off x="1215837" y="3158852"/>
            <a:ext cx="525839" cy="504805"/>
          </a:xfrm>
          <a:custGeom>
            <a:rect b="b" l="l" r="r" t="t"/>
            <a:pathLst>
              <a:path extrusionOk="0" h="1009610" w="1051677">
                <a:moveTo>
                  <a:pt x="0" y="0"/>
                </a:moveTo>
                <a:lnTo>
                  <a:pt x="1051677" y="0"/>
                </a:lnTo>
                <a:lnTo>
                  <a:pt x="1051677" y="1009610"/>
                </a:lnTo>
                <a:lnTo>
                  <a:pt x="0" y="10096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5" name="Google Shape;285;p29"/>
          <p:cNvSpPr/>
          <p:nvPr/>
        </p:nvSpPr>
        <p:spPr>
          <a:xfrm>
            <a:off x="2756332" y="2879178"/>
            <a:ext cx="538092" cy="426560"/>
          </a:xfrm>
          <a:custGeom>
            <a:rect b="b" l="l" r="r" t="t"/>
            <a:pathLst>
              <a:path extrusionOk="0" h="853120" w="1076184">
                <a:moveTo>
                  <a:pt x="0" y="0"/>
                </a:moveTo>
                <a:lnTo>
                  <a:pt x="1076184" y="0"/>
                </a:lnTo>
                <a:lnTo>
                  <a:pt x="1076184" y="853120"/>
                </a:lnTo>
                <a:lnTo>
                  <a:pt x="0" y="8531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6" name="Google Shape;286;p29"/>
          <p:cNvSpPr/>
          <p:nvPr/>
        </p:nvSpPr>
        <p:spPr>
          <a:xfrm>
            <a:off x="7416527" y="1575696"/>
            <a:ext cx="506960" cy="523129"/>
          </a:xfrm>
          <a:custGeom>
            <a:rect b="b" l="l" r="r" t="t"/>
            <a:pathLst>
              <a:path extrusionOk="0" h="1046258" w="1013919">
                <a:moveTo>
                  <a:pt x="0" y="0"/>
                </a:moveTo>
                <a:lnTo>
                  <a:pt x="1013919" y="0"/>
                </a:lnTo>
                <a:lnTo>
                  <a:pt x="1013919" y="1046258"/>
                </a:lnTo>
                <a:lnTo>
                  <a:pt x="0" y="10462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7" name="Google Shape;287;p29"/>
          <p:cNvSpPr txBox="1"/>
          <p:nvPr/>
        </p:nvSpPr>
        <p:spPr>
          <a:xfrm>
            <a:off x="839420" y="2238321"/>
            <a:ext cx="1325136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388054"/>
                </a:solidFill>
                <a:latin typeface="Open Sans"/>
                <a:ea typeface="Open Sans"/>
                <a:cs typeface="Open Sans"/>
                <a:sym typeface="Open Sans"/>
              </a:rPr>
              <a:t>2000</a:t>
            </a:r>
            <a:endParaRPr sz="700"/>
          </a:p>
        </p:txBody>
      </p:sp>
      <p:sp>
        <p:nvSpPr>
          <p:cNvPr id="288" name="Google Shape;288;p29"/>
          <p:cNvSpPr txBox="1"/>
          <p:nvPr/>
        </p:nvSpPr>
        <p:spPr>
          <a:xfrm>
            <a:off x="2359238" y="1841650"/>
            <a:ext cx="1325137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388054"/>
                </a:solidFill>
                <a:latin typeface="Open Sans"/>
                <a:ea typeface="Open Sans"/>
                <a:cs typeface="Open Sans"/>
                <a:sym typeface="Open Sans"/>
              </a:rPr>
              <a:t>2010</a:t>
            </a:r>
            <a:endParaRPr sz="700"/>
          </a:p>
        </p:txBody>
      </p:sp>
      <p:sp>
        <p:nvSpPr>
          <p:cNvPr id="289" name="Google Shape;289;p29"/>
          <p:cNvSpPr txBox="1"/>
          <p:nvPr/>
        </p:nvSpPr>
        <p:spPr>
          <a:xfrm>
            <a:off x="3916576" y="1434841"/>
            <a:ext cx="1325136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388054"/>
                </a:solidFill>
                <a:latin typeface="Open Sans"/>
                <a:ea typeface="Open Sans"/>
                <a:cs typeface="Open Sans"/>
                <a:sym typeface="Open Sans"/>
              </a:rPr>
              <a:t>2020</a:t>
            </a:r>
            <a:endParaRPr sz="700"/>
          </a:p>
        </p:txBody>
      </p:sp>
      <p:sp>
        <p:nvSpPr>
          <p:cNvPr id="290" name="Google Shape;290;p29"/>
          <p:cNvSpPr txBox="1"/>
          <p:nvPr/>
        </p:nvSpPr>
        <p:spPr>
          <a:xfrm>
            <a:off x="5445338" y="1002837"/>
            <a:ext cx="1325136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388054"/>
                </a:solidFill>
                <a:latin typeface="Open Sans"/>
                <a:ea typeface="Open Sans"/>
                <a:cs typeface="Open Sans"/>
                <a:sym typeface="Open Sans"/>
              </a:rPr>
              <a:t>2022</a:t>
            </a:r>
            <a:endParaRPr sz="700"/>
          </a:p>
        </p:txBody>
      </p:sp>
      <p:sp>
        <p:nvSpPr>
          <p:cNvPr id="291" name="Google Shape;291;p29"/>
          <p:cNvSpPr txBox="1"/>
          <p:nvPr/>
        </p:nvSpPr>
        <p:spPr>
          <a:xfrm>
            <a:off x="6988388" y="596028"/>
            <a:ext cx="1325137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388054"/>
                </a:solidFill>
                <a:latin typeface="Open Sans"/>
                <a:ea typeface="Open Sans"/>
                <a:cs typeface="Open Sans"/>
                <a:sym typeface="Open Sans"/>
              </a:rPr>
              <a:t>2023</a:t>
            </a:r>
            <a:endParaRPr sz="700"/>
          </a:p>
        </p:txBody>
      </p:sp>
      <p:sp>
        <p:nvSpPr>
          <p:cNvPr id="292" name="Google Shape;292;p29"/>
          <p:cNvSpPr txBox="1"/>
          <p:nvPr/>
        </p:nvSpPr>
        <p:spPr>
          <a:xfrm>
            <a:off x="839420" y="2574009"/>
            <a:ext cx="1325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Elaborate on what you want to discuss. </a:t>
            </a:r>
            <a:endParaRPr sz="700"/>
          </a:p>
        </p:txBody>
      </p:sp>
      <p:sp>
        <p:nvSpPr>
          <p:cNvPr id="293" name="Google Shape;293;p29"/>
          <p:cNvSpPr txBox="1"/>
          <p:nvPr/>
        </p:nvSpPr>
        <p:spPr>
          <a:xfrm>
            <a:off x="2359238" y="2177339"/>
            <a:ext cx="1325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Elaborate on what you want to discuss. </a:t>
            </a:r>
            <a:endParaRPr sz="700"/>
          </a:p>
        </p:txBody>
      </p:sp>
      <p:sp>
        <p:nvSpPr>
          <p:cNvPr id="294" name="Google Shape;294;p29"/>
          <p:cNvSpPr txBox="1"/>
          <p:nvPr/>
        </p:nvSpPr>
        <p:spPr>
          <a:xfrm>
            <a:off x="3916576" y="1770530"/>
            <a:ext cx="1325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Elaborate on what you want to discuss. </a:t>
            </a:r>
            <a:endParaRPr sz="700"/>
          </a:p>
        </p:txBody>
      </p:sp>
      <p:sp>
        <p:nvSpPr>
          <p:cNvPr id="295" name="Google Shape;295;p29"/>
          <p:cNvSpPr txBox="1"/>
          <p:nvPr/>
        </p:nvSpPr>
        <p:spPr>
          <a:xfrm>
            <a:off x="5445338" y="1338526"/>
            <a:ext cx="1325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Elaborate on what you want to discuss. </a:t>
            </a:r>
            <a:endParaRPr sz="700"/>
          </a:p>
        </p:txBody>
      </p:sp>
      <p:sp>
        <p:nvSpPr>
          <p:cNvPr id="296" name="Google Shape;296;p29"/>
          <p:cNvSpPr txBox="1"/>
          <p:nvPr/>
        </p:nvSpPr>
        <p:spPr>
          <a:xfrm>
            <a:off x="6988388" y="931717"/>
            <a:ext cx="1325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Elaborate on what you want to discuss. </a:t>
            </a:r>
            <a:endParaRPr sz="700"/>
          </a:p>
        </p:txBody>
      </p:sp>
      <p:sp>
        <p:nvSpPr>
          <p:cNvPr id="297" name="Google Shape;297;p29"/>
          <p:cNvSpPr/>
          <p:nvPr/>
        </p:nvSpPr>
        <p:spPr>
          <a:xfrm rot="3238168">
            <a:off x="1553972" y="1070225"/>
            <a:ext cx="363864" cy="371290"/>
          </a:xfrm>
          <a:custGeom>
            <a:rect b="b" l="l" r="r" t="t"/>
            <a:pathLst>
              <a:path extrusionOk="0" h="742580" w="727728">
                <a:moveTo>
                  <a:pt x="0" y="0"/>
                </a:moveTo>
                <a:lnTo>
                  <a:pt x="727728" y="0"/>
                </a:lnTo>
                <a:lnTo>
                  <a:pt x="727728" y="742580"/>
                </a:lnTo>
                <a:lnTo>
                  <a:pt x="0" y="7425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8" name="Google Shape;298;p29"/>
          <p:cNvSpPr/>
          <p:nvPr/>
        </p:nvSpPr>
        <p:spPr>
          <a:xfrm rot="-3359729">
            <a:off x="6845690" y="3505751"/>
            <a:ext cx="363864" cy="371290"/>
          </a:xfrm>
          <a:custGeom>
            <a:rect b="b" l="l" r="r" t="t"/>
            <a:pathLst>
              <a:path extrusionOk="0" h="742580" w="727728">
                <a:moveTo>
                  <a:pt x="0" y="0"/>
                </a:moveTo>
                <a:lnTo>
                  <a:pt x="727729" y="0"/>
                </a:lnTo>
                <a:lnTo>
                  <a:pt x="727729" y="742581"/>
                </a:lnTo>
                <a:lnTo>
                  <a:pt x="0" y="7425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8B0D8"/>
        </a:solid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0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7000"/>
            </a:blip>
            <a:stretch>
              <a:fillRect b="0" l="0" r="0" t="-30221"/>
            </a:stretch>
          </a:blipFill>
          <a:ln>
            <a:noFill/>
          </a:ln>
        </p:spPr>
      </p:sp>
      <p:grpSp>
        <p:nvGrpSpPr>
          <p:cNvPr id="304" name="Google Shape;304;p30"/>
          <p:cNvGrpSpPr/>
          <p:nvPr/>
        </p:nvGrpSpPr>
        <p:grpSpPr>
          <a:xfrm>
            <a:off x="3321054" y="405609"/>
            <a:ext cx="2501893" cy="4332282"/>
            <a:chOff x="0" y="0"/>
            <a:chExt cx="6671715" cy="11552753"/>
          </a:xfrm>
        </p:grpSpPr>
        <p:sp>
          <p:nvSpPr>
            <p:cNvPr id="305" name="Google Shape;305;p30"/>
            <p:cNvSpPr/>
            <p:nvPr/>
          </p:nvSpPr>
          <p:spPr>
            <a:xfrm>
              <a:off x="0" y="0"/>
              <a:ext cx="6671715" cy="11552753"/>
            </a:xfrm>
            <a:custGeom>
              <a:rect b="b" l="l" r="r" t="t"/>
              <a:pathLst>
                <a:path extrusionOk="0" h="11552753" w="6671715">
                  <a:moveTo>
                    <a:pt x="0" y="0"/>
                  </a:moveTo>
                  <a:lnTo>
                    <a:pt x="6671715" y="0"/>
                  </a:lnTo>
                  <a:lnTo>
                    <a:pt x="6671715" y="11552753"/>
                  </a:lnTo>
                  <a:lnTo>
                    <a:pt x="0" y="1155275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306" name="Google Shape;306;p30"/>
            <p:cNvGrpSpPr/>
            <p:nvPr/>
          </p:nvGrpSpPr>
          <p:grpSpPr>
            <a:xfrm rot="5400000">
              <a:off x="-1246076" y="2490827"/>
              <a:ext cx="9311468" cy="6113900"/>
              <a:chOff x="0" y="-38100"/>
              <a:chExt cx="2403527" cy="1578153"/>
            </a:xfrm>
          </p:grpSpPr>
          <p:sp>
            <p:nvSpPr>
              <p:cNvPr id="307" name="Google Shape;307;p30"/>
              <p:cNvSpPr/>
              <p:nvPr/>
            </p:nvSpPr>
            <p:spPr>
              <a:xfrm>
                <a:off x="0" y="0"/>
                <a:ext cx="2403527" cy="1540053"/>
              </a:xfrm>
              <a:custGeom>
                <a:rect b="b" l="l" r="r" t="t"/>
                <a:pathLst>
                  <a:path extrusionOk="0" h="1540053" w="2403527">
                    <a:moveTo>
                      <a:pt x="0" y="0"/>
                    </a:moveTo>
                    <a:lnTo>
                      <a:pt x="2403527" y="0"/>
                    </a:lnTo>
                    <a:lnTo>
                      <a:pt x="2403527" y="1540053"/>
                    </a:lnTo>
                    <a:lnTo>
                      <a:pt x="0" y="1540053"/>
                    </a:lnTo>
                    <a:close/>
                  </a:path>
                </a:pathLst>
              </a:custGeom>
              <a:solidFill>
                <a:srgbClr val="FFFFFF"/>
              </a:solidFill>
              <a:ln cap="sq" cmpd="sng" w="28575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308" name="Google Shape;308;p3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09" name="Google Shape;309;p30"/>
          <p:cNvGrpSpPr/>
          <p:nvPr/>
        </p:nvGrpSpPr>
        <p:grpSpPr>
          <a:xfrm>
            <a:off x="3634160" y="805515"/>
            <a:ext cx="1875681" cy="1963603"/>
            <a:chOff x="0" y="-38100"/>
            <a:chExt cx="812800" cy="850900"/>
          </a:xfrm>
        </p:grpSpPr>
        <p:sp>
          <p:nvSpPr>
            <p:cNvPr id="310" name="Google Shape;310;p3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8C799"/>
            </a:solidFill>
            <a:ln cap="sq" cmpd="sng" w="57150">
              <a:solidFill>
                <a:srgbClr val="0D8468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11" name="Google Shape;311;p3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2" name="Google Shape;312;p30"/>
          <p:cNvSpPr/>
          <p:nvPr/>
        </p:nvSpPr>
        <p:spPr>
          <a:xfrm>
            <a:off x="3728428" y="987187"/>
            <a:ext cx="1687144" cy="1687144"/>
          </a:xfrm>
          <a:custGeom>
            <a:rect b="b" l="l" r="r" t="t"/>
            <a:pathLst>
              <a:path extrusionOk="0" h="3374288" w="3374288">
                <a:moveTo>
                  <a:pt x="0" y="0"/>
                </a:moveTo>
                <a:lnTo>
                  <a:pt x="3374288" y="0"/>
                </a:lnTo>
                <a:lnTo>
                  <a:pt x="3374288" y="3374288"/>
                </a:lnTo>
                <a:lnTo>
                  <a:pt x="0" y="33742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3" name="Google Shape;313;p30"/>
          <p:cNvSpPr/>
          <p:nvPr/>
        </p:nvSpPr>
        <p:spPr>
          <a:xfrm>
            <a:off x="6151559" y="2869356"/>
            <a:ext cx="1787210" cy="1637531"/>
          </a:xfrm>
          <a:custGeom>
            <a:rect b="b" l="l" r="r" t="t"/>
            <a:pathLst>
              <a:path extrusionOk="0" h="3275063" w="3574420">
                <a:moveTo>
                  <a:pt x="0" y="0"/>
                </a:moveTo>
                <a:lnTo>
                  <a:pt x="3574420" y="0"/>
                </a:lnTo>
                <a:lnTo>
                  <a:pt x="3574420" y="3275062"/>
                </a:lnTo>
                <a:lnTo>
                  <a:pt x="0" y="32750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4" name="Google Shape;314;p30"/>
          <p:cNvSpPr/>
          <p:nvPr/>
        </p:nvSpPr>
        <p:spPr>
          <a:xfrm flipH="1">
            <a:off x="7736045" y="3413160"/>
            <a:ext cx="1787210" cy="1637532"/>
          </a:xfrm>
          <a:custGeom>
            <a:rect b="b" l="l" r="r" t="t"/>
            <a:pathLst>
              <a:path extrusionOk="0" h="3275063" w="3574420">
                <a:moveTo>
                  <a:pt x="3574420" y="0"/>
                </a:moveTo>
                <a:lnTo>
                  <a:pt x="0" y="0"/>
                </a:lnTo>
                <a:lnTo>
                  <a:pt x="0" y="3275063"/>
                </a:lnTo>
                <a:lnTo>
                  <a:pt x="3574420" y="3275063"/>
                </a:lnTo>
                <a:lnTo>
                  <a:pt x="357442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5" name="Google Shape;315;p30"/>
          <p:cNvSpPr/>
          <p:nvPr/>
        </p:nvSpPr>
        <p:spPr>
          <a:xfrm flipH="1">
            <a:off x="-327050" y="2449488"/>
            <a:ext cx="3318387" cy="2057400"/>
          </a:xfrm>
          <a:custGeom>
            <a:rect b="b" l="l" r="r" t="t"/>
            <a:pathLst>
              <a:path extrusionOk="0" h="4114800" w="6636774">
                <a:moveTo>
                  <a:pt x="6636775" y="0"/>
                </a:moveTo>
                <a:lnTo>
                  <a:pt x="0" y="0"/>
                </a:lnTo>
                <a:lnTo>
                  <a:pt x="0" y="4114800"/>
                </a:lnTo>
                <a:lnTo>
                  <a:pt x="6636775" y="4114800"/>
                </a:lnTo>
                <a:lnTo>
                  <a:pt x="6636775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6" name="Google Shape;316;p30"/>
          <p:cNvSpPr txBox="1"/>
          <p:nvPr/>
        </p:nvSpPr>
        <p:spPr>
          <a:xfrm>
            <a:off x="3568152" y="3119410"/>
            <a:ext cx="2007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600" u="none" cap="none" strike="noStrike">
                <a:solidFill>
                  <a:srgbClr val="388054"/>
                </a:solidFill>
                <a:latin typeface="Oswald"/>
                <a:ea typeface="Oswald"/>
                <a:cs typeface="Oswald"/>
                <a:sym typeface="Oswald"/>
              </a:rPr>
              <a:t>OUR PRODUCTS</a:t>
            </a:r>
            <a:endParaRPr sz="700"/>
          </a:p>
        </p:txBody>
      </p:sp>
      <p:sp>
        <p:nvSpPr>
          <p:cNvPr id="317" name="Google Shape;317;p30"/>
          <p:cNvSpPr txBox="1"/>
          <p:nvPr/>
        </p:nvSpPr>
        <p:spPr>
          <a:xfrm>
            <a:off x="3745482" y="3659186"/>
            <a:ext cx="1653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Elaborate on what you want to discuss. </a:t>
            </a:r>
            <a:endParaRPr sz="700"/>
          </a:p>
        </p:txBody>
      </p:sp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1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-30221"/>
            </a:stretch>
          </a:blipFill>
          <a:ln>
            <a:noFill/>
          </a:ln>
        </p:spPr>
      </p:sp>
      <p:sp>
        <p:nvSpPr>
          <p:cNvPr id="323" name="Google Shape;323;p31"/>
          <p:cNvSpPr txBox="1"/>
          <p:nvPr/>
        </p:nvSpPr>
        <p:spPr>
          <a:xfrm>
            <a:off x="2286000" y="538163"/>
            <a:ext cx="45720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4300" u="none" cap="none" strike="noStrike">
                <a:solidFill>
                  <a:srgbClr val="388054"/>
                </a:solidFill>
                <a:latin typeface="Oswald"/>
                <a:ea typeface="Oswald"/>
                <a:cs typeface="Oswald"/>
                <a:sym typeface="Oswald"/>
              </a:rPr>
              <a:t>OUR PRODUCTS</a:t>
            </a:r>
            <a:endParaRPr i="1" sz="700"/>
          </a:p>
        </p:txBody>
      </p:sp>
      <p:grpSp>
        <p:nvGrpSpPr>
          <p:cNvPr id="324" name="Google Shape;324;p31"/>
          <p:cNvGrpSpPr/>
          <p:nvPr/>
        </p:nvGrpSpPr>
        <p:grpSpPr>
          <a:xfrm>
            <a:off x="469188" y="2212208"/>
            <a:ext cx="2624044" cy="2624044"/>
            <a:chOff x="0" y="0"/>
            <a:chExt cx="812800" cy="812800"/>
          </a:xfrm>
        </p:grpSpPr>
        <p:sp>
          <p:nvSpPr>
            <p:cNvPr id="325" name="Google Shape;325;p3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8C799"/>
            </a:solidFill>
            <a:ln cap="sq" cmpd="sng" w="57150">
              <a:solidFill>
                <a:srgbClr val="0D846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3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7" name="Google Shape;327;p31"/>
          <p:cNvGrpSpPr/>
          <p:nvPr/>
        </p:nvGrpSpPr>
        <p:grpSpPr>
          <a:xfrm>
            <a:off x="3259954" y="2212208"/>
            <a:ext cx="2624044" cy="2624044"/>
            <a:chOff x="0" y="0"/>
            <a:chExt cx="812800" cy="812800"/>
          </a:xfrm>
        </p:grpSpPr>
        <p:sp>
          <p:nvSpPr>
            <p:cNvPr id="328" name="Google Shape;328;p3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8C799"/>
            </a:solidFill>
            <a:ln cap="sq" cmpd="sng" w="57150">
              <a:solidFill>
                <a:srgbClr val="0D846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3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0" name="Google Shape;330;p31"/>
          <p:cNvGrpSpPr/>
          <p:nvPr/>
        </p:nvGrpSpPr>
        <p:grpSpPr>
          <a:xfrm>
            <a:off x="6050729" y="2212208"/>
            <a:ext cx="2624044" cy="2624044"/>
            <a:chOff x="0" y="0"/>
            <a:chExt cx="812800" cy="812800"/>
          </a:xfrm>
        </p:grpSpPr>
        <p:sp>
          <p:nvSpPr>
            <p:cNvPr id="331" name="Google Shape;331;p3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8C799"/>
            </a:solidFill>
            <a:ln cap="sq" cmpd="sng" w="57150">
              <a:solidFill>
                <a:srgbClr val="0D846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3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3" name="Google Shape;333;p31"/>
          <p:cNvSpPr txBox="1"/>
          <p:nvPr/>
        </p:nvSpPr>
        <p:spPr>
          <a:xfrm>
            <a:off x="938600" y="1386079"/>
            <a:ext cx="1653037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388054"/>
                </a:solidFill>
                <a:latin typeface="Open Sans"/>
                <a:ea typeface="Open Sans"/>
                <a:cs typeface="Open Sans"/>
                <a:sym typeface="Open Sans"/>
              </a:rPr>
              <a:t>Product One</a:t>
            </a:r>
            <a:endParaRPr sz="700"/>
          </a:p>
        </p:txBody>
      </p:sp>
      <p:sp>
        <p:nvSpPr>
          <p:cNvPr id="334" name="Google Shape;334;p31"/>
          <p:cNvSpPr txBox="1"/>
          <p:nvPr/>
        </p:nvSpPr>
        <p:spPr>
          <a:xfrm>
            <a:off x="3745482" y="1386079"/>
            <a:ext cx="1653037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388054"/>
                </a:solidFill>
                <a:latin typeface="Open Sans"/>
                <a:ea typeface="Open Sans"/>
                <a:cs typeface="Open Sans"/>
                <a:sym typeface="Open Sans"/>
              </a:rPr>
              <a:t>Product Two</a:t>
            </a:r>
            <a:endParaRPr sz="700"/>
          </a:p>
        </p:txBody>
      </p:sp>
      <p:sp>
        <p:nvSpPr>
          <p:cNvPr id="335" name="Google Shape;335;p31"/>
          <p:cNvSpPr txBox="1"/>
          <p:nvPr/>
        </p:nvSpPr>
        <p:spPr>
          <a:xfrm>
            <a:off x="6536253" y="1386079"/>
            <a:ext cx="1653037" cy="257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388054"/>
                </a:solidFill>
                <a:latin typeface="Open Sans"/>
                <a:ea typeface="Open Sans"/>
                <a:cs typeface="Open Sans"/>
                <a:sym typeface="Open Sans"/>
              </a:rPr>
              <a:t>Product Three</a:t>
            </a:r>
            <a:endParaRPr sz="700"/>
          </a:p>
        </p:txBody>
      </p:sp>
      <p:sp>
        <p:nvSpPr>
          <p:cNvPr id="336" name="Google Shape;336;p31"/>
          <p:cNvSpPr txBox="1"/>
          <p:nvPr/>
        </p:nvSpPr>
        <p:spPr>
          <a:xfrm>
            <a:off x="938600" y="1696909"/>
            <a:ext cx="1653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Elaborate on what you want to discuss. </a:t>
            </a:r>
            <a:endParaRPr sz="700"/>
          </a:p>
        </p:txBody>
      </p:sp>
      <p:sp>
        <p:nvSpPr>
          <p:cNvPr id="337" name="Google Shape;337;p31"/>
          <p:cNvSpPr txBox="1"/>
          <p:nvPr/>
        </p:nvSpPr>
        <p:spPr>
          <a:xfrm>
            <a:off x="3745482" y="1696909"/>
            <a:ext cx="1653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Elaborate on what you want to discuss. </a:t>
            </a:r>
            <a:endParaRPr sz="700"/>
          </a:p>
        </p:txBody>
      </p:sp>
      <p:sp>
        <p:nvSpPr>
          <p:cNvPr id="338" name="Google Shape;338;p31"/>
          <p:cNvSpPr txBox="1"/>
          <p:nvPr/>
        </p:nvSpPr>
        <p:spPr>
          <a:xfrm>
            <a:off x="6536252" y="1696909"/>
            <a:ext cx="1653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C3B17"/>
                </a:solidFill>
                <a:latin typeface="Open Sans"/>
                <a:ea typeface="Open Sans"/>
                <a:cs typeface="Open Sans"/>
                <a:sym typeface="Open Sans"/>
              </a:rPr>
              <a:t>Elaborate on what you want to discuss. </a:t>
            </a:r>
            <a:endParaRPr sz="700"/>
          </a:p>
        </p:txBody>
      </p:sp>
      <p:pic>
        <p:nvPicPr>
          <p:cNvPr id="339" name="Google Shape;33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284" y="2257305"/>
            <a:ext cx="2533800" cy="2533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40" name="Google Shape;34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05064" y="2258848"/>
            <a:ext cx="2533800" cy="2530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41" name="Google Shape;341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95838" y="2257318"/>
            <a:ext cx="2533800" cy="25338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388054"/>
      </a:dk1>
      <a:lt1>
        <a:srgbClr val="FFFFFE"/>
      </a:lt1>
      <a:dk2>
        <a:srgbClr val="434343"/>
      </a:dk2>
      <a:lt2>
        <a:srgbClr val="68B0D8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