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grpSp>
        <p:nvGrpSpPr>
          <p:cNvPr id="10" name="Google Shape;10;p3"/>
          <p:cNvGrpSpPr/>
          <p:nvPr/>
        </p:nvGrpSpPr>
        <p:grpSpPr>
          <a:xfrm>
            <a:off x="0" y="1254910"/>
            <a:ext cx="18288118" cy="9032149"/>
            <a:chOff x="0" y="-47625"/>
            <a:chExt cx="4816592" cy="2378822"/>
          </a:xfrm>
        </p:grpSpPr>
        <p:sp>
          <p:nvSpPr>
            <p:cNvPr id="11" name="Google Shape;11;p3"/>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12" name="Google Shape;12;p3"/>
            <p:cNvSpPr txBox="1"/>
            <p:nvPr/>
          </p:nvSpPr>
          <p:spPr>
            <a:xfrm>
              <a:off x="0" y="-47625"/>
              <a:ext cx="4816500" cy="237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type="ctrTitle"/>
          </p:nvPr>
        </p:nvSpPr>
        <p:spPr>
          <a:xfrm>
            <a:off x="685800" y="2130425"/>
            <a:ext cx="159468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8000"/>
              <a:buNone/>
              <a:defRPr/>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
        <p:nvSpPr>
          <p:cNvPr id="14" name="Google Shape;14;p3"/>
          <p:cNvSpPr txBox="1"/>
          <p:nvPr>
            <p:ph idx="1" type="subTitle"/>
          </p:nvPr>
        </p:nvSpPr>
        <p:spPr>
          <a:xfrm>
            <a:off x="5087325" y="5581275"/>
            <a:ext cx="90591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5" name="Google Shape;15;p3"/>
          <p:cNvGrpSpPr/>
          <p:nvPr/>
        </p:nvGrpSpPr>
        <p:grpSpPr>
          <a:xfrm>
            <a:off x="1028700" y="588934"/>
            <a:ext cx="323550" cy="276284"/>
            <a:chOff x="0" y="16894"/>
            <a:chExt cx="431400" cy="368378"/>
          </a:xfrm>
        </p:grpSpPr>
        <p:cxnSp>
          <p:nvCxnSpPr>
            <p:cNvPr id="16" name="Google Shape;16;p3"/>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17" name="Google Shape;17;p3"/>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18" name="Google Shape;18;p3"/>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19" name="Google Shape;19;p3"/>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20" name="Google Shape;20;p3"/>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21" name="Google Shape;21;p3"/>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22" name="Google Shape;22;p3"/>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23" name="Google Shape;23;p3"/>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24" name="Google Shape;24;p3"/>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grpSp>
        <p:nvGrpSpPr>
          <p:cNvPr id="26" name="Google Shape;26;p4"/>
          <p:cNvGrpSpPr/>
          <p:nvPr/>
        </p:nvGrpSpPr>
        <p:grpSpPr>
          <a:xfrm>
            <a:off x="0" y="1254910"/>
            <a:ext cx="18288118" cy="9032149"/>
            <a:chOff x="0" y="-47625"/>
            <a:chExt cx="4816592" cy="2378822"/>
          </a:xfrm>
        </p:grpSpPr>
        <p:sp>
          <p:nvSpPr>
            <p:cNvPr id="27" name="Google Shape;27;p4"/>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28" name="Google Shape;28;p4"/>
            <p:cNvSpPr txBox="1"/>
            <p:nvPr/>
          </p:nvSpPr>
          <p:spPr>
            <a:xfrm>
              <a:off x="0" y="-47625"/>
              <a:ext cx="4816500" cy="237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a:off x="1028700" y="588934"/>
            <a:ext cx="323550" cy="276284"/>
            <a:chOff x="0" y="16894"/>
            <a:chExt cx="431400" cy="368378"/>
          </a:xfrm>
        </p:grpSpPr>
        <p:cxnSp>
          <p:nvCxnSpPr>
            <p:cNvPr id="30" name="Google Shape;30;p4"/>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31" name="Google Shape;31;p4"/>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32" name="Google Shape;32;p4"/>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33" name="Google Shape;33;p4"/>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34" name="Google Shape;34;p4"/>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35" name="Google Shape;35;p4"/>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36" name="Google Shape;36;p4"/>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37" name="Google Shape;37;p4"/>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38" name="Google Shape;38;p4"/>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39" name="Google Shape;39;p4"/>
          <p:cNvSpPr txBox="1"/>
          <p:nvPr>
            <p:ph type="title"/>
          </p:nvPr>
        </p:nvSpPr>
        <p:spPr>
          <a:xfrm>
            <a:off x="680150" y="2200775"/>
            <a:ext cx="1604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
          <p:cNvSpPr txBox="1"/>
          <p:nvPr>
            <p:ph idx="1" type="body"/>
          </p:nvPr>
        </p:nvSpPr>
        <p:spPr>
          <a:xfrm>
            <a:off x="5112875" y="46571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grpSp>
        <p:nvGrpSpPr>
          <p:cNvPr id="42" name="Google Shape;42;p5"/>
          <p:cNvGrpSpPr/>
          <p:nvPr/>
        </p:nvGrpSpPr>
        <p:grpSpPr>
          <a:xfrm>
            <a:off x="0" y="-180827"/>
            <a:ext cx="11119829" cy="10493280"/>
            <a:chOff x="0" y="-47625"/>
            <a:chExt cx="2928660" cy="2763644"/>
          </a:xfrm>
        </p:grpSpPr>
        <p:sp>
          <p:nvSpPr>
            <p:cNvPr id="43" name="Google Shape;43;p5"/>
            <p:cNvSpPr/>
            <p:nvPr/>
          </p:nvSpPr>
          <p:spPr>
            <a:xfrm>
              <a:off x="0" y="0"/>
              <a:ext cx="2928660" cy="2716019"/>
            </a:xfrm>
            <a:custGeom>
              <a:rect b="b" l="l" r="r" t="t"/>
              <a:pathLst>
                <a:path extrusionOk="0" h="2716019" w="2928660">
                  <a:moveTo>
                    <a:pt x="0" y="0"/>
                  </a:moveTo>
                  <a:lnTo>
                    <a:pt x="2928660" y="0"/>
                  </a:lnTo>
                  <a:lnTo>
                    <a:pt x="2928660" y="2716019"/>
                  </a:lnTo>
                  <a:lnTo>
                    <a:pt x="0" y="2716019"/>
                  </a:lnTo>
                  <a:close/>
                </a:path>
              </a:pathLst>
            </a:custGeom>
            <a:solidFill>
              <a:srgbClr val="000000">
                <a:alpha val="60000"/>
              </a:srgbClr>
            </a:solidFill>
            <a:ln>
              <a:noFill/>
            </a:ln>
          </p:spPr>
        </p:sp>
        <p:sp>
          <p:nvSpPr>
            <p:cNvPr id="44" name="Google Shape;44;p5"/>
            <p:cNvSpPr txBox="1"/>
            <p:nvPr/>
          </p:nvSpPr>
          <p:spPr>
            <a:xfrm>
              <a:off x="0" y="-47625"/>
              <a:ext cx="2928600" cy="2763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5"/>
          <p:cNvSpPr txBox="1"/>
          <p:nvPr>
            <p:ph type="title"/>
          </p:nvPr>
        </p:nvSpPr>
        <p:spPr>
          <a:xfrm>
            <a:off x="868450" y="1164175"/>
            <a:ext cx="9624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txBox="1"/>
          <p:nvPr>
            <p:ph idx="1" type="body"/>
          </p:nvPr>
        </p:nvSpPr>
        <p:spPr>
          <a:xfrm>
            <a:off x="1212013" y="75587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sz="2400"/>
            </a:lvl1pPr>
            <a:lvl2pPr indent="-228600" lvl="1" marL="914400" algn="l">
              <a:spcBef>
                <a:spcPts val="360"/>
              </a:spcBef>
              <a:spcAft>
                <a:spcPts val="0"/>
              </a:spcAft>
              <a:buSzPts val="2400"/>
              <a:buNone/>
              <a:defRPr sz="2400"/>
            </a:lvl2pPr>
            <a:lvl3pPr indent="-228600" lvl="2" marL="1371600" algn="l">
              <a:spcBef>
                <a:spcPts val="320"/>
              </a:spcBef>
              <a:spcAft>
                <a:spcPts val="0"/>
              </a:spcAft>
              <a:buSzPts val="2400"/>
              <a:buNone/>
              <a:defRPr sz="2400"/>
            </a:lvl3pPr>
            <a:lvl4pPr indent="-228600" lvl="3" marL="1828800" algn="l">
              <a:spcBef>
                <a:spcPts val="280"/>
              </a:spcBef>
              <a:spcAft>
                <a:spcPts val="0"/>
              </a:spcAft>
              <a:buSzPts val="2400"/>
              <a:buNone/>
              <a:defRPr sz="2400"/>
            </a:lvl4pPr>
            <a:lvl5pPr indent="-228600" lvl="4" marL="2286000" algn="l">
              <a:spcBef>
                <a:spcPts val="280"/>
              </a:spcBef>
              <a:spcAft>
                <a:spcPts val="0"/>
              </a:spcAft>
              <a:buSzPts val="2400"/>
              <a:buNone/>
              <a:defRPr sz="2400"/>
            </a:lvl5pPr>
            <a:lvl6pPr indent="-228600" lvl="5" marL="2743200" algn="l">
              <a:spcBef>
                <a:spcPts val="280"/>
              </a:spcBef>
              <a:spcAft>
                <a:spcPts val="0"/>
              </a:spcAft>
              <a:buSzPts val="2400"/>
              <a:buNone/>
              <a:defRPr sz="2400"/>
            </a:lvl6pPr>
            <a:lvl7pPr indent="-228600" lvl="6" marL="3200400" algn="l">
              <a:spcBef>
                <a:spcPts val="280"/>
              </a:spcBef>
              <a:spcAft>
                <a:spcPts val="0"/>
              </a:spcAft>
              <a:buSzPts val="2400"/>
              <a:buNone/>
              <a:defRPr sz="2400"/>
            </a:lvl7pPr>
            <a:lvl8pPr indent="-228600" lvl="7" marL="3657600" algn="l">
              <a:spcBef>
                <a:spcPts val="280"/>
              </a:spcBef>
              <a:spcAft>
                <a:spcPts val="0"/>
              </a:spcAft>
              <a:buSzPts val="2400"/>
              <a:buNone/>
              <a:defRPr sz="2400"/>
            </a:lvl8pPr>
            <a:lvl9pPr indent="-228600" lvl="8" marL="4114800" algn="l">
              <a:spcBef>
                <a:spcPts val="280"/>
              </a:spcBef>
              <a:spcAft>
                <a:spcPts val="0"/>
              </a:spcAft>
              <a:buSzPts val="2400"/>
              <a:buNone/>
              <a:defRPr sz="2400"/>
            </a:lvl9pPr>
          </a:lstStyle>
          <a:p/>
        </p:txBody>
      </p:sp>
      <p:grpSp>
        <p:nvGrpSpPr>
          <p:cNvPr id="47" name="Google Shape;47;p5"/>
          <p:cNvGrpSpPr/>
          <p:nvPr/>
        </p:nvGrpSpPr>
        <p:grpSpPr>
          <a:xfrm>
            <a:off x="1028700" y="588934"/>
            <a:ext cx="323550" cy="276284"/>
            <a:chOff x="0" y="16894"/>
            <a:chExt cx="431400" cy="368378"/>
          </a:xfrm>
        </p:grpSpPr>
        <p:cxnSp>
          <p:nvCxnSpPr>
            <p:cNvPr id="48" name="Google Shape;48;p5"/>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49" name="Google Shape;49;p5"/>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50" name="Google Shape;50;p5"/>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51" name="Google Shape;51;p5"/>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52" name="Google Shape;52;p5"/>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53" name="Google Shape;53;p5"/>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54" name="Google Shape;54;p5"/>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55" name="Google Shape;55;p5"/>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56" name="Google Shape;56;p5"/>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grpSp>
        <p:nvGrpSpPr>
          <p:cNvPr id="58" name="Google Shape;58;p6"/>
          <p:cNvGrpSpPr/>
          <p:nvPr/>
        </p:nvGrpSpPr>
        <p:grpSpPr>
          <a:xfrm>
            <a:off x="0" y="1254910"/>
            <a:ext cx="18288118" cy="9032149"/>
            <a:chOff x="0" y="-47625"/>
            <a:chExt cx="4816592" cy="2378822"/>
          </a:xfrm>
        </p:grpSpPr>
        <p:sp>
          <p:nvSpPr>
            <p:cNvPr id="59" name="Google Shape;59;p6"/>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60" name="Google Shape;60;p6"/>
            <p:cNvSpPr txBox="1"/>
            <p:nvPr/>
          </p:nvSpPr>
          <p:spPr>
            <a:xfrm>
              <a:off x="0" y="-47625"/>
              <a:ext cx="4816500" cy="237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6"/>
          <p:cNvSpPr txBox="1"/>
          <p:nvPr>
            <p:ph type="title"/>
          </p:nvPr>
        </p:nvSpPr>
        <p:spPr>
          <a:xfrm>
            <a:off x="642475" y="2186775"/>
            <a:ext cx="1604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
          <p:cNvSpPr txBox="1"/>
          <p:nvPr>
            <p:ph idx="1" type="body"/>
          </p:nvPr>
        </p:nvSpPr>
        <p:spPr>
          <a:xfrm>
            <a:off x="1905950" y="4651325"/>
            <a:ext cx="6653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63" name="Google Shape;63;p6"/>
          <p:cNvSpPr txBox="1"/>
          <p:nvPr>
            <p:ph idx="2" type="body"/>
          </p:nvPr>
        </p:nvSpPr>
        <p:spPr>
          <a:xfrm>
            <a:off x="8810245" y="4651325"/>
            <a:ext cx="6653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sz="2400"/>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grpSp>
        <p:nvGrpSpPr>
          <p:cNvPr id="64" name="Google Shape;64;p6"/>
          <p:cNvGrpSpPr/>
          <p:nvPr/>
        </p:nvGrpSpPr>
        <p:grpSpPr>
          <a:xfrm>
            <a:off x="1028700" y="588934"/>
            <a:ext cx="323550" cy="276284"/>
            <a:chOff x="0" y="16894"/>
            <a:chExt cx="431400" cy="368378"/>
          </a:xfrm>
        </p:grpSpPr>
        <p:cxnSp>
          <p:nvCxnSpPr>
            <p:cNvPr id="65" name="Google Shape;65;p6"/>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66" name="Google Shape;66;p6"/>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67" name="Google Shape;67;p6"/>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68" name="Google Shape;68;p6"/>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69" name="Google Shape;69;p6"/>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70" name="Google Shape;70;p6"/>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71" name="Google Shape;71;p6"/>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72" name="Google Shape;72;p6"/>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73" name="Google Shape;73;p6"/>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4" name="Shape 74"/>
        <p:cNvGrpSpPr/>
        <p:nvPr/>
      </p:nvGrpSpPr>
      <p:grpSpPr>
        <a:xfrm>
          <a:off x="0" y="0"/>
          <a:ext cx="0" cy="0"/>
          <a:chOff x="0" y="0"/>
          <a:chExt cx="0" cy="0"/>
        </a:xfrm>
      </p:grpSpPr>
      <p:grpSp>
        <p:nvGrpSpPr>
          <p:cNvPr id="75" name="Google Shape;75;p7"/>
          <p:cNvGrpSpPr/>
          <p:nvPr/>
        </p:nvGrpSpPr>
        <p:grpSpPr>
          <a:xfrm>
            <a:off x="0" y="1254910"/>
            <a:ext cx="18288118" cy="9032149"/>
            <a:chOff x="0" y="-47625"/>
            <a:chExt cx="4816592" cy="2378822"/>
          </a:xfrm>
        </p:grpSpPr>
        <p:sp>
          <p:nvSpPr>
            <p:cNvPr id="76" name="Google Shape;76;p7"/>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77" name="Google Shape;77;p7"/>
            <p:cNvSpPr txBox="1"/>
            <p:nvPr/>
          </p:nvSpPr>
          <p:spPr>
            <a:xfrm>
              <a:off x="0" y="-47625"/>
              <a:ext cx="4816500" cy="237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 name="Google Shape;78;p7"/>
          <p:cNvSpPr txBox="1"/>
          <p:nvPr>
            <p:ph type="title"/>
          </p:nvPr>
        </p:nvSpPr>
        <p:spPr>
          <a:xfrm>
            <a:off x="736625" y="2209413"/>
            <a:ext cx="16366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7"/>
          <p:cNvSpPr txBox="1"/>
          <p:nvPr>
            <p:ph idx="1" type="body"/>
          </p:nvPr>
        </p:nvSpPr>
        <p:spPr>
          <a:xfrm>
            <a:off x="2805750" y="4840825"/>
            <a:ext cx="5614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81000" lvl="1" marL="914400" algn="l">
              <a:spcBef>
                <a:spcPts val="40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sz="2400"/>
            </a:lvl3pPr>
            <a:lvl4pPr indent="-381000" lvl="3" marL="1828800" algn="l">
              <a:spcBef>
                <a:spcPts val="320"/>
              </a:spcBef>
              <a:spcAft>
                <a:spcPts val="0"/>
              </a:spcAft>
              <a:buClr>
                <a:schemeClr val="dk1"/>
              </a:buClr>
              <a:buSzPts val="2400"/>
              <a:buChar char="–"/>
              <a:defRPr sz="2400"/>
            </a:lvl4pPr>
            <a:lvl5pPr indent="-381000" lvl="4" marL="2286000" algn="l">
              <a:spcBef>
                <a:spcPts val="320"/>
              </a:spcBef>
              <a:spcAft>
                <a:spcPts val="0"/>
              </a:spcAft>
              <a:buClr>
                <a:schemeClr val="dk1"/>
              </a:buClr>
              <a:buSzPts val="2400"/>
              <a:buChar char="»"/>
              <a:defRPr sz="2400"/>
            </a:lvl5pPr>
            <a:lvl6pPr indent="-381000" lvl="5" marL="2743200" algn="l">
              <a:spcBef>
                <a:spcPts val="320"/>
              </a:spcBef>
              <a:spcAft>
                <a:spcPts val="0"/>
              </a:spcAft>
              <a:buClr>
                <a:schemeClr val="dk1"/>
              </a:buClr>
              <a:buSzPts val="2400"/>
              <a:buChar char="•"/>
              <a:defRPr sz="2400"/>
            </a:lvl6pPr>
            <a:lvl7pPr indent="-381000" lvl="6" marL="3200400" algn="l">
              <a:spcBef>
                <a:spcPts val="320"/>
              </a:spcBef>
              <a:spcAft>
                <a:spcPts val="0"/>
              </a:spcAft>
              <a:buClr>
                <a:schemeClr val="dk1"/>
              </a:buClr>
              <a:buSzPts val="2400"/>
              <a:buChar char="•"/>
              <a:defRPr sz="2400"/>
            </a:lvl7pPr>
            <a:lvl8pPr indent="-381000" lvl="7" marL="3657600" algn="l">
              <a:spcBef>
                <a:spcPts val="320"/>
              </a:spcBef>
              <a:spcAft>
                <a:spcPts val="0"/>
              </a:spcAft>
              <a:buClr>
                <a:schemeClr val="dk1"/>
              </a:buClr>
              <a:buSzPts val="2400"/>
              <a:buChar char="•"/>
              <a:defRPr sz="2400"/>
            </a:lvl8pPr>
            <a:lvl9pPr indent="-381000" lvl="8" marL="4114800" algn="l">
              <a:spcBef>
                <a:spcPts val="320"/>
              </a:spcBef>
              <a:spcAft>
                <a:spcPts val="0"/>
              </a:spcAft>
              <a:buClr>
                <a:schemeClr val="dk1"/>
              </a:buClr>
              <a:buSzPts val="2400"/>
              <a:buChar char="•"/>
              <a:defRPr sz="2400"/>
            </a:lvl9pPr>
          </a:lstStyle>
          <a:p/>
        </p:txBody>
      </p:sp>
      <p:sp>
        <p:nvSpPr>
          <p:cNvPr id="80" name="Google Shape;80;p7"/>
          <p:cNvSpPr txBox="1"/>
          <p:nvPr>
            <p:ph idx="2" type="body"/>
          </p:nvPr>
        </p:nvSpPr>
        <p:spPr>
          <a:xfrm>
            <a:off x="9583969" y="4746625"/>
            <a:ext cx="5617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81000" lvl="1" marL="914400" algn="l">
              <a:spcBef>
                <a:spcPts val="400"/>
              </a:spcBef>
              <a:spcAft>
                <a:spcPts val="0"/>
              </a:spcAft>
              <a:buClr>
                <a:schemeClr val="dk1"/>
              </a:buClr>
              <a:buSzPts val="2400"/>
              <a:buChar char="–"/>
              <a:defRPr sz="2400"/>
            </a:lvl2pPr>
            <a:lvl3pPr indent="-381000" lvl="2" marL="1371600" algn="l">
              <a:spcBef>
                <a:spcPts val="360"/>
              </a:spcBef>
              <a:spcAft>
                <a:spcPts val="0"/>
              </a:spcAft>
              <a:buClr>
                <a:schemeClr val="dk1"/>
              </a:buClr>
              <a:buSzPts val="2400"/>
              <a:buChar char="•"/>
              <a:defRPr sz="2400"/>
            </a:lvl3pPr>
            <a:lvl4pPr indent="-381000" lvl="3" marL="1828800" algn="l">
              <a:spcBef>
                <a:spcPts val="320"/>
              </a:spcBef>
              <a:spcAft>
                <a:spcPts val="0"/>
              </a:spcAft>
              <a:buClr>
                <a:schemeClr val="dk1"/>
              </a:buClr>
              <a:buSzPts val="2400"/>
              <a:buChar char="–"/>
              <a:defRPr sz="2400"/>
            </a:lvl4pPr>
            <a:lvl5pPr indent="-381000" lvl="4" marL="2286000" algn="l">
              <a:spcBef>
                <a:spcPts val="320"/>
              </a:spcBef>
              <a:spcAft>
                <a:spcPts val="0"/>
              </a:spcAft>
              <a:buClr>
                <a:schemeClr val="dk1"/>
              </a:buClr>
              <a:buSzPts val="2400"/>
              <a:buChar char="»"/>
              <a:defRPr sz="2400"/>
            </a:lvl5pPr>
            <a:lvl6pPr indent="-381000" lvl="5" marL="2743200" algn="l">
              <a:spcBef>
                <a:spcPts val="320"/>
              </a:spcBef>
              <a:spcAft>
                <a:spcPts val="0"/>
              </a:spcAft>
              <a:buClr>
                <a:schemeClr val="dk1"/>
              </a:buClr>
              <a:buSzPts val="2400"/>
              <a:buChar char="•"/>
              <a:defRPr sz="2400"/>
            </a:lvl6pPr>
            <a:lvl7pPr indent="-381000" lvl="6" marL="3200400" algn="l">
              <a:spcBef>
                <a:spcPts val="320"/>
              </a:spcBef>
              <a:spcAft>
                <a:spcPts val="0"/>
              </a:spcAft>
              <a:buClr>
                <a:schemeClr val="dk1"/>
              </a:buClr>
              <a:buSzPts val="2400"/>
              <a:buChar char="•"/>
              <a:defRPr sz="2400"/>
            </a:lvl7pPr>
            <a:lvl8pPr indent="-381000" lvl="7" marL="3657600" algn="l">
              <a:spcBef>
                <a:spcPts val="320"/>
              </a:spcBef>
              <a:spcAft>
                <a:spcPts val="0"/>
              </a:spcAft>
              <a:buClr>
                <a:schemeClr val="dk1"/>
              </a:buClr>
              <a:buSzPts val="2400"/>
              <a:buChar char="•"/>
              <a:defRPr sz="2400"/>
            </a:lvl8pPr>
            <a:lvl9pPr indent="-381000" lvl="8" marL="4114800" algn="l">
              <a:spcBef>
                <a:spcPts val="320"/>
              </a:spcBef>
              <a:spcAft>
                <a:spcPts val="0"/>
              </a:spcAft>
              <a:buClr>
                <a:schemeClr val="dk1"/>
              </a:buClr>
              <a:buSzPts val="2400"/>
              <a:buChar char="•"/>
              <a:defRPr sz="2400"/>
            </a:lvl9pPr>
          </a:lstStyle>
          <a:p/>
        </p:txBody>
      </p:sp>
      <p:grpSp>
        <p:nvGrpSpPr>
          <p:cNvPr id="81" name="Google Shape;81;p7"/>
          <p:cNvGrpSpPr/>
          <p:nvPr/>
        </p:nvGrpSpPr>
        <p:grpSpPr>
          <a:xfrm>
            <a:off x="1028700" y="588934"/>
            <a:ext cx="323550" cy="276284"/>
            <a:chOff x="0" y="16894"/>
            <a:chExt cx="431400" cy="368378"/>
          </a:xfrm>
        </p:grpSpPr>
        <p:cxnSp>
          <p:nvCxnSpPr>
            <p:cNvPr id="82" name="Google Shape;82;p7"/>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83" name="Google Shape;83;p7"/>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84" name="Google Shape;84;p7"/>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85" name="Google Shape;85;p7"/>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86" name="Google Shape;86;p7"/>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87" name="Google Shape;87;p7"/>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88" name="Google Shape;88;p7"/>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89" name="Google Shape;89;p7"/>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90" name="Google Shape;90;p7"/>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grpSp>
        <p:nvGrpSpPr>
          <p:cNvPr id="92" name="Google Shape;92;p8"/>
          <p:cNvGrpSpPr/>
          <p:nvPr/>
        </p:nvGrpSpPr>
        <p:grpSpPr>
          <a:xfrm>
            <a:off x="0" y="1254910"/>
            <a:ext cx="18288118" cy="9032149"/>
            <a:chOff x="0" y="-47625"/>
            <a:chExt cx="4816592" cy="2378822"/>
          </a:xfrm>
        </p:grpSpPr>
        <p:sp>
          <p:nvSpPr>
            <p:cNvPr id="93" name="Google Shape;93;p8"/>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94" name="Google Shape;94;p8"/>
            <p:cNvSpPr txBox="1"/>
            <p:nvPr/>
          </p:nvSpPr>
          <p:spPr>
            <a:xfrm>
              <a:off x="0" y="-47625"/>
              <a:ext cx="4816500" cy="237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8"/>
          <p:cNvSpPr txBox="1"/>
          <p:nvPr>
            <p:ph type="title"/>
          </p:nvPr>
        </p:nvSpPr>
        <p:spPr>
          <a:xfrm>
            <a:off x="774300" y="2421750"/>
            <a:ext cx="1604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6" name="Google Shape;96;p8"/>
          <p:cNvGrpSpPr/>
          <p:nvPr/>
        </p:nvGrpSpPr>
        <p:grpSpPr>
          <a:xfrm>
            <a:off x="1028700" y="588934"/>
            <a:ext cx="323550" cy="276284"/>
            <a:chOff x="0" y="16894"/>
            <a:chExt cx="431400" cy="368378"/>
          </a:xfrm>
        </p:grpSpPr>
        <p:cxnSp>
          <p:nvCxnSpPr>
            <p:cNvPr id="97" name="Google Shape;97;p8"/>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98" name="Google Shape;98;p8"/>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99" name="Google Shape;99;p8"/>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100" name="Google Shape;100;p8"/>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101" name="Google Shape;101;p8"/>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102" name="Google Shape;102;p8"/>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103" name="Google Shape;103;p8"/>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104" name="Google Shape;104;p8"/>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105" name="Google Shape;105;p8"/>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grpSp>
        <p:nvGrpSpPr>
          <p:cNvPr id="107" name="Google Shape;107;p9"/>
          <p:cNvGrpSpPr/>
          <p:nvPr/>
        </p:nvGrpSpPr>
        <p:grpSpPr>
          <a:xfrm>
            <a:off x="0" y="1254910"/>
            <a:ext cx="18288118" cy="9032149"/>
            <a:chOff x="0" y="-47625"/>
            <a:chExt cx="4816592" cy="2378822"/>
          </a:xfrm>
        </p:grpSpPr>
        <p:sp>
          <p:nvSpPr>
            <p:cNvPr id="108" name="Google Shape;108;p9"/>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109" name="Google Shape;109;p9"/>
            <p:cNvSpPr txBox="1"/>
            <p:nvPr/>
          </p:nvSpPr>
          <p:spPr>
            <a:xfrm>
              <a:off x="0" y="-47625"/>
              <a:ext cx="4816500" cy="2378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9"/>
          <p:cNvGrpSpPr/>
          <p:nvPr/>
        </p:nvGrpSpPr>
        <p:grpSpPr>
          <a:xfrm>
            <a:off x="1028700" y="588934"/>
            <a:ext cx="323550" cy="276284"/>
            <a:chOff x="0" y="16894"/>
            <a:chExt cx="431400" cy="368378"/>
          </a:xfrm>
        </p:grpSpPr>
        <p:cxnSp>
          <p:nvCxnSpPr>
            <p:cNvPr id="111" name="Google Shape;111;p9"/>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112" name="Google Shape;112;p9"/>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113" name="Google Shape;113;p9"/>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114" name="Google Shape;114;p9"/>
          <p:cNvCxnSpPr/>
          <p:nvPr/>
        </p:nvCxnSpPr>
        <p:spPr>
          <a:xfrm>
            <a:off x="11603077" y="887413"/>
            <a:ext cx="755700" cy="0"/>
          </a:xfrm>
          <a:prstGeom prst="straightConnector1">
            <a:avLst/>
          </a:prstGeom>
          <a:noFill/>
          <a:ln cap="flat" cmpd="sng" w="28575">
            <a:solidFill>
              <a:srgbClr val="FFFFFF">
                <a:alpha val="69800"/>
              </a:srgbClr>
            </a:solidFill>
            <a:prstDash val="solid"/>
            <a:round/>
            <a:headEnd len="sm" w="sm" type="none"/>
            <a:tailEnd len="sm" w="sm" type="none"/>
          </a:ln>
        </p:spPr>
      </p:cxnSp>
      <p:sp>
        <p:nvSpPr>
          <p:cNvPr id="115" name="Google Shape;115;p9"/>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116" name="Google Shape;116;p9"/>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117" name="Google Shape;117;p9"/>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118" name="Google Shape;118;p9"/>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119" name="Google Shape;119;p9"/>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120" name="Google Shape;120;p9"/>
          <p:cNvSpPr txBox="1"/>
          <p:nvPr>
            <p:ph type="title"/>
          </p:nvPr>
        </p:nvSpPr>
        <p:spPr>
          <a:xfrm>
            <a:off x="626725" y="2796825"/>
            <a:ext cx="160626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
        <p:nvSpPr>
          <p:cNvPr id="121" name="Google Shape;121;p9"/>
          <p:cNvSpPr txBox="1"/>
          <p:nvPr>
            <p:ph idx="1" type="body"/>
          </p:nvPr>
        </p:nvSpPr>
        <p:spPr>
          <a:xfrm>
            <a:off x="7854213" y="4712275"/>
            <a:ext cx="95694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sz="2400"/>
            </a:lvl1pPr>
            <a:lvl2pPr indent="-381000" lvl="1" marL="914400" algn="l">
              <a:spcBef>
                <a:spcPts val="560"/>
              </a:spcBef>
              <a:spcAft>
                <a:spcPts val="0"/>
              </a:spcAft>
              <a:buClr>
                <a:schemeClr val="dk1"/>
              </a:buClr>
              <a:buSzPts val="2400"/>
              <a:buChar char="–"/>
              <a:defRPr sz="2400"/>
            </a:lvl2pPr>
            <a:lvl3pPr indent="-381000" lvl="2" marL="1371600" algn="l">
              <a:spcBef>
                <a:spcPts val="480"/>
              </a:spcBef>
              <a:spcAft>
                <a:spcPts val="0"/>
              </a:spcAft>
              <a:buClr>
                <a:schemeClr val="dk1"/>
              </a:buClr>
              <a:buSzPts val="2400"/>
              <a:buChar char="•"/>
              <a:defRPr sz="2400"/>
            </a:lvl3pPr>
            <a:lvl4pPr indent="-381000" lvl="3" marL="1828800" algn="l">
              <a:spcBef>
                <a:spcPts val="400"/>
              </a:spcBef>
              <a:spcAft>
                <a:spcPts val="0"/>
              </a:spcAft>
              <a:buClr>
                <a:schemeClr val="dk1"/>
              </a:buClr>
              <a:buSzPts val="2400"/>
              <a:buChar char="–"/>
              <a:defRPr sz="2400"/>
            </a:lvl4pPr>
            <a:lvl5pPr indent="-381000" lvl="4" marL="2286000" algn="l">
              <a:spcBef>
                <a:spcPts val="400"/>
              </a:spcBef>
              <a:spcAft>
                <a:spcPts val="0"/>
              </a:spcAft>
              <a:buClr>
                <a:schemeClr val="dk1"/>
              </a:buClr>
              <a:buSzPts val="2400"/>
              <a:buChar char="»"/>
              <a:defRPr sz="2400"/>
            </a:lvl5pPr>
            <a:lvl6pPr indent="-381000" lvl="5" marL="2743200" algn="l">
              <a:spcBef>
                <a:spcPts val="400"/>
              </a:spcBef>
              <a:spcAft>
                <a:spcPts val="0"/>
              </a:spcAft>
              <a:buClr>
                <a:schemeClr val="dk1"/>
              </a:buClr>
              <a:buSzPts val="2400"/>
              <a:buChar char="•"/>
              <a:defRPr sz="2400"/>
            </a:lvl6pPr>
            <a:lvl7pPr indent="-381000" lvl="6" marL="3200400" algn="l">
              <a:spcBef>
                <a:spcPts val="400"/>
              </a:spcBef>
              <a:spcAft>
                <a:spcPts val="0"/>
              </a:spcAft>
              <a:buClr>
                <a:schemeClr val="dk1"/>
              </a:buClr>
              <a:buSzPts val="2400"/>
              <a:buChar char="•"/>
              <a:defRPr sz="2400"/>
            </a:lvl7pPr>
            <a:lvl8pPr indent="-381000" lvl="7" marL="3657600" algn="l">
              <a:spcBef>
                <a:spcPts val="400"/>
              </a:spcBef>
              <a:spcAft>
                <a:spcPts val="0"/>
              </a:spcAft>
              <a:buClr>
                <a:schemeClr val="dk1"/>
              </a:buClr>
              <a:buSzPts val="2400"/>
              <a:buChar char="•"/>
              <a:defRPr sz="2400"/>
            </a:lvl8pPr>
            <a:lvl9pPr indent="-381000" lvl="8" marL="4114800" algn="l">
              <a:spcBef>
                <a:spcPts val="400"/>
              </a:spcBef>
              <a:spcAft>
                <a:spcPts val="0"/>
              </a:spcAft>
              <a:buClr>
                <a:schemeClr val="dk1"/>
              </a:buClr>
              <a:buSzPts val="2400"/>
              <a:buChar char="•"/>
              <a:defRPr sz="2400"/>
            </a:lvl9pPr>
          </a:lstStyle>
          <a:p/>
        </p:txBody>
      </p:sp>
      <p:sp>
        <p:nvSpPr>
          <p:cNvPr id="122" name="Google Shape;122;p9"/>
          <p:cNvSpPr txBox="1"/>
          <p:nvPr>
            <p:ph idx="2" type="body"/>
          </p:nvPr>
        </p:nvSpPr>
        <p:spPr>
          <a:xfrm>
            <a:off x="2130350" y="4712275"/>
            <a:ext cx="56319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sz="2400"/>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3" name="Shape 123"/>
        <p:cNvGrpSpPr/>
        <p:nvPr/>
      </p:nvGrpSpPr>
      <p:grpSpPr>
        <a:xfrm>
          <a:off x="0" y="0"/>
          <a:ext cx="0" cy="0"/>
          <a:chOff x="0" y="0"/>
          <a:chExt cx="0" cy="0"/>
        </a:xfrm>
      </p:grpSpPr>
      <p:grpSp>
        <p:nvGrpSpPr>
          <p:cNvPr id="124" name="Google Shape;124;p10"/>
          <p:cNvGrpSpPr/>
          <p:nvPr/>
        </p:nvGrpSpPr>
        <p:grpSpPr>
          <a:xfrm>
            <a:off x="1028700" y="588934"/>
            <a:ext cx="323550" cy="276284"/>
            <a:chOff x="0" y="16894"/>
            <a:chExt cx="431400" cy="368378"/>
          </a:xfrm>
        </p:grpSpPr>
        <p:cxnSp>
          <p:nvCxnSpPr>
            <p:cNvPr id="125" name="Google Shape;125;p10"/>
            <p:cNvCxnSpPr/>
            <p:nvPr/>
          </p:nvCxnSpPr>
          <p:spPr>
            <a:xfrm>
              <a:off x="0" y="16894"/>
              <a:ext cx="431400" cy="0"/>
            </a:xfrm>
            <a:prstGeom prst="straightConnector1">
              <a:avLst/>
            </a:prstGeom>
            <a:noFill/>
            <a:ln cap="flat" cmpd="sng" w="33775">
              <a:solidFill>
                <a:srgbClr val="FFFFFF"/>
              </a:solidFill>
              <a:prstDash val="solid"/>
              <a:round/>
              <a:headEnd len="sm" w="sm" type="none"/>
              <a:tailEnd len="sm" w="sm" type="none"/>
            </a:ln>
          </p:spPr>
        </p:cxnSp>
        <p:cxnSp>
          <p:nvCxnSpPr>
            <p:cNvPr id="126" name="Google Shape;126;p10"/>
            <p:cNvCxnSpPr/>
            <p:nvPr/>
          </p:nvCxnSpPr>
          <p:spPr>
            <a:xfrm>
              <a:off x="0" y="206851"/>
              <a:ext cx="431400" cy="0"/>
            </a:xfrm>
            <a:prstGeom prst="straightConnector1">
              <a:avLst/>
            </a:prstGeom>
            <a:noFill/>
            <a:ln cap="flat" cmpd="sng" w="33775">
              <a:solidFill>
                <a:srgbClr val="FFFFFF"/>
              </a:solidFill>
              <a:prstDash val="solid"/>
              <a:round/>
              <a:headEnd len="sm" w="sm" type="none"/>
              <a:tailEnd len="sm" w="sm" type="none"/>
            </a:ln>
          </p:spPr>
        </p:cxnSp>
        <p:cxnSp>
          <p:nvCxnSpPr>
            <p:cNvPr id="127" name="Google Shape;127;p10"/>
            <p:cNvCxnSpPr/>
            <p:nvPr/>
          </p:nvCxnSpPr>
          <p:spPr>
            <a:xfrm>
              <a:off x="0" y="385272"/>
              <a:ext cx="431400" cy="0"/>
            </a:xfrm>
            <a:prstGeom prst="straightConnector1">
              <a:avLst/>
            </a:prstGeom>
            <a:noFill/>
            <a:ln cap="flat" cmpd="sng" w="33775">
              <a:solidFill>
                <a:srgbClr val="FFFFFF"/>
              </a:solidFill>
              <a:prstDash val="solid"/>
              <a:round/>
              <a:headEnd len="sm" w="sm" type="none"/>
              <a:tailEnd len="sm" w="sm" type="none"/>
            </a:ln>
          </p:spPr>
        </p:cxnSp>
      </p:grpSp>
      <p:cxnSp>
        <p:nvCxnSpPr>
          <p:cNvPr id="128" name="Google Shape;128;p10"/>
          <p:cNvCxnSpPr/>
          <p:nvPr/>
        </p:nvCxnSpPr>
        <p:spPr>
          <a:xfrm>
            <a:off x="13080271" y="1028700"/>
            <a:ext cx="755700" cy="0"/>
          </a:xfrm>
          <a:prstGeom prst="straightConnector1">
            <a:avLst/>
          </a:prstGeom>
          <a:noFill/>
          <a:ln cap="flat" cmpd="sng" w="28575">
            <a:solidFill>
              <a:srgbClr val="FFFFFF">
                <a:alpha val="69800"/>
              </a:srgbClr>
            </a:solidFill>
            <a:prstDash val="solid"/>
            <a:round/>
            <a:headEnd len="sm" w="sm" type="none"/>
            <a:tailEnd len="sm" w="sm" type="none"/>
          </a:ln>
        </p:spPr>
      </p:cxnSp>
      <p:grpSp>
        <p:nvGrpSpPr>
          <p:cNvPr id="129" name="Google Shape;129;p10"/>
          <p:cNvGrpSpPr/>
          <p:nvPr/>
        </p:nvGrpSpPr>
        <p:grpSpPr>
          <a:xfrm>
            <a:off x="0" y="-125549"/>
            <a:ext cx="9287353" cy="10385080"/>
            <a:chOff x="0" y="-38100"/>
            <a:chExt cx="4816592" cy="2369400"/>
          </a:xfrm>
        </p:grpSpPr>
        <p:sp>
          <p:nvSpPr>
            <p:cNvPr id="130" name="Google Shape;130;p10"/>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131" name="Google Shape;131;p10"/>
            <p:cNvSpPr txBox="1"/>
            <p:nvPr/>
          </p:nvSpPr>
          <p:spPr>
            <a:xfrm>
              <a:off x="0" y="-38100"/>
              <a:ext cx="4816500" cy="236940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0"/>
          <p:cNvSpPr txBox="1"/>
          <p:nvPr/>
        </p:nvSpPr>
        <p:spPr>
          <a:xfrm>
            <a:off x="14781981" y="584201"/>
            <a:ext cx="720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133" name="Google Shape;133;p10"/>
          <p:cNvSpPr txBox="1"/>
          <p:nvPr/>
        </p:nvSpPr>
        <p:spPr>
          <a:xfrm>
            <a:off x="16395576" y="584201"/>
            <a:ext cx="863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134" name="Google Shape;134;p10"/>
          <p:cNvSpPr txBox="1"/>
          <p:nvPr/>
        </p:nvSpPr>
        <p:spPr>
          <a:xfrm>
            <a:off x="13139951" y="584201"/>
            <a:ext cx="636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135" name="Google Shape;135;p10"/>
          <p:cNvSpPr txBox="1"/>
          <p:nvPr/>
        </p:nvSpPr>
        <p:spPr>
          <a:xfrm>
            <a:off x="11697546" y="584201"/>
            <a:ext cx="56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136" name="Google Shape;136;p10"/>
          <p:cNvSpPr txBox="1"/>
          <p:nvPr/>
        </p:nvSpPr>
        <p:spPr>
          <a:xfrm>
            <a:off x="1548328" y="584201"/>
            <a:ext cx="109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137" name="Google Shape;137;p10"/>
          <p:cNvSpPr txBox="1"/>
          <p:nvPr>
            <p:ph type="title"/>
          </p:nvPr>
        </p:nvSpPr>
        <p:spPr>
          <a:xfrm>
            <a:off x="643450" y="4254400"/>
            <a:ext cx="95478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
        <p:nvSpPr>
          <p:cNvPr id="138" name="Google Shape;138;p10"/>
          <p:cNvSpPr/>
          <p:nvPr>
            <p:ph idx="2" type="pic"/>
          </p:nvPr>
        </p:nvSpPr>
        <p:spPr>
          <a:xfrm>
            <a:off x="12257313" y="3479375"/>
            <a:ext cx="5486400" cy="4114800"/>
          </a:xfrm>
          <a:prstGeom prst="rect">
            <a:avLst/>
          </a:prstGeom>
          <a:noFill/>
          <a:ln>
            <a:noFill/>
          </a:ln>
        </p:spPr>
      </p:sp>
      <p:sp>
        <p:nvSpPr>
          <p:cNvPr id="139" name="Google Shape;139;p10"/>
          <p:cNvSpPr txBox="1"/>
          <p:nvPr>
            <p:ph idx="1" type="body"/>
          </p:nvPr>
        </p:nvSpPr>
        <p:spPr>
          <a:xfrm>
            <a:off x="2205488" y="55488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sz="2400"/>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61300" y="1762550"/>
            <a:ext cx="16046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7" name="Google Shape;7;p1"/>
          <p:cNvSpPr txBox="1"/>
          <p:nvPr>
            <p:ph idx="1" type="body"/>
          </p:nvPr>
        </p:nvSpPr>
        <p:spPr>
          <a:xfrm>
            <a:off x="5600700" y="4936500"/>
            <a:ext cx="8229600" cy="4526100"/>
          </a:xfrm>
          <a:prstGeom prst="rect">
            <a:avLst/>
          </a:prstGeom>
          <a:noFill/>
          <a:ln>
            <a:noFill/>
          </a:ln>
        </p:spPr>
        <p:txBody>
          <a:bodyPr anchorCtr="0" anchor="t" bIns="45700" lIns="91425" spcFirstLastPara="1" rIns="91425" wrap="square" tIns="45700">
            <a:normAutofit/>
          </a:bodyPr>
          <a:lstStyle>
            <a:lvl1pPr indent="-374650" lvl="0" marL="457200" marR="0" rtl="0" algn="l">
              <a:spcBef>
                <a:spcPts val="64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1pPr>
            <a:lvl2pPr indent="-374650" lvl="1" marL="914400" marR="0" rtl="0" algn="l">
              <a:spcBef>
                <a:spcPts val="56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2pPr>
            <a:lvl3pPr indent="-374650" lvl="2" marL="1371600" marR="0" rtl="0" algn="l">
              <a:spcBef>
                <a:spcPts val="48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3pPr>
            <a:lvl4pPr indent="-374650" lvl="3" marL="1828800" marR="0" rtl="0" algn="l">
              <a:spcBef>
                <a:spcPts val="40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4pPr>
            <a:lvl5pPr indent="-374650" lvl="4" marL="2286000" marR="0" rtl="0" algn="l">
              <a:spcBef>
                <a:spcPts val="40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5pPr>
            <a:lvl6pPr indent="-374650" lvl="5" marL="2743200" marR="0" rtl="0" algn="l">
              <a:spcBef>
                <a:spcPts val="40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6pPr>
            <a:lvl7pPr indent="-374650" lvl="6" marL="3200400" marR="0" rtl="0" algn="l">
              <a:spcBef>
                <a:spcPts val="40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7pPr>
            <a:lvl8pPr indent="-374650" lvl="7" marL="3657600" marR="0" rtl="0" algn="l">
              <a:spcBef>
                <a:spcPts val="40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8pPr>
            <a:lvl9pPr indent="-374650" lvl="8" marL="4114800" marR="0" rtl="0" algn="l">
              <a:spcBef>
                <a:spcPts val="400"/>
              </a:spcBef>
              <a:spcAft>
                <a:spcPts val="0"/>
              </a:spcAft>
              <a:buClr>
                <a:schemeClr val="lt1"/>
              </a:buClr>
              <a:buSzPts val="2300"/>
              <a:buFont typeface="Montserrat"/>
              <a:buChar char="•"/>
              <a:defRPr i="0" sz="2300" u="none" cap="none" strike="noStrike">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4.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9.png"/><Relationship Id="rId5"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36.png"/><Relationship Id="rId5"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43.png"/></Relationships>
</file>

<file path=ppt/slides/_rels/slide19.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37.png"/><Relationship Id="rId13" Type="http://schemas.openxmlformats.org/officeDocument/2006/relationships/image" Target="../media/image51.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42.png"/><Relationship Id="rId14" Type="http://schemas.openxmlformats.org/officeDocument/2006/relationships/image" Target="../media/image44.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grpSp>
        <p:nvGrpSpPr>
          <p:cNvPr id="144" name="Google Shape;144;p11"/>
          <p:cNvGrpSpPr/>
          <p:nvPr/>
        </p:nvGrpSpPr>
        <p:grpSpPr>
          <a:xfrm>
            <a:off x="0" y="-180825"/>
            <a:ext cx="10593615" cy="10467894"/>
            <a:chOff x="0" y="-47625"/>
            <a:chExt cx="4816593" cy="2756958"/>
          </a:xfrm>
        </p:grpSpPr>
        <p:sp>
          <p:nvSpPr>
            <p:cNvPr id="145" name="Google Shape;145;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60000"/>
              </a:srgbClr>
            </a:solidFill>
            <a:ln>
              <a:noFill/>
            </a:ln>
          </p:spPr>
        </p:sp>
        <p:sp>
          <p:nvSpPr>
            <p:cNvPr id="146" name="Google Shape;146;p11"/>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1"/>
          <p:cNvGrpSpPr/>
          <p:nvPr/>
        </p:nvGrpSpPr>
        <p:grpSpPr>
          <a:xfrm>
            <a:off x="1028700" y="588933"/>
            <a:ext cx="323519" cy="276283"/>
            <a:chOff x="0" y="16894"/>
            <a:chExt cx="431358" cy="368378"/>
          </a:xfrm>
        </p:grpSpPr>
        <p:cxnSp>
          <p:nvCxnSpPr>
            <p:cNvPr id="148" name="Google Shape;148;p11"/>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149" name="Google Shape;149;p11"/>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150" name="Google Shape;150;p11"/>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sp>
        <p:nvSpPr>
          <p:cNvPr id="151" name="Google Shape;151;p11"/>
          <p:cNvSpPr txBox="1"/>
          <p:nvPr/>
        </p:nvSpPr>
        <p:spPr>
          <a:xfrm>
            <a:off x="1028700" y="3279532"/>
            <a:ext cx="9072049" cy="2343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435" u="none" cap="none" strike="noStrike">
                <a:solidFill>
                  <a:srgbClr val="FFFFFF"/>
                </a:solidFill>
                <a:latin typeface="Montserrat"/>
                <a:ea typeface="Montserrat"/>
                <a:cs typeface="Montserrat"/>
                <a:sym typeface="Montserrat"/>
              </a:rPr>
              <a:t>AIRLINE</a:t>
            </a:r>
            <a:endParaRPr/>
          </a:p>
        </p:txBody>
      </p:sp>
      <p:cxnSp>
        <p:nvCxnSpPr>
          <p:cNvPr id="152" name="Google Shape;152;p11"/>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cxnSp>
        <p:nvCxnSpPr>
          <p:cNvPr id="153" name="Google Shape;153;p11"/>
          <p:cNvCxnSpPr/>
          <p:nvPr/>
        </p:nvCxnSpPr>
        <p:spPr>
          <a:xfrm>
            <a:off x="1028700" y="5548312"/>
            <a:ext cx="3560278" cy="0"/>
          </a:xfrm>
          <a:prstGeom prst="straightConnector1">
            <a:avLst/>
          </a:prstGeom>
          <a:noFill/>
          <a:ln cap="flat" cmpd="sng" w="28575">
            <a:solidFill>
              <a:srgbClr val="FFFFFF"/>
            </a:solidFill>
            <a:prstDash val="solid"/>
            <a:round/>
            <a:headEnd len="sm" w="sm" type="none"/>
            <a:tailEnd len="sm" w="sm" type="none"/>
          </a:ln>
        </p:spPr>
      </p:cxnSp>
      <p:grpSp>
        <p:nvGrpSpPr>
          <p:cNvPr id="154" name="Google Shape;154;p11"/>
          <p:cNvGrpSpPr/>
          <p:nvPr/>
        </p:nvGrpSpPr>
        <p:grpSpPr>
          <a:xfrm>
            <a:off x="1028700" y="7209304"/>
            <a:ext cx="4376537" cy="842276"/>
            <a:chOff x="0" y="-47625"/>
            <a:chExt cx="1152668" cy="221834"/>
          </a:xfrm>
        </p:grpSpPr>
        <p:sp>
          <p:nvSpPr>
            <p:cNvPr id="155" name="Google Shape;155;p11"/>
            <p:cNvSpPr/>
            <p:nvPr/>
          </p:nvSpPr>
          <p:spPr>
            <a:xfrm>
              <a:off x="0" y="0"/>
              <a:ext cx="1152668" cy="174209"/>
            </a:xfrm>
            <a:custGeom>
              <a:rect b="b" l="l" r="r" t="t"/>
              <a:pathLst>
                <a:path extrusionOk="0" h="174209" w="1152668">
                  <a:moveTo>
                    <a:pt x="87105" y="0"/>
                  </a:moveTo>
                  <a:lnTo>
                    <a:pt x="1065564" y="0"/>
                  </a:lnTo>
                  <a:cubicBezTo>
                    <a:pt x="1088665" y="0"/>
                    <a:pt x="1110821" y="9177"/>
                    <a:pt x="1127156" y="25512"/>
                  </a:cubicBezTo>
                  <a:cubicBezTo>
                    <a:pt x="1143491" y="41848"/>
                    <a:pt x="1152668" y="64003"/>
                    <a:pt x="1152668" y="87105"/>
                  </a:cubicBezTo>
                  <a:lnTo>
                    <a:pt x="1152668" y="87105"/>
                  </a:lnTo>
                  <a:cubicBezTo>
                    <a:pt x="1152668" y="110206"/>
                    <a:pt x="1143491" y="132361"/>
                    <a:pt x="1127156" y="148697"/>
                  </a:cubicBezTo>
                  <a:cubicBezTo>
                    <a:pt x="1110821" y="165032"/>
                    <a:pt x="1088665" y="174209"/>
                    <a:pt x="1065564" y="174209"/>
                  </a:cubicBezTo>
                  <a:lnTo>
                    <a:pt x="87105" y="174209"/>
                  </a:lnTo>
                  <a:cubicBezTo>
                    <a:pt x="64003" y="174209"/>
                    <a:pt x="41848" y="165032"/>
                    <a:pt x="25512" y="148697"/>
                  </a:cubicBezTo>
                  <a:cubicBezTo>
                    <a:pt x="9177" y="132361"/>
                    <a:pt x="0" y="110206"/>
                    <a:pt x="0" y="87105"/>
                  </a:cubicBezTo>
                  <a:lnTo>
                    <a:pt x="0" y="87105"/>
                  </a:lnTo>
                  <a:cubicBezTo>
                    <a:pt x="0" y="64003"/>
                    <a:pt x="9177" y="41848"/>
                    <a:pt x="25512" y="25512"/>
                  </a:cubicBezTo>
                  <a:cubicBezTo>
                    <a:pt x="41848" y="9177"/>
                    <a:pt x="64003" y="0"/>
                    <a:pt x="87105" y="0"/>
                  </a:cubicBezTo>
                  <a:close/>
                </a:path>
              </a:pathLst>
            </a:custGeom>
            <a:solidFill>
              <a:srgbClr val="000000">
                <a:alpha val="0"/>
              </a:srgbClr>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txBox="1"/>
            <p:nvPr/>
          </p:nvSpPr>
          <p:spPr>
            <a:xfrm>
              <a:off x="0" y="-47625"/>
              <a:ext cx="1152668" cy="22183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1"/>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158" name="Google Shape;158;p11"/>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159" name="Google Shape;159;p11"/>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160" name="Google Shape;160;p11"/>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161" name="Google Shape;161;p11"/>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162" name="Google Shape;162;p11"/>
          <p:cNvSpPr txBox="1"/>
          <p:nvPr/>
        </p:nvSpPr>
        <p:spPr>
          <a:xfrm>
            <a:off x="1738319" y="7477650"/>
            <a:ext cx="2957299" cy="4387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00" u="none" cap="none" strike="noStrike">
                <a:solidFill>
                  <a:srgbClr val="FFFFFF"/>
                </a:solidFill>
                <a:latin typeface="Montserrat"/>
                <a:ea typeface="Montserrat"/>
                <a:cs typeface="Montserrat"/>
                <a:sym typeface="Montserrat"/>
              </a:rPr>
              <a:t>BUSINESS PLAN </a:t>
            </a:r>
            <a:endParaRPr/>
          </a:p>
        </p:txBody>
      </p:sp>
      <p:sp>
        <p:nvSpPr>
          <p:cNvPr id="163" name="Google Shape;163;p11"/>
          <p:cNvSpPr txBox="1"/>
          <p:nvPr/>
        </p:nvSpPr>
        <p:spPr>
          <a:xfrm>
            <a:off x="1028700" y="5832316"/>
            <a:ext cx="6544146" cy="109283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Open Sans"/>
                <a:ea typeface="Open Sans"/>
                <a:cs typeface="Open Sans"/>
                <a:sym typeface="Open Sans"/>
              </a:rPr>
              <a:t>The airline business plan is a crucial document that outlines the strategy and operations of an airline company. It typically includes details on the target market, routes to be serviced, pricing strategies, marketing plans, financial projections, and more. </a:t>
            </a:r>
            <a:endParaRPr/>
          </a:p>
        </p:txBody>
      </p:sp>
      <p:pic>
        <p:nvPicPr>
          <p:cNvPr id="164" name="Google Shape;164;p11"/>
          <p:cNvPicPr preferRelativeResize="0"/>
          <p:nvPr/>
        </p:nvPicPr>
        <p:blipFill>
          <a:blip r:embed="rId3">
            <a:alphaModFix/>
          </a:blip>
          <a:stretch>
            <a:fillRect/>
          </a:stretch>
        </p:blipFill>
        <p:spPr>
          <a:xfrm>
            <a:off x="-266038" y="-1935775"/>
            <a:ext cx="24494049" cy="13777885"/>
          </a:xfrm>
          <a:prstGeom prst="rect">
            <a:avLst/>
          </a:prstGeom>
          <a:noFill/>
          <a:ln>
            <a:noFill/>
          </a:ln>
        </p:spPr>
      </p:pic>
      <p:pic>
        <p:nvPicPr>
          <p:cNvPr id="165" name="Google Shape;165;p11"/>
          <p:cNvPicPr preferRelativeResize="0"/>
          <p:nvPr/>
        </p:nvPicPr>
        <p:blipFill>
          <a:blip r:embed="rId4">
            <a:alphaModFix/>
          </a:blip>
          <a:stretch>
            <a:fillRect/>
          </a:stretch>
        </p:blipFill>
        <p:spPr>
          <a:xfrm>
            <a:off x="14255629" y="887425"/>
            <a:ext cx="7267746" cy="4164176"/>
          </a:xfrm>
          <a:prstGeom prst="rect">
            <a:avLst/>
          </a:prstGeom>
          <a:noFill/>
          <a:ln>
            <a:noFill/>
          </a:ln>
        </p:spPr>
      </p:pic>
      <p:pic>
        <p:nvPicPr>
          <p:cNvPr id="166" name="Google Shape;166;p11"/>
          <p:cNvPicPr preferRelativeResize="0"/>
          <p:nvPr/>
        </p:nvPicPr>
        <p:blipFill>
          <a:blip r:embed="rId4">
            <a:alphaModFix/>
          </a:blip>
          <a:stretch>
            <a:fillRect/>
          </a:stretch>
        </p:blipFill>
        <p:spPr>
          <a:xfrm>
            <a:off x="4977846" y="7916437"/>
            <a:ext cx="10144325" cy="5812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391" name="Shape 391"/>
        <p:cNvGrpSpPr/>
        <p:nvPr/>
      </p:nvGrpSpPr>
      <p:grpSpPr>
        <a:xfrm>
          <a:off x="0" y="0"/>
          <a:ext cx="0" cy="0"/>
          <a:chOff x="0" y="0"/>
          <a:chExt cx="0" cy="0"/>
        </a:xfrm>
      </p:grpSpPr>
      <p:grpSp>
        <p:nvGrpSpPr>
          <p:cNvPr id="392" name="Google Shape;392;p20"/>
          <p:cNvGrpSpPr/>
          <p:nvPr/>
        </p:nvGrpSpPr>
        <p:grpSpPr>
          <a:xfrm>
            <a:off x="1028700" y="588933"/>
            <a:ext cx="323519" cy="276283"/>
            <a:chOff x="0" y="16894"/>
            <a:chExt cx="431358" cy="368378"/>
          </a:xfrm>
        </p:grpSpPr>
        <p:cxnSp>
          <p:nvCxnSpPr>
            <p:cNvPr id="393" name="Google Shape;393;p20"/>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394" name="Google Shape;394;p20"/>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395" name="Google Shape;395;p20"/>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396" name="Google Shape;396;p20"/>
          <p:cNvCxnSpPr/>
          <p:nvPr/>
        </p:nvCxnSpPr>
        <p:spPr>
          <a:xfrm>
            <a:off x="11603077" y="1042988"/>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397" name="Google Shape;397;p20"/>
          <p:cNvSpPr txBox="1"/>
          <p:nvPr/>
        </p:nvSpPr>
        <p:spPr>
          <a:xfrm>
            <a:off x="1053225" y="1797687"/>
            <a:ext cx="839803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PROJECTS</a:t>
            </a:r>
            <a:endParaRPr/>
          </a:p>
        </p:txBody>
      </p:sp>
      <p:grpSp>
        <p:nvGrpSpPr>
          <p:cNvPr id="398" name="Google Shape;398;p20"/>
          <p:cNvGrpSpPr/>
          <p:nvPr/>
        </p:nvGrpSpPr>
        <p:grpSpPr>
          <a:xfrm>
            <a:off x="0" y="1435737"/>
            <a:ext cx="18288000" cy="8851263"/>
            <a:chOff x="0" y="0"/>
            <a:chExt cx="4816593" cy="2331197"/>
          </a:xfrm>
        </p:grpSpPr>
        <p:sp>
          <p:nvSpPr>
            <p:cNvPr id="399" name="Google Shape;399;p20"/>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400" name="Google Shape;400;p20"/>
            <p:cNvSpPr txBox="1"/>
            <p:nvPr/>
          </p:nvSpPr>
          <p:spPr>
            <a:xfrm>
              <a:off x="0" y="0"/>
              <a:ext cx="4816593" cy="2331197"/>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1" name="Google Shape;401;p20"/>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402" name="Google Shape;402;p20"/>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403" name="Google Shape;403;p20"/>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404" name="Google Shape;404;p20"/>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405" name="Google Shape;405;p20"/>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406" name="Google Shape;406;p20"/>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407" name="Google Shape;407;p20"/>
          <p:cNvSpPr txBox="1"/>
          <p:nvPr/>
        </p:nvSpPr>
        <p:spPr>
          <a:xfrm>
            <a:off x="1053225" y="1918966"/>
            <a:ext cx="11553170"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MARKET RESEARCH</a:t>
            </a:r>
            <a:endParaRPr/>
          </a:p>
        </p:txBody>
      </p:sp>
      <p:sp>
        <p:nvSpPr>
          <p:cNvPr id="408" name="Google Shape;408;p20"/>
          <p:cNvSpPr txBox="1"/>
          <p:nvPr/>
        </p:nvSpPr>
        <p:spPr>
          <a:xfrm>
            <a:off x="1053225" y="3462016"/>
            <a:ext cx="13054070"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the featured statistic</a:t>
            </a:r>
            <a:endParaRPr/>
          </a:p>
        </p:txBody>
      </p:sp>
      <p:pic>
        <p:nvPicPr>
          <p:cNvPr id="409" name="Google Shape;409;p20"/>
          <p:cNvPicPr preferRelativeResize="0"/>
          <p:nvPr/>
        </p:nvPicPr>
        <p:blipFill rotWithShape="1">
          <a:blip r:embed="rId3">
            <a:alphaModFix/>
          </a:blip>
          <a:srcRect b="0" l="0" r="0" t="0"/>
          <a:stretch/>
        </p:blipFill>
        <p:spPr>
          <a:xfrm>
            <a:off x="732419" y="4156576"/>
            <a:ext cx="3849673" cy="3849673"/>
          </a:xfrm>
          <a:prstGeom prst="rect">
            <a:avLst/>
          </a:prstGeom>
          <a:noFill/>
          <a:ln>
            <a:noFill/>
          </a:ln>
        </p:spPr>
      </p:pic>
      <p:sp>
        <p:nvSpPr>
          <p:cNvPr id="410" name="Google Shape;410;p20"/>
          <p:cNvSpPr txBox="1"/>
          <p:nvPr/>
        </p:nvSpPr>
        <p:spPr>
          <a:xfrm>
            <a:off x="1190533" y="8266467"/>
            <a:ext cx="3538878"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the featured statistic.</a:t>
            </a:r>
            <a:endParaRPr/>
          </a:p>
        </p:txBody>
      </p:sp>
      <p:sp>
        <p:nvSpPr>
          <p:cNvPr id="411" name="Google Shape;411;p20"/>
          <p:cNvSpPr txBox="1"/>
          <p:nvPr/>
        </p:nvSpPr>
        <p:spPr>
          <a:xfrm>
            <a:off x="13373004" y="8266467"/>
            <a:ext cx="3538878"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the featured statistic.</a:t>
            </a:r>
            <a:endParaRPr/>
          </a:p>
        </p:txBody>
      </p:sp>
      <p:sp>
        <p:nvSpPr>
          <p:cNvPr id="412" name="Google Shape;412;p20"/>
          <p:cNvSpPr txBox="1"/>
          <p:nvPr/>
        </p:nvSpPr>
        <p:spPr>
          <a:xfrm>
            <a:off x="7374561" y="8266467"/>
            <a:ext cx="3538878"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the featured statistic.</a:t>
            </a:r>
            <a:endParaRPr/>
          </a:p>
        </p:txBody>
      </p:sp>
      <p:pic>
        <p:nvPicPr>
          <p:cNvPr id="413" name="Google Shape;413;p20"/>
          <p:cNvPicPr preferRelativeResize="0"/>
          <p:nvPr/>
        </p:nvPicPr>
        <p:blipFill rotWithShape="1">
          <a:blip r:embed="rId4">
            <a:alphaModFix/>
          </a:blip>
          <a:srcRect b="0" l="0" r="0" t="0"/>
          <a:stretch/>
        </p:blipFill>
        <p:spPr>
          <a:xfrm>
            <a:off x="6709771" y="4156576"/>
            <a:ext cx="3849673" cy="3849673"/>
          </a:xfrm>
          <a:prstGeom prst="rect">
            <a:avLst/>
          </a:prstGeom>
          <a:noFill/>
          <a:ln>
            <a:noFill/>
          </a:ln>
        </p:spPr>
      </p:pic>
      <p:pic>
        <p:nvPicPr>
          <p:cNvPr id="414" name="Google Shape;414;p20"/>
          <p:cNvPicPr preferRelativeResize="0"/>
          <p:nvPr/>
        </p:nvPicPr>
        <p:blipFill rotWithShape="1">
          <a:blip r:embed="rId5">
            <a:alphaModFix/>
          </a:blip>
          <a:srcRect b="0" l="0" r="0" t="0"/>
          <a:stretch/>
        </p:blipFill>
        <p:spPr>
          <a:xfrm>
            <a:off x="12687123" y="4156576"/>
            <a:ext cx="3849673" cy="38496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418" name="Shape 418"/>
        <p:cNvGrpSpPr/>
        <p:nvPr/>
      </p:nvGrpSpPr>
      <p:grpSpPr>
        <a:xfrm>
          <a:off x="0" y="0"/>
          <a:ext cx="0" cy="0"/>
          <a:chOff x="0" y="0"/>
          <a:chExt cx="0" cy="0"/>
        </a:xfrm>
      </p:grpSpPr>
      <p:grpSp>
        <p:nvGrpSpPr>
          <p:cNvPr id="419" name="Google Shape;419;p21"/>
          <p:cNvGrpSpPr/>
          <p:nvPr/>
        </p:nvGrpSpPr>
        <p:grpSpPr>
          <a:xfrm>
            <a:off x="1028700" y="588933"/>
            <a:ext cx="323519" cy="276283"/>
            <a:chOff x="0" y="16894"/>
            <a:chExt cx="431358" cy="368378"/>
          </a:xfrm>
        </p:grpSpPr>
        <p:cxnSp>
          <p:nvCxnSpPr>
            <p:cNvPr id="420" name="Google Shape;420;p21"/>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421" name="Google Shape;421;p21"/>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422" name="Google Shape;422;p21"/>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423" name="Google Shape;423;p21"/>
          <p:cNvCxnSpPr/>
          <p:nvPr/>
        </p:nvCxnSpPr>
        <p:spPr>
          <a:xfrm>
            <a:off x="11603077" y="1042988"/>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424" name="Google Shape;424;p21"/>
          <p:cNvGrpSpPr/>
          <p:nvPr/>
        </p:nvGrpSpPr>
        <p:grpSpPr>
          <a:xfrm>
            <a:off x="0" y="1435737"/>
            <a:ext cx="18288000" cy="8851263"/>
            <a:chOff x="0" y="0"/>
            <a:chExt cx="4816593" cy="2331197"/>
          </a:xfrm>
        </p:grpSpPr>
        <p:sp>
          <p:nvSpPr>
            <p:cNvPr id="425" name="Google Shape;425;p21"/>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426" name="Google Shape;426;p21"/>
            <p:cNvSpPr txBox="1"/>
            <p:nvPr/>
          </p:nvSpPr>
          <p:spPr>
            <a:xfrm>
              <a:off x="0" y="0"/>
              <a:ext cx="4816593" cy="2331197"/>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7" name="Google Shape;427;p21"/>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428" name="Google Shape;428;p21"/>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429" name="Google Shape;429;p21"/>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430" name="Google Shape;430;p21"/>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431" name="Google Shape;431;p21"/>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432" name="Google Shape;432;p21"/>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grpSp>
        <p:nvGrpSpPr>
          <p:cNvPr id="433" name="Google Shape;433;p21"/>
          <p:cNvGrpSpPr/>
          <p:nvPr/>
        </p:nvGrpSpPr>
        <p:grpSpPr>
          <a:xfrm>
            <a:off x="5861997" y="2595569"/>
            <a:ext cx="2662931" cy="2792505"/>
            <a:chOff x="0" y="-28575"/>
            <a:chExt cx="589694" cy="618387"/>
          </a:xfrm>
        </p:grpSpPr>
        <p:sp>
          <p:nvSpPr>
            <p:cNvPr id="434" name="Google Shape;434;p21"/>
            <p:cNvSpPr/>
            <p:nvPr/>
          </p:nvSpPr>
          <p:spPr>
            <a:xfrm>
              <a:off x="0" y="0"/>
              <a:ext cx="589694" cy="589812"/>
            </a:xfrm>
            <a:custGeom>
              <a:rect b="b" l="l" r="r" t="t"/>
              <a:pathLst>
                <a:path extrusionOk="0" h="589812" w="589694">
                  <a:moveTo>
                    <a:pt x="0" y="0"/>
                  </a:moveTo>
                  <a:lnTo>
                    <a:pt x="589694" y="0"/>
                  </a:lnTo>
                  <a:lnTo>
                    <a:pt x="589694" y="589812"/>
                  </a:lnTo>
                  <a:lnTo>
                    <a:pt x="0" y="58981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35" name="Google Shape;435;p21"/>
            <p:cNvSpPr txBox="1"/>
            <p:nvPr/>
          </p:nvSpPr>
          <p:spPr>
            <a:xfrm>
              <a:off x="0" y="-28575"/>
              <a:ext cx="589694" cy="6183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1"/>
          <p:cNvGrpSpPr/>
          <p:nvPr/>
        </p:nvGrpSpPr>
        <p:grpSpPr>
          <a:xfrm>
            <a:off x="5861997" y="5984059"/>
            <a:ext cx="2662931" cy="2792505"/>
            <a:chOff x="0" y="-28575"/>
            <a:chExt cx="589694" cy="618387"/>
          </a:xfrm>
        </p:grpSpPr>
        <p:sp>
          <p:nvSpPr>
            <p:cNvPr id="437" name="Google Shape;437;p21"/>
            <p:cNvSpPr/>
            <p:nvPr/>
          </p:nvSpPr>
          <p:spPr>
            <a:xfrm>
              <a:off x="0" y="0"/>
              <a:ext cx="589694" cy="589812"/>
            </a:xfrm>
            <a:custGeom>
              <a:rect b="b" l="l" r="r" t="t"/>
              <a:pathLst>
                <a:path extrusionOk="0" h="589812" w="589694">
                  <a:moveTo>
                    <a:pt x="0" y="0"/>
                  </a:moveTo>
                  <a:lnTo>
                    <a:pt x="589694" y="0"/>
                  </a:lnTo>
                  <a:lnTo>
                    <a:pt x="589694" y="589812"/>
                  </a:lnTo>
                  <a:lnTo>
                    <a:pt x="0" y="58981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38" name="Google Shape;438;p21"/>
            <p:cNvSpPr txBox="1"/>
            <p:nvPr/>
          </p:nvSpPr>
          <p:spPr>
            <a:xfrm>
              <a:off x="0" y="-28575"/>
              <a:ext cx="589694" cy="6183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1"/>
          <p:cNvGrpSpPr/>
          <p:nvPr/>
        </p:nvGrpSpPr>
        <p:grpSpPr>
          <a:xfrm>
            <a:off x="9763072" y="2595569"/>
            <a:ext cx="2662931" cy="2792505"/>
            <a:chOff x="0" y="-28575"/>
            <a:chExt cx="589694" cy="618387"/>
          </a:xfrm>
        </p:grpSpPr>
        <p:sp>
          <p:nvSpPr>
            <p:cNvPr id="440" name="Google Shape;440;p21"/>
            <p:cNvSpPr/>
            <p:nvPr/>
          </p:nvSpPr>
          <p:spPr>
            <a:xfrm>
              <a:off x="0" y="0"/>
              <a:ext cx="589694" cy="589812"/>
            </a:xfrm>
            <a:custGeom>
              <a:rect b="b" l="l" r="r" t="t"/>
              <a:pathLst>
                <a:path extrusionOk="0" h="589812" w="589694">
                  <a:moveTo>
                    <a:pt x="0" y="0"/>
                  </a:moveTo>
                  <a:lnTo>
                    <a:pt x="589694" y="0"/>
                  </a:lnTo>
                  <a:lnTo>
                    <a:pt x="589694" y="589812"/>
                  </a:lnTo>
                  <a:lnTo>
                    <a:pt x="0" y="58981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41" name="Google Shape;441;p21"/>
            <p:cNvSpPr txBox="1"/>
            <p:nvPr/>
          </p:nvSpPr>
          <p:spPr>
            <a:xfrm>
              <a:off x="0" y="-28575"/>
              <a:ext cx="589694" cy="6183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1"/>
          <p:cNvGrpSpPr/>
          <p:nvPr/>
        </p:nvGrpSpPr>
        <p:grpSpPr>
          <a:xfrm>
            <a:off x="9763072" y="5984059"/>
            <a:ext cx="2662931" cy="2792505"/>
            <a:chOff x="0" y="-28575"/>
            <a:chExt cx="589694" cy="618387"/>
          </a:xfrm>
        </p:grpSpPr>
        <p:sp>
          <p:nvSpPr>
            <p:cNvPr id="443" name="Google Shape;443;p21"/>
            <p:cNvSpPr/>
            <p:nvPr/>
          </p:nvSpPr>
          <p:spPr>
            <a:xfrm>
              <a:off x="0" y="0"/>
              <a:ext cx="589694" cy="589812"/>
            </a:xfrm>
            <a:custGeom>
              <a:rect b="b" l="l" r="r" t="t"/>
              <a:pathLst>
                <a:path extrusionOk="0" h="589812" w="589694">
                  <a:moveTo>
                    <a:pt x="0" y="0"/>
                  </a:moveTo>
                  <a:lnTo>
                    <a:pt x="589694" y="0"/>
                  </a:lnTo>
                  <a:lnTo>
                    <a:pt x="589694" y="589812"/>
                  </a:lnTo>
                  <a:lnTo>
                    <a:pt x="0" y="58981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44" name="Google Shape;444;p21"/>
            <p:cNvSpPr txBox="1"/>
            <p:nvPr/>
          </p:nvSpPr>
          <p:spPr>
            <a:xfrm>
              <a:off x="0" y="-28575"/>
              <a:ext cx="589694" cy="61838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5" name="Google Shape;445;p21"/>
          <p:cNvSpPr txBox="1"/>
          <p:nvPr/>
        </p:nvSpPr>
        <p:spPr>
          <a:xfrm>
            <a:off x="6542208" y="2857500"/>
            <a:ext cx="1302509"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S</a:t>
            </a:r>
            <a:endParaRPr/>
          </a:p>
        </p:txBody>
      </p:sp>
      <p:sp>
        <p:nvSpPr>
          <p:cNvPr id="446" name="Google Shape;446;p21"/>
          <p:cNvSpPr txBox="1"/>
          <p:nvPr/>
        </p:nvSpPr>
        <p:spPr>
          <a:xfrm>
            <a:off x="6417944" y="6301831"/>
            <a:ext cx="1551037"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O</a:t>
            </a:r>
            <a:endParaRPr/>
          </a:p>
        </p:txBody>
      </p:sp>
      <p:sp>
        <p:nvSpPr>
          <p:cNvPr id="447" name="Google Shape;447;p21"/>
          <p:cNvSpPr txBox="1"/>
          <p:nvPr/>
        </p:nvSpPr>
        <p:spPr>
          <a:xfrm>
            <a:off x="10519253" y="6301831"/>
            <a:ext cx="1150569"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T</a:t>
            </a:r>
            <a:endParaRPr/>
          </a:p>
        </p:txBody>
      </p:sp>
      <p:sp>
        <p:nvSpPr>
          <p:cNvPr id="448" name="Google Shape;448;p21"/>
          <p:cNvSpPr txBox="1"/>
          <p:nvPr/>
        </p:nvSpPr>
        <p:spPr>
          <a:xfrm>
            <a:off x="9994021" y="2857500"/>
            <a:ext cx="2201033"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Montserrat"/>
                <a:ea typeface="Montserrat"/>
                <a:cs typeface="Montserrat"/>
                <a:sym typeface="Montserrat"/>
              </a:rPr>
              <a:t>W</a:t>
            </a:r>
            <a:endParaRPr/>
          </a:p>
        </p:txBody>
      </p:sp>
      <p:sp>
        <p:nvSpPr>
          <p:cNvPr id="449" name="Google Shape;449;p21"/>
          <p:cNvSpPr txBox="1"/>
          <p:nvPr/>
        </p:nvSpPr>
        <p:spPr>
          <a:xfrm>
            <a:off x="1352219" y="2857500"/>
            <a:ext cx="35388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STRENGTHS</a:t>
            </a:r>
            <a:endParaRPr/>
          </a:p>
        </p:txBody>
      </p:sp>
      <p:sp>
        <p:nvSpPr>
          <p:cNvPr id="450" name="Google Shape;450;p21"/>
          <p:cNvSpPr txBox="1"/>
          <p:nvPr/>
        </p:nvSpPr>
        <p:spPr>
          <a:xfrm>
            <a:off x="13288560" y="2857500"/>
            <a:ext cx="35388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WEAKNESSES</a:t>
            </a:r>
            <a:endParaRPr/>
          </a:p>
        </p:txBody>
      </p:sp>
      <p:sp>
        <p:nvSpPr>
          <p:cNvPr id="451" name="Google Shape;451;p21"/>
          <p:cNvSpPr txBox="1"/>
          <p:nvPr/>
        </p:nvSpPr>
        <p:spPr>
          <a:xfrm>
            <a:off x="1352219" y="6301831"/>
            <a:ext cx="35388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OPPORTUNITIES</a:t>
            </a:r>
            <a:endParaRPr/>
          </a:p>
        </p:txBody>
      </p:sp>
      <p:sp>
        <p:nvSpPr>
          <p:cNvPr id="452" name="Google Shape;452;p21"/>
          <p:cNvSpPr txBox="1"/>
          <p:nvPr/>
        </p:nvSpPr>
        <p:spPr>
          <a:xfrm>
            <a:off x="13288560" y="6301831"/>
            <a:ext cx="35388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THREATS</a:t>
            </a:r>
            <a:endParaRPr/>
          </a:p>
        </p:txBody>
      </p:sp>
      <p:sp>
        <p:nvSpPr>
          <p:cNvPr id="453" name="Google Shape;453;p21"/>
          <p:cNvSpPr txBox="1"/>
          <p:nvPr/>
        </p:nvSpPr>
        <p:spPr>
          <a:xfrm>
            <a:off x="1352219" y="3573780"/>
            <a:ext cx="3538878" cy="12344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sets you apart? What are your good qualities?</a:t>
            </a:r>
            <a:endParaRPr/>
          </a:p>
        </p:txBody>
      </p:sp>
      <p:sp>
        <p:nvSpPr>
          <p:cNvPr id="454" name="Google Shape;454;p21"/>
          <p:cNvSpPr txBox="1"/>
          <p:nvPr/>
        </p:nvSpPr>
        <p:spPr>
          <a:xfrm>
            <a:off x="13288560" y="3573780"/>
            <a:ext cx="3538878" cy="12344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Are resources adequate? What do others do better than you?</a:t>
            </a:r>
            <a:endParaRPr/>
          </a:p>
        </p:txBody>
      </p:sp>
      <p:sp>
        <p:nvSpPr>
          <p:cNvPr id="455" name="Google Shape;455;p21"/>
          <p:cNvSpPr txBox="1"/>
          <p:nvPr/>
        </p:nvSpPr>
        <p:spPr>
          <a:xfrm>
            <a:off x="1352219" y="7016206"/>
            <a:ext cx="3538878"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Are demands shifting? How can it be improved?</a:t>
            </a:r>
            <a:endParaRPr/>
          </a:p>
        </p:txBody>
      </p:sp>
      <p:sp>
        <p:nvSpPr>
          <p:cNvPr id="456" name="Google Shape;456;p21"/>
          <p:cNvSpPr txBox="1"/>
          <p:nvPr/>
        </p:nvSpPr>
        <p:spPr>
          <a:xfrm>
            <a:off x="13288560" y="7016206"/>
            <a:ext cx="3538878"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are factors outside of your control?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460" name="Shape 460"/>
        <p:cNvGrpSpPr/>
        <p:nvPr/>
      </p:nvGrpSpPr>
      <p:grpSpPr>
        <a:xfrm>
          <a:off x="0" y="0"/>
          <a:ext cx="0" cy="0"/>
          <a:chOff x="0" y="0"/>
          <a:chExt cx="0" cy="0"/>
        </a:xfrm>
      </p:grpSpPr>
      <p:grpSp>
        <p:nvGrpSpPr>
          <p:cNvPr id="461" name="Google Shape;461;p22"/>
          <p:cNvGrpSpPr/>
          <p:nvPr/>
        </p:nvGrpSpPr>
        <p:grpSpPr>
          <a:xfrm>
            <a:off x="1028700" y="588933"/>
            <a:ext cx="323519" cy="276283"/>
            <a:chOff x="0" y="16894"/>
            <a:chExt cx="431358" cy="368378"/>
          </a:xfrm>
        </p:grpSpPr>
        <p:cxnSp>
          <p:nvCxnSpPr>
            <p:cNvPr id="462" name="Google Shape;462;p22"/>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463" name="Google Shape;463;p22"/>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464" name="Google Shape;464;p22"/>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465" name="Google Shape;465;p22"/>
          <p:cNvCxnSpPr/>
          <p:nvPr/>
        </p:nvCxnSpPr>
        <p:spPr>
          <a:xfrm>
            <a:off x="11603077" y="1042988"/>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466" name="Google Shape;466;p22"/>
          <p:cNvGrpSpPr/>
          <p:nvPr/>
        </p:nvGrpSpPr>
        <p:grpSpPr>
          <a:xfrm>
            <a:off x="0" y="1435737"/>
            <a:ext cx="18288000" cy="8851263"/>
            <a:chOff x="0" y="0"/>
            <a:chExt cx="4816593" cy="2331197"/>
          </a:xfrm>
        </p:grpSpPr>
        <p:sp>
          <p:nvSpPr>
            <p:cNvPr id="467" name="Google Shape;467;p22"/>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468" name="Google Shape;468;p22"/>
            <p:cNvSpPr txBox="1"/>
            <p:nvPr/>
          </p:nvSpPr>
          <p:spPr>
            <a:xfrm>
              <a:off x="0" y="0"/>
              <a:ext cx="4816593" cy="2331197"/>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9" name="Google Shape;469;p22"/>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470" name="Google Shape;470;p22"/>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471" name="Google Shape;471;p22"/>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472" name="Google Shape;472;p22"/>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473" name="Google Shape;473;p22"/>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474" name="Google Shape;474;p22"/>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475" name="Google Shape;475;p22"/>
          <p:cNvSpPr txBox="1"/>
          <p:nvPr/>
        </p:nvSpPr>
        <p:spPr>
          <a:xfrm>
            <a:off x="1053225" y="1918966"/>
            <a:ext cx="11553170"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TESTIMONIALS</a:t>
            </a:r>
            <a:endParaRPr/>
          </a:p>
        </p:txBody>
      </p:sp>
      <p:sp>
        <p:nvSpPr>
          <p:cNvPr id="476" name="Google Shape;476;p22"/>
          <p:cNvSpPr txBox="1"/>
          <p:nvPr/>
        </p:nvSpPr>
        <p:spPr>
          <a:xfrm>
            <a:off x="6930890" y="7405986"/>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CLIENT NAME</a:t>
            </a:r>
            <a:endParaRPr/>
          </a:p>
        </p:txBody>
      </p:sp>
      <p:sp>
        <p:nvSpPr>
          <p:cNvPr id="477" name="Google Shape;477;p22"/>
          <p:cNvSpPr txBox="1"/>
          <p:nvPr/>
        </p:nvSpPr>
        <p:spPr>
          <a:xfrm>
            <a:off x="6930890" y="8191893"/>
            <a:ext cx="3306074"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478" name="Google Shape;478;p22"/>
          <p:cNvSpPr txBox="1"/>
          <p:nvPr/>
        </p:nvSpPr>
        <p:spPr>
          <a:xfrm>
            <a:off x="1053225" y="7405986"/>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CLIENT NAME</a:t>
            </a:r>
            <a:endParaRPr/>
          </a:p>
        </p:txBody>
      </p:sp>
      <p:sp>
        <p:nvSpPr>
          <p:cNvPr id="479" name="Google Shape;479;p22"/>
          <p:cNvSpPr txBox="1"/>
          <p:nvPr/>
        </p:nvSpPr>
        <p:spPr>
          <a:xfrm>
            <a:off x="1053225" y="8191893"/>
            <a:ext cx="3306074"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480" name="Google Shape;480;p22"/>
          <p:cNvSpPr txBox="1"/>
          <p:nvPr/>
        </p:nvSpPr>
        <p:spPr>
          <a:xfrm>
            <a:off x="12808554" y="7405986"/>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CLIENT NAME</a:t>
            </a:r>
            <a:endParaRPr/>
          </a:p>
        </p:txBody>
      </p:sp>
      <p:sp>
        <p:nvSpPr>
          <p:cNvPr id="481" name="Google Shape;481;p22"/>
          <p:cNvSpPr txBox="1"/>
          <p:nvPr/>
        </p:nvSpPr>
        <p:spPr>
          <a:xfrm>
            <a:off x="12808554" y="8191893"/>
            <a:ext cx="3306074"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pic>
        <p:nvPicPr>
          <p:cNvPr id="482" name="Google Shape;482;p22"/>
          <p:cNvPicPr preferRelativeResize="0"/>
          <p:nvPr/>
        </p:nvPicPr>
        <p:blipFill>
          <a:blip r:embed="rId3">
            <a:alphaModFix/>
          </a:blip>
          <a:stretch>
            <a:fillRect/>
          </a:stretch>
        </p:blipFill>
        <p:spPr>
          <a:xfrm>
            <a:off x="1028699" y="3594475"/>
            <a:ext cx="3330600" cy="3348823"/>
          </a:xfrm>
          <a:prstGeom prst="rect">
            <a:avLst/>
          </a:prstGeom>
          <a:noFill/>
          <a:ln>
            <a:noFill/>
          </a:ln>
        </p:spPr>
      </p:pic>
      <p:pic>
        <p:nvPicPr>
          <p:cNvPr id="483" name="Google Shape;483;p22"/>
          <p:cNvPicPr preferRelativeResize="0"/>
          <p:nvPr/>
        </p:nvPicPr>
        <p:blipFill>
          <a:blip r:embed="rId4">
            <a:alphaModFix/>
          </a:blip>
          <a:stretch>
            <a:fillRect/>
          </a:stretch>
        </p:blipFill>
        <p:spPr>
          <a:xfrm>
            <a:off x="6930900" y="3630950"/>
            <a:ext cx="3330600" cy="3348789"/>
          </a:xfrm>
          <a:prstGeom prst="rect">
            <a:avLst/>
          </a:prstGeom>
          <a:noFill/>
          <a:ln>
            <a:noFill/>
          </a:ln>
        </p:spPr>
      </p:pic>
      <p:pic>
        <p:nvPicPr>
          <p:cNvPr id="484" name="Google Shape;484;p22"/>
          <p:cNvPicPr preferRelativeResize="0"/>
          <p:nvPr/>
        </p:nvPicPr>
        <p:blipFill>
          <a:blip r:embed="rId5">
            <a:alphaModFix/>
          </a:blip>
          <a:stretch>
            <a:fillRect/>
          </a:stretch>
        </p:blipFill>
        <p:spPr>
          <a:xfrm>
            <a:off x="12833100" y="3556700"/>
            <a:ext cx="3404471" cy="3423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488" name="Shape 488"/>
        <p:cNvGrpSpPr/>
        <p:nvPr/>
      </p:nvGrpSpPr>
      <p:grpSpPr>
        <a:xfrm>
          <a:off x="0" y="0"/>
          <a:ext cx="0" cy="0"/>
          <a:chOff x="0" y="0"/>
          <a:chExt cx="0" cy="0"/>
        </a:xfrm>
      </p:grpSpPr>
      <p:grpSp>
        <p:nvGrpSpPr>
          <p:cNvPr id="489" name="Google Shape;489;p23"/>
          <p:cNvGrpSpPr/>
          <p:nvPr/>
        </p:nvGrpSpPr>
        <p:grpSpPr>
          <a:xfrm>
            <a:off x="0" y="-180826"/>
            <a:ext cx="11119757" cy="10493209"/>
            <a:chOff x="0" y="-47625"/>
            <a:chExt cx="2928660" cy="2763644"/>
          </a:xfrm>
        </p:grpSpPr>
        <p:sp>
          <p:nvSpPr>
            <p:cNvPr id="490" name="Google Shape;490;p23"/>
            <p:cNvSpPr/>
            <p:nvPr/>
          </p:nvSpPr>
          <p:spPr>
            <a:xfrm>
              <a:off x="0" y="0"/>
              <a:ext cx="2928660" cy="2716019"/>
            </a:xfrm>
            <a:custGeom>
              <a:rect b="b" l="l" r="r" t="t"/>
              <a:pathLst>
                <a:path extrusionOk="0" h="2716019" w="2928660">
                  <a:moveTo>
                    <a:pt x="0" y="0"/>
                  </a:moveTo>
                  <a:lnTo>
                    <a:pt x="2928660" y="0"/>
                  </a:lnTo>
                  <a:lnTo>
                    <a:pt x="2928660" y="2716019"/>
                  </a:lnTo>
                  <a:lnTo>
                    <a:pt x="0" y="2716019"/>
                  </a:lnTo>
                  <a:close/>
                </a:path>
              </a:pathLst>
            </a:custGeom>
            <a:solidFill>
              <a:srgbClr val="000000">
                <a:alpha val="60000"/>
              </a:srgbClr>
            </a:solidFill>
            <a:ln>
              <a:noFill/>
            </a:ln>
          </p:spPr>
        </p:sp>
        <p:sp>
          <p:nvSpPr>
            <p:cNvPr id="491" name="Google Shape;491;p23"/>
            <p:cNvSpPr txBox="1"/>
            <p:nvPr/>
          </p:nvSpPr>
          <p:spPr>
            <a:xfrm>
              <a:off x="0" y="-47625"/>
              <a:ext cx="2928660" cy="276364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92" name="Google Shape;492;p23"/>
          <p:cNvCxnSpPr/>
          <p:nvPr/>
        </p:nvCxnSpPr>
        <p:spPr>
          <a:xfrm rot="10800000">
            <a:off x="11110232" y="-2719417"/>
            <a:ext cx="0" cy="18570737"/>
          </a:xfrm>
          <a:prstGeom prst="straightConnector1">
            <a:avLst/>
          </a:prstGeom>
          <a:noFill/>
          <a:ln cap="flat" cmpd="sng" w="19050">
            <a:solidFill>
              <a:srgbClr val="FFFFFF"/>
            </a:solidFill>
            <a:prstDash val="solid"/>
            <a:round/>
            <a:headEnd len="sm" w="sm" type="none"/>
            <a:tailEnd len="sm" w="sm" type="none"/>
          </a:ln>
        </p:spPr>
      </p:cxnSp>
      <p:grpSp>
        <p:nvGrpSpPr>
          <p:cNvPr id="493" name="Google Shape;493;p23"/>
          <p:cNvGrpSpPr/>
          <p:nvPr/>
        </p:nvGrpSpPr>
        <p:grpSpPr>
          <a:xfrm>
            <a:off x="1028700" y="588933"/>
            <a:ext cx="323519" cy="276283"/>
            <a:chOff x="0" y="16894"/>
            <a:chExt cx="431358" cy="368378"/>
          </a:xfrm>
        </p:grpSpPr>
        <p:cxnSp>
          <p:nvCxnSpPr>
            <p:cNvPr id="494" name="Google Shape;494;p23"/>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495" name="Google Shape;495;p23"/>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496" name="Google Shape;496;p23"/>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497" name="Google Shape;497;p23"/>
          <p:cNvCxnSpPr/>
          <p:nvPr/>
        </p:nvCxnSpPr>
        <p:spPr>
          <a:xfrm>
            <a:off x="13080271" y="1028700"/>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498" name="Google Shape;498;p23"/>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499" name="Google Shape;499;p23"/>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500" name="Google Shape;500;p23"/>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501" name="Google Shape;501;p23"/>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502" name="Google Shape;502;p23"/>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503" name="Google Shape;503;p23"/>
          <p:cNvSpPr txBox="1"/>
          <p:nvPr/>
        </p:nvSpPr>
        <p:spPr>
          <a:xfrm>
            <a:off x="1053225" y="1918966"/>
            <a:ext cx="11553170"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ABOUT US</a:t>
            </a:r>
            <a:endParaRPr/>
          </a:p>
        </p:txBody>
      </p:sp>
      <p:sp>
        <p:nvSpPr>
          <p:cNvPr id="504" name="Google Shape;504;p23"/>
          <p:cNvSpPr txBox="1"/>
          <p:nvPr/>
        </p:nvSpPr>
        <p:spPr>
          <a:xfrm>
            <a:off x="1053225" y="3271525"/>
            <a:ext cx="6234900" cy="588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Open Sans"/>
                <a:ea typeface="Open Sans"/>
                <a:cs typeface="Open Sans"/>
                <a:sym typeface="Open Sans"/>
              </a:rPr>
              <a:t>At our core, we believe in creating a community where everyone is welcomed with open arms and embraced for who they are. Our mission is to foster a space where diversity is celebrated, and inclusivity is our guiding principle. We are dedicated to providing a platform where individuals from all walks of life can come together, share their stories, and support each other on their journey. Join us as we strive to make the world a more accepting and understanding place for all. Welcome to our community, where you are valued, respected, and cherished.</a:t>
            </a:r>
            <a:endParaRPr/>
          </a:p>
        </p:txBody>
      </p:sp>
      <p:pic>
        <p:nvPicPr>
          <p:cNvPr id="505" name="Google Shape;505;p23"/>
          <p:cNvPicPr preferRelativeResize="0"/>
          <p:nvPr/>
        </p:nvPicPr>
        <p:blipFill>
          <a:blip r:embed="rId3">
            <a:alphaModFix/>
          </a:blip>
          <a:stretch>
            <a:fillRect/>
          </a:stretch>
        </p:blipFill>
        <p:spPr>
          <a:xfrm>
            <a:off x="4307024" y="588937"/>
            <a:ext cx="14550646" cy="9698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509" name="Shape 509"/>
        <p:cNvGrpSpPr/>
        <p:nvPr/>
      </p:nvGrpSpPr>
      <p:grpSpPr>
        <a:xfrm>
          <a:off x="0" y="0"/>
          <a:ext cx="0" cy="0"/>
          <a:chOff x="0" y="0"/>
          <a:chExt cx="0" cy="0"/>
        </a:xfrm>
      </p:grpSpPr>
      <p:grpSp>
        <p:nvGrpSpPr>
          <p:cNvPr id="510" name="Google Shape;510;p24"/>
          <p:cNvGrpSpPr/>
          <p:nvPr/>
        </p:nvGrpSpPr>
        <p:grpSpPr>
          <a:xfrm>
            <a:off x="1028700" y="588933"/>
            <a:ext cx="323519" cy="276283"/>
            <a:chOff x="0" y="16894"/>
            <a:chExt cx="431358" cy="368378"/>
          </a:xfrm>
        </p:grpSpPr>
        <p:cxnSp>
          <p:nvCxnSpPr>
            <p:cNvPr id="511" name="Google Shape;511;p24"/>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512" name="Google Shape;512;p24"/>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513" name="Google Shape;513;p24"/>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514" name="Google Shape;514;p24"/>
          <p:cNvCxnSpPr/>
          <p:nvPr/>
        </p:nvCxnSpPr>
        <p:spPr>
          <a:xfrm>
            <a:off x="11603077" y="1014412"/>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515" name="Google Shape;515;p24"/>
          <p:cNvGrpSpPr/>
          <p:nvPr/>
        </p:nvGrpSpPr>
        <p:grpSpPr>
          <a:xfrm>
            <a:off x="0" y="1435737"/>
            <a:ext cx="18288000" cy="8851263"/>
            <a:chOff x="0" y="0"/>
            <a:chExt cx="4816593" cy="2331197"/>
          </a:xfrm>
        </p:grpSpPr>
        <p:sp>
          <p:nvSpPr>
            <p:cNvPr id="516" name="Google Shape;516;p24"/>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517" name="Google Shape;517;p24"/>
            <p:cNvSpPr txBox="1"/>
            <p:nvPr/>
          </p:nvSpPr>
          <p:spPr>
            <a:xfrm>
              <a:off x="0" y="0"/>
              <a:ext cx="4816593" cy="2331197"/>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8" name="Google Shape;518;p24"/>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519" name="Google Shape;519;p24"/>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520" name="Google Shape;520;p24"/>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521" name="Google Shape;521;p24"/>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522" name="Google Shape;522;p24"/>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523" name="Google Shape;523;p24"/>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524" name="Google Shape;524;p24"/>
          <p:cNvSpPr txBox="1"/>
          <p:nvPr/>
        </p:nvSpPr>
        <p:spPr>
          <a:xfrm>
            <a:off x="11697546" y="2443580"/>
            <a:ext cx="4805264"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a:t>
            </a:r>
            <a:endParaRPr/>
          </a:p>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History</a:t>
            </a:r>
            <a:endParaRPr/>
          </a:p>
        </p:txBody>
      </p:sp>
      <p:sp>
        <p:nvSpPr>
          <p:cNvPr id="525" name="Google Shape;525;p24"/>
          <p:cNvSpPr txBox="1"/>
          <p:nvPr/>
        </p:nvSpPr>
        <p:spPr>
          <a:xfrm>
            <a:off x="11697546" y="5215355"/>
            <a:ext cx="5287544" cy="20726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pic>
        <p:nvPicPr>
          <p:cNvPr id="526" name="Google Shape;526;p24"/>
          <p:cNvPicPr preferRelativeResize="0"/>
          <p:nvPr/>
        </p:nvPicPr>
        <p:blipFill>
          <a:blip r:embed="rId3">
            <a:alphaModFix/>
          </a:blip>
          <a:stretch>
            <a:fillRect/>
          </a:stretch>
        </p:blipFill>
        <p:spPr>
          <a:xfrm>
            <a:off x="-2675" y="1435675"/>
            <a:ext cx="9313982" cy="8851327"/>
          </a:xfrm>
          <a:prstGeom prst="rect">
            <a:avLst/>
          </a:prstGeom>
          <a:noFill/>
          <a:ln>
            <a:noFill/>
          </a:ln>
        </p:spPr>
      </p:pic>
      <p:pic>
        <p:nvPicPr>
          <p:cNvPr id="527" name="Google Shape;527;p24"/>
          <p:cNvPicPr preferRelativeResize="0"/>
          <p:nvPr/>
        </p:nvPicPr>
        <p:blipFill>
          <a:blip r:embed="rId4">
            <a:alphaModFix/>
          </a:blip>
          <a:stretch>
            <a:fillRect/>
          </a:stretch>
        </p:blipFill>
        <p:spPr>
          <a:xfrm>
            <a:off x="-2178300" y="-1004375"/>
            <a:ext cx="20040724" cy="11272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531" name="Shape 531"/>
        <p:cNvGrpSpPr/>
        <p:nvPr/>
      </p:nvGrpSpPr>
      <p:grpSpPr>
        <a:xfrm>
          <a:off x="0" y="0"/>
          <a:ext cx="0" cy="0"/>
          <a:chOff x="0" y="0"/>
          <a:chExt cx="0" cy="0"/>
        </a:xfrm>
      </p:grpSpPr>
      <p:grpSp>
        <p:nvGrpSpPr>
          <p:cNvPr id="532" name="Google Shape;532;p25"/>
          <p:cNvGrpSpPr/>
          <p:nvPr/>
        </p:nvGrpSpPr>
        <p:grpSpPr>
          <a:xfrm>
            <a:off x="1028700" y="588933"/>
            <a:ext cx="323519" cy="276283"/>
            <a:chOff x="0" y="16894"/>
            <a:chExt cx="431358" cy="368378"/>
          </a:xfrm>
        </p:grpSpPr>
        <p:cxnSp>
          <p:nvCxnSpPr>
            <p:cNvPr id="533" name="Google Shape;533;p25"/>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534" name="Google Shape;534;p25"/>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535" name="Google Shape;535;p25"/>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536" name="Google Shape;536;p25"/>
          <p:cNvCxnSpPr/>
          <p:nvPr/>
        </p:nvCxnSpPr>
        <p:spPr>
          <a:xfrm>
            <a:off x="11603077" y="1014412"/>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537" name="Google Shape;537;p25"/>
          <p:cNvGrpSpPr/>
          <p:nvPr/>
        </p:nvGrpSpPr>
        <p:grpSpPr>
          <a:xfrm>
            <a:off x="0" y="1291076"/>
            <a:ext cx="18288000" cy="8995924"/>
            <a:chOff x="0" y="-38100"/>
            <a:chExt cx="4816593" cy="2369297"/>
          </a:xfrm>
        </p:grpSpPr>
        <p:sp>
          <p:nvSpPr>
            <p:cNvPr id="538" name="Google Shape;538;p25"/>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539" name="Google Shape;539;p25"/>
            <p:cNvSpPr txBox="1"/>
            <p:nvPr/>
          </p:nvSpPr>
          <p:spPr>
            <a:xfrm>
              <a:off x="0" y="-38100"/>
              <a:ext cx="4816593" cy="236929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40" name="Google Shape;540;p25"/>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cxnSp>
        <p:nvCxnSpPr>
          <p:cNvPr id="541" name="Google Shape;541;p25"/>
          <p:cNvCxnSpPr/>
          <p:nvPr/>
        </p:nvCxnSpPr>
        <p:spPr>
          <a:xfrm>
            <a:off x="1053330" y="6314744"/>
            <a:ext cx="16205970" cy="0"/>
          </a:xfrm>
          <a:prstGeom prst="straightConnector1">
            <a:avLst/>
          </a:prstGeom>
          <a:noFill/>
          <a:ln cap="flat" cmpd="sng" w="19050">
            <a:solidFill>
              <a:srgbClr val="FFFFFF"/>
            </a:solidFill>
            <a:prstDash val="solid"/>
            <a:round/>
            <a:headEnd len="sm" w="sm" type="none"/>
            <a:tailEnd len="sm" w="sm" type="none"/>
          </a:ln>
        </p:spPr>
      </p:cxnSp>
      <p:sp>
        <p:nvSpPr>
          <p:cNvPr id="542" name="Google Shape;542;p25"/>
          <p:cNvSpPr/>
          <p:nvPr/>
        </p:nvSpPr>
        <p:spPr>
          <a:xfrm flipH="1" rot="2700000">
            <a:off x="1098486" y="5867357"/>
            <a:ext cx="899683" cy="894775"/>
          </a:xfrm>
          <a:custGeom>
            <a:rect b="b" l="l" r="r" t="t"/>
            <a:pathLst>
              <a:path extrusionOk="0" h="894775" w="899683">
                <a:moveTo>
                  <a:pt x="899683" y="0"/>
                </a:moveTo>
                <a:lnTo>
                  <a:pt x="0" y="0"/>
                </a:lnTo>
                <a:lnTo>
                  <a:pt x="0" y="894775"/>
                </a:lnTo>
                <a:lnTo>
                  <a:pt x="899683" y="894775"/>
                </a:lnTo>
                <a:lnTo>
                  <a:pt x="899683" y="0"/>
                </a:lnTo>
                <a:close/>
              </a:path>
            </a:pathLst>
          </a:custGeom>
          <a:blipFill rotWithShape="1">
            <a:blip r:embed="rId3">
              <a:alphaModFix/>
            </a:blip>
            <a:stretch>
              <a:fillRect b="0" l="0" r="0" t="0"/>
            </a:stretch>
          </a:blipFill>
          <a:ln>
            <a:noFill/>
          </a:ln>
        </p:spPr>
      </p:sp>
      <p:sp>
        <p:nvSpPr>
          <p:cNvPr id="543" name="Google Shape;543;p25"/>
          <p:cNvSpPr/>
          <p:nvPr/>
        </p:nvSpPr>
        <p:spPr>
          <a:xfrm flipH="1" rot="2700000">
            <a:off x="5745533" y="5867357"/>
            <a:ext cx="899683" cy="894775"/>
          </a:xfrm>
          <a:custGeom>
            <a:rect b="b" l="l" r="r" t="t"/>
            <a:pathLst>
              <a:path extrusionOk="0" h="894775" w="899683">
                <a:moveTo>
                  <a:pt x="899682" y="0"/>
                </a:moveTo>
                <a:lnTo>
                  <a:pt x="0" y="0"/>
                </a:lnTo>
                <a:lnTo>
                  <a:pt x="0" y="894775"/>
                </a:lnTo>
                <a:lnTo>
                  <a:pt x="899682" y="894775"/>
                </a:lnTo>
                <a:lnTo>
                  <a:pt x="899682" y="0"/>
                </a:lnTo>
                <a:close/>
              </a:path>
            </a:pathLst>
          </a:custGeom>
          <a:blipFill rotWithShape="1">
            <a:blip r:embed="rId3">
              <a:alphaModFix/>
            </a:blip>
            <a:stretch>
              <a:fillRect b="0" l="0" r="0" t="0"/>
            </a:stretch>
          </a:blipFill>
          <a:ln>
            <a:noFill/>
          </a:ln>
        </p:spPr>
      </p:sp>
      <p:sp>
        <p:nvSpPr>
          <p:cNvPr id="544" name="Google Shape;544;p25"/>
          <p:cNvSpPr/>
          <p:nvPr/>
        </p:nvSpPr>
        <p:spPr>
          <a:xfrm flipH="1" rot="2700000">
            <a:off x="9853271" y="5867357"/>
            <a:ext cx="899683" cy="894775"/>
          </a:xfrm>
          <a:custGeom>
            <a:rect b="b" l="l" r="r" t="t"/>
            <a:pathLst>
              <a:path extrusionOk="0" h="894775" w="899683">
                <a:moveTo>
                  <a:pt x="899683" y="0"/>
                </a:moveTo>
                <a:lnTo>
                  <a:pt x="0" y="0"/>
                </a:lnTo>
                <a:lnTo>
                  <a:pt x="0" y="894775"/>
                </a:lnTo>
                <a:lnTo>
                  <a:pt x="899683" y="894775"/>
                </a:lnTo>
                <a:lnTo>
                  <a:pt x="899683" y="0"/>
                </a:lnTo>
                <a:close/>
              </a:path>
            </a:pathLst>
          </a:custGeom>
          <a:blipFill rotWithShape="1">
            <a:blip r:embed="rId3">
              <a:alphaModFix/>
            </a:blip>
            <a:stretch>
              <a:fillRect b="0" l="0" r="0" t="0"/>
            </a:stretch>
          </a:blipFill>
          <a:ln>
            <a:noFill/>
          </a:ln>
        </p:spPr>
      </p:sp>
      <p:sp>
        <p:nvSpPr>
          <p:cNvPr id="545" name="Google Shape;545;p25"/>
          <p:cNvSpPr/>
          <p:nvPr/>
        </p:nvSpPr>
        <p:spPr>
          <a:xfrm flipH="1" rot="2700000">
            <a:off x="13961009" y="5867357"/>
            <a:ext cx="899683" cy="894775"/>
          </a:xfrm>
          <a:custGeom>
            <a:rect b="b" l="l" r="r" t="t"/>
            <a:pathLst>
              <a:path extrusionOk="0" h="894775" w="899683">
                <a:moveTo>
                  <a:pt x="899683" y="0"/>
                </a:moveTo>
                <a:lnTo>
                  <a:pt x="0" y="0"/>
                </a:lnTo>
                <a:lnTo>
                  <a:pt x="0" y="894775"/>
                </a:lnTo>
                <a:lnTo>
                  <a:pt x="899683" y="894775"/>
                </a:lnTo>
                <a:lnTo>
                  <a:pt x="899683" y="0"/>
                </a:lnTo>
                <a:close/>
              </a:path>
            </a:pathLst>
          </a:custGeom>
          <a:blipFill rotWithShape="1">
            <a:blip r:embed="rId3">
              <a:alphaModFix/>
            </a:blip>
            <a:stretch>
              <a:fillRect b="0" l="0" r="0" t="0"/>
            </a:stretch>
          </a:blipFill>
          <a:ln>
            <a:noFill/>
          </a:ln>
        </p:spPr>
      </p:sp>
      <p:sp>
        <p:nvSpPr>
          <p:cNvPr id="546" name="Google Shape;546;p25"/>
          <p:cNvSpPr txBox="1"/>
          <p:nvPr/>
        </p:nvSpPr>
        <p:spPr>
          <a:xfrm>
            <a:off x="1028700" y="7221801"/>
            <a:ext cx="3364925"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547" name="Google Shape;547;p25"/>
          <p:cNvSpPr txBox="1"/>
          <p:nvPr/>
        </p:nvSpPr>
        <p:spPr>
          <a:xfrm>
            <a:off x="1028700" y="8239643"/>
            <a:ext cx="3364925"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548" name="Google Shape;548;p25"/>
          <p:cNvSpPr txBox="1"/>
          <p:nvPr/>
        </p:nvSpPr>
        <p:spPr>
          <a:xfrm>
            <a:off x="5779075" y="3625846"/>
            <a:ext cx="3364925"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549" name="Google Shape;549;p25"/>
          <p:cNvSpPr txBox="1"/>
          <p:nvPr/>
        </p:nvSpPr>
        <p:spPr>
          <a:xfrm>
            <a:off x="5779075" y="4643688"/>
            <a:ext cx="3364925"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550" name="Google Shape;550;p25"/>
          <p:cNvSpPr txBox="1"/>
          <p:nvPr/>
        </p:nvSpPr>
        <p:spPr>
          <a:xfrm>
            <a:off x="13894375" y="3625846"/>
            <a:ext cx="3364925"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551" name="Google Shape;551;p25"/>
          <p:cNvSpPr txBox="1"/>
          <p:nvPr/>
        </p:nvSpPr>
        <p:spPr>
          <a:xfrm>
            <a:off x="13894375" y="4643688"/>
            <a:ext cx="3364925"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552" name="Google Shape;552;p25"/>
          <p:cNvSpPr txBox="1"/>
          <p:nvPr/>
        </p:nvSpPr>
        <p:spPr>
          <a:xfrm>
            <a:off x="10015083" y="7219610"/>
            <a:ext cx="3364925"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553" name="Google Shape;553;p25"/>
          <p:cNvSpPr txBox="1"/>
          <p:nvPr/>
        </p:nvSpPr>
        <p:spPr>
          <a:xfrm>
            <a:off x="10015083" y="8237452"/>
            <a:ext cx="3364925"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554" name="Google Shape;554;p25"/>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555" name="Google Shape;555;p25"/>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556" name="Google Shape;556;p25"/>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557" name="Google Shape;557;p25"/>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558" name="Google Shape;558;p25"/>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559" name="Google Shape;559;p25"/>
          <p:cNvSpPr txBox="1"/>
          <p:nvPr/>
        </p:nvSpPr>
        <p:spPr>
          <a:xfrm>
            <a:off x="1053225" y="1918966"/>
            <a:ext cx="11553170"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HISTORY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26"/>
          <p:cNvPicPr preferRelativeResize="0"/>
          <p:nvPr/>
        </p:nvPicPr>
        <p:blipFill>
          <a:blip r:embed="rId3">
            <a:alphaModFix/>
          </a:blip>
          <a:stretch>
            <a:fillRect/>
          </a:stretch>
        </p:blipFill>
        <p:spPr>
          <a:xfrm>
            <a:off x="0" y="0"/>
            <a:ext cx="23816310" cy="13396674"/>
          </a:xfrm>
          <a:prstGeom prst="rect">
            <a:avLst/>
          </a:prstGeom>
          <a:noFill/>
          <a:ln>
            <a:noFill/>
          </a:ln>
        </p:spPr>
      </p:pic>
      <p:sp>
        <p:nvSpPr>
          <p:cNvPr id="565" name="Google Shape;565;p26"/>
          <p:cNvSpPr txBox="1"/>
          <p:nvPr/>
        </p:nvSpPr>
        <p:spPr>
          <a:xfrm>
            <a:off x="1028700" y="2186854"/>
            <a:ext cx="11394906" cy="548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FFFFF"/>
                </a:solidFill>
                <a:latin typeface="Montserrat"/>
                <a:ea typeface="Montserrat"/>
                <a:cs typeface="Montserrat"/>
                <a:sym typeface="Montserrat"/>
              </a:rPr>
              <a:t>“A PICTURE IS WORTH A THOUSAND WORDS</a:t>
            </a:r>
            <a:endParaRPr/>
          </a:p>
        </p:txBody>
      </p:sp>
      <p:pic>
        <p:nvPicPr>
          <p:cNvPr id="566" name="Google Shape;566;p26"/>
          <p:cNvPicPr preferRelativeResize="0"/>
          <p:nvPr/>
        </p:nvPicPr>
        <p:blipFill>
          <a:blip r:embed="rId4">
            <a:alphaModFix/>
          </a:blip>
          <a:stretch>
            <a:fillRect/>
          </a:stretch>
        </p:blipFill>
        <p:spPr>
          <a:xfrm>
            <a:off x="0" y="0"/>
            <a:ext cx="18022052" cy="10287001"/>
          </a:xfrm>
          <a:prstGeom prst="rect">
            <a:avLst/>
          </a:prstGeom>
          <a:noFill/>
          <a:ln>
            <a:noFill/>
          </a:ln>
        </p:spPr>
      </p:pic>
      <p:pic>
        <p:nvPicPr>
          <p:cNvPr id="567" name="Google Shape;567;p26"/>
          <p:cNvPicPr preferRelativeResize="0"/>
          <p:nvPr/>
        </p:nvPicPr>
        <p:blipFill rotWithShape="1">
          <a:blip r:embed="rId5">
            <a:alphaModFix/>
          </a:blip>
          <a:srcRect b="0" l="-320" r="320" t="0"/>
          <a:stretch/>
        </p:blipFill>
        <p:spPr>
          <a:xfrm>
            <a:off x="-76200" y="0"/>
            <a:ext cx="23816300" cy="13396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571" name="Shape 571"/>
        <p:cNvGrpSpPr/>
        <p:nvPr/>
      </p:nvGrpSpPr>
      <p:grpSpPr>
        <a:xfrm>
          <a:off x="0" y="0"/>
          <a:ext cx="0" cy="0"/>
          <a:chOff x="0" y="0"/>
          <a:chExt cx="0" cy="0"/>
        </a:xfrm>
      </p:grpSpPr>
      <p:grpSp>
        <p:nvGrpSpPr>
          <p:cNvPr id="572" name="Google Shape;572;p27"/>
          <p:cNvGrpSpPr/>
          <p:nvPr/>
        </p:nvGrpSpPr>
        <p:grpSpPr>
          <a:xfrm>
            <a:off x="1028700" y="588933"/>
            <a:ext cx="323519" cy="276283"/>
            <a:chOff x="0" y="16894"/>
            <a:chExt cx="431358" cy="368378"/>
          </a:xfrm>
        </p:grpSpPr>
        <p:cxnSp>
          <p:nvCxnSpPr>
            <p:cNvPr id="573" name="Google Shape;573;p27"/>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574" name="Google Shape;574;p27"/>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575" name="Google Shape;575;p27"/>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576" name="Google Shape;576;p27"/>
          <p:cNvCxnSpPr/>
          <p:nvPr/>
        </p:nvCxnSpPr>
        <p:spPr>
          <a:xfrm>
            <a:off x="11603077" y="1042988"/>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577" name="Google Shape;577;p27"/>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578" name="Google Shape;578;p27"/>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579" name="Google Shape;579;p27"/>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580" name="Google Shape;580;p27"/>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581" name="Google Shape;581;p27"/>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grpSp>
        <p:nvGrpSpPr>
          <p:cNvPr id="582" name="Google Shape;582;p27"/>
          <p:cNvGrpSpPr/>
          <p:nvPr/>
        </p:nvGrpSpPr>
        <p:grpSpPr>
          <a:xfrm>
            <a:off x="0" y="1291076"/>
            <a:ext cx="18288000" cy="8995924"/>
            <a:chOff x="0" y="-38100"/>
            <a:chExt cx="4816593" cy="2369297"/>
          </a:xfrm>
        </p:grpSpPr>
        <p:sp>
          <p:nvSpPr>
            <p:cNvPr id="583" name="Google Shape;583;p27"/>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584" name="Google Shape;584;p27"/>
            <p:cNvSpPr txBox="1"/>
            <p:nvPr/>
          </p:nvSpPr>
          <p:spPr>
            <a:xfrm>
              <a:off x="0" y="-38100"/>
              <a:ext cx="4816593" cy="236929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27"/>
          <p:cNvSpPr txBox="1"/>
          <p:nvPr/>
        </p:nvSpPr>
        <p:spPr>
          <a:xfrm>
            <a:off x="1028703" y="2791958"/>
            <a:ext cx="11553300" cy="418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WRITE AN ORIGINAL STATEMENT OR INSPIRING QUOTE</a:t>
            </a:r>
            <a:endParaRPr/>
          </a:p>
        </p:txBody>
      </p:sp>
      <p:sp>
        <p:nvSpPr>
          <p:cNvPr id="586" name="Google Shape;586;p27"/>
          <p:cNvSpPr txBox="1"/>
          <p:nvPr/>
        </p:nvSpPr>
        <p:spPr>
          <a:xfrm>
            <a:off x="1031331" y="7158115"/>
            <a:ext cx="12804764"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 Include a credit, citation, or supporting message</a:t>
            </a:r>
            <a:endParaRPr/>
          </a:p>
        </p:txBody>
      </p:sp>
      <p:cxnSp>
        <p:nvCxnSpPr>
          <p:cNvPr id="587" name="Google Shape;587;p27"/>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pic>
        <p:nvPicPr>
          <p:cNvPr id="588" name="Google Shape;588;p27"/>
          <p:cNvPicPr preferRelativeResize="0"/>
          <p:nvPr/>
        </p:nvPicPr>
        <p:blipFill>
          <a:blip r:embed="rId3">
            <a:alphaModFix/>
          </a:blip>
          <a:stretch>
            <a:fillRect/>
          </a:stretch>
        </p:blipFill>
        <p:spPr>
          <a:xfrm>
            <a:off x="7425303" y="4114800"/>
            <a:ext cx="15434266" cy="102869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592" name="Shape 592"/>
        <p:cNvGrpSpPr/>
        <p:nvPr/>
      </p:nvGrpSpPr>
      <p:grpSpPr>
        <a:xfrm>
          <a:off x="0" y="0"/>
          <a:ext cx="0" cy="0"/>
          <a:chOff x="0" y="0"/>
          <a:chExt cx="0" cy="0"/>
        </a:xfrm>
      </p:grpSpPr>
      <p:grpSp>
        <p:nvGrpSpPr>
          <p:cNvPr id="593" name="Google Shape;593;p28"/>
          <p:cNvGrpSpPr/>
          <p:nvPr/>
        </p:nvGrpSpPr>
        <p:grpSpPr>
          <a:xfrm>
            <a:off x="1028700" y="588933"/>
            <a:ext cx="323519" cy="276283"/>
            <a:chOff x="0" y="16894"/>
            <a:chExt cx="431358" cy="368378"/>
          </a:xfrm>
        </p:grpSpPr>
        <p:cxnSp>
          <p:nvCxnSpPr>
            <p:cNvPr id="594" name="Google Shape;594;p28"/>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595" name="Google Shape;595;p28"/>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596" name="Google Shape;596;p28"/>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597" name="Google Shape;597;p28"/>
          <p:cNvCxnSpPr/>
          <p:nvPr/>
        </p:nvCxnSpPr>
        <p:spPr>
          <a:xfrm>
            <a:off x="13080271" y="1028700"/>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598" name="Google Shape;598;p28"/>
          <p:cNvGrpSpPr/>
          <p:nvPr/>
        </p:nvGrpSpPr>
        <p:grpSpPr>
          <a:xfrm>
            <a:off x="0" y="1263223"/>
            <a:ext cx="18288122" cy="8995984"/>
            <a:chOff x="0" y="-38100"/>
            <a:chExt cx="4816593" cy="2369297"/>
          </a:xfrm>
        </p:grpSpPr>
        <p:sp>
          <p:nvSpPr>
            <p:cNvPr id="599" name="Google Shape;599;p28"/>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600" name="Google Shape;600;p28"/>
            <p:cNvSpPr txBox="1"/>
            <p:nvPr/>
          </p:nvSpPr>
          <p:spPr>
            <a:xfrm>
              <a:off x="0" y="-38100"/>
              <a:ext cx="4816593" cy="236929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1" name="Google Shape;601;p28"/>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602" name="Google Shape;602;p28"/>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603" name="Google Shape;603;p28"/>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604" name="Google Shape;604;p28"/>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605" name="Google Shape;605;p28"/>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606" name="Google Shape;606;p28"/>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607" name="Google Shape;607;p28"/>
          <p:cNvSpPr txBox="1"/>
          <p:nvPr/>
        </p:nvSpPr>
        <p:spPr>
          <a:xfrm>
            <a:off x="1877893" y="4126181"/>
            <a:ext cx="5801458"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123 Anywhere St., Any City,ST 12345</a:t>
            </a:r>
            <a:endParaRPr/>
          </a:p>
        </p:txBody>
      </p:sp>
      <p:sp>
        <p:nvSpPr>
          <p:cNvPr id="608" name="Google Shape;608;p28"/>
          <p:cNvSpPr txBox="1"/>
          <p:nvPr/>
        </p:nvSpPr>
        <p:spPr>
          <a:xfrm>
            <a:off x="1877893" y="5051804"/>
            <a:ext cx="4892954"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123-456-7890</a:t>
            </a:r>
            <a:endParaRPr/>
          </a:p>
        </p:txBody>
      </p:sp>
      <p:sp>
        <p:nvSpPr>
          <p:cNvPr id="609" name="Google Shape;609;p28"/>
          <p:cNvSpPr txBox="1"/>
          <p:nvPr/>
        </p:nvSpPr>
        <p:spPr>
          <a:xfrm>
            <a:off x="1877893" y="5940363"/>
            <a:ext cx="4892954"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hello@reallygreatsite.com</a:t>
            </a:r>
            <a:endParaRPr/>
          </a:p>
        </p:txBody>
      </p:sp>
      <p:sp>
        <p:nvSpPr>
          <p:cNvPr id="610" name="Google Shape;610;p28"/>
          <p:cNvSpPr txBox="1"/>
          <p:nvPr/>
        </p:nvSpPr>
        <p:spPr>
          <a:xfrm>
            <a:off x="1877893" y="7722009"/>
            <a:ext cx="4892954"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reallygreatsite.com</a:t>
            </a:r>
            <a:endParaRPr/>
          </a:p>
        </p:txBody>
      </p:sp>
      <p:sp>
        <p:nvSpPr>
          <p:cNvPr id="611" name="Google Shape;611;p28"/>
          <p:cNvSpPr txBox="1"/>
          <p:nvPr/>
        </p:nvSpPr>
        <p:spPr>
          <a:xfrm>
            <a:off x="1877893" y="6817707"/>
            <a:ext cx="4892954"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@reallygreatsite</a:t>
            </a:r>
            <a:endParaRPr/>
          </a:p>
        </p:txBody>
      </p:sp>
      <p:sp>
        <p:nvSpPr>
          <p:cNvPr id="612" name="Google Shape;612;p28"/>
          <p:cNvSpPr txBox="1"/>
          <p:nvPr/>
        </p:nvSpPr>
        <p:spPr>
          <a:xfrm>
            <a:off x="1028700" y="2007237"/>
            <a:ext cx="8480295"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CONTACT US</a:t>
            </a:r>
            <a:endParaRPr/>
          </a:p>
        </p:txBody>
      </p:sp>
      <p:pic>
        <p:nvPicPr>
          <p:cNvPr id="613" name="Google Shape;613;p28"/>
          <p:cNvPicPr preferRelativeResize="0"/>
          <p:nvPr/>
        </p:nvPicPr>
        <p:blipFill>
          <a:blip r:embed="rId3">
            <a:alphaModFix/>
          </a:blip>
          <a:stretch>
            <a:fillRect/>
          </a:stretch>
        </p:blipFill>
        <p:spPr>
          <a:xfrm>
            <a:off x="8604250" y="1438775"/>
            <a:ext cx="9683875" cy="8826748"/>
          </a:xfrm>
          <a:prstGeom prst="rect">
            <a:avLst/>
          </a:prstGeom>
          <a:noFill/>
          <a:ln>
            <a:noFill/>
          </a:ln>
        </p:spPr>
      </p:pic>
      <p:pic>
        <p:nvPicPr>
          <p:cNvPr id="614" name="Google Shape;614;p28"/>
          <p:cNvPicPr preferRelativeResize="0"/>
          <p:nvPr/>
        </p:nvPicPr>
        <p:blipFill>
          <a:blip r:embed="rId4">
            <a:alphaModFix/>
          </a:blip>
          <a:stretch>
            <a:fillRect/>
          </a:stretch>
        </p:blipFill>
        <p:spPr>
          <a:xfrm>
            <a:off x="3866152" y="994988"/>
            <a:ext cx="15333171" cy="10287001"/>
          </a:xfrm>
          <a:prstGeom prst="rect">
            <a:avLst/>
          </a:prstGeom>
          <a:noFill/>
          <a:ln>
            <a:noFill/>
          </a:ln>
        </p:spPr>
      </p:pic>
      <p:pic>
        <p:nvPicPr>
          <p:cNvPr id="615" name="Google Shape;615;p28"/>
          <p:cNvPicPr preferRelativeResize="0"/>
          <p:nvPr/>
        </p:nvPicPr>
        <p:blipFill>
          <a:blip r:embed="rId5">
            <a:alphaModFix/>
          </a:blip>
          <a:stretch>
            <a:fillRect/>
          </a:stretch>
        </p:blipFill>
        <p:spPr>
          <a:xfrm flipH="1">
            <a:off x="1352229" y="4099019"/>
            <a:ext cx="323525" cy="40789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70A0"/>
        </a:solidFill>
      </p:bgPr>
    </p:bg>
    <p:spTree>
      <p:nvGrpSpPr>
        <p:cNvPr id="619" name="Shape 619"/>
        <p:cNvGrpSpPr/>
        <p:nvPr/>
      </p:nvGrpSpPr>
      <p:grpSpPr>
        <a:xfrm>
          <a:off x="0" y="0"/>
          <a:ext cx="0" cy="0"/>
          <a:chOff x="0" y="0"/>
          <a:chExt cx="0" cy="0"/>
        </a:xfrm>
      </p:grpSpPr>
      <p:sp>
        <p:nvSpPr>
          <p:cNvPr id="620" name="Google Shape;620;p29"/>
          <p:cNvSpPr/>
          <p:nvPr/>
        </p:nvSpPr>
        <p:spPr>
          <a:xfrm>
            <a:off x="9162211" y="2138121"/>
            <a:ext cx="1369844" cy="1426920"/>
          </a:xfrm>
          <a:custGeom>
            <a:rect b="b" l="l" r="r" t="t"/>
            <a:pathLst>
              <a:path extrusionOk="0" h="1426920" w="1369844">
                <a:moveTo>
                  <a:pt x="0" y="0"/>
                </a:moveTo>
                <a:lnTo>
                  <a:pt x="1369844" y="0"/>
                </a:lnTo>
                <a:lnTo>
                  <a:pt x="1369844" y="1426921"/>
                </a:lnTo>
                <a:lnTo>
                  <a:pt x="0" y="1426921"/>
                </a:lnTo>
                <a:lnTo>
                  <a:pt x="0" y="0"/>
                </a:lnTo>
                <a:close/>
              </a:path>
            </a:pathLst>
          </a:custGeom>
          <a:blipFill rotWithShape="1">
            <a:blip r:embed="rId3">
              <a:alphaModFix/>
            </a:blip>
            <a:stretch>
              <a:fillRect b="0" l="0" r="0" t="0"/>
            </a:stretch>
          </a:blipFill>
          <a:ln>
            <a:noFill/>
          </a:ln>
        </p:spPr>
      </p:sp>
      <p:sp>
        <p:nvSpPr>
          <p:cNvPr id="621" name="Google Shape;621;p29"/>
          <p:cNvSpPr/>
          <p:nvPr/>
        </p:nvSpPr>
        <p:spPr>
          <a:xfrm>
            <a:off x="13455307" y="2138121"/>
            <a:ext cx="1477978" cy="1426920"/>
          </a:xfrm>
          <a:custGeom>
            <a:rect b="b" l="l" r="r" t="t"/>
            <a:pathLst>
              <a:path extrusionOk="0" h="1426920" w="1477978">
                <a:moveTo>
                  <a:pt x="0" y="0"/>
                </a:moveTo>
                <a:lnTo>
                  <a:pt x="1477978" y="0"/>
                </a:lnTo>
                <a:lnTo>
                  <a:pt x="1477978" y="1426921"/>
                </a:lnTo>
                <a:lnTo>
                  <a:pt x="0" y="1426921"/>
                </a:lnTo>
                <a:lnTo>
                  <a:pt x="0" y="0"/>
                </a:lnTo>
                <a:close/>
              </a:path>
            </a:pathLst>
          </a:custGeom>
          <a:blipFill rotWithShape="1">
            <a:blip r:embed="rId4">
              <a:alphaModFix/>
            </a:blip>
            <a:stretch>
              <a:fillRect b="0" l="0" r="0" t="0"/>
            </a:stretch>
          </a:blipFill>
          <a:ln>
            <a:noFill/>
          </a:ln>
        </p:spPr>
      </p:sp>
      <p:sp>
        <p:nvSpPr>
          <p:cNvPr id="622" name="Google Shape;622;p29"/>
          <p:cNvSpPr/>
          <p:nvPr/>
        </p:nvSpPr>
        <p:spPr>
          <a:xfrm flipH="1">
            <a:off x="11276790" y="2138121"/>
            <a:ext cx="1434746" cy="1426920"/>
          </a:xfrm>
          <a:custGeom>
            <a:rect b="b" l="l" r="r" t="t"/>
            <a:pathLst>
              <a:path extrusionOk="0" h="1426920" w="1434746">
                <a:moveTo>
                  <a:pt x="1434746" y="0"/>
                </a:moveTo>
                <a:lnTo>
                  <a:pt x="0" y="0"/>
                </a:lnTo>
                <a:lnTo>
                  <a:pt x="0" y="1426921"/>
                </a:lnTo>
                <a:lnTo>
                  <a:pt x="1434746" y="1426921"/>
                </a:lnTo>
                <a:lnTo>
                  <a:pt x="1434746" y="0"/>
                </a:lnTo>
                <a:close/>
              </a:path>
            </a:pathLst>
          </a:custGeom>
          <a:blipFill rotWithShape="1">
            <a:blip r:embed="rId5">
              <a:alphaModFix/>
            </a:blip>
            <a:stretch>
              <a:fillRect b="0" l="0" r="0" t="0"/>
            </a:stretch>
          </a:blipFill>
          <a:ln>
            <a:noFill/>
          </a:ln>
        </p:spPr>
      </p:sp>
      <p:sp>
        <p:nvSpPr>
          <p:cNvPr id="623" name="Google Shape;623;p29"/>
          <p:cNvSpPr/>
          <p:nvPr/>
        </p:nvSpPr>
        <p:spPr>
          <a:xfrm>
            <a:off x="11069537" y="4691216"/>
            <a:ext cx="1849251" cy="1193608"/>
          </a:xfrm>
          <a:custGeom>
            <a:rect b="b" l="l" r="r" t="t"/>
            <a:pathLst>
              <a:path extrusionOk="0" h="1193608" w="1849251">
                <a:moveTo>
                  <a:pt x="0" y="0"/>
                </a:moveTo>
                <a:lnTo>
                  <a:pt x="1849252" y="0"/>
                </a:lnTo>
                <a:lnTo>
                  <a:pt x="1849252" y="1193608"/>
                </a:lnTo>
                <a:lnTo>
                  <a:pt x="0" y="1193608"/>
                </a:lnTo>
                <a:lnTo>
                  <a:pt x="0" y="0"/>
                </a:lnTo>
                <a:close/>
              </a:path>
            </a:pathLst>
          </a:custGeom>
          <a:blipFill rotWithShape="1">
            <a:blip r:embed="rId6">
              <a:alphaModFix/>
            </a:blip>
            <a:stretch>
              <a:fillRect b="0" l="0" r="0" t="0"/>
            </a:stretch>
          </a:blipFill>
          <a:ln>
            <a:noFill/>
          </a:ln>
        </p:spPr>
      </p:sp>
      <p:sp>
        <p:nvSpPr>
          <p:cNvPr id="624" name="Google Shape;624;p29"/>
          <p:cNvSpPr/>
          <p:nvPr/>
        </p:nvSpPr>
        <p:spPr>
          <a:xfrm flipH="1">
            <a:off x="9162211" y="4457904"/>
            <a:ext cx="1434746" cy="1426920"/>
          </a:xfrm>
          <a:custGeom>
            <a:rect b="b" l="l" r="r" t="t"/>
            <a:pathLst>
              <a:path extrusionOk="0" h="1426920" w="1434746">
                <a:moveTo>
                  <a:pt x="1434747" y="0"/>
                </a:moveTo>
                <a:lnTo>
                  <a:pt x="0" y="0"/>
                </a:lnTo>
                <a:lnTo>
                  <a:pt x="0" y="1426920"/>
                </a:lnTo>
                <a:lnTo>
                  <a:pt x="1434747" y="1426920"/>
                </a:lnTo>
                <a:lnTo>
                  <a:pt x="1434747" y="0"/>
                </a:lnTo>
                <a:close/>
              </a:path>
            </a:pathLst>
          </a:custGeom>
          <a:blipFill rotWithShape="1">
            <a:blip r:embed="rId7">
              <a:alphaModFix/>
            </a:blip>
            <a:stretch>
              <a:fillRect b="0" l="0" r="0" t="0"/>
            </a:stretch>
          </a:blipFill>
          <a:ln>
            <a:noFill/>
          </a:ln>
        </p:spPr>
      </p:sp>
      <p:sp>
        <p:nvSpPr>
          <p:cNvPr id="625" name="Google Shape;625;p29"/>
          <p:cNvSpPr/>
          <p:nvPr/>
        </p:nvSpPr>
        <p:spPr>
          <a:xfrm>
            <a:off x="11397194" y="6781425"/>
            <a:ext cx="1521594" cy="1463497"/>
          </a:xfrm>
          <a:custGeom>
            <a:rect b="b" l="l" r="r" t="t"/>
            <a:pathLst>
              <a:path extrusionOk="0" h="1463497" w="1521594">
                <a:moveTo>
                  <a:pt x="0" y="0"/>
                </a:moveTo>
                <a:lnTo>
                  <a:pt x="1521595" y="0"/>
                </a:lnTo>
                <a:lnTo>
                  <a:pt x="1521595" y="1463497"/>
                </a:lnTo>
                <a:lnTo>
                  <a:pt x="0" y="1463497"/>
                </a:lnTo>
                <a:lnTo>
                  <a:pt x="0" y="0"/>
                </a:lnTo>
                <a:close/>
              </a:path>
            </a:pathLst>
          </a:custGeom>
          <a:blipFill rotWithShape="1">
            <a:blip r:embed="rId8">
              <a:alphaModFix/>
            </a:blip>
            <a:stretch>
              <a:fillRect b="0" l="0" r="0" t="0"/>
            </a:stretch>
          </a:blipFill>
          <a:ln>
            <a:noFill/>
          </a:ln>
        </p:spPr>
      </p:sp>
      <p:sp>
        <p:nvSpPr>
          <p:cNvPr id="626" name="Google Shape;626;p29"/>
          <p:cNvSpPr txBox="1"/>
          <p:nvPr/>
        </p:nvSpPr>
        <p:spPr>
          <a:xfrm>
            <a:off x="1028700" y="699076"/>
            <a:ext cx="6073760"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RESOURCE </a:t>
            </a:r>
            <a:endParaRPr/>
          </a:p>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PAGE</a:t>
            </a:r>
            <a:endParaRPr/>
          </a:p>
        </p:txBody>
      </p:sp>
      <p:sp>
        <p:nvSpPr>
          <p:cNvPr id="627" name="Google Shape;627;p29"/>
          <p:cNvSpPr txBox="1"/>
          <p:nvPr/>
        </p:nvSpPr>
        <p:spPr>
          <a:xfrm>
            <a:off x="1028700" y="3535675"/>
            <a:ext cx="5763300" cy="5539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Don't forget to delete this page before presenting. </a:t>
            </a:r>
            <a:endParaRPr/>
          </a:p>
        </p:txBody>
      </p:sp>
      <p:sp>
        <p:nvSpPr>
          <p:cNvPr id="628" name="Google Shape;628;p29"/>
          <p:cNvSpPr txBox="1"/>
          <p:nvPr/>
        </p:nvSpPr>
        <p:spPr>
          <a:xfrm>
            <a:off x="1028700" y="4684963"/>
            <a:ext cx="53277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629" name="Google Shape;629;p29"/>
          <p:cNvSpPr txBox="1"/>
          <p:nvPr/>
        </p:nvSpPr>
        <p:spPr>
          <a:xfrm>
            <a:off x="1028700" y="5955743"/>
            <a:ext cx="57633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Montserrat</a:t>
            </a:r>
            <a:endParaRPr/>
          </a:p>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Montserrat</a:t>
            </a:r>
            <a:endParaRPr/>
          </a:p>
          <a:p>
            <a:pPr indent="-179433" lvl="1" marL="358867"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pic>
        <p:nvPicPr>
          <p:cNvPr id="630" name="Google Shape;630;p29"/>
          <p:cNvPicPr preferRelativeResize="0"/>
          <p:nvPr/>
        </p:nvPicPr>
        <p:blipFill>
          <a:blip r:embed="rId9">
            <a:alphaModFix/>
          </a:blip>
          <a:stretch>
            <a:fillRect/>
          </a:stretch>
        </p:blipFill>
        <p:spPr>
          <a:xfrm>
            <a:off x="15896149" y="2187479"/>
            <a:ext cx="1072950" cy="1259325"/>
          </a:xfrm>
          <a:prstGeom prst="rect">
            <a:avLst/>
          </a:prstGeom>
          <a:noFill/>
          <a:ln>
            <a:noFill/>
          </a:ln>
        </p:spPr>
      </p:pic>
      <p:pic>
        <p:nvPicPr>
          <p:cNvPr id="631" name="Google Shape;631;p29"/>
          <p:cNvPicPr preferRelativeResize="0"/>
          <p:nvPr/>
        </p:nvPicPr>
        <p:blipFill>
          <a:blip r:embed="rId10">
            <a:alphaModFix/>
          </a:blip>
          <a:stretch>
            <a:fillRect/>
          </a:stretch>
        </p:blipFill>
        <p:spPr>
          <a:xfrm>
            <a:off x="13616350" y="4506531"/>
            <a:ext cx="1363150" cy="1333407"/>
          </a:xfrm>
          <a:prstGeom prst="rect">
            <a:avLst/>
          </a:prstGeom>
          <a:noFill/>
          <a:ln>
            <a:noFill/>
          </a:ln>
        </p:spPr>
      </p:pic>
      <p:pic>
        <p:nvPicPr>
          <p:cNvPr id="632" name="Google Shape;632;p29"/>
          <p:cNvPicPr preferRelativeResize="0"/>
          <p:nvPr/>
        </p:nvPicPr>
        <p:blipFill>
          <a:blip r:embed="rId11">
            <a:alphaModFix/>
          </a:blip>
          <a:stretch>
            <a:fillRect/>
          </a:stretch>
        </p:blipFill>
        <p:spPr>
          <a:xfrm>
            <a:off x="15677054" y="4375193"/>
            <a:ext cx="1363150" cy="1329359"/>
          </a:xfrm>
          <a:prstGeom prst="rect">
            <a:avLst/>
          </a:prstGeom>
          <a:noFill/>
          <a:ln>
            <a:noFill/>
          </a:ln>
        </p:spPr>
      </p:pic>
      <p:pic>
        <p:nvPicPr>
          <p:cNvPr id="633" name="Google Shape;633;p29"/>
          <p:cNvPicPr preferRelativeResize="0"/>
          <p:nvPr/>
        </p:nvPicPr>
        <p:blipFill>
          <a:blip r:embed="rId12">
            <a:alphaModFix/>
          </a:blip>
          <a:stretch>
            <a:fillRect/>
          </a:stretch>
        </p:blipFill>
        <p:spPr>
          <a:xfrm>
            <a:off x="9161325" y="7026712"/>
            <a:ext cx="1369850" cy="1218213"/>
          </a:xfrm>
          <a:prstGeom prst="rect">
            <a:avLst/>
          </a:prstGeom>
          <a:noFill/>
          <a:ln>
            <a:noFill/>
          </a:ln>
        </p:spPr>
      </p:pic>
      <p:pic>
        <p:nvPicPr>
          <p:cNvPr id="634" name="Google Shape;634;p29"/>
          <p:cNvPicPr preferRelativeResize="0"/>
          <p:nvPr/>
        </p:nvPicPr>
        <p:blipFill>
          <a:blip r:embed="rId13">
            <a:alphaModFix/>
          </a:blip>
          <a:stretch>
            <a:fillRect/>
          </a:stretch>
        </p:blipFill>
        <p:spPr>
          <a:xfrm>
            <a:off x="13675271" y="6903817"/>
            <a:ext cx="1245300" cy="1463982"/>
          </a:xfrm>
          <a:prstGeom prst="rect">
            <a:avLst/>
          </a:prstGeom>
          <a:noFill/>
          <a:ln>
            <a:noFill/>
          </a:ln>
        </p:spPr>
      </p:pic>
      <p:pic>
        <p:nvPicPr>
          <p:cNvPr id="635" name="Google Shape;635;p29"/>
          <p:cNvPicPr preferRelativeResize="0"/>
          <p:nvPr/>
        </p:nvPicPr>
        <p:blipFill>
          <a:blip r:embed="rId14">
            <a:alphaModFix/>
          </a:blip>
          <a:stretch>
            <a:fillRect/>
          </a:stretch>
        </p:blipFill>
        <p:spPr>
          <a:xfrm>
            <a:off x="15677049" y="6954238"/>
            <a:ext cx="1363150" cy="1363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6793"/>
        </a:solidFill>
      </p:bgPr>
    </p:bg>
    <p:spTree>
      <p:nvGrpSpPr>
        <p:cNvPr id="170" name="Shape 170"/>
        <p:cNvGrpSpPr/>
        <p:nvPr/>
      </p:nvGrpSpPr>
      <p:grpSpPr>
        <a:xfrm>
          <a:off x="0" y="0"/>
          <a:ext cx="0" cy="0"/>
          <a:chOff x="0" y="0"/>
          <a:chExt cx="0" cy="0"/>
        </a:xfrm>
      </p:grpSpPr>
      <p:grpSp>
        <p:nvGrpSpPr>
          <p:cNvPr id="171" name="Google Shape;171;p12"/>
          <p:cNvGrpSpPr/>
          <p:nvPr/>
        </p:nvGrpSpPr>
        <p:grpSpPr>
          <a:xfrm>
            <a:off x="0" y="1254911"/>
            <a:ext cx="18288000" cy="9032089"/>
            <a:chOff x="0" y="-47625"/>
            <a:chExt cx="4816593" cy="2378822"/>
          </a:xfrm>
        </p:grpSpPr>
        <p:sp>
          <p:nvSpPr>
            <p:cNvPr id="172" name="Google Shape;172;p12"/>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173" name="Google Shape;173;p12"/>
            <p:cNvSpPr txBox="1"/>
            <p:nvPr/>
          </p:nvSpPr>
          <p:spPr>
            <a:xfrm>
              <a:off x="0" y="-47625"/>
              <a:ext cx="4816593" cy="237882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2"/>
          <p:cNvGrpSpPr/>
          <p:nvPr/>
        </p:nvGrpSpPr>
        <p:grpSpPr>
          <a:xfrm>
            <a:off x="1028700" y="588933"/>
            <a:ext cx="323519" cy="276283"/>
            <a:chOff x="0" y="16894"/>
            <a:chExt cx="431358" cy="368378"/>
          </a:xfrm>
        </p:grpSpPr>
        <p:cxnSp>
          <p:nvCxnSpPr>
            <p:cNvPr id="175" name="Google Shape;175;p12"/>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176" name="Google Shape;176;p12"/>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177" name="Google Shape;177;p12"/>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178" name="Google Shape;178;p12"/>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179" name="Google Shape;179;p12"/>
          <p:cNvSpPr txBox="1"/>
          <p:nvPr/>
        </p:nvSpPr>
        <p:spPr>
          <a:xfrm>
            <a:off x="1028700" y="2226400"/>
            <a:ext cx="13753281"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TABLE OF CONTENTS</a:t>
            </a:r>
            <a:endParaRPr/>
          </a:p>
        </p:txBody>
      </p:sp>
      <p:sp>
        <p:nvSpPr>
          <p:cNvPr id="180" name="Google Shape;180;p12"/>
          <p:cNvSpPr txBox="1"/>
          <p:nvPr/>
        </p:nvSpPr>
        <p:spPr>
          <a:xfrm>
            <a:off x="1548328" y="4482936"/>
            <a:ext cx="1930813" cy="15049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Montserrat"/>
                <a:ea typeface="Montserrat"/>
                <a:cs typeface="Montserrat"/>
                <a:sym typeface="Montserrat"/>
              </a:rPr>
              <a:t>01.</a:t>
            </a:r>
            <a:endParaRPr/>
          </a:p>
        </p:txBody>
      </p:sp>
      <p:sp>
        <p:nvSpPr>
          <p:cNvPr id="181" name="Google Shape;181;p12"/>
          <p:cNvSpPr txBox="1"/>
          <p:nvPr/>
        </p:nvSpPr>
        <p:spPr>
          <a:xfrm>
            <a:off x="7520096" y="4482936"/>
            <a:ext cx="2078610" cy="15049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Montserrat"/>
                <a:ea typeface="Montserrat"/>
                <a:cs typeface="Montserrat"/>
                <a:sym typeface="Montserrat"/>
              </a:rPr>
              <a:t>02.</a:t>
            </a:r>
            <a:endParaRPr/>
          </a:p>
        </p:txBody>
      </p:sp>
      <p:sp>
        <p:nvSpPr>
          <p:cNvPr id="182" name="Google Shape;182;p12"/>
          <p:cNvSpPr txBox="1"/>
          <p:nvPr/>
        </p:nvSpPr>
        <p:spPr>
          <a:xfrm>
            <a:off x="12703372" y="4482936"/>
            <a:ext cx="2078610" cy="15049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Montserrat"/>
                <a:ea typeface="Montserrat"/>
                <a:cs typeface="Montserrat"/>
                <a:sym typeface="Montserrat"/>
              </a:rPr>
              <a:t>03.</a:t>
            </a:r>
            <a:endParaRPr/>
          </a:p>
        </p:txBody>
      </p:sp>
      <p:sp>
        <p:nvSpPr>
          <p:cNvPr id="183" name="Google Shape;183;p12"/>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184" name="Google Shape;184;p12"/>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185" name="Google Shape;185;p12"/>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186" name="Google Shape;186;p12"/>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187" name="Google Shape;187;p12"/>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188" name="Google Shape;188;p12"/>
          <p:cNvSpPr txBox="1"/>
          <p:nvPr/>
        </p:nvSpPr>
        <p:spPr>
          <a:xfrm>
            <a:off x="6906364" y="7015697"/>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OUR PROJECTS</a:t>
            </a:r>
            <a:endParaRPr/>
          </a:p>
        </p:txBody>
      </p:sp>
      <p:sp>
        <p:nvSpPr>
          <p:cNvPr id="189" name="Google Shape;189;p12"/>
          <p:cNvSpPr txBox="1"/>
          <p:nvPr/>
        </p:nvSpPr>
        <p:spPr>
          <a:xfrm>
            <a:off x="6906364" y="7815883"/>
            <a:ext cx="3306074"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190" name="Google Shape;190;p12"/>
          <p:cNvSpPr txBox="1"/>
          <p:nvPr/>
        </p:nvSpPr>
        <p:spPr>
          <a:xfrm>
            <a:off x="1028700" y="7015697"/>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INTRODUCTION</a:t>
            </a:r>
            <a:endParaRPr/>
          </a:p>
        </p:txBody>
      </p:sp>
      <p:sp>
        <p:nvSpPr>
          <p:cNvPr id="191" name="Google Shape;191;p12"/>
          <p:cNvSpPr txBox="1"/>
          <p:nvPr/>
        </p:nvSpPr>
        <p:spPr>
          <a:xfrm>
            <a:off x="1028700" y="7815883"/>
            <a:ext cx="3306074"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192" name="Google Shape;192;p12"/>
          <p:cNvSpPr txBox="1"/>
          <p:nvPr/>
        </p:nvSpPr>
        <p:spPr>
          <a:xfrm>
            <a:off x="12539827" y="7015697"/>
            <a:ext cx="37944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ABOUT US</a:t>
            </a:r>
            <a:endParaRPr/>
          </a:p>
        </p:txBody>
      </p:sp>
      <p:sp>
        <p:nvSpPr>
          <p:cNvPr id="193" name="Google Shape;193;p12"/>
          <p:cNvSpPr txBox="1"/>
          <p:nvPr/>
        </p:nvSpPr>
        <p:spPr>
          <a:xfrm>
            <a:off x="12555352" y="7815883"/>
            <a:ext cx="3306074"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cxnSp>
        <p:nvCxnSpPr>
          <p:cNvPr id="194" name="Google Shape;194;p12"/>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pic>
        <p:nvPicPr>
          <p:cNvPr id="195" name="Google Shape;195;p12"/>
          <p:cNvPicPr preferRelativeResize="0"/>
          <p:nvPr/>
        </p:nvPicPr>
        <p:blipFill>
          <a:blip r:embed="rId3">
            <a:alphaModFix/>
          </a:blip>
          <a:stretch>
            <a:fillRect/>
          </a:stretch>
        </p:blipFill>
        <p:spPr>
          <a:xfrm>
            <a:off x="13639650" y="518175"/>
            <a:ext cx="8090626" cy="46356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70A0"/>
        </a:solidFill>
      </p:bgPr>
    </p:bg>
    <p:spTree>
      <p:nvGrpSpPr>
        <p:cNvPr id="639" name="Shape 639"/>
        <p:cNvGrpSpPr/>
        <p:nvPr/>
      </p:nvGrpSpPr>
      <p:grpSpPr>
        <a:xfrm>
          <a:off x="0" y="0"/>
          <a:ext cx="0" cy="0"/>
          <a:chOff x="0" y="0"/>
          <a:chExt cx="0" cy="0"/>
        </a:xfrm>
      </p:grpSpPr>
      <p:sp>
        <p:nvSpPr>
          <p:cNvPr id="640" name="Google Shape;640;p30"/>
          <p:cNvSpPr txBox="1"/>
          <p:nvPr/>
        </p:nvSpPr>
        <p:spPr>
          <a:xfrm>
            <a:off x="5280936" y="1104900"/>
            <a:ext cx="772612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CREDITS</a:t>
            </a:r>
            <a:endParaRPr/>
          </a:p>
        </p:txBody>
      </p:sp>
      <p:sp>
        <p:nvSpPr>
          <p:cNvPr id="641" name="Google Shape;641;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299"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642" name="Google Shape;642;p30"/>
          <p:cNvSpPr txBox="1"/>
          <p:nvPr/>
        </p:nvSpPr>
        <p:spPr>
          <a:xfrm>
            <a:off x="2818025" y="7162891"/>
            <a:ext cx="12651949" cy="81534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Pexels for the photos</a:t>
            </a:r>
            <a:endParaRPr/>
          </a:p>
        </p:txBody>
      </p:sp>
      <p:sp>
        <p:nvSpPr>
          <p:cNvPr id="643" name="Google Shape;643;p30"/>
          <p:cNvSpPr txBox="1"/>
          <p:nvPr/>
        </p:nvSpPr>
        <p:spPr>
          <a:xfrm>
            <a:off x="2818025" y="8763663"/>
            <a:ext cx="12651949"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HAPPY DESIGNING! </a:t>
            </a:r>
            <a:endParaRPr/>
          </a:p>
        </p:txBody>
      </p:sp>
      <p:pic>
        <p:nvPicPr>
          <p:cNvPr id="644" name="Google Shape;644;p30"/>
          <p:cNvPicPr preferRelativeResize="0"/>
          <p:nvPr/>
        </p:nvPicPr>
        <p:blipFill>
          <a:blip r:embed="rId3">
            <a:alphaModFix/>
          </a:blip>
          <a:stretch>
            <a:fillRect/>
          </a:stretch>
        </p:blipFill>
        <p:spPr>
          <a:xfrm>
            <a:off x="10746200" y="4310650"/>
            <a:ext cx="14048302" cy="9363252"/>
          </a:xfrm>
          <a:prstGeom prst="rect">
            <a:avLst/>
          </a:prstGeom>
          <a:noFill/>
          <a:ln>
            <a:noFill/>
          </a:ln>
        </p:spPr>
      </p:pic>
      <p:pic>
        <p:nvPicPr>
          <p:cNvPr id="645" name="Google Shape;645;p30"/>
          <p:cNvPicPr preferRelativeResize="0"/>
          <p:nvPr/>
        </p:nvPicPr>
        <p:blipFill>
          <a:blip r:embed="rId4">
            <a:alphaModFix/>
          </a:blip>
          <a:stretch>
            <a:fillRect/>
          </a:stretch>
        </p:blipFill>
        <p:spPr>
          <a:xfrm>
            <a:off x="6131250" y="2960326"/>
            <a:ext cx="6025501" cy="15063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199" name="Shape 199"/>
        <p:cNvGrpSpPr/>
        <p:nvPr/>
      </p:nvGrpSpPr>
      <p:grpSpPr>
        <a:xfrm>
          <a:off x="0" y="0"/>
          <a:ext cx="0" cy="0"/>
          <a:chOff x="0" y="0"/>
          <a:chExt cx="0" cy="0"/>
        </a:xfrm>
      </p:grpSpPr>
      <p:grpSp>
        <p:nvGrpSpPr>
          <p:cNvPr id="200" name="Google Shape;200;p13"/>
          <p:cNvGrpSpPr/>
          <p:nvPr/>
        </p:nvGrpSpPr>
        <p:grpSpPr>
          <a:xfrm>
            <a:off x="0" y="-180826"/>
            <a:ext cx="11119757" cy="10493209"/>
            <a:chOff x="0" y="-47625"/>
            <a:chExt cx="2928660" cy="2763644"/>
          </a:xfrm>
        </p:grpSpPr>
        <p:sp>
          <p:nvSpPr>
            <p:cNvPr id="201" name="Google Shape;201;p13"/>
            <p:cNvSpPr/>
            <p:nvPr/>
          </p:nvSpPr>
          <p:spPr>
            <a:xfrm>
              <a:off x="0" y="0"/>
              <a:ext cx="2928660" cy="2716019"/>
            </a:xfrm>
            <a:custGeom>
              <a:rect b="b" l="l" r="r" t="t"/>
              <a:pathLst>
                <a:path extrusionOk="0" h="2716019" w="2928660">
                  <a:moveTo>
                    <a:pt x="0" y="0"/>
                  </a:moveTo>
                  <a:lnTo>
                    <a:pt x="2928660" y="0"/>
                  </a:lnTo>
                  <a:lnTo>
                    <a:pt x="2928660" y="2716019"/>
                  </a:lnTo>
                  <a:lnTo>
                    <a:pt x="0" y="2716019"/>
                  </a:lnTo>
                  <a:close/>
                </a:path>
              </a:pathLst>
            </a:custGeom>
            <a:solidFill>
              <a:srgbClr val="000000">
                <a:alpha val="60000"/>
              </a:srgbClr>
            </a:solidFill>
            <a:ln>
              <a:noFill/>
            </a:ln>
          </p:spPr>
        </p:sp>
        <p:sp>
          <p:nvSpPr>
            <p:cNvPr id="202" name="Google Shape;202;p13"/>
            <p:cNvSpPr txBox="1"/>
            <p:nvPr/>
          </p:nvSpPr>
          <p:spPr>
            <a:xfrm>
              <a:off x="0" y="-47625"/>
              <a:ext cx="2928660" cy="276364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3"/>
          <p:cNvGrpSpPr/>
          <p:nvPr/>
        </p:nvGrpSpPr>
        <p:grpSpPr>
          <a:xfrm>
            <a:off x="1028700" y="588933"/>
            <a:ext cx="323519" cy="276283"/>
            <a:chOff x="0" y="16894"/>
            <a:chExt cx="431358" cy="368378"/>
          </a:xfrm>
        </p:grpSpPr>
        <p:cxnSp>
          <p:nvCxnSpPr>
            <p:cNvPr id="204" name="Google Shape;204;p13"/>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205" name="Google Shape;205;p13"/>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206" name="Google Shape;206;p13"/>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207" name="Google Shape;207;p13"/>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208" name="Google Shape;208;p13"/>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209" name="Google Shape;209;p13"/>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210" name="Google Shape;210;p13"/>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211" name="Google Shape;211;p13"/>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212" name="Google Shape;212;p13"/>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213" name="Google Shape;213;p13"/>
          <p:cNvSpPr txBox="1"/>
          <p:nvPr/>
        </p:nvSpPr>
        <p:spPr>
          <a:xfrm>
            <a:off x="1028700" y="2226400"/>
            <a:ext cx="8559291"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INTRODUCTION</a:t>
            </a:r>
            <a:endParaRPr/>
          </a:p>
        </p:txBody>
      </p:sp>
      <p:sp>
        <p:nvSpPr>
          <p:cNvPr id="214" name="Google Shape;214;p13"/>
          <p:cNvSpPr txBox="1"/>
          <p:nvPr/>
        </p:nvSpPr>
        <p:spPr>
          <a:xfrm>
            <a:off x="1028700" y="3785063"/>
            <a:ext cx="8559291" cy="4587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Welcome to a world of endless possibilities and boundless creativity. In this space, imagination knows no limits and innovation thrives. Prepare to embark on a journey filled with wonder, where every idea is a seed waiting to bloom into something extraordinary. Together, let us explore the realms of inspiration and weave a tapestry of words that captivate the mind and stir the soul. Join me as we delve into the realms of imagination and bring to life stories that will resonate with hearts far and wide. Let us begin this adventure, where the only constraint is the limits of our own imagination.</a:t>
            </a:r>
            <a:endParaRPr/>
          </a:p>
        </p:txBody>
      </p:sp>
      <p:cxnSp>
        <p:nvCxnSpPr>
          <p:cNvPr id="215" name="Google Shape;215;p13"/>
          <p:cNvCxnSpPr/>
          <p:nvPr/>
        </p:nvCxnSpPr>
        <p:spPr>
          <a:xfrm rot="10800000">
            <a:off x="11110232" y="-2719417"/>
            <a:ext cx="0" cy="18570737"/>
          </a:xfrm>
          <a:prstGeom prst="straightConnector1">
            <a:avLst/>
          </a:prstGeom>
          <a:noFill/>
          <a:ln cap="flat" cmpd="sng" w="19050">
            <a:solidFill>
              <a:srgbClr val="FFFFFF"/>
            </a:solidFill>
            <a:prstDash val="solid"/>
            <a:round/>
            <a:headEnd len="sm" w="sm" type="none"/>
            <a:tailEnd len="sm" w="sm" type="none"/>
          </a:ln>
        </p:spPr>
      </p:cxnSp>
      <p:pic>
        <p:nvPicPr>
          <p:cNvPr id="216" name="Google Shape;216;p13"/>
          <p:cNvPicPr preferRelativeResize="0"/>
          <p:nvPr/>
        </p:nvPicPr>
        <p:blipFill>
          <a:blip r:embed="rId3">
            <a:alphaModFix/>
          </a:blip>
          <a:stretch>
            <a:fillRect/>
          </a:stretch>
        </p:blipFill>
        <p:spPr>
          <a:xfrm>
            <a:off x="11603075" y="584200"/>
            <a:ext cx="15007923" cy="8595850"/>
          </a:xfrm>
          <a:prstGeom prst="rect">
            <a:avLst/>
          </a:prstGeom>
          <a:noFill/>
          <a:ln>
            <a:noFill/>
          </a:ln>
        </p:spPr>
      </p:pic>
      <p:pic>
        <p:nvPicPr>
          <p:cNvPr id="217" name="Google Shape;217;p13"/>
          <p:cNvPicPr preferRelativeResize="0"/>
          <p:nvPr/>
        </p:nvPicPr>
        <p:blipFill>
          <a:blip r:embed="rId4">
            <a:alphaModFix/>
          </a:blip>
          <a:stretch>
            <a:fillRect/>
          </a:stretch>
        </p:blipFill>
        <p:spPr>
          <a:xfrm>
            <a:off x="5555500" y="-1674012"/>
            <a:ext cx="20442573" cy="13635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221" name="Shape 221"/>
        <p:cNvGrpSpPr/>
        <p:nvPr/>
      </p:nvGrpSpPr>
      <p:grpSpPr>
        <a:xfrm>
          <a:off x="0" y="0"/>
          <a:ext cx="0" cy="0"/>
          <a:chOff x="0" y="0"/>
          <a:chExt cx="0" cy="0"/>
        </a:xfrm>
      </p:grpSpPr>
      <p:grpSp>
        <p:nvGrpSpPr>
          <p:cNvPr id="222" name="Google Shape;222;p14"/>
          <p:cNvGrpSpPr/>
          <p:nvPr/>
        </p:nvGrpSpPr>
        <p:grpSpPr>
          <a:xfrm>
            <a:off x="1028700" y="588933"/>
            <a:ext cx="323519" cy="276283"/>
            <a:chOff x="0" y="16894"/>
            <a:chExt cx="431358" cy="368378"/>
          </a:xfrm>
        </p:grpSpPr>
        <p:cxnSp>
          <p:nvCxnSpPr>
            <p:cNvPr id="223" name="Google Shape;223;p14"/>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224" name="Google Shape;224;p14"/>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225" name="Google Shape;225;p14"/>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226" name="Google Shape;226;p14"/>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227" name="Google Shape;227;p14"/>
          <p:cNvGrpSpPr/>
          <p:nvPr/>
        </p:nvGrpSpPr>
        <p:grpSpPr>
          <a:xfrm>
            <a:off x="0" y="1254911"/>
            <a:ext cx="18288000" cy="9032089"/>
            <a:chOff x="0" y="-47625"/>
            <a:chExt cx="4816593" cy="2378822"/>
          </a:xfrm>
        </p:grpSpPr>
        <p:sp>
          <p:nvSpPr>
            <p:cNvPr id="228" name="Google Shape;228;p14"/>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229" name="Google Shape;229;p14"/>
            <p:cNvSpPr txBox="1"/>
            <p:nvPr/>
          </p:nvSpPr>
          <p:spPr>
            <a:xfrm>
              <a:off x="0" y="-47625"/>
              <a:ext cx="4816593" cy="237882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 name="Google Shape;230;p14"/>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231" name="Google Shape;231;p14"/>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232" name="Google Shape;232;p14"/>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233" name="Google Shape;233;p14"/>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234" name="Google Shape;234;p14"/>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235" name="Google Shape;235;p14"/>
          <p:cNvSpPr txBox="1"/>
          <p:nvPr/>
        </p:nvSpPr>
        <p:spPr>
          <a:xfrm>
            <a:off x="1190459" y="3436075"/>
            <a:ext cx="15557326"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
        <p:nvSpPr>
          <p:cNvPr id="236" name="Google Shape;236;p14"/>
          <p:cNvSpPr txBox="1"/>
          <p:nvPr/>
        </p:nvSpPr>
        <p:spPr>
          <a:xfrm>
            <a:off x="1028700" y="2226400"/>
            <a:ext cx="16230600"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WELCOME TO PRESENTATION</a:t>
            </a:r>
            <a:endParaRPr/>
          </a:p>
        </p:txBody>
      </p:sp>
      <p:cxnSp>
        <p:nvCxnSpPr>
          <p:cNvPr id="237" name="Google Shape;237;p14"/>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pic>
        <p:nvPicPr>
          <p:cNvPr id="238" name="Google Shape;238;p14"/>
          <p:cNvPicPr preferRelativeResize="0"/>
          <p:nvPr/>
        </p:nvPicPr>
        <p:blipFill>
          <a:blip r:embed="rId3">
            <a:alphaModFix/>
          </a:blip>
          <a:stretch>
            <a:fillRect/>
          </a:stretch>
        </p:blipFill>
        <p:spPr>
          <a:xfrm>
            <a:off x="699938" y="4784575"/>
            <a:ext cx="16888248" cy="4626125"/>
          </a:xfrm>
          <a:prstGeom prst="rect">
            <a:avLst/>
          </a:prstGeom>
          <a:noFill/>
          <a:ln>
            <a:noFill/>
          </a:ln>
        </p:spPr>
      </p:pic>
      <p:pic>
        <p:nvPicPr>
          <p:cNvPr id="239" name="Google Shape;239;p14"/>
          <p:cNvPicPr preferRelativeResize="0"/>
          <p:nvPr/>
        </p:nvPicPr>
        <p:blipFill>
          <a:blip r:embed="rId4">
            <a:alphaModFix/>
          </a:blip>
          <a:stretch>
            <a:fillRect/>
          </a:stretch>
        </p:blipFill>
        <p:spPr>
          <a:xfrm>
            <a:off x="699950" y="3704319"/>
            <a:ext cx="16888223" cy="67866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243" name="Shape 243"/>
        <p:cNvGrpSpPr/>
        <p:nvPr/>
      </p:nvGrpSpPr>
      <p:grpSpPr>
        <a:xfrm>
          <a:off x="0" y="0"/>
          <a:ext cx="0" cy="0"/>
          <a:chOff x="0" y="0"/>
          <a:chExt cx="0" cy="0"/>
        </a:xfrm>
      </p:grpSpPr>
      <p:grpSp>
        <p:nvGrpSpPr>
          <p:cNvPr id="244" name="Google Shape;244;p15"/>
          <p:cNvGrpSpPr/>
          <p:nvPr/>
        </p:nvGrpSpPr>
        <p:grpSpPr>
          <a:xfrm>
            <a:off x="1028700" y="588933"/>
            <a:ext cx="323519" cy="276283"/>
            <a:chOff x="0" y="16894"/>
            <a:chExt cx="431358" cy="368378"/>
          </a:xfrm>
        </p:grpSpPr>
        <p:cxnSp>
          <p:nvCxnSpPr>
            <p:cNvPr id="245" name="Google Shape;245;p15"/>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246" name="Google Shape;246;p15"/>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247" name="Google Shape;247;p15"/>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248" name="Google Shape;248;p15"/>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249" name="Google Shape;249;p15"/>
          <p:cNvGrpSpPr/>
          <p:nvPr/>
        </p:nvGrpSpPr>
        <p:grpSpPr>
          <a:xfrm>
            <a:off x="0" y="1254911"/>
            <a:ext cx="18288000" cy="9032089"/>
            <a:chOff x="0" y="-47625"/>
            <a:chExt cx="4816593" cy="2378822"/>
          </a:xfrm>
        </p:grpSpPr>
        <p:sp>
          <p:nvSpPr>
            <p:cNvPr id="250" name="Google Shape;250;p15"/>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251" name="Google Shape;251;p15"/>
            <p:cNvSpPr txBox="1"/>
            <p:nvPr/>
          </p:nvSpPr>
          <p:spPr>
            <a:xfrm>
              <a:off x="0" y="-47625"/>
              <a:ext cx="4816593" cy="237882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2" name="Google Shape;252;p15"/>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cxnSp>
        <p:nvCxnSpPr>
          <p:cNvPr id="253" name="Google Shape;253;p15"/>
          <p:cNvCxnSpPr/>
          <p:nvPr/>
        </p:nvCxnSpPr>
        <p:spPr>
          <a:xfrm rot="10800000">
            <a:off x="9698452" y="4230537"/>
            <a:ext cx="0" cy="1825926"/>
          </a:xfrm>
          <a:prstGeom prst="straightConnector1">
            <a:avLst/>
          </a:prstGeom>
          <a:noFill/>
          <a:ln cap="flat" cmpd="sng" w="19050">
            <a:solidFill>
              <a:srgbClr val="FFFFFF"/>
            </a:solidFill>
            <a:prstDash val="solid"/>
            <a:round/>
            <a:headEnd len="sm" w="sm" type="none"/>
            <a:tailEnd len="sm" w="sm" type="none"/>
          </a:ln>
        </p:spPr>
      </p:cxnSp>
      <p:sp>
        <p:nvSpPr>
          <p:cNvPr id="254" name="Google Shape;254;p15"/>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255" name="Google Shape;255;p15"/>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256" name="Google Shape;256;p15"/>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257" name="Google Shape;257;p15"/>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258" name="Google Shape;258;p15"/>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259" name="Google Shape;259;p15"/>
          <p:cNvSpPr txBox="1"/>
          <p:nvPr/>
        </p:nvSpPr>
        <p:spPr>
          <a:xfrm>
            <a:off x="1548328" y="1923081"/>
            <a:ext cx="839803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COMPANY</a:t>
            </a:r>
            <a:endParaRPr/>
          </a:p>
        </p:txBody>
      </p:sp>
      <p:sp>
        <p:nvSpPr>
          <p:cNvPr id="260" name="Google Shape;260;p15"/>
          <p:cNvSpPr txBox="1"/>
          <p:nvPr/>
        </p:nvSpPr>
        <p:spPr>
          <a:xfrm>
            <a:off x="9688927" y="7147790"/>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WHAT WE DO? </a:t>
            </a:r>
            <a:endParaRPr/>
          </a:p>
        </p:txBody>
      </p:sp>
      <p:sp>
        <p:nvSpPr>
          <p:cNvPr id="261" name="Google Shape;261;p15"/>
          <p:cNvSpPr txBox="1"/>
          <p:nvPr/>
        </p:nvSpPr>
        <p:spPr>
          <a:xfrm>
            <a:off x="1548328" y="7147790"/>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WHO WE ARE?</a:t>
            </a:r>
            <a:endParaRPr/>
          </a:p>
        </p:txBody>
      </p:sp>
      <p:sp>
        <p:nvSpPr>
          <p:cNvPr id="262" name="Google Shape;262;p15"/>
          <p:cNvSpPr txBox="1"/>
          <p:nvPr/>
        </p:nvSpPr>
        <p:spPr>
          <a:xfrm>
            <a:off x="1548328" y="7937039"/>
            <a:ext cx="4584125"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Briefly elaborate on what you want to discuss. </a:t>
            </a:r>
            <a:endParaRPr/>
          </a:p>
        </p:txBody>
      </p:sp>
      <p:sp>
        <p:nvSpPr>
          <p:cNvPr id="263" name="Google Shape;263;p15"/>
          <p:cNvSpPr txBox="1"/>
          <p:nvPr/>
        </p:nvSpPr>
        <p:spPr>
          <a:xfrm>
            <a:off x="9688927" y="7937039"/>
            <a:ext cx="4584125" cy="8153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Briefly elaborate on what you want to discuss. </a:t>
            </a:r>
            <a:endParaRPr/>
          </a:p>
        </p:txBody>
      </p:sp>
      <p:pic>
        <p:nvPicPr>
          <p:cNvPr id="264" name="Google Shape;264;p15"/>
          <p:cNvPicPr preferRelativeResize="0"/>
          <p:nvPr/>
        </p:nvPicPr>
        <p:blipFill>
          <a:blip r:embed="rId3">
            <a:alphaModFix/>
          </a:blip>
          <a:stretch>
            <a:fillRect/>
          </a:stretch>
        </p:blipFill>
        <p:spPr>
          <a:xfrm>
            <a:off x="-6160526" y="5902748"/>
            <a:ext cx="8527901" cy="4883933"/>
          </a:xfrm>
          <a:prstGeom prst="rect">
            <a:avLst/>
          </a:prstGeom>
          <a:noFill/>
          <a:ln>
            <a:noFill/>
          </a:ln>
        </p:spPr>
      </p:pic>
      <p:pic>
        <p:nvPicPr>
          <p:cNvPr id="265" name="Google Shape;265;p15"/>
          <p:cNvPicPr preferRelativeResize="0"/>
          <p:nvPr/>
        </p:nvPicPr>
        <p:blipFill>
          <a:blip r:embed="rId4">
            <a:alphaModFix/>
          </a:blip>
          <a:stretch>
            <a:fillRect/>
          </a:stretch>
        </p:blipFill>
        <p:spPr>
          <a:xfrm>
            <a:off x="9688925" y="3714902"/>
            <a:ext cx="5093051" cy="2764648"/>
          </a:xfrm>
          <a:prstGeom prst="rect">
            <a:avLst/>
          </a:prstGeom>
          <a:noFill/>
          <a:ln>
            <a:noFill/>
          </a:ln>
        </p:spPr>
      </p:pic>
      <p:pic>
        <p:nvPicPr>
          <p:cNvPr id="266" name="Google Shape;266;p15"/>
          <p:cNvPicPr preferRelativeResize="0"/>
          <p:nvPr/>
        </p:nvPicPr>
        <p:blipFill rotWithShape="1">
          <a:blip r:embed="rId5">
            <a:alphaModFix/>
          </a:blip>
          <a:srcRect b="0" l="-2200" r="2199" t="0"/>
          <a:stretch/>
        </p:blipFill>
        <p:spPr>
          <a:xfrm>
            <a:off x="12733160" y="588925"/>
            <a:ext cx="10157915" cy="5820700"/>
          </a:xfrm>
          <a:prstGeom prst="rect">
            <a:avLst/>
          </a:prstGeom>
          <a:noFill/>
          <a:ln>
            <a:noFill/>
          </a:ln>
        </p:spPr>
      </p:pic>
      <p:pic>
        <p:nvPicPr>
          <p:cNvPr id="267" name="Google Shape;267;p15"/>
          <p:cNvPicPr preferRelativeResize="0"/>
          <p:nvPr/>
        </p:nvPicPr>
        <p:blipFill>
          <a:blip r:embed="rId6">
            <a:alphaModFix/>
          </a:blip>
          <a:stretch>
            <a:fillRect/>
          </a:stretch>
        </p:blipFill>
        <p:spPr>
          <a:xfrm>
            <a:off x="1676325" y="3723300"/>
            <a:ext cx="5232643" cy="2840400"/>
          </a:xfrm>
          <a:prstGeom prst="rect">
            <a:avLst/>
          </a:prstGeom>
          <a:noFill/>
          <a:ln>
            <a:noFill/>
          </a:ln>
        </p:spPr>
      </p:pic>
      <p:pic>
        <p:nvPicPr>
          <p:cNvPr id="268" name="Google Shape;268;p15"/>
          <p:cNvPicPr preferRelativeResize="0"/>
          <p:nvPr/>
        </p:nvPicPr>
        <p:blipFill>
          <a:blip r:embed="rId7">
            <a:alphaModFix/>
          </a:blip>
          <a:stretch>
            <a:fillRect/>
          </a:stretch>
        </p:blipFill>
        <p:spPr>
          <a:xfrm>
            <a:off x="9612717" y="3639150"/>
            <a:ext cx="7332132" cy="4883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272" name="Shape 272"/>
        <p:cNvGrpSpPr/>
        <p:nvPr/>
      </p:nvGrpSpPr>
      <p:grpSpPr>
        <a:xfrm>
          <a:off x="0" y="0"/>
          <a:ext cx="0" cy="0"/>
          <a:chOff x="0" y="0"/>
          <a:chExt cx="0" cy="0"/>
        </a:xfrm>
      </p:grpSpPr>
      <p:grpSp>
        <p:nvGrpSpPr>
          <p:cNvPr id="273" name="Google Shape;273;p16"/>
          <p:cNvGrpSpPr/>
          <p:nvPr/>
        </p:nvGrpSpPr>
        <p:grpSpPr>
          <a:xfrm>
            <a:off x="1028700" y="588933"/>
            <a:ext cx="323519" cy="276283"/>
            <a:chOff x="0" y="16894"/>
            <a:chExt cx="431358" cy="368378"/>
          </a:xfrm>
        </p:grpSpPr>
        <p:cxnSp>
          <p:nvCxnSpPr>
            <p:cNvPr id="274" name="Google Shape;274;p16"/>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275" name="Google Shape;275;p16"/>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276" name="Google Shape;276;p16"/>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277" name="Google Shape;277;p16"/>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grpSp>
        <p:nvGrpSpPr>
          <p:cNvPr id="278" name="Google Shape;278;p16"/>
          <p:cNvGrpSpPr/>
          <p:nvPr/>
        </p:nvGrpSpPr>
        <p:grpSpPr>
          <a:xfrm>
            <a:off x="0" y="1254911"/>
            <a:ext cx="18288000" cy="9032089"/>
            <a:chOff x="0" y="-47625"/>
            <a:chExt cx="4816593" cy="2378822"/>
          </a:xfrm>
        </p:grpSpPr>
        <p:sp>
          <p:nvSpPr>
            <p:cNvPr id="279" name="Google Shape;279;p16"/>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280" name="Google Shape;280;p16"/>
            <p:cNvSpPr txBox="1"/>
            <p:nvPr/>
          </p:nvSpPr>
          <p:spPr>
            <a:xfrm>
              <a:off x="0" y="-47625"/>
              <a:ext cx="4816593" cy="237882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6"/>
          <p:cNvGrpSpPr/>
          <p:nvPr/>
        </p:nvGrpSpPr>
        <p:grpSpPr>
          <a:xfrm>
            <a:off x="2643628" y="1948904"/>
            <a:ext cx="5779754" cy="7309396"/>
            <a:chOff x="0" y="-28575"/>
            <a:chExt cx="1522240" cy="1925108"/>
          </a:xfrm>
        </p:grpSpPr>
        <p:sp>
          <p:nvSpPr>
            <p:cNvPr id="282" name="Google Shape;282;p16"/>
            <p:cNvSpPr/>
            <p:nvPr/>
          </p:nvSpPr>
          <p:spPr>
            <a:xfrm>
              <a:off x="0" y="0"/>
              <a:ext cx="1522240" cy="1896533"/>
            </a:xfrm>
            <a:custGeom>
              <a:rect b="b" l="l" r="r" t="t"/>
              <a:pathLst>
                <a:path extrusionOk="0" h="1896533" w="1522240">
                  <a:moveTo>
                    <a:pt x="0" y="0"/>
                  </a:moveTo>
                  <a:lnTo>
                    <a:pt x="1522240" y="0"/>
                  </a:lnTo>
                  <a:lnTo>
                    <a:pt x="1522240" y="1896533"/>
                  </a:lnTo>
                  <a:lnTo>
                    <a:pt x="0" y="1896533"/>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283" name="Google Shape;283;p16"/>
            <p:cNvSpPr txBox="1"/>
            <p:nvPr/>
          </p:nvSpPr>
          <p:spPr>
            <a:xfrm>
              <a:off x="0" y="-28575"/>
              <a:ext cx="1522240" cy="19251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6"/>
          <p:cNvGrpSpPr/>
          <p:nvPr/>
        </p:nvGrpSpPr>
        <p:grpSpPr>
          <a:xfrm>
            <a:off x="9469023" y="1948904"/>
            <a:ext cx="5779754" cy="7309396"/>
            <a:chOff x="0" y="-28575"/>
            <a:chExt cx="1522240" cy="1925108"/>
          </a:xfrm>
        </p:grpSpPr>
        <p:sp>
          <p:nvSpPr>
            <p:cNvPr id="285" name="Google Shape;285;p16"/>
            <p:cNvSpPr/>
            <p:nvPr/>
          </p:nvSpPr>
          <p:spPr>
            <a:xfrm>
              <a:off x="0" y="0"/>
              <a:ext cx="1522240" cy="1896533"/>
            </a:xfrm>
            <a:custGeom>
              <a:rect b="b" l="l" r="r" t="t"/>
              <a:pathLst>
                <a:path extrusionOk="0" h="1896533" w="1522240">
                  <a:moveTo>
                    <a:pt x="0" y="0"/>
                  </a:moveTo>
                  <a:lnTo>
                    <a:pt x="1522240" y="0"/>
                  </a:lnTo>
                  <a:lnTo>
                    <a:pt x="1522240" y="1896533"/>
                  </a:lnTo>
                  <a:lnTo>
                    <a:pt x="0" y="1896533"/>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286" name="Google Shape;286;p16"/>
            <p:cNvSpPr txBox="1"/>
            <p:nvPr/>
          </p:nvSpPr>
          <p:spPr>
            <a:xfrm>
              <a:off x="0" y="-28575"/>
              <a:ext cx="1522240" cy="19251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7" name="Google Shape;287;p16"/>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288" name="Google Shape;288;p16"/>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289" name="Google Shape;289;p16"/>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290" name="Google Shape;290;p16"/>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291" name="Google Shape;291;p16"/>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292" name="Google Shape;292;p16"/>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293" name="Google Shape;293;p16"/>
          <p:cNvSpPr txBox="1"/>
          <p:nvPr/>
        </p:nvSpPr>
        <p:spPr>
          <a:xfrm>
            <a:off x="3127925" y="2498425"/>
            <a:ext cx="4815215"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MISSION</a:t>
            </a:r>
            <a:endParaRPr/>
          </a:p>
        </p:txBody>
      </p:sp>
      <p:sp>
        <p:nvSpPr>
          <p:cNvPr id="294" name="Google Shape;294;p16"/>
          <p:cNvSpPr txBox="1"/>
          <p:nvPr/>
        </p:nvSpPr>
        <p:spPr>
          <a:xfrm>
            <a:off x="10474333" y="2498425"/>
            <a:ext cx="3769136"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VISION</a:t>
            </a:r>
            <a:endParaRPr/>
          </a:p>
        </p:txBody>
      </p:sp>
      <p:sp>
        <p:nvSpPr>
          <p:cNvPr id="295" name="Google Shape;295;p16"/>
          <p:cNvSpPr txBox="1"/>
          <p:nvPr/>
        </p:nvSpPr>
        <p:spPr>
          <a:xfrm>
            <a:off x="3127925" y="3910647"/>
            <a:ext cx="4628400" cy="46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Open Sans"/>
                <a:ea typeface="Open Sans"/>
                <a:cs typeface="Open Sans"/>
                <a:sym typeface="Open Sans"/>
              </a:rPr>
              <a:t>In pursuit of our mission, we strive to inspire and empower individuals to reach their full potential. We believe in fostering a community where diversity is celebrated, and inclusivity is the cornerstone of our efforts. Together, we aim to create a brighter future for all, where every voice is heard, and every dream is within reach. </a:t>
            </a:r>
            <a:endParaRPr/>
          </a:p>
        </p:txBody>
      </p:sp>
      <p:sp>
        <p:nvSpPr>
          <p:cNvPr id="296" name="Google Shape;296;p16"/>
          <p:cNvSpPr txBox="1"/>
          <p:nvPr/>
        </p:nvSpPr>
        <p:spPr>
          <a:xfrm>
            <a:off x="10153502" y="3910647"/>
            <a:ext cx="4628400" cy="46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Open Sans"/>
                <a:ea typeface="Open Sans"/>
                <a:cs typeface="Open Sans"/>
                <a:sym typeface="Open Sans"/>
              </a:rPr>
              <a:t>Vision is like a guiding light that illuminates our path towards our dreams and aspirations. It is the powerful force that propels us forward, inspiring us to reach for the stars and achieve our full potential. A clear vision provides us with purpose, direction, and motivation to overcome obstacles and stay focused on our goals. </a:t>
            </a:r>
            <a:endParaRPr/>
          </a:p>
        </p:txBody>
      </p:sp>
      <p:pic>
        <p:nvPicPr>
          <p:cNvPr id="297" name="Google Shape;297;p16"/>
          <p:cNvPicPr preferRelativeResize="0"/>
          <p:nvPr/>
        </p:nvPicPr>
        <p:blipFill>
          <a:blip r:embed="rId3">
            <a:alphaModFix/>
          </a:blip>
          <a:stretch>
            <a:fillRect/>
          </a:stretch>
        </p:blipFill>
        <p:spPr>
          <a:xfrm>
            <a:off x="10840775" y="5328622"/>
            <a:ext cx="12423373" cy="6187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301" name="Shape 301"/>
        <p:cNvGrpSpPr/>
        <p:nvPr/>
      </p:nvGrpSpPr>
      <p:grpSpPr>
        <a:xfrm>
          <a:off x="0" y="0"/>
          <a:ext cx="0" cy="0"/>
          <a:chOff x="0" y="0"/>
          <a:chExt cx="0" cy="0"/>
        </a:xfrm>
      </p:grpSpPr>
      <p:grpSp>
        <p:nvGrpSpPr>
          <p:cNvPr id="302" name="Google Shape;302;p17"/>
          <p:cNvGrpSpPr/>
          <p:nvPr/>
        </p:nvGrpSpPr>
        <p:grpSpPr>
          <a:xfrm>
            <a:off x="0" y="-180826"/>
            <a:ext cx="11119757" cy="10493209"/>
            <a:chOff x="0" y="-47625"/>
            <a:chExt cx="2928660" cy="2763644"/>
          </a:xfrm>
        </p:grpSpPr>
        <p:sp>
          <p:nvSpPr>
            <p:cNvPr id="303" name="Google Shape;303;p17"/>
            <p:cNvSpPr/>
            <p:nvPr/>
          </p:nvSpPr>
          <p:spPr>
            <a:xfrm>
              <a:off x="0" y="0"/>
              <a:ext cx="2928660" cy="2716019"/>
            </a:xfrm>
            <a:custGeom>
              <a:rect b="b" l="l" r="r" t="t"/>
              <a:pathLst>
                <a:path extrusionOk="0" h="2716019" w="2928660">
                  <a:moveTo>
                    <a:pt x="0" y="0"/>
                  </a:moveTo>
                  <a:lnTo>
                    <a:pt x="2928660" y="0"/>
                  </a:lnTo>
                  <a:lnTo>
                    <a:pt x="2928660" y="2716019"/>
                  </a:lnTo>
                  <a:lnTo>
                    <a:pt x="0" y="2716019"/>
                  </a:lnTo>
                  <a:close/>
                </a:path>
              </a:pathLst>
            </a:custGeom>
            <a:solidFill>
              <a:srgbClr val="000000">
                <a:alpha val="60000"/>
              </a:srgbClr>
            </a:solidFill>
            <a:ln>
              <a:noFill/>
            </a:ln>
          </p:spPr>
        </p:sp>
        <p:sp>
          <p:nvSpPr>
            <p:cNvPr id="304" name="Google Shape;304;p17"/>
            <p:cNvSpPr txBox="1"/>
            <p:nvPr/>
          </p:nvSpPr>
          <p:spPr>
            <a:xfrm>
              <a:off x="0" y="-47625"/>
              <a:ext cx="2928660" cy="276364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7"/>
          <p:cNvGrpSpPr/>
          <p:nvPr/>
        </p:nvGrpSpPr>
        <p:grpSpPr>
          <a:xfrm>
            <a:off x="1028700" y="588933"/>
            <a:ext cx="323519" cy="276283"/>
            <a:chOff x="0" y="16894"/>
            <a:chExt cx="431358" cy="368378"/>
          </a:xfrm>
        </p:grpSpPr>
        <p:cxnSp>
          <p:nvCxnSpPr>
            <p:cNvPr id="306" name="Google Shape;306;p17"/>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307" name="Google Shape;307;p17"/>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308" name="Google Shape;308;p17"/>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309" name="Google Shape;309;p17"/>
          <p:cNvCxnSpPr/>
          <p:nvPr/>
        </p:nvCxnSpPr>
        <p:spPr>
          <a:xfrm>
            <a:off x="11603077" y="887413"/>
            <a:ext cx="755824" cy="0"/>
          </a:xfrm>
          <a:prstGeom prst="straightConnector1">
            <a:avLst/>
          </a:prstGeom>
          <a:noFill/>
          <a:ln cap="flat" cmpd="sng" w="28575">
            <a:solidFill>
              <a:srgbClr val="FFFFFF">
                <a:alpha val="69803"/>
              </a:srgbClr>
            </a:solidFill>
            <a:prstDash val="solid"/>
            <a:round/>
            <a:headEnd len="sm" w="sm" type="none"/>
            <a:tailEnd len="sm" w="sm" type="none"/>
          </a:ln>
        </p:spPr>
      </p:cxnSp>
      <p:cxnSp>
        <p:nvCxnSpPr>
          <p:cNvPr id="310" name="Google Shape;310;p17"/>
          <p:cNvCxnSpPr/>
          <p:nvPr/>
        </p:nvCxnSpPr>
        <p:spPr>
          <a:xfrm rot="10800000">
            <a:off x="11110232" y="-2719417"/>
            <a:ext cx="0" cy="18570737"/>
          </a:xfrm>
          <a:prstGeom prst="straightConnector1">
            <a:avLst/>
          </a:prstGeom>
          <a:noFill/>
          <a:ln cap="flat" cmpd="sng" w="19050">
            <a:solidFill>
              <a:srgbClr val="FFFFFF"/>
            </a:solidFill>
            <a:prstDash val="solid"/>
            <a:round/>
            <a:headEnd len="sm" w="sm" type="none"/>
            <a:tailEnd len="sm" w="sm" type="none"/>
          </a:ln>
        </p:spPr>
      </p:cxnSp>
      <p:sp>
        <p:nvSpPr>
          <p:cNvPr id="311" name="Google Shape;311;p17"/>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312" name="Google Shape;312;p17"/>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313" name="Google Shape;313;p17"/>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314" name="Google Shape;314;p17"/>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315" name="Google Shape;315;p17"/>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316" name="Google Shape;316;p17"/>
          <p:cNvSpPr txBox="1"/>
          <p:nvPr/>
        </p:nvSpPr>
        <p:spPr>
          <a:xfrm>
            <a:off x="1548328" y="1801802"/>
            <a:ext cx="839803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PROJECTS</a:t>
            </a:r>
            <a:endParaRPr/>
          </a:p>
        </p:txBody>
      </p:sp>
      <p:sp>
        <p:nvSpPr>
          <p:cNvPr id="317" name="Google Shape;317;p17"/>
          <p:cNvSpPr txBox="1"/>
          <p:nvPr/>
        </p:nvSpPr>
        <p:spPr>
          <a:xfrm>
            <a:off x="1548325" y="3413750"/>
            <a:ext cx="8237100" cy="6573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At our core, we are driven by a passion for creating meaningful and impactful projects that resonate with our clients and communities. Each project we undertake is a unique opportunity to blend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creativity, innovation, and expertise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to bring ideas to life.</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From groundbreaking architectural designs </a:t>
            </a:r>
            <a:endParaRPr/>
          </a:p>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to cutting-edge technological solutions, our diverse portfolio showcases the breadth and depth of our capabilities. We take pride in our commitment to excellence, sustainability, and collaborative partnerships that ensure the success of every project we embark on.</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pic>
        <p:nvPicPr>
          <p:cNvPr id="318" name="Google Shape;318;p17"/>
          <p:cNvPicPr preferRelativeResize="0"/>
          <p:nvPr/>
        </p:nvPicPr>
        <p:blipFill>
          <a:blip r:embed="rId3">
            <a:alphaModFix/>
          </a:blip>
          <a:stretch>
            <a:fillRect/>
          </a:stretch>
        </p:blipFill>
        <p:spPr>
          <a:xfrm>
            <a:off x="5501600" y="1594150"/>
            <a:ext cx="19281674" cy="9659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322" name="Shape 322"/>
        <p:cNvGrpSpPr/>
        <p:nvPr/>
      </p:nvGrpSpPr>
      <p:grpSpPr>
        <a:xfrm>
          <a:off x="0" y="0"/>
          <a:ext cx="0" cy="0"/>
          <a:chOff x="0" y="0"/>
          <a:chExt cx="0" cy="0"/>
        </a:xfrm>
      </p:grpSpPr>
      <p:grpSp>
        <p:nvGrpSpPr>
          <p:cNvPr id="323" name="Google Shape;323;p18"/>
          <p:cNvGrpSpPr/>
          <p:nvPr/>
        </p:nvGrpSpPr>
        <p:grpSpPr>
          <a:xfrm>
            <a:off x="1028700" y="588933"/>
            <a:ext cx="323519" cy="276283"/>
            <a:chOff x="0" y="16894"/>
            <a:chExt cx="431358" cy="368378"/>
          </a:xfrm>
        </p:grpSpPr>
        <p:cxnSp>
          <p:nvCxnSpPr>
            <p:cNvPr id="324" name="Google Shape;324;p18"/>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325" name="Google Shape;325;p18"/>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326" name="Google Shape;326;p18"/>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327" name="Google Shape;327;p18"/>
          <p:cNvCxnSpPr/>
          <p:nvPr/>
        </p:nvCxnSpPr>
        <p:spPr>
          <a:xfrm>
            <a:off x="14747081" y="1042988"/>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328" name="Google Shape;328;p18"/>
          <p:cNvSpPr txBox="1"/>
          <p:nvPr/>
        </p:nvSpPr>
        <p:spPr>
          <a:xfrm>
            <a:off x="1548328" y="1801802"/>
            <a:ext cx="839803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PROJECTS</a:t>
            </a:r>
            <a:endParaRPr/>
          </a:p>
        </p:txBody>
      </p:sp>
      <p:grpSp>
        <p:nvGrpSpPr>
          <p:cNvPr id="329" name="Google Shape;329;p18"/>
          <p:cNvGrpSpPr/>
          <p:nvPr/>
        </p:nvGrpSpPr>
        <p:grpSpPr>
          <a:xfrm>
            <a:off x="0" y="1435737"/>
            <a:ext cx="18288000" cy="8851263"/>
            <a:chOff x="0" y="0"/>
            <a:chExt cx="4816593" cy="2331197"/>
          </a:xfrm>
        </p:grpSpPr>
        <p:sp>
          <p:nvSpPr>
            <p:cNvPr id="330" name="Google Shape;330;p18"/>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331" name="Google Shape;331;p18"/>
            <p:cNvSpPr txBox="1"/>
            <p:nvPr/>
          </p:nvSpPr>
          <p:spPr>
            <a:xfrm>
              <a:off x="0" y="0"/>
              <a:ext cx="4816593" cy="2331197"/>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32" name="Google Shape;332;p18"/>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grpSp>
        <p:nvGrpSpPr>
          <p:cNvPr id="333" name="Google Shape;333;p18"/>
          <p:cNvGrpSpPr/>
          <p:nvPr/>
        </p:nvGrpSpPr>
        <p:grpSpPr>
          <a:xfrm>
            <a:off x="1548328" y="4397044"/>
            <a:ext cx="1194059" cy="1608915"/>
            <a:chOff x="0" y="-28575"/>
            <a:chExt cx="314485" cy="423747"/>
          </a:xfrm>
        </p:grpSpPr>
        <p:sp>
          <p:nvSpPr>
            <p:cNvPr id="334" name="Google Shape;334;p18"/>
            <p:cNvSpPr/>
            <p:nvPr/>
          </p:nvSpPr>
          <p:spPr>
            <a:xfrm>
              <a:off x="0" y="0"/>
              <a:ext cx="314485" cy="395172"/>
            </a:xfrm>
            <a:custGeom>
              <a:rect b="b" l="l" r="r" t="t"/>
              <a:pathLst>
                <a:path extrusionOk="0" h="395172" w="314485">
                  <a:moveTo>
                    <a:pt x="0" y="0"/>
                  </a:moveTo>
                  <a:lnTo>
                    <a:pt x="314485" y="0"/>
                  </a:lnTo>
                  <a:lnTo>
                    <a:pt x="314485" y="395172"/>
                  </a:lnTo>
                  <a:lnTo>
                    <a:pt x="0" y="39517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335" name="Google Shape;335;p18"/>
            <p:cNvSpPr txBox="1"/>
            <p:nvPr/>
          </p:nvSpPr>
          <p:spPr>
            <a:xfrm>
              <a:off x="0" y="-28575"/>
              <a:ext cx="314485" cy="4237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8"/>
          <p:cNvGrpSpPr/>
          <p:nvPr/>
        </p:nvGrpSpPr>
        <p:grpSpPr>
          <a:xfrm>
            <a:off x="9946365" y="4397044"/>
            <a:ext cx="1194059" cy="1608915"/>
            <a:chOff x="0" y="-28575"/>
            <a:chExt cx="314485" cy="423747"/>
          </a:xfrm>
        </p:grpSpPr>
        <p:sp>
          <p:nvSpPr>
            <p:cNvPr id="337" name="Google Shape;337;p18"/>
            <p:cNvSpPr/>
            <p:nvPr/>
          </p:nvSpPr>
          <p:spPr>
            <a:xfrm>
              <a:off x="0" y="0"/>
              <a:ext cx="314485" cy="395172"/>
            </a:xfrm>
            <a:custGeom>
              <a:rect b="b" l="l" r="r" t="t"/>
              <a:pathLst>
                <a:path extrusionOk="0" h="395172" w="314485">
                  <a:moveTo>
                    <a:pt x="0" y="0"/>
                  </a:moveTo>
                  <a:lnTo>
                    <a:pt x="314485" y="0"/>
                  </a:lnTo>
                  <a:lnTo>
                    <a:pt x="314485" y="395172"/>
                  </a:lnTo>
                  <a:lnTo>
                    <a:pt x="0" y="39517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338" name="Google Shape;338;p18"/>
            <p:cNvSpPr txBox="1"/>
            <p:nvPr/>
          </p:nvSpPr>
          <p:spPr>
            <a:xfrm>
              <a:off x="0" y="-28575"/>
              <a:ext cx="314485" cy="4237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8"/>
          <p:cNvGrpSpPr/>
          <p:nvPr/>
        </p:nvGrpSpPr>
        <p:grpSpPr>
          <a:xfrm>
            <a:off x="1548328" y="7156494"/>
            <a:ext cx="1194059" cy="1608915"/>
            <a:chOff x="0" y="-28575"/>
            <a:chExt cx="314485" cy="423747"/>
          </a:xfrm>
        </p:grpSpPr>
        <p:sp>
          <p:nvSpPr>
            <p:cNvPr id="340" name="Google Shape;340;p18"/>
            <p:cNvSpPr/>
            <p:nvPr/>
          </p:nvSpPr>
          <p:spPr>
            <a:xfrm>
              <a:off x="0" y="0"/>
              <a:ext cx="314485" cy="395172"/>
            </a:xfrm>
            <a:custGeom>
              <a:rect b="b" l="l" r="r" t="t"/>
              <a:pathLst>
                <a:path extrusionOk="0" h="395172" w="314485">
                  <a:moveTo>
                    <a:pt x="0" y="0"/>
                  </a:moveTo>
                  <a:lnTo>
                    <a:pt x="314485" y="0"/>
                  </a:lnTo>
                  <a:lnTo>
                    <a:pt x="314485" y="395172"/>
                  </a:lnTo>
                  <a:lnTo>
                    <a:pt x="0" y="39517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341" name="Google Shape;341;p18"/>
            <p:cNvSpPr txBox="1"/>
            <p:nvPr/>
          </p:nvSpPr>
          <p:spPr>
            <a:xfrm>
              <a:off x="0" y="-28575"/>
              <a:ext cx="314485" cy="4237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8"/>
          <p:cNvGrpSpPr/>
          <p:nvPr/>
        </p:nvGrpSpPr>
        <p:grpSpPr>
          <a:xfrm>
            <a:off x="9946365" y="7156494"/>
            <a:ext cx="1194059" cy="1608915"/>
            <a:chOff x="0" y="-28575"/>
            <a:chExt cx="314485" cy="423747"/>
          </a:xfrm>
        </p:grpSpPr>
        <p:sp>
          <p:nvSpPr>
            <p:cNvPr id="343" name="Google Shape;343;p18"/>
            <p:cNvSpPr/>
            <p:nvPr/>
          </p:nvSpPr>
          <p:spPr>
            <a:xfrm>
              <a:off x="0" y="0"/>
              <a:ext cx="314485" cy="395172"/>
            </a:xfrm>
            <a:custGeom>
              <a:rect b="b" l="l" r="r" t="t"/>
              <a:pathLst>
                <a:path extrusionOk="0" h="395172" w="314485">
                  <a:moveTo>
                    <a:pt x="0" y="0"/>
                  </a:moveTo>
                  <a:lnTo>
                    <a:pt x="314485" y="0"/>
                  </a:lnTo>
                  <a:lnTo>
                    <a:pt x="314485" y="395172"/>
                  </a:lnTo>
                  <a:lnTo>
                    <a:pt x="0" y="39517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344" name="Google Shape;344;p18"/>
            <p:cNvSpPr txBox="1"/>
            <p:nvPr/>
          </p:nvSpPr>
          <p:spPr>
            <a:xfrm>
              <a:off x="0" y="-28575"/>
              <a:ext cx="314485" cy="4237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18"/>
          <p:cNvSpPr/>
          <p:nvPr/>
        </p:nvSpPr>
        <p:spPr>
          <a:xfrm>
            <a:off x="1740660" y="4834190"/>
            <a:ext cx="809394" cy="843119"/>
          </a:xfrm>
          <a:custGeom>
            <a:rect b="b" l="l" r="r" t="t"/>
            <a:pathLst>
              <a:path extrusionOk="0" h="843119" w="809394">
                <a:moveTo>
                  <a:pt x="0" y="0"/>
                </a:moveTo>
                <a:lnTo>
                  <a:pt x="809394" y="0"/>
                </a:lnTo>
                <a:lnTo>
                  <a:pt x="809394" y="843120"/>
                </a:lnTo>
                <a:lnTo>
                  <a:pt x="0" y="843120"/>
                </a:lnTo>
                <a:lnTo>
                  <a:pt x="0" y="0"/>
                </a:lnTo>
                <a:close/>
              </a:path>
            </a:pathLst>
          </a:custGeom>
          <a:blipFill rotWithShape="1">
            <a:blip r:embed="rId3">
              <a:alphaModFix/>
            </a:blip>
            <a:stretch>
              <a:fillRect b="0" l="0" r="0" t="0"/>
            </a:stretch>
          </a:blipFill>
          <a:ln>
            <a:noFill/>
          </a:ln>
        </p:spPr>
      </p:sp>
      <p:sp>
        <p:nvSpPr>
          <p:cNvPr id="346" name="Google Shape;346;p18"/>
          <p:cNvSpPr/>
          <p:nvPr/>
        </p:nvSpPr>
        <p:spPr>
          <a:xfrm>
            <a:off x="1756533" y="7639278"/>
            <a:ext cx="777647" cy="750783"/>
          </a:xfrm>
          <a:custGeom>
            <a:rect b="b" l="l" r="r" t="t"/>
            <a:pathLst>
              <a:path extrusionOk="0" h="750783" w="777647">
                <a:moveTo>
                  <a:pt x="0" y="0"/>
                </a:moveTo>
                <a:lnTo>
                  <a:pt x="777648" y="0"/>
                </a:lnTo>
                <a:lnTo>
                  <a:pt x="777648" y="750783"/>
                </a:lnTo>
                <a:lnTo>
                  <a:pt x="0" y="750783"/>
                </a:lnTo>
                <a:lnTo>
                  <a:pt x="0" y="0"/>
                </a:lnTo>
                <a:close/>
              </a:path>
            </a:pathLst>
          </a:custGeom>
          <a:blipFill rotWithShape="1">
            <a:blip r:embed="rId4">
              <a:alphaModFix/>
            </a:blip>
            <a:stretch>
              <a:fillRect b="0" l="0" r="0" t="0"/>
            </a:stretch>
          </a:blipFill>
          <a:ln>
            <a:noFill/>
          </a:ln>
        </p:spPr>
      </p:sp>
      <p:sp>
        <p:nvSpPr>
          <p:cNvPr id="347" name="Google Shape;347;p18"/>
          <p:cNvSpPr/>
          <p:nvPr/>
        </p:nvSpPr>
        <p:spPr>
          <a:xfrm flipH="1">
            <a:off x="10124614" y="4787140"/>
            <a:ext cx="837559" cy="832991"/>
          </a:xfrm>
          <a:custGeom>
            <a:rect b="b" l="l" r="r" t="t"/>
            <a:pathLst>
              <a:path extrusionOk="0" h="832991" w="837559">
                <a:moveTo>
                  <a:pt x="837559" y="0"/>
                </a:moveTo>
                <a:lnTo>
                  <a:pt x="0" y="0"/>
                </a:lnTo>
                <a:lnTo>
                  <a:pt x="0" y="832991"/>
                </a:lnTo>
                <a:lnTo>
                  <a:pt x="837559" y="832991"/>
                </a:lnTo>
                <a:lnTo>
                  <a:pt x="837559" y="0"/>
                </a:lnTo>
                <a:close/>
              </a:path>
            </a:pathLst>
          </a:custGeom>
          <a:blipFill rotWithShape="1">
            <a:blip r:embed="rId5">
              <a:alphaModFix/>
            </a:blip>
            <a:stretch>
              <a:fillRect b="0" l="0" r="0" t="0"/>
            </a:stretch>
          </a:blipFill>
          <a:ln>
            <a:noFill/>
          </a:ln>
        </p:spPr>
      </p:sp>
      <p:sp>
        <p:nvSpPr>
          <p:cNvPr id="348" name="Google Shape;348;p18"/>
          <p:cNvSpPr/>
          <p:nvPr/>
        </p:nvSpPr>
        <p:spPr>
          <a:xfrm>
            <a:off x="10124614" y="7744366"/>
            <a:ext cx="837559" cy="540606"/>
          </a:xfrm>
          <a:custGeom>
            <a:rect b="b" l="l" r="r" t="t"/>
            <a:pathLst>
              <a:path extrusionOk="0" h="540606" w="837559">
                <a:moveTo>
                  <a:pt x="0" y="0"/>
                </a:moveTo>
                <a:lnTo>
                  <a:pt x="837559" y="0"/>
                </a:lnTo>
                <a:lnTo>
                  <a:pt x="837559" y="540607"/>
                </a:lnTo>
                <a:lnTo>
                  <a:pt x="0" y="540607"/>
                </a:lnTo>
                <a:lnTo>
                  <a:pt x="0" y="0"/>
                </a:lnTo>
                <a:close/>
              </a:path>
            </a:pathLst>
          </a:custGeom>
          <a:blipFill rotWithShape="1">
            <a:blip r:embed="rId6">
              <a:alphaModFix/>
            </a:blip>
            <a:stretch>
              <a:fillRect b="0" l="0" r="0" t="0"/>
            </a:stretch>
          </a:blipFill>
          <a:ln>
            <a:noFill/>
          </a:ln>
        </p:spPr>
      </p:sp>
      <p:sp>
        <p:nvSpPr>
          <p:cNvPr id="349" name="Google Shape;349;p18"/>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350" name="Google Shape;350;p18"/>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351" name="Google Shape;351;p18"/>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352" name="Google Shape;352;p18"/>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353" name="Google Shape;353;p18"/>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354" name="Google Shape;354;p18"/>
          <p:cNvSpPr txBox="1"/>
          <p:nvPr/>
        </p:nvSpPr>
        <p:spPr>
          <a:xfrm>
            <a:off x="3270398" y="4505540"/>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ONE</a:t>
            </a:r>
            <a:endParaRPr/>
          </a:p>
        </p:txBody>
      </p:sp>
      <p:sp>
        <p:nvSpPr>
          <p:cNvPr id="355" name="Google Shape;355;p18"/>
          <p:cNvSpPr txBox="1"/>
          <p:nvPr/>
        </p:nvSpPr>
        <p:spPr>
          <a:xfrm>
            <a:off x="11664298" y="4520776"/>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TWO</a:t>
            </a:r>
            <a:endParaRPr/>
          </a:p>
        </p:txBody>
      </p:sp>
      <p:sp>
        <p:nvSpPr>
          <p:cNvPr id="356" name="Google Shape;356;p18"/>
          <p:cNvSpPr txBox="1"/>
          <p:nvPr/>
        </p:nvSpPr>
        <p:spPr>
          <a:xfrm>
            <a:off x="3270398" y="7309040"/>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THREE</a:t>
            </a:r>
            <a:endParaRPr/>
          </a:p>
        </p:txBody>
      </p:sp>
      <p:sp>
        <p:nvSpPr>
          <p:cNvPr id="357" name="Google Shape;357;p18"/>
          <p:cNvSpPr txBox="1"/>
          <p:nvPr/>
        </p:nvSpPr>
        <p:spPr>
          <a:xfrm>
            <a:off x="11603077" y="7300723"/>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FOUR</a:t>
            </a:r>
            <a:endParaRPr/>
          </a:p>
        </p:txBody>
      </p:sp>
      <p:sp>
        <p:nvSpPr>
          <p:cNvPr id="358" name="Google Shape;358;p18"/>
          <p:cNvSpPr txBox="1"/>
          <p:nvPr/>
        </p:nvSpPr>
        <p:spPr>
          <a:xfrm>
            <a:off x="3270398" y="5185539"/>
            <a:ext cx="3870752" cy="82042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59" name="Google Shape;359;p18"/>
          <p:cNvSpPr txBox="1"/>
          <p:nvPr/>
        </p:nvSpPr>
        <p:spPr>
          <a:xfrm>
            <a:off x="11664298" y="5196622"/>
            <a:ext cx="3870752" cy="82042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60" name="Google Shape;360;p18"/>
          <p:cNvSpPr txBox="1"/>
          <p:nvPr/>
        </p:nvSpPr>
        <p:spPr>
          <a:xfrm>
            <a:off x="3270398" y="7984886"/>
            <a:ext cx="3980117" cy="82042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61" name="Google Shape;361;p18"/>
          <p:cNvSpPr txBox="1"/>
          <p:nvPr/>
        </p:nvSpPr>
        <p:spPr>
          <a:xfrm>
            <a:off x="11603077" y="7976570"/>
            <a:ext cx="3980117" cy="82042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62" name="Google Shape;362;p18"/>
          <p:cNvSpPr txBox="1"/>
          <p:nvPr/>
        </p:nvSpPr>
        <p:spPr>
          <a:xfrm>
            <a:off x="1548328" y="1923081"/>
            <a:ext cx="9574122"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WHAT WE OFFER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6C9B"/>
        </a:solidFill>
      </p:bgPr>
    </p:bg>
    <p:spTree>
      <p:nvGrpSpPr>
        <p:cNvPr id="366" name="Shape 366"/>
        <p:cNvGrpSpPr/>
        <p:nvPr/>
      </p:nvGrpSpPr>
      <p:grpSpPr>
        <a:xfrm>
          <a:off x="0" y="0"/>
          <a:ext cx="0" cy="0"/>
          <a:chOff x="0" y="0"/>
          <a:chExt cx="0" cy="0"/>
        </a:xfrm>
      </p:grpSpPr>
      <p:grpSp>
        <p:nvGrpSpPr>
          <p:cNvPr id="367" name="Google Shape;367;p19"/>
          <p:cNvGrpSpPr/>
          <p:nvPr/>
        </p:nvGrpSpPr>
        <p:grpSpPr>
          <a:xfrm>
            <a:off x="1028700" y="588933"/>
            <a:ext cx="323519" cy="276283"/>
            <a:chOff x="0" y="16894"/>
            <a:chExt cx="431358" cy="368378"/>
          </a:xfrm>
        </p:grpSpPr>
        <p:cxnSp>
          <p:nvCxnSpPr>
            <p:cNvPr id="368" name="Google Shape;368;p19"/>
            <p:cNvCxnSpPr/>
            <p:nvPr/>
          </p:nvCxnSpPr>
          <p:spPr>
            <a:xfrm>
              <a:off x="0" y="16894"/>
              <a:ext cx="431358" cy="0"/>
            </a:xfrm>
            <a:prstGeom prst="straightConnector1">
              <a:avLst/>
            </a:prstGeom>
            <a:noFill/>
            <a:ln cap="flat" cmpd="sng" w="33775">
              <a:solidFill>
                <a:srgbClr val="FFFFFF"/>
              </a:solidFill>
              <a:prstDash val="solid"/>
              <a:round/>
              <a:headEnd len="sm" w="sm" type="none"/>
              <a:tailEnd len="sm" w="sm" type="none"/>
            </a:ln>
          </p:spPr>
        </p:cxnSp>
        <p:cxnSp>
          <p:nvCxnSpPr>
            <p:cNvPr id="369" name="Google Shape;369;p19"/>
            <p:cNvCxnSpPr/>
            <p:nvPr/>
          </p:nvCxnSpPr>
          <p:spPr>
            <a:xfrm>
              <a:off x="0" y="206851"/>
              <a:ext cx="431358" cy="0"/>
            </a:xfrm>
            <a:prstGeom prst="straightConnector1">
              <a:avLst/>
            </a:prstGeom>
            <a:noFill/>
            <a:ln cap="flat" cmpd="sng" w="33775">
              <a:solidFill>
                <a:srgbClr val="FFFFFF"/>
              </a:solidFill>
              <a:prstDash val="solid"/>
              <a:round/>
              <a:headEnd len="sm" w="sm" type="none"/>
              <a:tailEnd len="sm" w="sm" type="none"/>
            </a:ln>
          </p:spPr>
        </p:cxnSp>
        <p:cxnSp>
          <p:nvCxnSpPr>
            <p:cNvPr id="370" name="Google Shape;370;p19"/>
            <p:cNvCxnSpPr/>
            <p:nvPr/>
          </p:nvCxnSpPr>
          <p:spPr>
            <a:xfrm>
              <a:off x="0" y="385272"/>
              <a:ext cx="431358" cy="0"/>
            </a:xfrm>
            <a:prstGeom prst="straightConnector1">
              <a:avLst/>
            </a:prstGeom>
            <a:noFill/>
            <a:ln cap="flat" cmpd="sng" w="33775">
              <a:solidFill>
                <a:srgbClr val="FFFFFF"/>
              </a:solidFill>
              <a:prstDash val="solid"/>
              <a:round/>
              <a:headEnd len="sm" w="sm" type="none"/>
              <a:tailEnd len="sm" w="sm" type="none"/>
            </a:ln>
          </p:spPr>
        </p:cxnSp>
      </p:grpSp>
      <p:cxnSp>
        <p:nvCxnSpPr>
          <p:cNvPr id="371" name="Google Shape;371;p19"/>
          <p:cNvCxnSpPr/>
          <p:nvPr/>
        </p:nvCxnSpPr>
        <p:spPr>
          <a:xfrm>
            <a:off x="11603077" y="1028700"/>
            <a:ext cx="755824" cy="0"/>
          </a:xfrm>
          <a:prstGeom prst="straightConnector1">
            <a:avLst/>
          </a:prstGeom>
          <a:noFill/>
          <a:ln cap="flat" cmpd="sng" w="28575">
            <a:solidFill>
              <a:srgbClr val="FFFFFF">
                <a:alpha val="69803"/>
              </a:srgbClr>
            </a:solidFill>
            <a:prstDash val="solid"/>
            <a:round/>
            <a:headEnd len="sm" w="sm" type="none"/>
            <a:tailEnd len="sm" w="sm" type="none"/>
          </a:ln>
        </p:spPr>
      </p:cxnSp>
      <p:sp>
        <p:nvSpPr>
          <p:cNvPr id="372" name="Google Shape;372;p19"/>
          <p:cNvSpPr txBox="1"/>
          <p:nvPr/>
        </p:nvSpPr>
        <p:spPr>
          <a:xfrm>
            <a:off x="1053225" y="1797687"/>
            <a:ext cx="839803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PROJECTS</a:t>
            </a:r>
            <a:endParaRPr/>
          </a:p>
        </p:txBody>
      </p:sp>
      <p:grpSp>
        <p:nvGrpSpPr>
          <p:cNvPr id="373" name="Google Shape;373;p19"/>
          <p:cNvGrpSpPr/>
          <p:nvPr/>
        </p:nvGrpSpPr>
        <p:grpSpPr>
          <a:xfrm>
            <a:off x="0" y="1435737"/>
            <a:ext cx="18288000" cy="8851263"/>
            <a:chOff x="0" y="0"/>
            <a:chExt cx="4816593" cy="2331197"/>
          </a:xfrm>
        </p:grpSpPr>
        <p:sp>
          <p:nvSpPr>
            <p:cNvPr id="374" name="Google Shape;374;p19"/>
            <p:cNvSpPr/>
            <p:nvPr/>
          </p:nvSpPr>
          <p:spPr>
            <a:xfrm>
              <a:off x="0" y="0"/>
              <a:ext cx="4816592" cy="2331197"/>
            </a:xfrm>
            <a:custGeom>
              <a:rect b="b" l="l" r="r" t="t"/>
              <a:pathLst>
                <a:path extrusionOk="0" h="2331197" w="4816592">
                  <a:moveTo>
                    <a:pt x="0" y="0"/>
                  </a:moveTo>
                  <a:lnTo>
                    <a:pt x="4816592" y="0"/>
                  </a:lnTo>
                  <a:lnTo>
                    <a:pt x="4816592" y="2331197"/>
                  </a:lnTo>
                  <a:lnTo>
                    <a:pt x="0" y="2331197"/>
                  </a:lnTo>
                  <a:close/>
                </a:path>
              </a:pathLst>
            </a:custGeom>
            <a:solidFill>
              <a:srgbClr val="072B3E"/>
            </a:solidFill>
            <a:ln>
              <a:noFill/>
            </a:ln>
          </p:spPr>
        </p:sp>
        <p:sp>
          <p:nvSpPr>
            <p:cNvPr id="375" name="Google Shape;375;p19"/>
            <p:cNvSpPr txBox="1"/>
            <p:nvPr/>
          </p:nvSpPr>
          <p:spPr>
            <a:xfrm>
              <a:off x="0" y="0"/>
              <a:ext cx="4816593" cy="2331197"/>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6" name="Google Shape;376;p19"/>
          <p:cNvPicPr preferRelativeResize="0"/>
          <p:nvPr/>
        </p:nvPicPr>
        <p:blipFill>
          <a:blip r:embed="rId3">
            <a:alphaModFix/>
          </a:blip>
          <a:stretch>
            <a:fillRect/>
          </a:stretch>
        </p:blipFill>
        <p:spPr>
          <a:xfrm>
            <a:off x="12459604" y="865225"/>
            <a:ext cx="9158347" cy="5246376"/>
          </a:xfrm>
          <a:prstGeom prst="rect">
            <a:avLst/>
          </a:prstGeom>
          <a:noFill/>
          <a:ln>
            <a:noFill/>
          </a:ln>
        </p:spPr>
      </p:pic>
      <p:cxnSp>
        <p:nvCxnSpPr>
          <p:cNvPr id="377" name="Google Shape;377;p19"/>
          <p:cNvCxnSpPr/>
          <p:nvPr/>
        </p:nvCxnSpPr>
        <p:spPr>
          <a:xfrm>
            <a:off x="0" y="1426212"/>
            <a:ext cx="18570737" cy="0"/>
          </a:xfrm>
          <a:prstGeom prst="straightConnector1">
            <a:avLst/>
          </a:prstGeom>
          <a:noFill/>
          <a:ln cap="flat" cmpd="sng" w="19050">
            <a:solidFill>
              <a:srgbClr val="FFFFFF"/>
            </a:solidFill>
            <a:prstDash val="solid"/>
            <a:round/>
            <a:headEnd len="sm" w="sm" type="none"/>
            <a:tailEnd len="sm" w="sm" type="none"/>
          </a:ln>
        </p:spPr>
      </p:cxnSp>
      <p:sp>
        <p:nvSpPr>
          <p:cNvPr id="378" name="Google Shape;378;p19"/>
          <p:cNvSpPr txBox="1"/>
          <p:nvPr/>
        </p:nvSpPr>
        <p:spPr>
          <a:xfrm>
            <a:off x="14781981" y="584201"/>
            <a:ext cx="72092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379" name="Google Shape;379;p19"/>
          <p:cNvSpPr txBox="1"/>
          <p:nvPr/>
        </p:nvSpPr>
        <p:spPr>
          <a:xfrm>
            <a:off x="16395576" y="584201"/>
            <a:ext cx="86372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380" name="Google Shape;380;p19"/>
          <p:cNvSpPr txBox="1"/>
          <p:nvPr/>
        </p:nvSpPr>
        <p:spPr>
          <a:xfrm>
            <a:off x="13139951" y="584201"/>
            <a:ext cx="63646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381" name="Google Shape;381;p19"/>
          <p:cNvSpPr txBox="1"/>
          <p:nvPr/>
        </p:nvSpPr>
        <p:spPr>
          <a:xfrm>
            <a:off x="11697546" y="584201"/>
            <a:ext cx="566886"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382" name="Google Shape;382;p19"/>
          <p:cNvSpPr txBox="1"/>
          <p:nvPr/>
        </p:nvSpPr>
        <p:spPr>
          <a:xfrm>
            <a:off x="1548328" y="584201"/>
            <a:ext cx="109530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YOUR LOGO</a:t>
            </a:r>
            <a:endParaRPr/>
          </a:p>
        </p:txBody>
      </p:sp>
      <p:sp>
        <p:nvSpPr>
          <p:cNvPr id="383" name="Google Shape;383;p19"/>
          <p:cNvSpPr txBox="1"/>
          <p:nvPr/>
        </p:nvSpPr>
        <p:spPr>
          <a:xfrm>
            <a:off x="1053225" y="1918966"/>
            <a:ext cx="9574122"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GALLERY IMAGE</a:t>
            </a:r>
            <a:endParaRPr/>
          </a:p>
        </p:txBody>
      </p:sp>
      <p:sp>
        <p:nvSpPr>
          <p:cNvPr id="384" name="Google Shape;384;p19"/>
          <p:cNvSpPr txBox="1"/>
          <p:nvPr/>
        </p:nvSpPr>
        <p:spPr>
          <a:xfrm>
            <a:off x="1053225" y="3585841"/>
            <a:ext cx="13054070" cy="3962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What can you say about your projects? Share it here!</a:t>
            </a:r>
            <a:endParaRPr/>
          </a:p>
        </p:txBody>
      </p:sp>
      <p:pic>
        <p:nvPicPr>
          <p:cNvPr id="385" name="Google Shape;385;p19"/>
          <p:cNvPicPr preferRelativeResize="0"/>
          <p:nvPr/>
        </p:nvPicPr>
        <p:blipFill>
          <a:blip r:embed="rId4">
            <a:alphaModFix/>
          </a:blip>
          <a:stretch>
            <a:fillRect/>
          </a:stretch>
        </p:blipFill>
        <p:spPr>
          <a:xfrm>
            <a:off x="1053225" y="4551050"/>
            <a:ext cx="5246375" cy="5252463"/>
          </a:xfrm>
          <a:prstGeom prst="rect">
            <a:avLst/>
          </a:prstGeom>
          <a:noFill/>
          <a:ln>
            <a:noFill/>
          </a:ln>
        </p:spPr>
      </p:pic>
      <p:pic>
        <p:nvPicPr>
          <p:cNvPr id="386" name="Google Shape;386;p19"/>
          <p:cNvPicPr preferRelativeResize="0"/>
          <p:nvPr/>
        </p:nvPicPr>
        <p:blipFill>
          <a:blip r:embed="rId5">
            <a:alphaModFix/>
          </a:blip>
          <a:stretch>
            <a:fillRect/>
          </a:stretch>
        </p:blipFill>
        <p:spPr>
          <a:xfrm>
            <a:off x="6520825" y="4551050"/>
            <a:ext cx="5246374" cy="5246400"/>
          </a:xfrm>
          <a:prstGeom prst="rect">
            <a:avLst/>
          </a:prstGeom>
          <a:noFill/>
          <a:ln>
            <a:noFill/>
          </a:ln>
        </p:spPr>
      </p:pic>
      <p:pic>
        <p:nvPicPr>
          <p:cNvPr id="387" name="Google Shape;387;p19"/>
          <p:cNvPicPr preferRelativeResize="0"/>
          <p:nvPr/>
        </p:nvPicPr>
        <p:blipFill>
          <a:blip r:embed="rId6">
            <a:alphaModFix/>
          </a:blip>
          <a:stretch>
            <a:fillRect/>
          </a:stretch>
        </p:blipFill>
        <p:spPr>
          <a:xfrm>
            <a:off x="11988425" y="4548025"/>
            <a:ext cx="5246375" cy="52524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irline Business Plan Presentation">
  <a:themeElements>
    <a:clrScheme name="Office">
      <a:dk1>
        <a:srgbClr val="000000"/>
      </a:dk1>
      <a:lt1>
        <a:srgbClr val="FFFFFF"/>
      </a:lt1>
      <a:dk2>
        <a:srgbClr val="072B3E"/>
      </a:dk2>
      <a:lt2>
        <a:srgbClr val="0D70A0"/>
      </a:lt2>
      <a:accent1>
        <a:srgbClr val="036C9B"/>
      </a:accent1>
      <a:accent2>
        <a:srgbClr val="056793"/>
      </a:accent2>
      <a:accent3>
        <a:srgbClr val="FFFFFF"/>
      </a:accent3>
      <a:accent4>
        <a:srgbClr val="888888"/>
      </a:accent4>
      <a:accent5>
        <a:srgbClr val="666666"/>
      </a:accent5>
      <a:accent6>
        <a:srgbClr val="FFFFFF"/>
      </a:accent6>
      <a:hlink>
        <a:srgbClr val="072B3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