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Heebo"/>
      <p:regular r:id="rId26"/>
      <p:bold r:id="rId27"/>
    </p:embeddedFont>
    <p:embeddedFont>
      <p:font typeface="Heebo Medium"/>
      <p:regular r:id="rId28"/>
      <p:bold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Heebo-regular.fntdata"/><Relationship Id="rId25" Type="http://schemas.openxmlformats.org/officeDocument/2006/relationships/slide" Target="slides/slide20.xml"/><Relationship Id="rId28" Type="http://schemas.openxmlformats.org/officeDocument/2006/relationships/font" Target="fonts/HeeboMedium-regular.fntdata"/><Relationship Id="rId27" Type="http://schemas.openxmlformats.org/officeDocument/2006/relationships/font" Target="fonts/Heebo-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HeeboMedium-bold.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grpSp>
        <p:nvGrpSpPr>
          <p:cNvPr id="16" name="Google Shape;16;p3"/>
          <p:cNvGrpSpPr/>
          <p:nvPr/>
        </p:nvGrpSpPr>
        <p:grpSpPr>
          <a:xfrm>
            <a:off x="540444" y="493243"/>
            <a:ext cx="17207111" cy="9300730"/>
            <a:chOff x="0" y="0"/>
            <a:chExt cx="22942815" cy="12400973"/>
          </a:xfrm>
        </p:grpSpPr>
        <p:grpSp>
          <p:nvGrpSpPr>
            <p:cNvPr id="17" name="Google Shape;17;p3"/>
            <p:cNvGrpSpPr/>
            <p:nvPr/>
          </p:nvGrpSpPr>
          <p:grpSpPr>
            <a:xfrm>
              <a:off x="0" y="0"/>
              <a:ext cx="22942815" cy="12400973"/>
              <a:chOff x="0" y="0"/>
              <a:chExt cx="4531914" cy="2449575"/>
            </a:xfrm>
          </p:grpSpPr>
          <p:sp>
            <p:nvSpPr>
              <p:cNvPr id="18" name="Google Shape;18;p3"/>
              <p:cNvSpPr/>
              <p:nvPr/>
            </p:nvSpPr>
            <p:spPr>
              <a:xfrm>
                <a:off x="0" y="0"/>
                <a:ext cx="4531914" cy="2449518"/>
              </a:xfrm>
              <a:custGeom>
                <a:rect b="b" l="l" r="r" t="t"/>
                <a:pathLst>
                  <a:path extrusionOk="0" h="2449518" w="4531914">
                    <a:moveTo>
                      <a:pt x="11248" y="0"/>
                    </a:moveTo>
                    <a:lnTo>
                      <a:pt x="4520666" y="0"/>
                    </a:lnTo>
                    <a:cubicBezTo>
                      <a:pt x="4526878" y="0"/>
                      <a:pt x="4531914" y="5036"/>
                      <a:pt x="4531914" y="11248"/>
                    </a:cubicBezTo>
                    <a:lnTo>
                      <a:pt x="4531914" y="2438270"/>
                    </a:lnTo>
                    <a:cubicBezTo>
                      <a:pt x="4531914" y="2444482"/>
                      <a:pt x="4526878" y="2449518"/>
                      <a:pt x="4520666" y="2449518"/>
                    </a:cubicBezTo>
                    <a:lnTo>
                      <a:pt x="11248" y="2449518"/>
                    </a:lnTo>
                    <a:cubicBezTo>
                      <a:pt x="5036" y="2449518"/>
                      <a:pt x="0" y="2444482"/>
                      <a:pt x="0" y="2438270"/>
                    </a:cubicBezTo>
                    <a:lnTo>
                      <a:pt x="0" y="11248"/>
                    </a:lnTo>
                    <a:cubicBezTo>
                      <a:pt x="0" y="5036"/>
                      <a:pt x="5036" y="0"/>
                      <a:pt x="11248" y="0"/>
                    </a:cubicBezTo>
                    <a:close/>
                  </a:path>
                </a:pathLst>
              </a:custGeom>
              <a:solidFill>
                <a:srgbClr val="142840"/>
              </a:solidFill>
              <a:ln cap="rnd" cmpd="sng" w="114300">
                <a:solidFill>
                  <a:srgbClr val="1428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txBox="1"/>
              <p:nvPr/>
            </p:nvSpPr>
            <p:spPr>
              <a:xfrm>
                <a:off x="0" y="28575"/>
                <a:ext cx="4531800" cy="2421000"/>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 name="Google Shape;20;p3"/>
            <p:cNvGrpSpPr/>
            <p:nvPr/>
          </p:nvGrpSpPr>
          <p:grpSpPr>
            <a:xfrm>
              <a:off x="279323" y="1636968"/>
              <a:ext cx="22384856" cy="9126751"/>
              <a:chOff x="0" y="0"/>
              <a:chExt cx="4421700" cy="1802815"/>
            </a:xfrm>
          </p:grpSpPr>
          <p:sp>
            <p:nvSpPr>
              <p:cNvPr id="21" name="Google Shape;21;p3"/>
              <p:cNvSpPr/>
              <p:nvPr/>
            </p:nvSpPr>
            <p:spPr>
              <a:xfrm>
                <a:off x="0" y="0"/>
                <a:ext cx="4421564" cy="1802815"/>
              </a:xfrm>
              <a:custGeom>
                <a:rect b="b" l="l" r="r" t="t"/>
                <a:pathLst>
                  <a:path extrusionOk="0" h="1802815" w="4421564">
                    <a:moveTo>
                      <a:pt x="0" y="0"/>
                    </a:moveTo>
                    <a:lnTo>
                      <a:pt x="4421564" y="0"/>
                    </a:lnTo>
                    <a:lnTo>
                      <a:pt x="4421564" y="1802815"/>
                    </a:lnTo>
                    <a:lnTo>
                      <a:pt x="0" y="1802815"/>
                    </a:lnTo>
                    <a:close/>
                  </a:path>
                </a:pathLst>
              </a:custGeom>
              <a:solidFill>
                <a:srgbClr val="FFFFFF"/>
              </a:solidFill>
              <a:ln>
                <a:noFill/>
              </a:ln>
            </p:spPr>
          </p:sp>
          <p:sp>
            <p:nvSpPr>
              <p:cNvPr id="22" name="Google Shape;22;p3"/>
              <p:cNvSpPr txBox="1"/>
              <p:nvPr/>
            </p:nvSpPr>
            <p:spPr>
              <a:xfrm>
                <a:off x="0" y="28575"/>
                <a:ext cx="4421700" cy="1774200"/>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 name="Google Shape;23;p3"/>
            <p:cNvSpPr/>
            <p:nvPr/>
          </p:nvSpPr>
          <p:spPr>
            <a:xfrm>
              <a:off x="3127483" y="1814028"/>
              <a:ext cx="16687849" cy="8964412"/>
            </a:xfrm>
            <a:custGeom>
              <a:rect b="b" l="l" r="r" t="t"/>
              <a:pathLst>
                <a:path extrusionOk="0" h="8964412" w="16687849">
                  <a:moveTo>
                    <a:pt x="0" y="0"/>
                  </a:moveTo>
                  <a:lnTo>
                    <a:pt x="16687850" y="0"/>
                  </a:lnTo>
                  <a:lnTo>
                    <a:pt x="16687850" y="8964412"/>
                  </a:lnTo>
                  <a:lnTo>
                    <a:pt x="0" y="8964412"/>
                  </a:lnTo>
                  <a:lnTo>
                    <a:pt x="0" y="0"/>
                  </a:lnTo>
                  <a:close/>
                </a:path>
              </a:pathLst>
            </a:custGeom>
            <a:blipFill rotWithShape="1">
              <a:blip r:embed="rId2">
                <a:alphaModFix amt="62000"/>
              </a:blip>
              <a:stretch>
                <a:fillRect b="0" l="0" r="0" t="0"/>
              </a:stretch>
            </a:blipFill>
            <a:ln>
              <a:noFill/>
            </a:ln>
          </p:spPr>
        </p:sp>
        <p:sp>
          <p:nvSpPr>
            <p:cNvPr id="24" name="Google Shape;24;p3"/>
            <p:cNvSpPr/>
            <p:nvPr/>
          </p:nvSpPr>
          <p:spPr>
            <a:xfrm rot="-5400000">
              <a:off x="-2983744" y="5811784"/>
              <a:ext cx="8046622" cy="777119"/>
            </a:xfrm>
            <a:custGeom>
              <a:rect b="b" l="l" r="r" t="t"/>
              <a:pathLst>
                <a:path extrusionOk="0" h="777119" w="8046622">
                  <a:moveTo>
                    <a:pt x="0" y="0"/>
                  </a:moveTo>
                  <a:lnTo>
                    <a:pt x="8046623" y="0"/>
                  </a:lnTo>
                  <a:lnTo>
                    <a:pt x="8046623" y="777119"/>
                  </a:lnTo>
                  <a:lnTo>
                    <a:pt x="0" y="777119"/>
                  </a:lnTo>
                  <a:lnTo>
                    <a:pt x="0" y="0"/>
                  </a:lnTo>
                  <a:close/>
                </a:path>
              </a:pathLst>
            </a:custGeom>
            <a:blipFill rotWithShape="1">
              <a:blip r:embed="rId3">
                <a:alphaModFix amt="52000"/>
              </a:blip>
              <a:stretch>
                <a:fillRect b="-168319" l="-3159" r="-3149" t="0"/>
              </a:stretch>
            </a:blipFill>
            <a:ln>
              <a:noFill/>
            </a:ln>
          </p:spPr>
        </p:sp>
        <p:sp>
          <p:nvSpPr>
            <p:cNvPr id="25" name="Google Shape;25;p3"/>
            <p:cNvSpPr/>
            <p:nvPr/>
          </p:nvSpPr>
          <p:spPr>
            <a:xfrm rot="5400000">
              <a:off x="978360" y="11085546"/>
              <a:ext cx="899535" cy="1039378"/>
            </a:xfrm>
            <a:custGeom>
              <a:rect b="b" l="l" r="r" t="t"/>
              <a:pathLst>
                <a:path extrusionOk="0" h="1039378" w="899535">
                  <a:moveTo>
                    <a:pt x="0" y="0"/>
                  </a:moveTo>
                  <a:lnTo>
                    <a:pt x="899534" y="0"/>
                  </a:lnTo>
                  <a:lnTo>
                    <a:pt x="899534" y="1039378"/>
                  </a:lnTo>
                  <a:lnTo>
                    <a:pt x="0" y="1039378"/>
                  </a:lnTo>
                  <a:lnTo>
                    <a:pt x="0" y="0"/>
                  </a:lnTo>
                  <a:close/>
                </a:path>
              </a:pathLst>
            </a:custGeom>
            <a:blipFill rotWithShape="1">
              <a:blip r:embed="rId4">
                <a:alphaModFix/>
              </a:blip>
              <a:stretch>
                <a:fillRect b="0" l="0" r="0" t="0"/>
              </a:stretch>
            </a:blipFill>
            <a:ln>
              <a:noFill/>
            </a:ln>
          </p:spPr>
        </p:sp>
        <p:cxnSp>
          <p:nvCxnSpPr>
            <p:cNvPr id="26" name="Google Shape;26;p3"/>
            <p:cNvCxnSpPr/>
            <p:nvPr/>
          </p:nvCxnSpPr>
          <p:spPr>
            <a:xfrm>
              <a:off x="2968805" y="809854"/>
              <a:ext cx="7828800" cy="0"/>
            </a:xfrm>
            <a:prstGeom prst="straightConnector1">
              <a:avLst/>
            </a:prstGeom>
            <a:noFill/>
            <a:ln cap="flat" cmpd="sng" w="50800">
              <a:solidFill>
                <a:srgbClr val="A7A5A6"/>
              </a:solidFill>
              <a:prstDash val="lgDash"/>
              <a:round/>
              <a:headEnd len="sm" w="sm" type="none"/>
              <a:tailEnd len="sm" w="sm" type="none"/>
            </a:ln>
          </p:spPr>
        </p:cxnSp>
        <p:sp>
          <p:nvSpPr>
            <p:cNvPr id="27" name="Google Shape;27;p3"/>
            <p:cNvSpPr/>
            <p:nvPr/>
          </p:nvSpPr>
          <p:spPr>
            <a:xfrm rot="5400000">
              <a:off x="11021641" y="290165"/>
              <a:ext cx="899535" cy="1039378"/>
            </a:xfrm>
            <a:custGeom>
              <a:rect b="b" l="l" r="r" t="t"/>
              <a:pathLst>
                <a:path extrusionOk="0" h="1039378" w="899535">
                  <a:moveTo>
                    <a:pt x="0" y="0"/>
                  </a:moveTo>
                  <a:lnTo>
                    <a:pt x="899534" y="0"/>
                  </a:lnTo>
                  <a:lnTo>
                    <a:pt x="899534" y="1039378"/>
                  </a:lnTo>
                  <a:lnTo>
                    <a:pt x="0" y="1039378"/>
                  </a:lnTo>
                  <a:lnTo>
                    <a:pt x="0" y="0"/>
                  </a:lnTo>
                  <a:close/>
                </a:path>
              </a:pathLst>
            </a:custGeom>
            <a:blipFill rotWithShape="1">
              <a:blip r:embed="rId4">
                <a:alphaModFix/>
              </a:blip>
              <a:stretch>
                <a:fillRect b="0" l="0" r="0" t="0"/>
              </a:stretch>
            </a:blipFill>
            <a:ln>
              <a:noFill/>
            </a:ln>
          </p:spPr>
        </p:sp>
        <p:cxnSp>
          <p:nvCxnSpPr>
            <p:cNvPr id="28" name="Google Shape;28;p3"/>
            <p:cNvCxnSpPr/>
            <p:nvPr/>
          </p:nvCxnSpPr>
          <p:spPr>
            <a:xfrm>
              <a:off x="12077054" y="809854"/>
              <a:ext cx="8748300" cy="0"/>
            </a:xfrm>
            <a:prstGeom prst="straightConnector1">
              <a:avLst/>
            </a:prstGeom>
            <a:noFill/>
            <a:ln cap="flat" cmpd="sng" w="50800">
              <a:solidFill>
                <a:srgbClr val="A7A5A6"/>
              </a:solidFill>
              <a:prstDash val="lgDash"/>
              <a:round/>
              <a:headEnd len="sm" w="sm" type="none"/>
              <a:tailEnd len="sm" w="sm" type="none"/>
            </a:ln>
          </p:spPr>
        </p:cxnSp>
      </p:grpSp>
      <p:sp>
        <p:nvSpPr>
          <p:cNvPr id="29" name="Google Shape;29;p3"/>
          <p:cNvSpPr txBox="1"/>
          <p:nvPr>
            <p:ph type="title"/>
          </p:nvPr>
        </p:nvSpPr>
        <p:spPr>
          <a:xfrm>
            <a:off x="2037225" y="3413300"/>
            <a:ext cx="15168300" cy="2178300"/>
          </a:xfrm>
          <a:prstGeom prst="rect">
            <a:avLst/>
          </a:prstGeom>
        </p:spPr>
        <p:txBody>
          <a:bodyPr anchorCtr="0" anchor="t" bIns="45700" lIns="91425" spcFirstLastPara="1" rIns="91425" wrap="square" tIns="45700">
            <a:normAutofit/>
          </a:bodyPr>
          <a:lstStyle>
            <a:lvl1pPr lvl="0">
              <a:spcBef>
                <a:spcPts val="0"/>
              </a:spcBef>
              <a:spcAft>
                <a:spcPts val="0"/>
              </a:spcAft>
              <a:buSzPts val="20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3"/>
          <p:cNvSpPr txBox="1"/>
          <p:nvPr>
            <p:ph idx="1" type="body"/>
          </p:nvPr>
        </p:nvSpPr>
        <p:spPr>
          <a:xfrm>
            <a:off x="1250575" y="907675"/>
            <a:ext cx="1401000" cy="369600"/>
          </a:xfrm>
          <a:prstGeom prst="rect">
            <a:avLst/>
          </a:prstGeom>
        </p:spPr>
        <p:txBody>
          <a:bodyPr anchorCtr="0" anchor="t" bIns="45700" lIns="91425" spcFirstLastPara="1" rIns="91425" wrap="square" tIns="45700">
            <a:normAutofit/>
          </a:bodyPr>
          <a:lstStyle>
            <a:lvl1pPr indent="-381000" lvl="0" marL="457200">
              <a:spcBef>
                <a:spcPts val="640"/>
              </a:spcBef>
              <a:spcAft>
                <a:spcPts val="0"/>
              </a:spcAft>
              <a:buClr>
                <a:srgbClr val="A7A5A6"/>
              </a:buClr>
              <a:buSzPts val="2400"/>
              <a:buChar char="•"/>
              <a:defRPr sz="2400">
                <a:solidFill>
                  <a:srgbClr val="A7A5A6"/>
                </a:solidFill>
              </a:defRPr>
            </a:lvl1pPr>
            <a:lvl2pPr indent="-381000" lvl="1" marL="914400">
              <a:spcBef>
                <a:spcPts val="560"/>
              </a:spcBef>
              <a:spcAft>
                <a:spcPts val="0"/>
              </a:spcAft>
              <a:buClr>
                <a:srgbClr val="A7A5A6"/>
              </a:buClr>
              <a:buSzPts val="2400"/>
              <a:buChar char="–"/>
              <a:defRPr sz="2400">
                <a:solidFill>
                  <a:srgbClr val="A7A5A6"/>
                </a:solidFill>
              </a:defRPr>
            </a:lvl2pPr>
            <a:lvl3pPr indent="-381000" lvl="2" marL="1371600">
              <a:spcBef>
                <a:spcPts val="480"/>
              </a:spcBef>
              <a:spcAft>
                <a:spcPts val="0"/>
              </a:spcAft>
              <a:buClr>
                <a:srgbClr val="A7A5A6"/>
              </a:buClr>
              <a:buSzPts val="2400"/>
              <a:buFont typeface="Heebo"/>
              <a:buChar char="•"/>
              <a:defRPr b="1" sz="2400">
                <a:solidFill>
                  <a:srgbClr val="A7A5A6"/>
                </a:solidFill>
                <a:latin typeface="Heebo"/>
                <a:ea typeface="Heebo"/>
                <a:cs typeface="Heebo"/>
                <a:sym typeface="Heebo"/>
              </a:defRPr>
            </a:lvl3pPr>
            <a:lvl4pPr indent="-381000" lvl="3" marL="1828800">
              <a:spcBef>
                <a:spcPts val="400"/>
              </a:spcBef>
              <a:spcAft>
                <a:spcPts val="0"/>
              </a:spcAft>
              <a:buSzPts val="2400"/>
              <a:buChar char="–"/>
              <a:defRPr sz="2400"/>
            </a:lvl4pPr>
            <a:lvl5pPr indent="-381000" lvl="4" marL="2286000">
              <a:spcBef>
                <a:spcPts val="400"/>
              </a:spcBef>
              <a:spcAft>
                <a:spcPts val="0"/>
              </a:spcAft>
              <a:buClr>
                <a:srgbClr val="A7A5A6"/>
              </a:buClr>
              <a:buSzPts val="2400"/>
              <a:buChar char="»"/>
              <a:defRPr b="1" sz="2400">
                <a:solidFill>
                  <a:srgbClr val="A7A5A6"/>
                </a:solidFill>
              </a:defRPr>
            </a:lvl5pPr>
            <a:lvl6pPr indent="-381000" lvl="5" marL="2743200">
              <a:spcBef>
                <a:spcPts val="400"/>
              </a:spcBef>
              <a:spcAft>
                <a:spcPts val="0"/>
              </a:spcAft>
              <a:buClr>
                <a:srgbClr val="A7A5A6"/>
              </a:buClr>
              <a:buSzPts val="2400"/>
              <a:buChar char="•"/>
              <a:defRPr b="1" sz="2400">
                <a:solidFill>
                  <a:srgbClr val="A7A5A6"/>
                </a:solidFill>
              </a:defRPr>
            </a:lvl6pPr>
            <a:lvl7pPr indent="-381000" lvl="6" marL="3200400">
              <a:spcBef>
                <a:spcPts val="400"/>
              </a:spcBef>
              <a:spcAft>
                <a:spcPts val="0"/>
              </a:spcAft>
              <a:buClr>
                <a:srgbClr val="A7A5A6"/>
              </a:buClr>
              <a:buSzPts val="2400"/>
              <a:buChar char="•"/>
              <a:defRPr b="1" sz="2400">
                <a:solidFill>
                  <a:srgbClr val="A7A5A6"/>
                </a:solidFill>
              </a:defRPr>
            </a:lvl7pPr>
            <a:lvl8pPr indent="-381000" lvl="7" marL="3657600">
              <a:spcBef>
                <a:spcPts val="400"/>
              </a:spcBef>
              <a:spcAft>
                <a:spcPts val="0"/>
              </a:spcAft>
              <a:buClr>
                <a:srgbClr val="A7A5A6"/>
              </a:buClr>
              <a:buSzPts val="2400"/>
              <a:buChar char="•"/>
              <a:defRPr b="1" sz="2400">
                <a:solidFill>
                  <a:srgbClr val="A7A5A6"/>
                </a:solidFill>
              </a:defRPr>
            </a:lvl8pPr>
            <a:lvl9pPr indent="-381000" lvl="8" marL="4114800">
              <a:spcBef>
                <a:spcPts val="400"/>
              </a:spcBef>
              <a:spcAft>
                <a:spcPts val="0"/>
              </a:spcAft>
              <a:buClr>
                <a:srgbClr val="A7A5A6"/>
              </a:buClr>
              <a:buSzPts val="2400"/>
              <a:buChar char="•"/>
              <a:defRPr b="1" sz="2400">
                <a:solidFill>
                  <a:srgbClr val="A7A5A6"/>
                </a:solidFill>
              </a:defRPr>
            </a:lvl9pPr>
          </a:lstStyle>
          <a:p/>
        </p:txBody>
      </p:sp>
      <p:sp>
        <p:nvSpPr>
          <p:cNvPr id="31" name="Google Shape;31;p3"/>
          <p:cNvSpPr txBox="1"/>
          <p:nvPr>
            <p:ph idx="2" type="body"/>
          </p:nvPr>
        </p:nvSpPr>
        <p:spPr>
          <a:xfrm>
            <a:off x="2218750" y="9056600"/>
            <a:ext cx="4457700" cy="369600"/>
          </a:xfrm>
          <a:prstGeom prst="rect">
            <a:avLst/>
          </a:prstGeom>
        </p:spPr>
        <p:txBody>
          <a:bodyPr anchorCtr="0" anchor="t" bIns="45700" lIns="91425" spcFirstLastPara="1" rIns="91425" wrap="square" tIns="45700">
            <a:normAutofit/>
          </a:bodyPr>
          <a:lstStyle>
            <a:lvl1pPr indent="-381000" lvl="0" marL="457200" rtl="0">
              <a:spcBef>
                <a:spcPts val="640"/>
              </a:spcBef>
              <a:spcAft>
                <a:spcPts val="0"/>
              </a:spcAft>
              <a:buClr>
                <a:srgbClr val="A7A5A6"/>
              </a:buClr>
              <a:buSzPts val="2400"/>
              <a:buChar char="•"/>
              <a:defRPr sz="2400">
                <a:solidFill>
                  <a:srgbClr val="A7A5A6"/>
                </a:solidFill>
              </a:defRPr>
            </a:lvl1pPr>
            <a:lvl2pPr indent="-381000" lvl="1" marL="914400" rtl="0">
              <a:spcBef>
                <a:spcPts val="560"/>
              </a:spcBef>
              <a:spcAft>
                <a:spcPts val="0"/>
              </a:spcAft>
              <a:buClr>
                <a:srgbClr val="A7A5A6"/>
              </a:buClr>
              <a:buSzPts val="2400"/>
              <a:buChar char="–"/>
              <a:defRPr sz="2400">
                <a:solidFill>
                  <a:srgbClr val="A7A5A6"/>
                </a:solidFill>
              </a:defRPr>
            </a:lvl2pPr>
            <a:lvl3pPr indent="-381000" lvl="2" marL="1371600" rtl="0">
              <a:spcBef>
                <a:spcPts val="480"/>
              </a:spcBef>
              <a:spcAft>
                <a:spcPts val="0"/>
              </a:spcAft>
              <a:buClr>
                <a:srgbClr val="A7A5A6"/>
              </a:buClr>
              <a:buSzPts val="2400"/>
              <a:buFont typeface="Heebo"/>
              <a:buChar char="•"/>
              <a:defRPr b="1" sz="2400">
                <a:solidFill>
                  <a:srgbClr val="A7A5A6"/>
                </a:solidFill>
                <a:latin typeface="Heebo"/>
                <a:ea typeface="Heebo"/>
                <a:cs typeface="Heebo"/>
                <a:sym typeface="Heebo"/>
              </a:defRPr>
            </a:lvl3pPr>
            <a:lvl4pPr indent="-381000" lvl="3" marL="1828800" rtl="0">
              <a:spcBef>
                <a:spcPts val="400"/>
              </a:spcBef>
              <a:spcAft>
                <a:spcPts val="0"/>
              </a:spcAft>
              <a:buSzPts val="2400"/>
              <a:buChar char="–"/>
              <a:defRPr sz="2400"/>
            </a:lvl4pPr>
            <a:lvl5pPr indent="-381000" lvl="4" marL="2286000" rtl="0">
              <a:spcBef>
                <a:spcPts val="400"/>
              </a:spcBef>
              <a:spcAft>
                <a:spcPts val="0"/>
              </a:spcAft>
              <a:buClr>
                <a:srgbClr val="A7A5A6"/>
              </a:buClr>
              <a:buSzPts val="2400"/>
              <a:buChar char="»"/>
              <a:defRPr b="1" sz="2400">
                <a:solidFill>
                  <a:srgbClr val="A7A5A6"/>
                </a:solidFill>
              </a:defRPr>
            </a:lvl5pPr>
            <a:lvl6pPr indent="-381000" lvl="5" marL="2743200" rtl="0">
              <a:spcBef>
                <a:spcPts val="400"/>
              </a:spcBef>
              <a:spcAft>
                <a:spcPts val="0"/>
              </a:spcAft>
              <a:buClr>
                <a:srgbClr val="A7A5A6"/>
              </a:buClr>
              <a:buSzPts val="2400"/>
              <a:buChar char="•"/>
              <a:defRPr b="1" sz="2400">
                <a:solidFill>
                  <a:srgbClr val="A7A5A6"/>
                </a:solidFill>
              </a:defRPr>
            </a:lvl6pPr>
            <a:lvl7pPr indent="-381000" lvl="6" marL="3200400" rtl="0">
              <a:spcBef>
                <a:spcPts val="400"/>
              </a:spcBef>
              <a:spcAft>
                <a:spcPts val="0"/>
              </a:spcAft>
              <a:buClr>
                <a:srgbClr val="A7A5A6"/>
              </a:buClr>
              <a:buSzPts val="2400"/>
              <a:buChar char="•"/>
              <a:defRPr b="1" sz="2400">
                <a:solidFill>
                  <a:srgbClr val="A7A5A6"/>
                </a:solidFill>
              </a:defRPr>
            </a:lvl7pPr>
            <a:lvl8pPr indent="-381000" lvl="7" marL="3657600" rtl="0">
              <a:spcBef>
                <a:spcPts val="400"/>
              </a:spcBef>
              <a:spcAft>
                <a:spcPts val="0"/>
              </a:spcAft>
              <a:buClr>
                <a:srgbClr val="A7A5A6"/>
              </a:buClr>
              <a:buSzPts val="2400"/>
              <a:buChar char="•"/>
              <a:defRPr b="1" sz="2400">
                <a:solidFill>
                  <a:srgbClr val="A7A5A6"/>
                </a:solidFill>
              </a:defRPr>
            </a:lvl8pPr>
            <a:lvl9pPr indent="-381000" lvl="8" marL="4114800" rtl="0">
              <a:spcBef>
                <a:spcPts val="400"/>
              </a:spcBef>
              <a:spcAft>
                <a:spcPts val="0"/>
              </a:spcAft>
              <a:buClr>
                <a:srgbClr val="A7A5A6"/>
              </a:buClr>
              <a:buSzPts val="2400"/>
              <a:buChar char="•"/>
              <a:defRPr b="1" sz="2400">
                <a:solidFill>
                  <a:srgbClr val="A7A5A6"/>
                </a:solidFill>
              </a:defRPr>
            </a:lvl9pPr>
          </a:lstStyle>
          <a:p/>
        </p:txBody>
      </p:sp>
      <p:sp>
        <p:nvSpPr>
          <p:cNvPr id="32" name="Google Shape;32;p3"/>
          <p:cNvSpPr txBox="1"/>
          <p:nvPr>
            <p:ph idx="3" type="body"/>
          </p:nvPr>
        </p:nvSpPr>
        <p:spPr>
          <a:xfrm>
            <a:off x="12747825" y="9056600"/>
            <a:ext cx="4457700" cy="369600"/>
          </a:xfrm>
          <a:prstGeom prst="rect">
            <a:avLst/>
          </a:prstGeom>
        </p:spPr>
        <p:txBody>
          <a:bodyPr anchorCtr="0" anchor="t" bIns="45700" lIns="91425" spcFirstLastPara="1" rIns="91425" wrap="square" tIns="45700">
            <a:normAutofit/>
          </a:bodyPr>
          <a:lstStyle>
            <a:lvl1pPr indent="-381000" lvl="0" marL="457200" rtl="0" algn="r">
              <a:spcBef>
                <a:spcPts val="640"/>
              </a:spcBef>
              <a:spcAft>
                <a:spcPts val="0"/>
              </a:spcAft>
              <a:buClr>
                <a:srgbClr val="A7A5A6"/>
              </a:buClr>
              <a:buSzPts val="2400"/>
              <a:buChar char="•"/>
              <a:defRPr sz="2400">
                <a:solidFill>
                  <a:srgbClr val="A7A5A6"/>
                </a:solidFill>
              </a:defRPr>
            </a:lvl1pPr>
            <a:lvl2pPr indent="-381000" lvl="1" marL="914400" rtl="0" algn="r">
              <a:spcBef>
                <a:spcPts val="560"/>
              </a:spcBef>
              <a:spcAft>
                <a:spcPts val="0"/>
              </a:spcAft>
              <a:buClr>
                <a:srgbClr val="A7A5A6"/>
              </a:buClr>
              <a:buSzPts val="2400"/>
              <a:buChar char="–"/>
              <a:defRPr sz="2400">
                <a:solidFill>
                  <a:srgbClr val="A7A5A6"/>
                </a:solidFill>
              </a:defRPr>
            </a:lvl2pPr>
            <a:lvl3pPr indent="-381000" lvl="2" marL="1371600" rtl="0" algn="r">
              <a:spcBef>
                <a:spcPts val="480"/>
              </a:spcBef>
              <a:spcAft>
                <a:spcPts val="0"/>
              </a:spcAft>
              <a:buClr>
                <a:srgbClr val="A7A5A6"/>
              </a:buClr>
              <a:buSzPts val="2400"/>
              <a:buFont typeface="Heebo"/>
              <a:buChar char="•"/>
              <a:defRPr b="1" sz="2400">
                <a:solidFill>
                  <a:srgbClr val="A7A5A6"/>
                </a:solidFill>
                <a:latin typeface="Heebo"/>
                <a:ea typeface="Heebo"/>
                <a:cs typeface="Heebo"/>
                <a:sym typeface="Heebo"/>
              </a:defRPr>
            </a:lvl3pPr>
            <a:lvl4pPr indent="-381000" lvl="3" marL="1828800" rtl="0" algn="r">
              <a:spcBef>
                <a:spcPts val="400"/>
              </a:spcBef>
              <a:spcAft>
                <a:spcPts val="0"/>
              </a:spcAft>
              <a:buSzPts val="2400"/>
              <a:buChar char="–"/>
              <a:defRPr sz="2400"/>
            </a:lvl4pPr>
            <a:lvl5pPr indent="-381000" lvl="4" marL="2286000" rtl="0" algn="r">
              <a:spcBef>
                <a:spcPts val="400"/>
              </a:spcBef>
              <a:spcAft>
                <a:spcPts val="0"/>
              </a:spcAft>
              <a:buClr>
                <a:srgbClr val="A7A5A6"/>
              </a:buClr>
              <a:buSzPts val="2400"/>
              <a:buChar char="»"/>
              <a:defRPr b="1" sz="2400">
                <a:solidFill>
                  <a:srgbClr val="A7A5A6"/>
                </a:solidFill>
              </a:defRPr>
            </a:lvl5pPr>
            <a:lvl6pPr indent="-381000" lvl="5" marL="2743200" rtl="0" algn="r">
              <a:spcBef>
                <a:spcPts val="400"/>
              </a:spcBef>
              <a:spcAft>
                <a:spcPts val="0"/>
              </a:spcAft>
              <a:buClr>
                <a:srgbClr val="A7A5A6"/>
              </a:buClr>
              <a:buSzPts val="2400"/>
              <a:buChar char="•"/>
              <a:defRPr b="1" sz="2400">
                <a:solidFill>
                  <a:srgbClr val="A7A5A6"/>
                </a:solidFill>
              </a:defRPr>
            </a:lvl6pPr>
            <a:lvl7pPr indent="-381000" lvl="6" marL="3200400" rtl="0" algn="r">
              <a:spcBef>
                <a:spcPts val="400"/>
              </a:spcBef>
              <a:spcAft>
                <a:spcPts val="0"/>
              </a:spcAft>
              <a:buClr>
                <a:srgbClr val="A7A5A6"/>
              </a:buClr>
              <a:buSzPts val="2400"/>
              <a:buChar char="•"/>
              <a:defRPr b="1" sz="2400">
                <a:solidFill>
                  <a:srgbClr val="A7A5A6"/>
                </a:solidFill>
              </a:defRPr>
            </a:lvl7pPr>
            <a:lvl8pPr indent="-381000" lvl="7" marL="3657600" rtl="0" algn="r">
              <a:spcBef>
                <a:spcPts val="400"/>
              </a:spcBef>
              <a:spcAft>
                <a:spcPts val="0"/>
              </a:spcAft>
              <a:buClr>
                <a:srgbClr val="A7A5A6"/>
              </a:buClr>
              <a:buSzPts val="2400"/>
              <a:buChar char="•"/>
              <a:defRPr b="1" sz="2400">
                <a:solidFill>
                  <a:srgbClr val="A7A5A6"/>
                </a:solidFill>
              </a:defRPr>
            </a:lvl8pPr>
            <a:lvl9pPr indent="-381000" lvl="8" marL="4114800" rtl="0" algn="r">
              <a:spcBef>
                <a:spcPts val="400"/>
              </a:spcBef>
              <a:spcAft>
                <a:spcPts val="0"/>
              </a:spcAft>
              <a:buClr>
                <a:srgbClr val="A7A5A6"/>
              </a:buClr>
              <a:buSzPts val="2400"/>
              <a:buChar char="•"/>
              <a:defRPr b="1" sz="2400">
                <a:solidFill>
                  <a:srgbClr val="A7A5A6"/>
                </a:solidFill>
              </a:defRPr>
            </a:lvl9pPr>
          </a:lstStyle>
          <a:p/>
        </p:txBody>
      </p:sp>
      <p:sp>
        <p:nvSpPr>
          <p:cNvPr id="33" name="Google Shape;33;p3"/>
          <p:cNvSpPr txBox="1"/>
          <p:nvPr>
            <p:ph idx="4" type="body"/>
          </p:nvPr>
        </p:nvSpPr>
        <p:spPr>
          <a:xfrm>
            <a:off x="15804525" y="907675"/>
            <a:ext cx="1401000" cy="369600"/>
          </a:xfrm>
          <a:prstGeom prst="rect">
            <a:avLst/>
          </a:prstGeom>
        </p:spPr>
        <p:txBody>
          <a:bodyPr anchorCtr="0" anchor="t" bIns="45700" lIns="91425" spcFirstLastPara="1" rIns="91425" wrap="square" tIns="45700">
            <a:normAutofit/>
          </a:bodyPr>
          <a:lstStyle>
            <a:lvl1pPr indent="-381000" lvl="0" marL="457200" rtl="0" algn="r">
              <a:spcBef>
                <a:spcPts val="640"/>
              </a:spcBef>
              <a:spcAft>
                <a:spcPts val="0"/>
              </a:spcAft>
              <a:buClr>
                <a:srgbClr val="A7A5A6"/>
              </a:buClr>
              <a:buSzPts val="2400"/>
              <a:buChar char="•"/>
              <a:defRPr sz="2400">
                <a:solidFill>
                  <a:srgbClr val="A7A5A6"/>
                </a:solidFill>
              </a:defRPr>
            </a:lvl1pPr>
            <a:lvl2pPr indent="-381000" lvl="1" marL="914400" rtl="0" algn="r">
              <a:spcBef>
                <a:spcPts val="560"/>
              </a:spcBef>
              <a:spcAft>
                <a:spcPts val="0"/>
              </a:spcAft>
              <a:buClr>
                <a:srgbClr val="A7A5A6"/>
              </a:buClr>
              <a:buSzPts val="2400"/>
              <a:buChar char="–"/>
              <a:defRPr sz="2400">
                <a:solidFill>
                  <a:srgbClr val="A7A5A6"/>
                </a:solidFill>
              </a:defRPr>
            </a:lvl2pPr>
            <a:lvl3pPr indent="-381000" lvl="2" marL="1371600" rtl="0" algn="r">
              <a:spcBef>
                <a:spcPts val="480"/>
              </a:spcBef>
              <a:spcAft>
                <a:spcPts val="0"/>
              </a:spcAft>
              <a:buClr>
                <a:srgbClr val="A7A5A6"/>
              </a:buClr>
              <a:buSzPts val="2400"/>
              <a:buFont typeface="Heebo"/>
              <a:buChar char="•"/>
              <a:defRPr b="1" sz="2400">
                <a:solidFill>
                  <a:srgbClr val="A7A5A6"/>
                </a:solidFill>
                <a:latin typeface="Heebo"/>
                <a:ea typeface="Heebo"/>
                <a:cs typeface="Heebo"/>
                <a:sym typeface="Heebo"/>
              </a:defRPr>
            </a:lvl3pPr>
            <a:lvl4pPr indent="-381000" lvl="3" marL="1828800" rtl="0" algn="r">
              <a:spcBef>
                <a:spcPts val="400"/>
              </a:spcBef>
              <a:spcAft>
                <a:spcPts val="0"/>
              </a:spcAft>
              <a:buSzPts val="2400"/>
              <a:buChar char="–"/>
              <a:defRPr sz="2400"/>
            </a:lvl4pPr>
            <a:lvl5pPr indent="-381000" lvl="4" marL="2286000" rtl="0" algn="r">
              <a:spcBef>
                <a:spcPts val="400"/>
              </a:spcBef>
              <a:spcAft>
                <a:spcPts val="0"/>
              </a:spcAft>
              <a:buClr>
                <a:srgbClr val="A7A5A6"/>
              </a:buClr>
              <a:buSzPts val="2400"/>
              <a:buChar char="»"/>
              <a:defRPr b="1" sz="2400">
                <a:solidFill>
                  <a:srgbClr val="A7A5A6"/>
                </a:solidFill>
              </a:defRPr>
            </a:lvl5pPr>
            <a:lvl6pPr indent="-381000" lvl="5" marL="2743200" rtl="0" algn="r">
              <a:spcBef>
                <a:spcPts val="400"/>
              </a:spcBef>
              <a:spcAft>
                <a:spcPts val="0"/>
              </a:spcAft>
              <a:buClr>
                <a:srgbClr val="A7A5A6"/>
              </a:buClr>
              <a:buSzPts val="2400"/>
              <a:buChar char="•"/>
              <a:defRPr b="1" sz="2400">
                <a:solidFill>
                  <a:srgbClr val="A7A5A6"/>
                </a:solidFill>
              </a:defRPr>
            </a:lvl6pPr>
            <a:lvl7pPr indent="-381000" lvl="6" marL="3200400" rtl="0" algn="r">
              <a:spcBef>
                <a:spcPts val="400"/>
              </a:spcBef>
              <a:spcAft>
                <a:spcPts val="0"/>
              </a:spcAft>
              <a:buClr>
                <a:srgbClr val="A7A5A6"/>
              </a:buClr>
              <a:buSzPts val="2400"/>
              <a:buChar char="•"/>
              <a:defRPr b="1" sz="2400">
                <a:solidFill>
                  <a:srgbClr val="A7A5A6"/>
                </a:solidFill>
              </a:defRPr>
            </a:lvl7pPr>
            <a:lvl8pPr indent="-381000" lvl="7" marL="3657600" rtl="0" algn="r">
              <a:spcBef>
                <a:spcPts val="400"/>
              </a:spcBef>
              <a:spcAft>
                <a:spcPts val="0"/>
              </a:spcAft>
              <a:buClr>
                <a:srgbClr val="A7A5A6"/>
              </a:buClr>
              <a:buSzPts val="2400"/>
              <a:buChar char="•"/>
              <a:defRPr b="1" sz="2400">
                <a:solidFill>
                  <a:srgbClr val="A7A5A6"/>
                </a:solidFill>
              </a:defRPr>
            </a:lvl8pPr>
            <a:lvl9pPr indent="-381000" lvl="8" marL="4114800" rtl="0" algn="r">
              <a:spcBef>
                <a:spcPts val="400"/>
              </a:spcBef>
              <a:spcAft>
                <a:spcPts val="0"/>
              </a:spcAft>
              <a:buClr>
                <a:srgbClr val="A7A5A6"/>
              </a:buClr>
              <a:buSzPts val="2400"/>
              <a:buChar char="•"/>
              <a:defRPr b="1" sz="2400">
                <a:solidFill>
                  <a:srgbClr val="A7A5A6"/>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spTree>
      <p:nvGrpSpPr>
        <p:cNvPr id="34" name="Shape 34"/>
        <p:cNvGrpSpPr/>
        <p:nvPr/>
      </p:nvGrpSpPr>
      <p:grpSpPr>
        <a:xfrm>
          <a:off x="0" y="0"/>
          <a:ext cx="0" cy="0"/>
          <a:chOff x="0" y="0"/>
          <a:chExt cx="0" cy="0"/>
        </a:xfrm>
      </p:grpSpPr>
      <p:sp>
        <p:nvSpPr>
          <p:cNvPr id="35" name="Google Shape;35;p4"/>
          <p:cNvSpPr txBox="1"/>
          <p:nvPr>
            <p:ph type="title"/>
          </p:nvPr>
        </p:nvSpPr>
        <p:spPr>
          <a:xfrm>
            <a:off x="2037225" y="3413300"/>
            <a:ext cx="15168300" cy="2178300"/>
          </a:xfrm>
          <a:prstGeom prst="rect">
            <a:avLst/>
          </a:prstGeom>
        </p:spPr>
        <p:txBody>
          <a:bodyPr anchorCtr="0" anchor="t" bIns="45700" lIns="91425" spcFirstLastPara="1" rIns="91425" wrap="square" tIns="45700">
            <a:normAutofit/>
          </a:bodyPr>
          <a:lstStyle>
            <a:lvl1pPr lvl="0" rtl="0">
              <a:spcBef>
                <a:spcPts val="0"/>
              </a:spcBef>
              <a:spcAft>
                <a:spcPts val="0"/>
              </a:spcAft>
              <a:buSzPts val="20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6" name="Google Shape;36;p4"/>
          <p:cNvSpPr txBox="1"/>
          <p:nvPr>
            <p:ph idx="1" type="body"/>
          </p:nvPr>
        </p:nvSpPr>
        <p:spPr>
          <a:xfrm>
            <a:off x="1250575" y="907675"/>
            <a:ext cx="1401000" cy="369600"/>
          </a:xfrm>
          <a:prstGeom prst="rect">
            <a:avLst/>
          </a:prstGeom>
        </p:spPr>
        <p:txBody>
          <a:bodyPr anchorCtr="0" anchor="t" bIns="45700" lIns="91425" spcFirstLastPara="1" rIns="91425" wrap="square" tIns="45700">
            <a:normAutofit/>
          </a:bodyPr>
          <a:lstStyle>
            <a:lvl1pPr indent="-381000" lvl="0" marL="457200" rtl="0">
              <a:spcBef>
                <a:spcPts val="640"/>
              </a:spcBef>
              <a:spcAft>
                <a:spcPts val="0"/>
              </a:spcAft>
              <a:buClr>
                <a:srgbClr val="A7A5A6"/>
              </a:buClr>
              <a:buSzPts val="2400"/>
              <a:buChar char="•"/>
              <a:defRPr sz="2400">
                <a:solidFill>
                  <a:srgbClr val="A7A5A6"/>
                </a:solidFill>
              </a:defRPr>
            </a:lvl1pPr>
            <a:lvl2pPr indent="-381000" lvl="1" marL="914400" rtl="0">
              <a:spcBef>
                <a:spcPts val="560"/>
              </a:spcBef>
              <a:spcAft>
                <a:spcPts val="0"/>
              </a:spcAft>
              <a:buClr>
                <a:srgbClr val="A7A5A6"/>
              </a:buClr>
              <a:buSzPts val="2400"/>
              <a:buChar char="–"/>
              <a:defRPr sz="2400">
                <a:solidFill>
                  <a:srgbClr val="A7A5A6"/>
                </a:solidFill>
              </a:defRPr>
            </a:lvl2pPr>
            <a:lvl3pPr indent="-381000" lvl="2" marL="1371600" rtl="0">
              <a:spcBef>
                <a:spcPts val="480"/>
              </a:spcBef>
              <a:spcAft>
                <a:spcPts val="0"/>
              </a:spcAft>
              <a:buClr>
                <a:srgbClr val="A7A5A6"/>
              </a:buClr>
              <a:buSzPts val="2400"/>
              <a:buFont typeface="Heebo"/>
              <a:buChar char="•"/>
              <a:defRPr b="1" sz="2400">
                <a:solidFill>
                  <a:srgbClr val="A7A5A6"/>
                </a:solidFill>
                <a:latin typeface="Heebo"/>
                <a:ea typeface="Heebo"/>
                <a:cs typeface="Heebo"/>
                <a:sym typeface="Heebo"/>
              </a:defRPr>
            </a:lvl3pPr>
            <a:lvl4pPr indent="-381000" lvl="3" marL="1828800" rtl="0">
              <a:spcBef>
                <a:spcPts val="400"/>
              </a:spcBef>
              <a:spcAft>
                <a:spcPts val="0"/>
              </a:spcAft>
              <a:buSzPts val="2400"/>
              <a:buChar char="–"/>
              <a:defRPr sz="2400"/>
            </a:lvl4pPr>
            <a:lvl5pPr indent="-381000" lvl="4" marL="2286000" rtl="0">
              <a:spcBef>
                <a:spcPts val="400"/>
              </a:spcBef>
              <a:spcAft>
                <a:spcPts val="0"/>
              </a:spcAft>
              <a:buClr>
                <a:srgbClr val="A7A5A6"/>
              </a:buClr>
              <a:buSzPts val="2400"/>
              <a:buChar char="»"/>
              <a:defRPr b="1" sz="2400">
                <a:solidFill>
                  <a:srgbClr val="A7A5A6"/>
                </a:solidFill>
              </a:defRPr>
            </a:lvl5pPr>
            <a:lvl6pPr indent="-381000" lvl="5" marL="2743200" rtl="0">
              <a:spcBef>
                <a:spcPts val="400"/>
              </a:spcBef>
              <a:spcAft>
                <a:spcPts val="0"/>
              </a:spcAft>
              <a:buClr>
                <a:srgbClr val="A7A5A6"/>
              </a:buClr>
              <a:buSzPts val="2400"/>
              <a:buChar char="•"/>
              <a:defRPr b="1" sz="2400">
                <a:solidFill>
                  <a:srgbClr val="A7A5A6"/>
                </a:solidFill>
              </a:defRPr>
            </a:lvl6pPr>
            <a:lvl7pPr indent="-381000" lvl="6" marL="3200400" rtl="0">
              <a:spcBef>
                <a:spcPts val="400"/>
              </a:spcBef>
              <a:spcAft>
                <a:spcPts val="0"/>
              </a:spcAft>
              <a:buClr>
                <a:srgbClr val="A7A5A6"/>
              </a:buClr>
              <a:buSzPts val="2400"/>
              <a:buChar char="•"/>
              <a:defRPr b="1" sz="2400">
                <a:solidFill>
                  <a:srgbClr val="A7A5A6"/>
                </a:solidFill>
              </a:defRPr>
            </a:lvl7pPr>
            <a:lvl8pPr indent="-381000" lvl="7" marL="3657600" rtl="0">
              <a:spcBef>
                <a:spcPts val="400"/>
              </a:spcBef>
              <a:spcAft>
                <a:spcPts val="0"/>
              </a:spcAft>
              <a:buClr>
                <a:srgbClr val="A7A5A6"/>
              </a:buClr>
              <a:buSzPts val="2400"/>
              <a:buChar char="•"/>
              <a:defRPr b="1" sz="2400">
                <a:solidFill>
                  <a:srgbClr val="A7A5A6"/>
                </a:solidFill>
              </a:defRPr>
            </a:lvl8pPr>
            <a:lvl9pPr indent="-381000" lvl="8" marL="4114800" rtl="0">
              <a:spcBef>
                <a:spcPts val="400"/>
              </a:spcBef>
              <a:spcAft>
                <a:spcPts val="0"/>
              </a:spcAft>
              <a:buClr>
                <a:srgbClr val="A7A5A6"/>
              </a:buClr>
              <a:buSzPts val="2400"/>
              <a:buChar char="•"/>
              <a:defRPr b="1" sz="2400">
                <a:solidFill>
                  <a:srgbClr val="A7A5A6"/>
                </a:solidFill>
              </a:defRPr>
            </a:lvl9pPr>
          </a:lstStyle>
          <a:p/>
        </p:txBody>
      </p:sp>
      <p:sp>
        <p:nvSpPr>
          <p:cNvPr id="37" name="Google Shape;37;p4"/>
          <p:cNvSpPr txBox="1"/>
          <p:nvPr>
            <p:ph idx="2" type="body"/>
          </p:nvPr>
        </p:nvSpPr>
        <p:spPr>
          <a:xfrm>
            <a:off x="2218750" y="9056600"/>
            <a:ext cx="4457700" cy="369600"/>
          </a:xfrm>
          <a:prstGeom prst="rect">
            <a:avLst/>
          </a:prstGeom>
        </p:spPr>
        <p:txBody>
          <a:bodyPr anchorCtr="0" anchor="t" bIns="45700" lIns="91425" spcFirstLastPara="1" rIns="91425" wrap="square" tIns="45700">
            <a:normAutofit/>
          </a:bodyPr>
          <a:lstStyle>
            <a:lvl1pPr indent="-381000" lvl="0" marL="457200" rtl="0">
              <a:spcBef>
                <a:spcPts val="640"/>
              </a:spcBef>
              <a:spcAft>
                <a:spcPts val="0"/>
              </a:spcAft>
              <a:buClr>
                <a:srgbClr val="A7A5A6"/>
              </a:buClr>
              <a:buSzPts val="2400"/>
              <a:buChar char="•"/>
              <a:defRPr sz="2400">
                <a:solidFill>
                  <a:srgbClr val="A7A5A6"/>
                </a:solidFill>
              </a:defRPr>
            </a:lvl1pPr>
            <a:lvl2pPr indent="-381000" lvl="1" marL="914400" rtl="0">
              <a:spcBef>
                <a:spcPts val="560"/>
              </a:spcBef>
              <a:spcAft>
                <a:spcPts val="0"/>
              </a:spcAft>
              <a:buClr>
                <a:srgbClr val="A7A5A6"/>
              </a:buClr>
              <a:buSzPts val="2400"/>
              <a:buChar char="–"/>
              <a:defRPr sz="2400">
                <a:solidFill>
                  <a:srgbClr val="A7A5A6"/>
                </a:solidFill>
              </a:defRPr>
            </a:lvl2pPr>
            <a:lvl3pPr indent="-381000" lvl="2" marL="1371600" rtl="0">
              <a:spcBef>
                <a:spcPts val="480"/>
              </a:spcBef>
              <a:spcAft>
                <a:spcPts val="0"/>
              </a:spcAft>
              <a:buClr>
                <a:srgbClr val="A7A5A6"/>
              </a:buClr>
              <a:buSzPts val="2400"/>
              <a:buFont typeface="Heebo"/>
              <a:buChar char="•"/>
              <a:defRPr b="1" sz="2400">
                <a:solidFill>
                  <a:srgbClr val="A7A5A6"/>
                </a:solidFill>
                <a:latin typeface="Heebo"/>
                <a:ea typeface="Heebo"/>
                <a:cs typeface="Heebo"/>
                <a:sym typeface="Heebo"/>
              </a:defRPr>
            </a:lvl3pPr>
            <a:lvl4pPr indent="-381000" lvl="3" marL="1828800" rtl="0">
              <a:spcBef>
                <a:spcPts val="400"/>
              </a:spcBef>
              <a:spcAft>
                <a:spcPts val="0"/>
              </a:spcAft>
              <a:buSzPts val="2400"/>
              <a:buChar char="–"/>
              <a:defRPr sz="2400"/>
            </a:lvl4pPr>
            <a:lvl5pPr indent="-381000" lvl="4" marL="2286000" rtl="0">
              <a:spcBef>
                <a:spcPts val="400"/>
              </a:spcBef>
              <a:spcAft>
                <a:spcPts val="0"/>
              </a:spcAft>
              <a:buClr>
                <a:srgbClr val="A7A5A6"/>
              </a:buClr>
              <a:buSzPts val="2400"/>
              <a:buChar char="»"/>
              <a:defRPr b="1" sz="2400">
                <a:solidFill>
                  <a:srgbClr val="A7A5A6"/>
                </a:solidFill>
              </a:defRPr>
            </a:lvl5pPr>
            <a:lvl6pPr indent="-381000" lvl="5" marL="2743200" rtl="0">
              <a:spcBef>
                <a:spcPts val="400"/>
              </a:spcBef>
              <a:spcAft>
                <a:spcPts val="0"/>
              </a:spcAft>
              <a:buClr>
                <a:srgbClr val="A7A5A6"/>
              </a:buClr>
              <a:buSzPts val="2400"/>
              <a:buChar char="•"/>
              <a:defRPr b="1" sz="2400">
                <a:solidFill>
                  <a:srgbClr val="A7A5A6"/>
                </a:solidFill>
              </a:defRPr>
            </a:lvl6pPr>
            <a:lvl7pPr indent="-381000" lvl="6" marL="3200400" rtl="0">
              <a:spcBef>
                <a:spcPts val="400"/>
              </a:spcBef>
              <a:spcAft>
                <a:spcPts val="0"/>
              </a:spcAft>
              <a:buClr>
                <a:srgbClr val="A7A5A6"/>
              </a:buClr>
              <a:buSzPts val="2400"/>
              <a:buChar char="•"/>
              <a:defRPr b="1" sz="2400">
                <a:solidFill>
                  <a:srgbClr val="A7A5A6"/>
                </a:solidFill>
              </a:defRPr>
            </a:lvl7pPr>
            <a:lvl8pPr indent="-381000" lvl="7" marL="3657600" rtl="0">
              <a:spcBef>
                <a:spcPts val="400"/>
              </a:spcBef>
              <a:spcAft>
                <a:spcPts val="0"/>
              </a:spcAft>
              <a:buClr>
                <a:srgbClr val="A7A5A6"/>
              </a:buClr>
              <a:buSzPts val="2400"/>
              <a:buChar char="•"/>
              <a:defRPr b="1" sz="2400">
                <a:solidFill>
                  <a:srgbClr val="A7A5A6"/>
                </a:solidFill>
              </a:defRPr>
            </a:lvl8pPr>
            <a:lvl9pPr indent="-381000" lvl="8" marL="4114800" rtl="0">
              <a:spcBef>
                <a:spcPts val="400"/>
              </a:spcBef>
              <a:spcAft>
                <a:spcPts val="0"/>
              </a:spcAft>
              <a:buClr>
                <a:srgbClr val="A7A5A6"/>
              </a:buClr>
              <a:buSzPts val="2400"/>
              <a:buChar char="•"/>
              <a:defRPr b="1" sz="2400">
                <a:solidFill>
                  <a:srgbClr val="A7A5A6"/>
                </a:solidFill>
              </a:defRPr>
            </a:lvl9pPr>
          </a:lstStyle>
          <a:p/>
        </p:txBody>
      </p:sp>
      <p:sp>
        <p:nvSpPr>
          <p:cNvPr id="38" name="Google Shape;38;p4"/>
          <p:cNvSpPr txBox="1"/>
          <p:nvPr>
            <p:ph idx="3" type="body"/>
          </p:nvPr>
        </p:nvSpPr>
        <p:spPr>
          <a:xfrm>
            <a:off x="12747825" y="9056600"/>
            <a:ext cx="4457700" cy="369600"/>
          </a:xfrm>
          <a:prstGeom prst="rect">
            <a:avLst/>
          </a:prstGeom>
        </p:spPr>
        <p:txBody>
          <a:bodyPr anchorCtr="0" anchor="t" bIns="45700" lIns="91425" spcFirstLastPara="1" rIns="91425" wrap="square" tIns="45700">
            <a:normAutofit/>
          </a:bodyPr>
          <a:lstStyle>
            <a:lvl1pPr indent="-381000" lvl="0" marL="457200" rtl="0" algn="r">
              <a:spcBef>
                <a:spcPts val="640"/>
              </a:spcBef>
              <a:spcAft>
                <a:spcPts val="0"/>
              </a:spcAft>
              <a:buClr>
                <a:srgbClr val="A7A5A6"/>
              </a:buClr>
              <a:buSzPts val="2400"/>
              <a:buChar char="•"/>
              <a:defRPr sz="2400">
                <a:solidFill>
                  <a:srgbClr val="A7A5A6"/>
                </a:solidFill>
              </a:defRPr>
            </a:lvl1pPr>
            <a:lvl2pPr indent="-381000" lvl="1" marL="914400" rtl="0" algn="r">
              <a:spcBef>
                <a:spcPts val="560"/>
              </a:spcBef>
              <a:spcAft>
                <a:spcPts val="0"/>
              </a:spcAft>
              <a:buClr>
                <a:srgbClr val="A7A5A6"/>
              </a:buClr>
              <a:buSzPts val="2400"/>
              <a:buChar char="–"/>
              <a:defRPr sz="2400">
                <a:solidFill>
                  <a:srgbClr val="A7A5A6"/>
                </a:solidFill>
              </a:defRPr>
            </a:lvl2pPr>
            <a:lvl3pPr indent="-381000" lvl="2" marL="1371600" rtl="0" algn="r">
              <a:spcBef>
                <a:spcPts val="480"/>
              </a:spcBef>
              <a:spcAft>
                <a:spcPts val="0"/>
              </a:spcAft>
              <a:buClr>
                <a:srgbClr val="A7A5A6"/>
              </a:buClr>
              <a:buSzPts val="2400"/>
              <a:buFont typeface="Heebo"/>
              <a:buChar char="•"/>
              <a:defRPr b="1" sz="2400">
                <a:solidFill>
                  <a:srgbClr val="A7A5A6"/>
                </a:solidFill>
                <a:latin typeface="Heebo"/>
                <a:ea typeface="Heebo"/>
                <a:cs typeface="Heebo"/>
                <a:sym typeface="Heebo"/>
              </a:defRPr>
            </a:lvl3pPr>
            <a:lvl4pPr indent="-381000" lvl="3" marL="1828800" rtl="0" algn="r">
              <a:spcBef>
                <a:spcPts val="400"/>
              </a:spcBef>
              <a:spcAft>
                <a:spcPts val="0"/>
              </a:spcAft>
              <a:buSzPts val="2400"/>
              <a:buChar char="–"/>
              <a:defRPr sz="2400"/>
            </a:lvl4pPr>
            <a:lvl5pPr indent="-381000" lvl="4" marL="2286000" rtl="0" algn="r">
              <a:spcBef>
                <a:spcPts val="400"/>
              </a:spcBef>
              <a:spcAft>
                <a:spcPts val="0"/>
              </a:spcAft>
              <a:buClr>
                <a:srgbClr val="A7A5A6"/>
              </a:buClr>
              <a:buSzPts val="2400"/>
              <a:buChar char="»"/>
              <a:defRPr b="1" sz="2400">
                <a:solidFill>
                  <a:srgbClr val="A7A5A6"/>
                </a:solidFill>
              </a:defRPr>
            </a:lvl5pPr>
            <a:lvl6pPr indent="-381000" lvl="5" marL="2743200" rtl="0" algn="r">
              <a:spcBef>
                <a:spcPts val="400"/>
              </a:spcBef>
              <a:spcAft>
                <a:spcPts val="0"/>
              </a:spcAft>
              <a:buClr>
                <a:srgbClr val="A7A5A6"/>
              </a:buClr>
              <a:buSzPts val="2400"/>
              <a:buChar char="•"/>
              <a:defRPr b="1" sz="2400">
                <a:solidFill>
                  <a:srgbClr val="A7A5A6"/>
                </a:solidFill>
              </a:defRPr>
            </a:lvl6pPr>
            <a:lvl7pPr indent="-381000" lvl="6" marL="3200400" rtl="0" algn="r">
              <a:spcBef>
                <a:spcPts val="400"/>
              </a:spcBef>
              <a:spcAft>
                <a:spcPts val="0"/>
              </a:spcAft>
              <a:buClr>
                <a:srgbClr val="A7A5A6"/>
              </a:buClr>
              <a:buSzPts val="2400"/>
              <a:buChar char="•"/>
              <a:defRPr b="1" sz="2400">
                <a:solidFill>
                  <a:srgbClr val="A7A5A6"/>
                </a:solidFill>
              </a:defRPr>
            </a:lvl7pPr>
            <a:lvl8pPr indent="-381000" lvl="7" marL="3657600" rtl="0" algn="r">
              <a:spcBef>
                <a:spcPts val="400"/>
              </a:spcBef>
              <a:spcAft>
                <a:spcPts val="0"/>
              </a:spcAft>
              <a:buClr>
                <a:srgbClr val="A7A5A6"/>
              </a:buClr>
              <a:buSzPts val="2400"/>
              <a:buChar char="•"/>
              <a:defRPr b="1" sz="2400">
                <a:solidFill>
                  <a:srgbClr val="A7A5A6"/>
                </a:solidFill>
              </a:defRPr>
            </a:lvl8pPr>
            <a:lvl9pPr indent="-381000" lvl="8" marL="4114800" rtl="0" algn="r">
              <a:spcBef>
                <a:spcPts val="400"/>
              </a:spcBef>
              <a:spcAft>
                <a:spcPts val="0"/>
              </a:spcAft>
              <a:buClr>
                <a:srgbClr val="A7A5A6"/>
              </a:buClr>
              <a:buSzPts val="2400"/>
              <a:buChar char="•"/>
              <a:defRPr b="1" sz="2400">
                <a:solidFill>
                  <a:srgbClr val="A7A5A6"/>
                </a:solidFill>
              </a:defRPr>
            </a:lvl9pPr>
          </a:lstStyle>
          <a:p/>
        </p:txBody>
      </p:sp>
      <p:sp>
        <p:nvSpPr>
          <p:cNvPr id="39" name="Google Shape;39;p4"/>
          <p:cNvSpPr txBox="1"/>
          <p:nvPr>
            <p:ph idx="4" type="body"/>
          </p:nvPr>
        </p:nvSpPr>
        <p:spPr>
          <a:xfrm>
            <a:off x="15804525" y="907675"/>
            <a:ext cx="1401000" cy="369600"/>
          </a:xfrm>
          <a:prstGeom prst="rect">
            <a:avLst/>
          </a:prstGeom>
        </p:spPr>
        <p:txBody>
          <a:bodyPr anchorCtr="0" anchor="t" bIns="45700" lIns="91425" spcFirstLastPara="1" rIns="91425" wrap="square" tIns="45700">
            <a:normAutofit/>
          </a:bodyPr>
          <a:lstStyle>
            <a:lvl1pPr indent="-381000" lvl="0" marL="457200" rtl="0" algn="r">
              <a:spcBef>
                <a:spcPts val="640"/>
              </a:spcBef>
              <a:spcAft>
                <a:spcPts val="0"/>
              </a:spcAft>
              <a:buClr>
                <a:srgbClr val="A7A5A6"/>
              </a:buClr>
              <a:buSzPts val="2400"/>
              <a:buChar char="•"/>
              <a:defRPr sz="2400">
                <a:solidFill>
                  <a:srgbClr val="A7A5A6"/>
                </a:solidFill>
              </a:defRPr>
            </a:lvl1pPr>
            <a:lvl2pPr indent="-381000" lvl="1" marL="914400" rtl="0" algn="r">
              <a:spcBef>
                <a:spcPts val="560"/>
              </a:spcBef>
              <a:spcAft>
                <a:spcPts val="0"/>
              </a:spcAft>
              <a:buClr>
                <a:srgbClr val="A7A5A6"/>
              </a:buClr>
              <a:buSzPts val="2400"/>
              <a:buChar char="–"/>
              <a:defRPr sz="2400">
                <a:solidFill>
                  <a:srgbClr val="A7A5A6"/>
                </a:solidFill>
              </a:defRPr>
            </a:lvl2pPr>
            <a:lvl3pPr indent="-381000" lvl="2" marL="1371600" rtl="0" algn="r">
              <a:spcBef>
                <a:spcPts val="480"/>
              </a:spcBef>
              <a:spcAft>
                <a:spcPts val="0"/>
              </a:spcAft>
              <a:buClr>
                <a:srgbClr val="A7A5A6"/>
              </a:buClr>
              <a:buSzPts val="2400"/>
              <a:buFont typeface="Heebo"/>
              <a:buChar char="•"/>
              <a:defRPr b="1" sz="2400">
                <a:solidFill>
                  <a:srgbClr val="A7A5A6"/>
                </a:solidFill>
                <a:latin typeface="Heebo"/>
                <a:ea typeface="Heebo"/>
                <a:cs typeface="Heebo"/>
                <a:sym typeface="Heebo"/>
              </a:defRPr>
            </a:lvl3pPr>
            <a:lvl4pPr indent="-381000" lvl="3" marL="1828800" rtl="0" algn="r">
              <a:spcBef>
                <a:spcPts val="400"/>
              </a:spcBef>
              <a:spcAft>
                <a:spcPts val="0"/>
              </a:spcAft>
              <a:buSzPts val="2400"/>
              <a:buChar char="–"/>
              <a:defRPr sz="2400"/>
            </a:lvl4pPr>
            <a:lvl5pPr indent="-381000" lvl="4" marL="2286000" rtl="0" algn="r">
              <a:spcBef>
                <a:spcPts val="400"/>
              </a:spcBef>
              <a:spcAft>
                <a:spcPts val="0"/>
              </a:spcAft>
              <a:buClr>
                <a:srgbClr val="A7A5A6"/>
              </a:buClr>
              <a:buSzPts val="2400"/>
              <a:buChar char="»"/>
              <a:defRPr b="1" sz="2400">
                <a:solidFill>
                  <a:srgbClr val="A7A5A6"/>
                </a:solidFill>
              </a:defRPr>
            </a:lvl5pPr>
            <a:lvl6pPr indent="-381000" lvl="5" marL="2743200" rtl="0" algn="r">
              <a:spcBef>
                <a:spcPts val="400"/>
              </a:spcBef>
              <a:spcAft>
                <a:spcPts val="0"/>
              </a:spcAft>
              <a:buClr>
                <a:srgbClr val="A7A5A6"/>
              </a:buClr>
              <a:buSzPts val="2400"/>
              <a:buChar char="•"/>
              <a:defRPr b="1" sz="2400">
                <a:solidFill>
                  <a:srgbClr val="A7A5A6"/>
                </a:solidFill>
              </a:defRPr>
            </a:lvl6pPr>
            <a:lvl7pPr indent="-381000" lvl="6" marL="3200400" rtl="0" algn="r">
              <a:spcBef>
                <a:spcPts val="400"/>
              </a:spcBef>
              <a:spcAft>
                <a:spcPts val="0"/>
              </a:spcAft>
              <a:buClr>
                <a:srgbClr val="A7A5A6"/>
              </a:buClr>
              <a:buSzPts val="2400"/>
              <a:buChar char="•"/>
              <a:defRPr b="1" sz="2400">
                <a:solidFill>
                  <a:srgbClr val="A7A5A6"/>
                </a:solidFill>
              </a:defRPr>
            </a:lvl7pPr>
            <a:lvl8pPr indent="-381000" lvl="7" marL="3657600" rtl="0" algn="r">
              <a:spcBef>
                <a:spcPts val="400"/>
              </a:spcBef>
              <a:spcAft>
                <a:spcPts val="0"/>
              </a:spcAft>
              <a:buClr>
                <a:srgbClr val="A7A5A6"/>
              </a:buClr>
              <a:buSzPts val="2400"/>
              <a:buChar char="•"/>
              <a:defRPr b="1" sz="2400">
                <a:solidFill>
                  <a:srgbClr val="A7A5A6"/>
                </a:solidFill>
              </a:defRPr>
            </a:lvl8pPr>
            <a:lvl9pPr indent="-381000" lvl="8" marL="4114800" rtl="0" algn="r">
              <a:spcBef>
                <a:spcPts val="400"/>
              </a:spcBef>
              <a:spcAft>
                <a:spcPts val="0"/>
              </a:spcAft>
              <a:buClr>
                <a:srgbClr val="A7A5A6"/>
              </a:buClr>
              <a:buSzPts val="2400"/>
              <a:buChar char="•"/>
              <a:defRPr b="1" sz="2400">
                <a:solidFill>
                  <a:srgbClr val="A7A5A6"/>
                </a:solidFill>
              </a:defRPr>
            </a:lvl9pPr>
          </a:lstStyle>
          <a:p/>
        </p:txBody>
      </p:sp>
      <p:grpSp>
        <p:nvGrpSpPr>
          <p:cNvPr id="40" name="Google Shape;40;p4"/>
          <p:cNvGrpSpPr/>
          <p:nvPr/>
        </p:nvGrpSpPr>
        <p:grpSpPr>
          <a:xfrm>
            <a:off x="540444" y="493243"/>
            <a:ext cx="17207111" cy="9300730"/>
            <a:chOff x="0" y="0"/>
            <a:chExt cx="22942815" cy="12400973"/>
          </a:xfrm>
        </p:grpSpPr>
        <p:grpSp>
          <p:nvGrpSpPr>
            <p:cNvPr id="41" name="Google Shape;41;p4"/>
            <p:cNvGrpSpPr/>
            <p:nvPr/>
          </p:nvGrpSpPr>
          <p:grpSpPr>
            <a:xfrm>
              <a:off x="0" y="0"/>
              <a:ext cx="22942815" cy="12400973"/>
              <a:chOff x="0" y="0"/>
              <a:chExt cx="4531914" cy="2449575"/>
            </a:xfrm>
          </p:grpSpPr>
          <p:sp>
            <p:nvSpPr>
              <p:cNvPr id="42" name="Google Shape;42;p4"/>
              <p:cNvSpPr/>
              <p:nvPr/>
            </p:nvSpPr>
            <p:spPr>
              <a:xfrm>
                <a:off x="0" y="0"/>
                <a:ext cx="4531914" cy="2449518"/>
              </a:xfrm>
              <a:custGeom>
                <a:rect b="b" l="l" r="r" t="t"/>
                <a:pathLst>
                  <a:path extrusionOk="0" h="2449518" w="4531914">
                    <a:moveTo>
                      <a:pt x="11248" y="0"/>
                    </a:moveTo>
                    <a:lnTo>
                      <a:pt x="4520666" y="0"/>
                    </a:lnTo>
                    <a:cubicBezTo>
                      <a:pt x="4526878" y="0"/>
                      <a:pt x="4531914" y="5036"/>
                      <a:pt x="4531914" y="11248"/>
                    </a:cubicBezTo>
                    <a:lnTo>
                      <a:pt x="4531914" y="2438270"/>
                    </a:lnTo>
                    <a:cubicBezTo>
                      <a:pt x="4531914" y="2444482"/>
                      <a:pt x="4526878" y="2449518"/>
                      <a:pt x="4520666" y="2449518"/>
                    </a:cubicBezTo>
                    <a:lnTo>
                      <a:pt x="11248" y="2449518"/>
                    </a:lnTo>
                    <a:cubicBezTo>
                      <a:pt x="5036" y="2449518"/>
                      <a:pt x="0" y="2444482"/>
                      <a:pt x="0" y="2438270"/>
                    </a:cubicBezTo>
                    <a:lnTo>
                      <a:pt x="0" y="11248"/>
                    </a:lnTo>
                    <a:cubicBezTo>
                      <a:pt x="0" y="5036"/>
                      <a:pt x="5036" y="0"/>
                      <a:pt x="11248" y="0"/>
                    </a:cubicBezTo>
                    <a:close/>
                  </a:path>
                </a:pathLst>
              </a:custGeom>
              <a:solidFill>
                <a:srgbClr val="142840"/>
              </a:solidFill>
              <a:ln cap="rnd" cmpd="sng" w="114300">
                <a:solidFill>
                  <a:srgbClr val="1428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4"/>
              <p:cNvSpPr txBox="1"/>
              <p:nvPr/>
            </p:nvSpPr>
            <p:spPr>
              <a:xfrm>
                <a:off x="0" y="28575"/>
                <a:ext cx="4531800" cy="2421000"/>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 name="Google Shape;44;p4"/>
            <p:cNvGrpSpPr/>
            <p:nvPr/>
          </p:nvGrpSpPr>
          <p:grpSpPr>
            <a:xfrm>
              <a:off x="279323" y="1636968"/>
              <a:ext cx="22384856" cy="9126751"/>
              <a:chOff x="0" y="0"/>
              <a:chExt cx="4421700" cy="1802815"/>
            </a:xfrm>
          </p:grpSpPr>
          <p:sp>
            <p:nvSpPr>
              <p:cNvPr id="45" name="Google Shape;45;p4"/>
              <p:cNvSpPr/>
              <p:nvPr/>
            </p:nvSpPr>
            <p:spPr>
              <a:xfrm>
                <a:off x="0" y="0"/>
                <a:ext cx="4421564" cy="1802815"/>
              </a:xfrm>
              <a:custGeom>
                <a:rect b="b" l="l" r="r" t="t"/>
                <a:pathLst>
                  <a:path extrusionOk="0" h="1802815" w="4421564">
                    <a:moveTo>
                      <a:pt x="0" y="0"/>
                    </a:moveTo>
                    <a:lnTo>
                      <a:pt x="4421564" y="0"/>
                    </a:lnTo>
                    <a:lnTo>
                      <a:pt x="4421564" y="1802815"/>
                    </a:lnTo>
                    <a:lnTo>
                      <a:pt x="0" y="1802815"/>
                    </a:lnTo>
                    <a:close/>
                  </a:path>
                </a:pathLst>
              </a:custGeom>
              <a:solidFill>
                <a:srgbClr val="FFFFFF"/>
              </a:solidFill>
              <a:ln>
                <a:noFill/>
              </a:ln>
            </p:spPr>
          </p:sp>
          <p:sp>
            <p:nvSpPr>
              <p:cNvPr id="46" name="Google Shape;46;p4"/>
              <p:cNvSpPr txBox="1"/>
              <p:nvPr/>
            </p:nvSpPr>
            <p:spPr>
              <a:xfrm>
                <a:off x="0" y="28575"/>
                <a:ext cx="4421700" cy="1774200"/>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 name="Google Shape;47;p4"/>
            <p:cNvSpPr/>
            <p:nvPr/>
          </p:nvSpPr>
          <p:spPr>
            <a:xfrm>
              <a:off x="3127483" y="1814028"/>
              <a:ext cx="16687849" cy="8964412"/>
            </a:xfrm>
            <a:custGeom>
              <a:rect b="b" l="l" r="r" t="t"/>
              <a:pathLst>
                <a:path extrusionOk="0" h="8964412" w="16687849">
                  <a:moveTo>
                    <a:pt x="0" y="0"/>
                  </a:moveTo>
                  <a:lnTo>
                    <a:pt x="16687850" y="0"/>
                  </a:lnTo>
                  <a:lnTo>
                    <a:pt x="16687850" y="8964412"/>
                  </a:lnTo>
                  <a:lnTo>
                    <a:pt x="0" y="8964412"/>
                  </a:lnTo>
                  <a:lnTo>
                    <a:pt x="0" y="0"/>
                  </a:lnTo>
                  <a:close/>
                </a:path>
              </a:pathLst>
            </a:custGeom>
            <a:blipFill rotWithShape="1">
              <a:blip r:embed="rId2">
                <a:alphaModFix amt="62000"/>
              </a:blip>
              <a:stretch>
                <a:fillRect b="0" l="0" r="0" t="0"/>
              </a:stretch>
            </a:blipFill>
            <a:ln>
              <a:noFill/>
            </a:ln>
          </p:spPr>
        </p:sp>
        <p:sp>
          <p:nvSpPr>
            <p:cNvPr id="48" name="Google Shape;48;p4"/>
            <p:cNvSpPr/>
            <p:nvPr/>
          </p:nvSpPr>
          <p:spPr>
            <a:xfrm rot="-5400000">
              <a:off x="-2983744" y="5811784"/>
              <a:ext cx="8046622" cy="777119"/>
            </a:xfrm>
            <a:custGeom>
              <a:rect b="b" l="l" r="r" t="t"/>
              <a:pathLst>
                <a:path extrusionOk="0" h="777119" w="8046622">
                  <a:moveTo>
                    <a:pt x="0" y="0"/>
                  </a:moveTo>
                  <a:lnTo>
                    <a:pt x="8046623" y="0"/>
                  </a:lnTo>
                  <a:lnTo>
                    <a:pt x="8046623" y="777119"/>
                  </a:lnTo>
                  <a:lnTo>
                    <a:pt x="0" y="777119"/>
                  </a:lnTo>
                  <a:lnTo>
                    <a:pt x="0" y="0"/>
                  </a:lnTo>
                  <a:close/>
                </a:path>
              </a:pathLst>
            </a:custGeom>
            <a:blipFill rotWithShape="1">
              <a:blip r:embed="rId3">
                <a:alphaModFix amt="52000"/>
              </a:blip>
              <a:stretch>
                <a:fillRect b="-168319" l="-3159" r="-3149" t="0"/>
              </a:stretch>
            </a:blipFill>
            <a:ln>
              <a:noFill/>
            </a:ln>
          </p:spPr>
        </p:sp>
        <p:sp>
          <p:nvSpPr>
            <p:cNvPr id="49" name="Google Shape;49;p4"/>
            <p:cNvSpPr/>
            <p:nvPr/>
          </p:nvSpPr>
          <p:spPr>
            <a:xfrm rot="5400000">
              <a:off x="978360" y="11085546"/>
              <a:ext cx="899535" cy="1039378"/>
            </a:xfrm>
            <a:custGeom>
              <a:rect b="b" l="l" r="r" t="t"/>
              <a:pathLst>
                <a:path extrusionOk="0" h="1039378" w="899535">
                  <a:moveTo>
                    <a:pt x="0" y="0"/>
                  </a:moveTo>
                  <a:lnTo>
                    <a:pt x="899534" y="0"/>
                  </a:lnTo>
                  <a:lnTo>
                    <a:pt x="899534" y="1039378"/>
                  </a:lnTo>
                  <a:lnTo>
                    <a:pt x="0" y="1039378"/>
                  </a:lnTo>
                  <a:lnTo>
                    <a:pt x="0" y="0"/>
                  </a:lnTo>
                  <a:close/>
                </a:path>
              </a:pathLst>
            </a:custGeom>
            <a:blipFill rotWithShape="1">
              <a:blip r:embed="rId4">
                <a:alphaModFix/>
              </a:blip>
              <a:stretch>
                <a:fillRect b="0" l="0" r="0" t="0"/>
              </a:stretch>
            </a:blipFill>
            <a:ln>
              <a:noFill/>
            </a:ln>
          </p:spPr>
        </p:sp>
        <p:cxnSp>
          <p:nvCxnSpPr>
            <p:cNvPr id="50" name="Google Shape;50;p4"/>
            <p:cNvCxnSpPr/>
            <p:nvPr/>
          </p:nvCxnSpPr>
          <p:spPr>
            <a:xfrm>
              <a:off x="2968805" y="809854"/>
              <a:ext cx="7828800" cy="0"/>
            </a:xfrm>
            <a:prstGeom prst="straightConnector1">
              <a:avLst/>
            </a:prstGeom>
            <a:noFill/>
            <a:ln cap="flat" cmpd="sng" w="50800">
              <a:solidFill>
                <a:srgbClr val="A7A5A6"/>
              </a:solidFill>
              <a:prstDash val="lgDash"/>
              <a:round/>
              <a:headEnd len="sm" w="sm" type="none"/>
              <a:tailEnd len="sm" w="sm" type="none"/>
            </a:ln>
          </p:spPr>
        </p:cxnSp>
        <p:sp>
          <p:nvSpPr>
            <p:cNvPr id="51" name="Google Shape;51;p4"/>
            <p:cNvSpPr/>
            <p:nvPr/>
          </p:nvSpPr>
          <p:spPr>
            <a:xfrm rot="5400000">
              <a:off x="11021641" y="290165"/>
              <a:ext cx="899535" cy="1039378"/>
            </a:xfrm>
            <a:custGeom>
              <a:rect b="b" l="l" r="r" t="t"/>
              <a:pathLst>
                <a:path extrusionOk="0" h="1039378" w="899535">
                  <a:moveTo>
                    <a:pt x="0" y="0"/>
                  </a:moveTo>
                  <a:lnTo>
                    <a:pt x="899534" y="0"/>
                  </a:lnTo>
                  <a:lnTo>
                    <a:pt x="899534" y="1039378"/>
                  </a:lnTo>
                  <a:lnTo>
                    <a:pt x="0" y="1039378"/>
                  </a:lnTo>
                  <a:lnTo>
                    <a:pt x="0" y="0"/>
                  </a:lnTo>
                  <a:close/>
                </a:path>
              </a:pathLst>
            </a:custGeom>
            <a:blipFill rotWithShape="1">
              <a:blip r:embed="rId4">
                <a:alphaModFix/>
              </a:blip>
              <a:stretch>
                <a:fillRect b="0" l="0" r="0" t="0"/>
              </a:stretch>
            </a:blipFill>
            <a:ln>
              <a:noFill/>
            </a:ln>
          </p:spPr>
        </p:sp>
        <p:cxnSp>
          <p:nvCxnSpPr>
            <p:cNvPr id="52" name="Google Shape;52;p4"/>
            <p:cNvCxnSpPr/>
            <p:nvPr/>
          </p:nvCxnSpPr>
          <p:spPr>
            <a:xfrm>
              <a:off x="12077054" y="809854"/>
              <a:ext cx="8748300" cy="0"/>
            </a:xfrm>
            <a:prstGeom prst="straightConnector1">
              <a:avLst/>
            </a:prstGeom>
            <a:noFill/>
            <a:ln cap="flat" cmpd="sng" w="50800">
              <a:solidFill>
                <a:srgbClr val="A7A5A6"/>
              </a:solidFill>
              <a:prstDash val="lgDash"/>
              <a:round/>
              <a:headEnd len="sm" w="sm" type="none"/>
              <a:tailEnd len="sm" w="sm" type="none"/>
            </a:ln>
          </p:spPr>
        </p:cxn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type="obj">
  <p:cSld name="OBJECT">
    <p:spTree>
      <p:nvGrpSpPr>
        <p:cNvPr id="53" name="Shape 53"/>
        <p:cNvGrpSpPr/>
        <p:nvPr/>
      </p:nvGrpSpPr>
      <p:grpSpPr>
        <a:xfrm>
          <a:off x="0" y="0"/>
          <a:ext cx="0" cy="0"/>
          <a:chOff x="0" y="0"/>
          <a:chExt cx="0" cy="0"/>
        </a:xfrm>
      </p:grpSpPr>
      <p:grpSp>
        <p:nvGrpSpPr>
          <p:cNvPr id="54" name="Google Shape;54;p5"/>
          <p:cNvGrpSpPr/>
          <p:nvPr/>
        </p:nvGrpSpPr>
        <p:grpSpPr>
          <a:xfrm>
            <a:off x="540444" y="493243"/>
            <a:ext cx="17207224" cy="9300791"/>
            <a:chOff x="0" y="0"/>
            <a:chExt cx="4531914" cy="2449575"/>
          </a:xfrm>
        </p:grpSpPr>
        <p:sp>
          <p:nvSpPr>
            <p:cNvPr id="55" name="Google Shape;55;p5"/>
            <p:cNvSpPr/>
            <p:nvPr/>
          </p:nvSpPr>
          <p:spPr>
            <a:xfrm>
              <a:off x="0" y="0"/>
              <a:ext cx="4531914" cy="2449518"/>
            </a:xfrm>
            <a:custGeom>
              <a:rect b="b" l="l" r="r" t="t"/>
              <a:pathLst>
                <a:path extrusionOk="0" h="2449518" w="4531914">
                  <a:moveTo>
                    <a:pt x="11248" y="0"/>
                  </a:moveTo>
                  <a:lnTo>
                    <a:pt x="4520666" y="0"/>
                  </a:lnTo>
                  <a:cubicBezTo>
                    <a:pt x="4526878" y="0"/>
                    <a:pt x="4531914" y="5036"/>
                    <a:pt x="4531914" y="11248"/>
                  </a:cubicBezTo>
                  <a:lnTo>
                    <a:pt x="4531914" y="2438270"/>
                  </a:lnTo>
                  <a:cubicBezTo>
                    <a:pt x="4531914" y="2444482"/>
                    <a:pt x="4526878" y="2449518"/>
                    <a:pt x="4520666" y="2449518"/>
                  </a:cubicBezTo>
                  <a:lnTo>
                    <a:pt x="11248" y="2449518"/>
                  </a:lnTo>
                  <a:cubicBezTo>
                    <a:pt x="5036" y="2449518"/>
                    <a:pt x="0" y="2444482"/>
                    <a:pt x="0" y="2438270"/>
                  </a:cubicBezTo>
                  <a:lnTo>
                    <a:pt x="0" y="11248"/>
                  </a:lnTo>
                  <a:cubicBezTo>
                    <a:pt x="0" y="5036"/>
                    <a:pt x="5036" y="0"/>
                    <a:pt x="11248" y="0"/>
                  </a:cubicBezTo>
                  <a:close/>
                </a:path>
              </a:pathLst>
            </a:custGeom>
            <a:solidFill>
              <a:srgbClr val="142840"/>
            </a:solidFill>
            <a:ln cap="rnd" cmpd="sng" w="114300">
              <a:solidFill>
                <a:srgbClr val="1428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5"/>
            <p:cNvSpPr txBox="1"/>
            <p:nvPr/>
          </p:nvSpPr>
          <p:spPr>
            <a:xfrm>
              <a:off x="0" y="28575"/>
              <a:ext cx="4531800" cy="2421000"/>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 name="Google Shape;57;p5"/>
          <p:cNvSpPr txBox="1"/>
          <p:nvPr>
            <p:ph idx="1" type="body"/>
          </p:nvPr>
        </p:nvSpPr>
        <p:spPr>
          <a:xfrm>
            <a:off x="1250575" y="907675"/>
            <a:ext cx="1401000" cy="369600"/>
          </a:xfrm>
          <a:prstGeom prst="rect">
            <a:avLst/>
          </a:prstGeom>
        </p:spPr>
        <p:txBody>
          <a:bodyPr anchorCtr="0" anchor="t" bIns="45700" lIns="91425" spcFirstLastPara="1" rIns="91425" wrap="square" tIns="45700">
            <a:normAutofit/>
          </a:bodyPr>
          <a:lstStyle>
            <a:lvl1pPr indent="-381000" lvl="0" marL="457200" rtl="0">
              <a:spcBef>
                <a:spcPts val="640"/>
              </a:spcBef>
              <a:spcAft>
                <a:spcPts val="0"/>
              </a:spcAft>
              <a:buClr>
                <a:srgbClr val="A7A5A6"/>
              </a:buClr>
              <a:buSzPts val="2400"/>
              <a:buChar char="•"/>
              <a:defRPr sz="2400">
                <a:solidFill>
                  <a:srgbClr val="A7A5A6"/>
                </a:solidFill>
              </a:defRPr>
            </a:lvl1pPr>
            <a:lvl2pPr indent="-381000" lvl="1" marL="914400" rtl="0">
              <a:spcBef>
                <a:spcPts val="560"/>
              </a:spcBef>
              <a:spcAft>
                <a:spcPts val="0"/>
              </a:spcAft>
              <a:buClr>
                <a:srgbClr val="A7A5A6"/>
              </a:buClr>
              <a:buSzPts val="2400"/>
              <a:buChar char="–"/>
              <a:defRPr sz="2400">
                <a:solidFill>
                  <a:srgbClr val="A7A5A6"/>
                </a:solidFill>
              </a:defRPr>
            </a:lvl2pPr>
            <a:lvl3pPr indent="-381000" lvl="2" marL="1371600" rtl="0">
              <a:spcBef>
                <a:spcPts val="480"/>
              </a:spcBef>
              <a:spcAft>
                <a:spcPts val="0"/>
              </a:spcAft>
              <a:buClr>
                <a:srgbClr val="A7A5A6"/>
              </a:buClr>
              <a:buSzPts val="2400"/>
              <a:buFont typeface="Heebo"/>
              <a:buChar char="•"/>
              <a:defRPr b="1" sz="2400">
                <a:solidFill>
                  <a:srgbClr val="A7A5A6"/>
                </a:solidFill>
                <a:latin typeface="Heebo"/>
                <a:ea typeface="Heebo"/>
                <a:cs typeface="Heebo"/>
                <a:sym typeface="Heebo"/>
              </a:defRPr>
            </a:lvl3pPr>
            <a:lvl4pPr indent="-381000" lvl="3" marL="1828800" rtl="0">
              <a:spcBef>
                <a:spcPts val="400"/>
              </a:spcBef>
              <a:spcAft>
                <a:spcPts val="0"/>
              </a:spcAft>
              <a:buSzPts val="2400"/>
              <a:buChar char="–"/>
              <a:defRPr sz="2400"/>
            </a:lvl4pPr>
            <a:lvl5pPr indent="-381000" lvl="4" marL="2286000" rtl="0">
              <a:spcBef>
                <a:spcPts val="400"/>
              </a:spcBef>
              <a:spcAft>
                <a:spcPts val="0"/>
              </a:spcAft>
              <a:buClr>
                <a:srgbClr val="A7A5A6"/>
              </a:buClr>
              <a:buSzPts val="2400"/>
              <a:buChar char="»"/>
              <a:defRPr b="1" sz="2400">
                <a:solidFill>
                  <a:srgbClr val="A7A5A6"/>
                </a:solidFill>
              </a:defRPr>
            </a:lvl5pPr>
            <a:lvl6pPr indent="-381000" lvl="5" marL="2743200" rtl="0">
              <a:spcBef>
                <a:spcPts val="400"/>
              </a:spcBef>
              <a:spcAft>
                <a:spcPts val="0"/>
              </a:spcAft>
              <a:buClr>
                <a:srgbClr val="A7A5A6"/>
              </a:buClr>
              <a:buSzPts val="2400"/>
              <a:buChar char="•"/>
              <a:defRPr b="1" sz="2400">
                <a:solidFill>
                  <a:srgbClr val="A7A5A6"/>
                </a:solidFill>
              </a:defRPr>
            </a:lvl6pPr>
            <a:lvl7pPr indent="-381000" lvl="6" marL="3200400" rtl="0">
              <a:spcBef>
                <a:spcPts val="400"/>
              </a:spcBef>
              <a:spcAft>
                <a:spcPts val="0"/>
              </a:spcAft>
              <a:buClr>
                <a:srgbClr val="A7A5A6"/>
              </a:buClr>
              <a:buSzPts val="2400"/>
              <a:buChar char="•"/>
              <a:defRPr b="1" sz="2400">
                <a:solidFill>
                  <a:srgbClr val="A7A5A6"/>
                </a:solidFill>
              </a:defRPr>
            </a:lvl7pPr>
            <a:lvl8pPr indent="-381000" lvl="7" marL="3657600" rtl="0">
              <a:spcBef>
                <a:spcPts val="400"/>
              </a:spcBef>
              <a:spcAft>
                <a:spcPts val="0"/>
              </a:spcAft>
              <a:buClr>
                <a:srgbClr val="A7A5A6"/>
              </a:buClr>
              <a:buSzPts val="2400"/>
              <a:buChar char="•"/>
              <a:defRPr b="1" sz="2400">
                <a:solidFill>
                  <a:srgbClr val="A7A5A6"/>
                </a:solidFill>
              </a:defRPr>
            </a:lvl8pPr>
            <a:lvl9pPr indent="-381000" lvl="8" marL="4114800" rtl="0">
              <a:spcBef>
                <a:spcPts val="400"/>
              </a:spcBef>
              <a:spcAft>
                <a:spcPts val="0"/>
              </a:spcAft>
              <a:buClr>
                <a:srgbClr val="A7A5A6"/>
              </a:buClr>
              <a:buSzPts val="2400"/>
              <a:buChar char="•"/>
              <a:defRPr b="1" sz="2400">
                <a:solidFill>
                  <a:srgbClr val="A7A5A6"/>
                </a:solidFill>
              </a:defRPr>
            </a:lvl9pPr>
          </a:lstStyle>
          <a:p/>
        </p:txBody>
      </p:sp>
      <p:sp>
        <p:nvSpPr>
          <p:cNvPr id="58" name="Google Shape;58;p5"/>
          <p:cNvSpPr txBox="1"/>
          <p:nvPr>
            <p:ph idx="2" type="body"/>
          </p:nvPr>
        </p:nvSpPr>
        <p:spPr>
          <a:xfrm>
            <a:off x="13621325" y="923363"/>
            <a:ext cx="3695700" cy="369600"/>
          </a:xfrm>
          <a:prstGeom prst="rect">
            <a:avLst/>
          </a:prstGeom>
        </p:spPr>
        <p:txBody>
          <a:bodyPr anchorCtr="0" anchor="t" bIns="45700" lIns="91425" spcFirstLastPara="1" rIns="91425" wrap="square" tIns="45700">
            <a:normAutofit/>
          </a:bodyPr>
          <a:lstStyle>
            <a:lvl1pPr indent="-381000" lvl="0" marL="457200" rtl="0">
              <a:spcBef>
                <a:spcPts val="640"/>
              </a:spcBef>
              <a:spcAft>
                <a:spcPts val="0"/>
              </a:spcAft>
              <a:buClr>
                <a:srgbClr val="A7A5A6"/>
              </a:buClr>
              <a:buSzPts val="2400"/>
              <a:buChar char="•"/>
              <a:defRPr sz="2400">
                <a:solidFill>
                  <a:srgbClr val="A7A5A6"/>
                </a:solidFill>
              </a:defRPr>
            </a:lvl1pPr>
            <a:lvl2pPr indent="-381000" lvl="1" marL="914400" rtl="0">
              <a:spcBef>
                <a:spcPts val="560"/>
              </a:spcBef>
              <a:spcAft>
                <a:spcPts val="0"/>
              </a:spcAft>
              <a:buClr>
                <a:srgbClr val="A7A5A6"/>
              </a:buClr>
              <a:buSzPts val="2400"/>
              <a:buChar char="–"/>
              <a:defRPr sz="2400">
                <a:solidFill>
                  <a:srgbClr val="A7A5A6"/>
                </a:solidFill>
              </a:defRPr>
            </a:lvl2pPr>
            <a:lvl3pPr indent="-381000" lvl="2" marL="1371600" rtl="0">
              <a:spcBef>
                <a:spcPts val="480"/>
              </a:spcBef>
              <a:spcAft>
                <a:spcPts val="0"/>
              </a:spcAft>
              <a:buClr>
                <a:srgbClr val="A7A5A6"/>
              </a:buClr>
              <a:buSzPts val="2400"/>
              <a:buFont typeface="Heebo"/>
              <a:buChar char="•"/>
              <a:defRPr b="1" sz="2400">
                <a:solidFill>
                  <a:srgbClr val="A7A5A6"/>
                </a:solidFill>
                <a:latin typeface="Heebo"/>
                <a:ea typeface="Heebo"/>
                <a:cs typeface="Heebo"/>
                <a:sym typeface="Heebo"/>
              </a:defRPr>
            </a:lvl3pPr>
            <a:lvl4pPr indent="-381000" lvl="3" marL="1828800" rtl="0">
              <a:spcBef>
                <a:spcPts val="400"/>
              </a:spcBef>
              <a:spcAft>
                <a:spcPts val="0"/>
              </a:spcAft>
              <a:buSzPts val="2400"/>
              <a:buChar char="–"/>
              <a:defRPr sz="2400"/>
            </a:lvl4pPr>
            <a:lvl5pPr indent="-381000" lvl="4" marL="2286000" rtl="0">
              <a:spcBef>
                <a:spcPts val="400"/>
              </a:spcBef>
              <a:spcAft>
                <a:spcPts val="0"/>
              </a:spcAft>
              <a:buClr>
                <a:srgbClr val="A7A5A6"/>
              </a:buClr>
              <a:buSzPts val="2400"/>
              <a:buChar char="»"/>
              <a:defRPr b="1" sz="2400">
                <a:solidFill>
                  <a:srgbClr val="A7A5A6"/>
                </a:solidFill>
              </a:defRPr>
            </a:lvl5pPr>
            <a:lvl6pPr indent="-381000" lvl="5" marL="2743200" rtl="0">
              <a:spcBef>
                <a:spcPts val="400"/>
              </a:spcBef>
              <a:spcAft>
                <a:spcPts val="0"/>
              </a:spcAft>
              <a:buClr>
                <a:srgbClr val="A7A5A6"/>
              </a:buClr>
              <a:buSzPts val="2400"/>
              <a:buChar char="•"/>
              <a:defRPr b="1" sz="2400">
                <a:solidFill>
                  <a:srgbClr val="A7A5A6"/>
                </a:solidFill>
              </a:defRPr>
            </a:lvl6pPr>
            <a:lvl7pPr indent="-381000" lvl="6" marL="3200400" rtl="0">
              <a:spcBef>
                <a:spcPts val="400"/>
              </a:spcBef>
              <a:spcAft>
                <a:spcPts val="0"/>
              </a:spcAft>
              <a:buClr>
                <a:srgbClr val="A7A5A6"/>
              </a:buClr>
              <a:buSzPts val="2400"/>
              <a:buChar char="•"/>
              <a:defRPr b="1" sz="2400">
                <a:solidFill>
                  <a:srgbClr val="A7A5A6"/>
                </a:solidFill>
              </a:defRPr>
            </a:lvl7pPr>
            <a:lvl8pPr indent="-381000" lvl="7" marL="3657600" rtl="0">
              <a:spcBef>
                <a:spcPts val="400"/>
              </a:spcBef>
              <a:spcAft>
                <a:spcPts val="0"/>
              </a:spcAft>
              <a:buClr>
                <a:srgbClr val="A7A5A6"/>
              </a:buClr>
              <a:buSzPts val="2400"/>
              <a:buChar char="•"/>
              <a:defRPr b="1" sz="2400">
                <a:solidFill>
                  <a:srgbClr val="A7A5A6"/>
                </a:solidFill>
              </a:defRPr>
            </a:lvl8pPr>
            <a:lvl9pPr indent="-381000" lvl="8" marL="4114800" rtl="0">
              <a:spcBef>
                <a:spcPts val="400"/>
              </a:spcBef>
              <a:spcAft>
                <a:spcPts val="0"/>
              </a:spcAft>
              <a:buClr>
                <a:srgbClr val="A7A5A6"/>
              </a:buClr>
              <a:buSzPts val="2400"/>
              <a:buChar char="•"/>
              <a:defRPr b="1" sz="2400">
                <a:solidFill>
                  <a:srgbClr val="A7A5A6"/>
                </a:solidFill>
              </a:defRPr>
            </a:lvl9pPr>
          </a:lstStyle>
          <a:p/>
        </p:txBody>
      </p:sp>
      <p:grpSp>
        <p:nvGrpSpPr>
          <p:cNvPr id="59" name="Google Shape;59;p5"/>
          <p:cNvGrpSpPr/>
          <p:nvPr/>
        </p:nvGrpSpPr>
        <p:grpSpPr>
          <a:xfrm>
            <a:off x="749936" y="1720968"/>
            <a:ext cx="16788753" cy="6845108"/>
            <a:chOff x="0" y="0"/>
            <a:chExt cx="4421700" cy="1802815"/>
          </a:xfrm>
        </p:grpSpPr>
        <p:sp>
          <p:nvSpPr>
            <p:cNvPr id="60" name="Google Shape;60;p5"/>
            <p:cNvSpPr/>
            <p:nvPr/>
          </p:nvSpPr>
          <p:spPr>
            <a:xfrm>
              <a:off x="0" y="0"/>
              <a:ext cx="4421564" cy="1802815"/>
            </a:xfrm>
            <a:custGeom>
              <a:rect b="b" l="l" r="r" t="t"/>
              <a:pathLst>
                <a:path extrusionOk="0" h="1802815" w="4421564">
                  <a:moveTo>
                    <a:pt x="0" y="0"/>
                  </a:moveTo>
                  <a:lnTo>
                    <a:pt x="4421564" y="0"/>
                  </a:lnTo>
                  <a:lnTo>
                    <a:pt x="4421564" y="1802815"/>
                  </a:lnTo>
                  <a:lnTo>
                    <a:pt x="0" y="1802815"/>
                  </a:lnTo>
                  <a:close/>
                </a:path>
              </a:pathLst>
            </a:custGeom>
            <a:solidFill>
              <a:srgbClr val="FFFFFF"/>
            </a:solidFill>
            <a:ln>
              <a:noFill/>
            </a:ln>
          </p:spPr>
        </p:sp>
        <p:sp>
          <p:nvSpPr>
            <p:cNvPr id="61" name="Google Shape;61;p5"/>
            <p:cNvSpPr txBox="1"/>
            <p:nvPr/>
          </p:nvSpPr>
          <p:spPr>
            <a:xfrm>
              <a:off x="0" y="28575"/>
              <a:ext cx="4421700" cy="1774200"/>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2" name="Google Shape;62;p5"/>
          <p:cNvCxnSpPr/>
          <p:nvPr/>
        </p:nvCxnSpPr>
        <p:spPr>
          <a:xfrm rot="10800000">
            <a:off x="13084848" y="493158"/>
            <a:ext cx="0" cy="9300600"/>
          </a:xfrm>
          <a:prstGeom prst="straightConnector1">
            <a:avLst/>
          </a:prstGeom>
          <a:noFill/>
          <a:ln cap="rnd" cmpd="sng" w="114300">
            <a:solidFill>
              <a:srgbClr val="7B7979"/>
            </a:solidFill>
            <a:prstDash val="lgDash"/>
            <a:round/>
            <a:headEnd len="sm" w="sm" type="none"/>
            <a:tailEnd len="sm" w="sm" type="none"/>
          </a:ln>
        </p:spPr>
      </p:cxnSp>
      <p:sp>
        <p:nvSpPr>
          <p:cNvPr id="63" name="Google Shape;63;p5"/>
          <p:cNvSpPr txBox="1"/>
          <p:nvPr>
            <p:ph idx="3" type="subTitle"/>
          </p:nvPr>
        </p:nvSpPr>
        <p:spPr>
          <a:xfrm>
            <a:off x="1190075" y="2082050"/>
            <a:ext cx="10557600" cy="1190100"/>
          </a:xfrm>
          <a:prstGeom prst="rect">
            <a:avLst/>
          </a:prstGeom>
        </p:spPr>
        <p:txBody>
          <a:bodyPr anchorCtr="0" anchor="t" bIns="45700" lIns="91425" spcFirstLastPara="1" rIns="91425" wrap="square" tIns="45700">
            <a:normAutofit/>
          </a:bodyPr>
          <a:lstStyle>
            <a:lvl1pPr lvl="0">
              <a:spcBef>
                <a:spcPts val="640"/>
              </a:spcBef>
              <a:spcAft>
                <a:spcPts val="0"/>
              </a:spcAft>
              <a:buSzPts val="8000"/>
              <a:buNone/>
              <a:defRPr/>
            </a:lvl1pPr>
            <a:lvl2pPr lvl="1">
              <a:spcBef>
                <a:spcPts val="560"/>
              </a:spcBef>
              <a:spcAft>
                <a:spcPts val="0"/>
              </a:spcAft>
              <a:buSzPts val="3200"/>
              <a:buNone/>
              <a:defRPr/>
            </a:lvl2pPr>
            <a:lvl3pPr lvl="2">
              <a:spcBef>
                <a:spcPts val="480"/>
              </a:spcBef>
              <a:spcAft>
                <a:spcPts val="0"/>
              </a:spcAft>
              <a:buSzPts val="21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
        <p:nvSpPr>
          <p:cNvPr id="64" name="Google Shape;64;p5"/>
          <p:cNvSpPr/>
          <p:nvPr/>
        </p:nvSpPr>
        <p:spPr>
          <a:xfrm rot="10800000">
            <a:off x="13608723" y="2042668"/>
            <a:ext cx="3586440" cy="470371"/>
          </a:xfrm>
          <a:custGeom>
            <a:rect b="b" l="l" r="r" t="t"/>
            <a:pathLst>
              <a:path extrusionOk="0" h="470371" w="3586440">
                <a:moveTo>
                  <a:pt x="0" y="0"/>
                </a:moveTo>
                <a:lnTo>
                  <a:pt x="3586441" y="0"/>
                </a:lnTo>
                <a:lnTo>
                  <a:pt x="3586441" y="470371"/>
                </a:lnTo>
                <a:lnTo>
                  <a:pt x="0" y="470371"/>
                </a:lnTo>
                <a:lnTo>
                  <a:pt x="0" y="0"/>
                </a:lnTo>
                <a:close/>
              </a:path>
            </a:pathLst>
          </a:custGeom>
          <a:blipFill rotWithShape="1">
            <a:blip r:embed="rId2">
              <a:alphaModFix amt="52000"/>
            </a:blip>
            <a:stretch>
              <a:fillRect b="-206710" l="-9099" r="-68517" t="-23376"/>
            </a:stretch>
          </a:blipFill>
          <a:ln>
            <a:noFill/>
          </a:ln>
        </p:spPr>
      </p:sp>
      <p:sp>
        <p:nvSpPr>
          <p:cNvPr id="65" name="Google Shape;65;p5"/>
          <p:cNvSpPr/>
          <p:nvPr/>
        </p:nvSpPr>
        <p:spPr>
          <a:xfrm rot="5400000">
            <a:off x="1274214" y="8807402"/>
            <a:ext cx="674651" cy="779533"/>
          </a:xfrm>
          <a:custGeom>
            <a:rect b="b" l="l" r="r" t="t"/>
            <a:pathLst>
              <a:path extrusionOk="0" h="1039378" w="899535">
                <a:moveTo>
                  <a:pt x="0" y="0"/>
                </a:moveTo>
                <a:lnTo>
                  <a:pt x="899535" y="0"/>
                </a:lnTo>
                <a:lnTo>
                  <a:pt x="899535" y="1039379"/>
                </a:lnTo>
                <a:lnTo>
                  <a:pt x="0" y="1039379"/>
                </a:lnTo>
                <a:lnTo>
                  <a:pt x="0" y="0"/>
                </a:lnTo>
                <a:close/>
              </a:path>
            </a:pathLst>
          </a:custGeom>
          <a:blipFill rotWithShape="1">
            <a:blip r:embed="rId3">
              <a:alphaModFix/>
            </a:blip>
            <a:stretch>
              <a:fillRect b="0" l="0" r="0" t="0"/>
            </a:stretch>
          </a:blipFill>
          <a:ln>
            <a:noFill/>
          </a:ln>
        </p:spPr>
      </p:sp>
      <p:grpSp>
        <p:nvGrpSpPr>
          <p:cNvPr id="66" name="Google Shape;66;p5"/>
          <p:cNvGrpSpPr/>
          <p:nvPr/>
        </p:nvGrpSpPr>
        <p:grpSpPr>
          <a:xfrm>
            <a:off x="2767047" y="763308"/>
            <a:ext cx="8723907" cy="674651"/>
            <a:chOff x="2060367" y="0"/>
            <a:chExt cx="11631876" cy="899535"/>
          </a:xfrm>
        </p:grpSpPr>
        <p:cxnSp>
          <p:nvCxnSpPr>
            <p:cNvPr id="67" name="Google Shape;67;p5"/>
            <p:cNvCxnSpPr/>
            <p:nvPr/>
          </p:nvCxnSpPr>
          <p:spPr>
            <a:xfrm>
              <a:off x="2060367" y="449767"/>
              <a:ext cx="4926900" cy="0"/>
            </a:xfrm>
            <a:prstGeom prst="straightConnector1">
              <a:avLst/>
            </a:prstGeom>
            <a:noFill/>
            <a:ln cap="flat" cmpd="sng" w="50800">
              <a:solidFill>
                <a:srgbClr val="A7A5A6"/>
              </a:solidFill>
              <a:prstDash val="lgDash"/>
              <a:round/>
              <a:headEnd len="sm" w="sm" type="none"/>
              <a:tailEnd len="sm" w="sm" type="none"/>
            </a:ln>
          </p:spPr>
        </p:cxnSp>
        <p:sp>
          <p:nvSpPr>
            <p:cNvPr id="68" name="Google Shape;68;p5"/>
            <p:cNvSpPr/>
            <p:nvPr/>
          </p:nvSpPr>
          <p:spPr>
            <a:xfrm rot="5400000">
              <a:off x="7235503" y="-69922"/>
              <a:ext cx="899535" cy="1039378"/>
            </a:xfrm>
            <a:custGeom>
              <a:rect b="b" l="l" r="r" t="t"/>
              <a:pathLst>
                <a:path extrusionOk="0" h="1039378" w="899535">
                  <a:moveTo>
                    <a:pt x="0" y="0"/>
                  </a:moveTo>
                  <a:lnTo>
                    <a:pt x="899535" y="0"/>
                  </a:lnTo>
                  <a:lnTo>
                    <a:pt x="899535" y="1039379"/>
                  </a:lnTo>
                  <a:lnTo>
                    <a:pt x="0" y="1039379"/>
                  </a:lnTo>
                  <a:lnTo>
                    <a:pt x="0" y="0"/>
                  </a:lnTo>
                  <a:close/>
                </a:path>
              </a:pathLst>
            </a:custGeom>
            <a:blipFill rotWithShape="1">
              <a:blip r:embed="rId3">
                <a:alphaModFix/>
              </a:blip>
              <a:stretch>
                <a:fillRect b="0" l="0" r="0" t="0"/>
              </a:stretch>
            </a:blipFill>
            <a:ln>
              <a:noFill/>
            </a:ln>
          </p:spPr>
        </p:sp>
        <p:cxnSp>
          <p:nvCxnSpPr>
            <p:cNvPr id="69" name="Google Shape;69;p5"/>
            <p:cNvCxnSpPr/>
            <p:nvPr/>
          </p:nvCxnSpPr>
          <p:spPr>
            <a:xfrm>
              <a:off x="8374443" y="449767"/>
              <a:ext cx="5317800" cy="0"/>
            </a:xfrm>
            <a:prstGeom prst="straightConnector1">
              <a:avLst/>
            </a:prstGeom>
            <a:noFill/>
            <a:ln cap="flat" cmpd="sng" w="50800">
              <a:solidFill>
                <a:srgbClr val="A7A5A6"/>
              </a:solidFill>
              <a:prstDash val="lgDash"/>
              <a:round/>
              <a:headEnd len="sm" w="sm" type="none"/>
              <a:tailEnd len="sm" w="sm" type="none"/>
            </a:ln>
          </p:spPr>
        </p:cxnSp>
      </p:grpSp>
      <p:sp>
        <p:nvSpPr>
          <p:cNvPr id="70" name="Google Shape;70;p5"/>
          <p:cNvSpPr txBox="1"/>
          <p:nvPr>
            <p:ph idx="4" type="body"/>
          </p:nvPr>
        </p:nvSpPr>
        <p:spPr>
          <a:xfrm>
            <a:off x="1230400" y="3408825"/>
            <a:ext cx="10557600" cy="513000"/>
          </a:xfrm>
          <a:prstGeom prst="rect">
            <a:avLst/>
          </a:prstGeom>
        </p:spPr>
        <p:txBody>
          <a:bodyPr anchorCtr="0" anchor="t" bIns="45700" lIns="91425" spcFirstLastPara="1" rIns="91425" wrap="square" tIns="45700">
            <a:normAutofit/>
          </a:bodyPr>
          <a:lstStyle>
            <a:lvl1pPr indent="-431800" lvl="0" marL="457200">
              <a:spcBef>
                <a:spcPts val="640"/>
              </a:spcBef>
              <a:spcAft>
                <a:spcPts val="0"/>
              </a:spcAft>
              <a:buSzPts val="3200"/>
              <a:buChar char="•"/>
              <a:defRPr sz="3200"/>
            </a:lvl1pPr>
            <a:lvl2pPr indent="-431800" lvl="1" marL="914400">
              <a:spcBef>
                <a:spcPts val="560"/>
              </a:spcBef>
              <a:spcAft>
                <a:spcPts val="0"/>
              </a:spcAft>
              <a:buSzPts val="3200"/>
              <a:buChar char="–"/>
              <a:defRPr/>
            </a:lvl2pPr>
            <a:lvl3pPr indent="-431800" lvl="2" marL="1371600">
              <a:spcBef>
                <a:spcPts val="480"/>
              </a:spcBef>
              <a:spcAft>
                <a:spcPts val="0"/>
              </a:spcAft>
              <a:buClr>
                <a:srgbClr val="142840"/>
              </a:buClr>
              <a:buSzPts val="3200"/>
              <a:buFont typeface="Heebo"/>
              <a:buChar char="•"/>
              <a:defRPr b="1" sz="3200">
                <a:solidFill>
                  <a:srgbClr val="142840"/>
                </a:solidFill>
                <a:latin typeface="Heebo"/>
                <a:ea typeface="Heebo"/>
                <a:cs typeface="Heebo"/>
                <a:sym typeface="Heebo"/>
              </a:defRPr>
            </a:lvl3pPr>
            <a:lvl4pPr indent="-431800" lvl="3" marL="1828800">
              <a:spcBef>
                <a:spcPts val="400"/>
              </a:spcBef>
              <a:spcAft>
                <a:spcPts val="0"/>
              </a:spcAft>
              <a:buClr>
                <a:srgbClr val="142840"/>
              </a:buClr>
              <a:buSzPts val="3200"/>
              <a:buChar char="–"/>
              <a:defRPr sz="3200">
                <a:solidFill>
                  <a:srgbClr val="142840"/>
                </a:solidFill>
              </a:defRPr>
            </a:lvl4pPr>
            <a:lvl5pPr indent="-431800" lvl="4" marL="2286000">
              <a:spcBef>
                <a:spcPts val="400"/>
              </a:spcBef>
              <a:spcAft>
                <a:spcPts val="0"/>
              </a:spcAft>
              <a:buSzPts val="3200"/>
              <a:buChar char="»"/>
              <a:defRPr b="1" sz="3200"/>
            </a:lvl5pPr>
            <a:lvl6pPr indent="-431800" lvl="5" marL="2743200">
              <a:spcBef>
                <a:spcPts val="400"/>
              </a:spcBef>
              <a:spcAft>
                <a:spcPts val="0"/>
              </a:spcAft>
              <a:buSzPts val="3200"/>
              <a:buChar char="•"/>
              <a:defRPr b="1" sz="3200"/>
            </a:lvl6pPr>
            <a:lvl7pPr indent="-431800" lvl="6" marL="3200400">
              <a:spcBef>
                <a:spcPts val="400"/>
              </a:spcBef>
              <a:spcAft>
                <a:spcPts val="0"/>
              </a:spcAft>
              <a:buSzPts val="3200"/>
              <a:buChar char="•"/>
              <a:defRPr b="1" sz="3200"/>
            </a:lvl7pPr>
            <a:lvl8pPr indent="-431800" lvl="7" marL="3657600">
              <a:spcBef>
                <a:spcPts val="400"/>
              </a:spcBef>
              <a:spcAft>
                <a:spcPts val="0"/>
              </a:spcAft>
              <a:buSzPts val="3200"/>
              <a:buChar char="•"/>
              <a:defRPr b="1" sz="3200"/>
            </a:lvl8pPr>
            <a:lvl9pPr indent="-431800" lvl="8" marL="4114800">
              <a:spcBef>
                <a:spcPts val="400"/>
              </a:spcBef>
              <a:spcAft>
                <a:spcPts val="0"/>
              </a:spcAft>
              <a:buSzPts val="3200"/>
              <a:buChar char="•"/>
              <a:defRPr b="1" sz="3200"/>
            </a:lvl9pPr>
          </a:lstStyle>
          <a:p/>
        </p:txBody>
      </p:sp>
      <p:sp>
        <p:nvSpPr>
          <p:cNvPr id="71" name="Google Shape;71;p5"/>
          <p:cNvSpPr txBox="1"/>
          <p:nvPr>
            <p:ph idx="5" type="body"/>
          </p:nvPr>
        </p:nvSpPr>
        <p:spPr>
          <a:xfrm>
            <a:off x="1230400" y="3916250"/>
            <a:ext cx="10557600" cy="369600"/>
          </a:xfrm>
          <a:prstGeom prst="rect">
            <a:avLst/>
          </a:prstGeom>
        </p:spPr>
        <p:txBody>
          <a:bodyPr anchorCtr="0" anchor="t" bIns="45700" lIns="91425" spcFirstLastPara="1" rIns="91425" wrap="square" tIns="45700">
            <a:normAutofit/>
          </a:bodyPr>
          <a:lstStyle>
            <a:lvl1pPr indent="-381000" lvl="0" marL="457200" rtl="0">
              <a:spcBef>
                <a:spcPts val="640"/>
              </a:spcBef>
              <a:spcAft>
                <a:spcPts val="0"/>
              </a:spcAft>
              <a:buClr>
                <a:srgbClr val="595959"/>
              </a:buClr>
              <a:buSzPts val="2400"/>
              <a:buFont typeface="Heebo Medium"/>
              <a:buChar char="•"/>
              <a:defRPr b="0" sz="2400">
                <a:solidFill>
                  <a:srgbClr val="595959"/>
                </a:solidFill>
                <a:latin typeface="Heebo Medium"/>
                <a:ea typeface="Heebo Medium"/>
                <a:cs typeface="Heebo Medium"/>
                <a:sym typeface="Heebo Medium"/>
              </a:defRPr>
            </a:lvl1pPr>
            <a:lvl2pPr indent="-381000" lvl="1" marL="914400" rtl="0">
              <a:spcBef>
                <a:spcPts val="560"/>
              </a:spcBef>
              <a:spcAft>
                <a:spcPts val="0"/>
              </a:spcAft>
              <a:buClr>
                <a:srgbClr val="595959"/>
              </a:buClr>
              <a:buSzPts val="2400"/>
              <a:buFont typeface="Heebo Medium"/>
              <a:buChar char="–"/>
              <a:defRPr b="0" sz="2400">
                <a:solidFill>
                  <a:srgbClr val="595959"/>
                </a:solidFill>
                <a:latin typeface="Heebo Medium"/>
                <a:ea typeface="Heebo Medium"/>
                <a:cs typeface="Heebo Medium"/>
                <a:sym typeface="Heebo Medium"/>
              </a:defRPr>
            </a:lvl2pPr>
            <a:lvl3pPr indent="-381000" lvl="2" marL="1371600" rtl="0">
              <a:spcBef>
                <a:spcPts val="480"/>
              </a:spcBef>
              <a:spcAft>
                <a:spcPts val="0"/>
              </a:spcAft>
              <a:buSzPts val="2400"/>
              <a:buChar char="•"/>
              <a:defRPr sz="2400"/>
            </a:lvl3pPr>
            <a:lvl4pPr indent="-381000" lvl="3" marL="1828800" rtl="0">
              <a:spcBef>
                <a:spcPts val="400"/>
              </a:spcBef>
              <a:spcAft>
                <a:spcPts val="0"/>
              </a:spcAft>
              <a:buClr>
                <a:srgbClr val="595959"/>
              </a:buClr>
              <a:buSzPts val="2400"/>
              <a:buFont typeface="Heebo Medium"/>
              <a:buChar char="–"/>
              <a:defRPr b="0" sz="2400">
                <a:solidFill>
                  <a:srgbClr val="595959"/>
                </a:solidFill>
                <a:latin typeface="Heebo Medium"/>
                <a:ea typeface="Heebo Medium"/>
                <a:cs typeface="Heebo Medium"/>
                <a:sym typeface="Heebo Medium"/>
              </a:defRPr>
            </a:lvl4pPr>
            <a:lvl5pPr indent="-381000" lvl="4" marL="2286000" rtl="0">
              <a:spcBef>
                <a:spcPts val="400"/>
              </a:spcBef>
              <a:spcAft>
                <a:spcPts val="0"/>
              </a:spcAft>
              <a:buClr>
                <a:srgbClr val="595959"/>
              </a:buClr>
              <a:buSzPts val="2400"/>
              <a:buFont typeface="Heebo Medium"/>
              <a:buChar char="»"/>
              <a:defRPr sz="2400">
                <a:solidFill>
                  <a:srgbClr val="595959"/>
                </a:solidFill>
                <a:latin typeface="Heebo Medium"/>
                <a:ea typeface="Heebo Medium"/>
                <a:cs typeface="Heebo Medium"/>
                <a:sym typeface="Heebo Medium"/>
              </a:defRPr>
            </a:lvl5pPr>
            <a:lvl6pPr indent="-381000" lvl="5" marL="2743200" rtl="0">
              <a:spcBef>
                <a:spcPts val="400"/>
              </a:spcBef>
              <a:spcAft>
                <a:spcPts val="0"/>
              </a:spcAft>
              <a:buClr>
                <a:srgbClr val="595959"/>
              </a:buClr>
              <a:buSzPts val="2400"/>
              <a:buFont typeface="Heebo Medium"/>
              <a:buChar char="•"/>
              <a:defRPr sz="2400">
                <a:solidFill>
                  <a:srgbClr val="595959"/>
                </a:solidFill>
                <a:latin typeface="Heebo Medium"/>
                <a:ea typeface="Heebo Medium"/>
                <a:cs typeface="Heebo Medium"/>
                <a:sym typeface="Heebo Medium"/>
              </a:defRPr>
            </a:lvl6pPr>
            <a:lvl7pPr indent="-381000" lvl="6" marL="3200400" rtl="0">
              <a:spcBef>
                <a:spcPts val="400"/>
              </a:spcBef>
              <a:spcAft>
                <a:spcPts val="0"/>
              </a:spcAft>
              <a:buClr>
                <a:srgbClr val="595959"/>
              </a:buClr>
              <a:buSzPts val="2400"/>
              <a:buFont typeface="Heebo Medium"/>
              <a:buChar char="•"/>
              <a:defRPr sz="2400">
                <a:solidFill>
                  <a:srgbClr val="595959"/>
                </a:solidFill>
                <a:latin typeface="Heebo Medium"/>
                <a:ea typeface="Heebo Medium"/>
                <a:cs typeface="Heebo Medium"/>
                <a:sym typeface="Heebo Medium"/>
              </a:defRPr>
            </a:lvl7pPr>
            <a:lvl8pPr indent="-381000" lvl="7" marL="3657600" rtl="0">
              <a:spcBef>
                <a:spcPts val="400"/>
              </a:spcBef>
              <a:spcAft>
                <a:spcPts val="0"/>
              </a:spcAft>
              <a:buClr>
                <a:srgbClr val="595959"/>
              </a:buClr>
              <a:buSzPts val="2400"/>
              <a:buFont typeface="Heebo Medium"/>
              <a:buChar char="•"/>
              <a:defRPr sz="2400">
                <a:solidFill>
                  <a:srgbClr val="595959"/>
                </a:solidFill>
                <a:latin typeface="Heebo Medium"/>
                <a:ea typeface="Heebo Medium"/>
                <a:cs typeface="Heebo Medium"/>
                <a:sym typeface="Heebo Medium"/>
              </a:defRPr>
            </a:lvl8pPr>
            <a:lvl9pPr indent="-381000" lvl="8" marL="4114800" rtl="0">
              <a:spcBef>
                <a:spcPts val="400"/>
              </a:spcBef>
              <a:spcAft>
                <a:spcPts val="0"/>
              </a:spcAft>
              <a:buClr>
                <a:srgbClr val="595959"/>
              </a:buClr>
              <a:buSzPts val="2400"/>
              <a:buFont typeface="Heebo Medium"/>
              <a:buChar char="•"/>
              <a:defRPr sz="2400">
                <a:solidFill>
                  <a:srgbClr val="595959"/>
                </a:solidFill>
                <a:latin typeface="Heebo Medium"/>
                <a:ea typeface="Heebo Medium"/>
                <a:cs typeface="Heebo Medium"/>
                <a:sym typeface="Heebo Medium"/>
              </a:defRPr>
            </a:lvl9pPr>
          </a:lstStyle>
          <a:p/>
        </p:txBody>
      </p:sp>
      <p:sp>
        <p:nvSpPr>
          <p:cNvPr id="72" name="Google Shape;72;p5"/>
          <p:cNvSpPr/>
          <p:nvPr/>
        </p:nvSpPr>
        <p:spPr>
          <a:xfrm>
            <a:off x="13563637" y="3229239"/>
            <a:ext cx="3695663" cy="4270199"/>
          </a:xfrm>
          <a:custGeom>
            <a:rect b="b" l="l" r="r" t="t"/>
            <a:pathLst>
              <a:path extrusionOk="0" h="4270199" w="3695663">
                <a:moveTo>
                  <a:pt x="0" y="0"/>
                </a:moveTo>
                <a:lnTo>
                  <a:pt x="3695663" y="0"/>
                </a:lnTo>
                <a:lnTo>
                  <a:pt x="3695663" y="4270199"/>
                </a:lnTo>
                <a:lnTo>
                  <a:pt x="0" y="4270199"/>
                </a:lnTo>
                <a:lnTo>
                  <a:pt x="0" y="0"/>
                </a:lnTo>
                <a:close/>
              </a:path>
            </a:pathLst>
          </a:custGeom>
          <a:blipFill rotWithShape="1">
            <a:blip r:embed="rId4">
              <a:alphaModFix/>
            </a:blip>
            <a:stretch>
              <a:fillRect b="0" l="0" r="0" t="0"/>
            </a:stretch>
          </a:blipFill>
          <a:ln>
            <a:noFill/>
          </a:ln>
        </p:spPr>
      </p:sp>
      <p:sp>
        <p:nvSpPr>
          <p:cNvPr id="73" name="Google Shape;73;p5"/>
          <p:cNvSpPr txBox="1"/>
          <p:nvPr>
            <p:ph idx="6" type="body"/>
          </p:nvPr>
        </p:nvSpPr>
        <p:spPr>
          <a:xfrm>
            <a:off x="11147375" y="907675"/>
            <a:ext cx="1401000" cy="369600"/>
          </a:xfrm>
          <a:prstGeom prst="rect">
            <a:avLst/>
          </a:prstGeom>
        </p:spPr>
        <p:txBody>
          <a:bodyPr anchorCtr="0" anchor="t" bIns="45700" lIns="91425" spcFirstLastPara="1" rIns="91425" wrap="square" tIns="45700">
            <a:normAutofit/>
          </a:bodyPr>
          <a:lstStyle>
            <a:lvl1pPr indent="-381000" lvl="0" marL="457200" rtl="0" algn="r">
              <a:spcBef>
                <a:spcPts val="640"/>
              </a:spcBef>
              <a:spcAft>
                <a:spcPts val="0"/>
              </a:spcAft>
              <a:buClr>
                <a:srgbClr val="A7A5A6"/>
              </a:buClr>
              <a:buSzPts val="2400"/>
              <a:buChar char="•"/>
              <a:defRPr sz="2400">
                <a:solidFill>
                  <a:srgbClr val="A7A5A6"/>
                </a:solidFill>
              </a:defRPr>
            </a:lvl1pPr>
            <a:lvl2pPr indent="-381000" lvl="1" marL="914400" rtl="0" algn="r">
              <a:spcBef>
                <a:spcPts val="560"/>
              </a:spcBef>
              <a:spcAft>
                <a:spcPts val="0"/>
              </a:spcAft>
              <a:buClr>
                <a:srgbClr val="A7A5A6"/>
              </a:buClr>
              <a:buSzPts val="2400"/>
              <a:buChar char="–"/>
              <a:defRPr sz="2400">
                <a:solidFill>
                  <a:srgbClr val="A7A5A6"/>
                </a:solidFill>
              </a:defRPr>
            </a:lvl2pPr>
            <a:lvl3pPr indent="-381000" lvl="2" marL="1371600" rtl="0" algn="r">
              <a:spcBef>
                <a:spcPts val="480"/>
              </a:spcBef>
              <a:spcAft>
                <a:spcPts val="0"/>
              </a:spcAft>
              <a:buClr>
                <a:srgbClr val="A7A5A6"/>
              </a:buClr>
              <a:buSzPts val="2400"/>
              <a:buFont typeface="Heebo"/>
              <a:buChar char="•"/>
              <a:defRPr b="1" sz="2400">
                <a:solidFill>
                  <a:srgbClr val="A7A5A6"/>
                </a:solidFill>
                <a:latin typeface="Heebo"/>
                <a:ea typeface="Heebo"/>
                <a:cs typeface="Heebo"/>
                <a:sym typeface="Heebo"/>
              </a:defRPr>
            </a:lvl3pPr>
            <a:lvl4pPr indent="-381000" lvl="3" marL="1828800" rtl="0" algn="r">
              <a:spcBef>
                <a:spcPts val="400"/>
              </a:spcBef>
              <a:spcAft>
                <a:spcPts val="0"/>
              </a:spcAft>
              <a:buSzPts val="2400"/>
              <a:buChar char="–"/>
              <a:defRPr sz="2400"/>
            </a:lvl4pPr>
            <a:lvl5pPr indent="-381000" lvl="4" marL="2286000" rtl="0" algn="r">
              <a:spcBef>
                <a:spcPts val="400"/>
              </a:spcBef>
              <a:spcAft>
                <a:spcPts val="0"/>
              </a:spcAft>
              <a:buClr>
                <a:srgbClr val="A7A5A6"/>
              </a:buClr>
              <a:buSzPts val="2400"/>
              <a:buChar char="»"/>
              <a:defRPr b="1" sz="2400">
                <a:solidFill>
                  <a:srgbClr val="A7A5A6"/>
                </a:solidFill>
              </a:defRPr>
            </a:lvl5pPr>
            <a:lvl6pPr indent="-381000" lvl="5" marL="2743200" rtl="0" algn="r">
              <a:spcBef>
                <a:spcPts val="400"/>
              </a:spcBef>
              <a:spcAft>
                <a:spcPts val="0"/>
              </a:spcAft>
              <a:buClr>
                <a:srgbClr val="A7A5A6"/>
              </a:buClr>
              <a:buSzPts val="2400"/>
              <a:buChar char="•"/>
              <a:defRPr b="1" sz="2400">
                <a:solidFill>
                  <a:srgbClr val="A7A5A6"/>
                </a:solidFill>
              </a:defRPr>
            </a:lvl6pPr>
            <a:lvl7pPr indent="-381000" lvl="6" marL="3200400" rtl="0" algn="r">
              <a:spcBef>
                <a:spcPts val="400"/>
              </a:spcBef>
              <a:spcAft>
                <a:spcPts val="0"/>
              </a:spcAft>
              <a:buClr>
                <a:srgbClr val="A7A5A6"/>
              </a:buClr>
              <a:buSzPts val="2400"/>
              <a:buChar char="•"/>
              <a:defRPr b="1" sz="2400">
                <a:solidFill>
                  <a:srgbClr val="A7A5A6"/>
                </a:solidFill>
              </a:defRPr>
            </a:lvl7pPr>
            <a:lvl8pPr indent="-381000" lvl="7" marL="3657600" rtl="0" algn="r">
              <a:spcBef>
                <a:spcPts val="400"/>
              </a:spcBef>
              <a:spcAft>
                <a:spcPts val="0"/>
              </a:spcAft>
              <a:buClr>
                <a:srgbClr val="A7A5A6"/>
              </a:buClr>
              <a:buSzPts val="2400"/>
              <a:buChar char="•"/>
              <a:defRPr b="1" sz="2400">
                <a:solidFill>
                  <a:srgbClr val="A7A5A6"/>
                </a:solidFill>
              </a:defRPr>
            </a:lvl8pPr>
            <a:lvl9pPr indent="-381000" lvl="8" marL="4114800" rtl="0" algn="r">
              <a:spcBef>
                <a:spcPts val="400"/>
              </a:spcBef>
              <a:spcAft>
                <a:spcPts val="0"/>
              </a:spcAft>
              <a:buClr>
                <a:srgbClr val="A7A5A6"/>
              </a:buClr>
              <a:buSzPts val="2400"/>
              <a:buChar char="•"/>
              <a:defRPr b="1" sz="2400">
                <a:solidFill>
                  <a:srgbClr val="A7A5A6"/>
                </a:solidFill>
              </a:defRPr>
            </a:lvl9pPr>
          </a:lstStyle>
          <a:p/>
        </p:txBody>
      </p:sp>
      <p:sp>
        <p:nvSpPr>
          <p:cNvPr id="74" name="Google Shape;74;p5"/>
          <p:cNvSpPr txBox="1"/>
          <p:nvPr>
            <p:ph idx="7" type="body"/>
          </p:nvPr>
        </p:nvSpPr>
        <p:spPr>
          <a:xfrm>
            <a:off x="2218750" y="9056600"/>
            <a:ext cx="4457700" cy="369600"/>
          </a:xfrm>
          <a:prstGeom prst="rect">
            <a:avLst/>
          </a:prstGeom>
        </p:spPr>
        <p:txBody>
          <a:bodyPr anchorCtr="0" anchor="t" bIns="45700" lIns="91425" spcFirstLastPara="1" rIns="91425" wrap="square" tIns="45700">
            <a:normAutofit/>
          </a:bodyPr>
          <a:lstStyle>
            <a:lvl1pPr indent="-381000" lvl="0" marL="457200" rtl="0">
              <a:spcBef>
                <a:spcPts val="640"/>
              </a:spcBef>
              <a:spcAft>
                <a:spcPts val="0"/>
              </a:spcAft>
              <a:buClr>
                <a:srgbClr val="A7A5A6"/>
              </a:buClr>
              <a:buSzPts val="2400"/>
              <a:buChar char="•"/>
              <a:defRPr sz="2400">
                <a:solidFill>
                  <a:srgbClr val="A7A5A6"/>
                </a:solidFill>
              </a:defRPr>
            </a:lvl1pPr>
            <a:lvl2pPr indent="-381000" lvl="1" marL="914400" rtl="0">
              <a:spcBef>
                <a:spcPts val="560"/>
              </a:spcBef>
              <a:spcAft>
                <a:spcPts val="0"/>
              </a:spcAft>
              <a:buClr>
                <a:srgbClr val="A7A5A6"/>
              </a:buClr>
              <a:buSzPts val="2400"/>
              <a:buChar char="–"/>
              <a:defRPr sz="2400">
                <a:solidFill>
                  <a:srgbClr val="A7A5A6"/>
                </a:solidFill>
              </a:defRPr>
            </a:lvl2pPr>
            <a:lvl3pPr indent="-381000" lvl="2" marL="1371600" rtl="0">
              <a:spcBef>
                <a:spcPts val="480"/>
              </a:spcBef>
              <a:spcAft>
                <a:spcPts val="0"/>
              </a:spcAft>
              <a:buClr>
                <a:srgbClr val="A7A5A6"/>
              </a:buClr>
              <a:buSzPts val="2400"/>
              <a:buFont typeface="Heebo"/>
              <a:buChar char="•"/>
              <a:defRPr b="1" sz="2400">
                <a:solidFill>
                  <a:srgbClr val="A7A5A6"/>
                </a:solidFill>
                <a:latin typeface="Heebo"/>
                <a:ea typeface="Heebo"/>
                <a:cs typeface="Heebo"/>
                <a:sym typeface="Heebo"/>
              </a:defRPr>
            </a:lvl3pPr>
            <a:lvl4pPr indent="-381000" lvl="3" marL="1828800" rtl="0">
              <a:spcBef>
                <a:spcPts val="400"/>
              </a:spcBef>
              <a:spcAft>
                <a:spcPts val="0"/>
              </a:spcAft>
              <a:buSzPts val="2400"/>
              <a:buChar char="–"/>
              <a:defRPr sz="2400"/>
            </a:lvl4pPr>
            <a:lvl5pPr indent="-381000" lvl="4" marL="2286000" rtl="0">
              <a:spcBef>
                <a:spcPts val="400"/>
              </a:spcBef>
              <a:spcAft>
                <a:spcPts val="0"/>
              </a:spcAft>
              <a:buClr>
                <a:srgbClr val="A7A5A6"/>
              </a:buClr>
              <a:buSzPts val="2400"/>
              <a:buChar char="»"/>
              <a:defRPr b="1" sz="2400">
                <a:solidFill>
                  <a:srgbClr val="A7A5A6"/>
                </a:solidFill>
              </a:defRPr>
            </a:lvl5pPr>
            <a:lvl6pPr indent="-381000" lvl="5" marL="2743200" rtl="0">
              <a:spcBef>
                <a:spcPts val="400"/>
              </a:spcBef>
              <a:spcAft>
                <a:spcPts val="0"/>
              </a:spcAft>
              <a:buClr>
                <a:srgbClr val="A7A5A6"/>
              </a:buClr>
              <a:buSzPts val="2400"/>
              <a:buChar char="•"/>
              <a:defRPr b="1" sz="2400">
                <a:solidFill>
                  <a:srgbClr val="A7A5A6"/>
                </a:solidFill>
              </a:defRPr>
            </a:lvl6pPr>
            <a:lvl7pPr indent="-381000" lvl="6" marL="3200400" rtl="0">
              <a:spcBef>
                <a:spcPts val="400"/>
              </a:spcBef>
              <a:spcAft>
                <a:spcPts val="0"/>
              </a:spcAft>
              <a:buClr>
                <a:srgbClr val="A7A5A6"/>
              </a:buClr>
              <a:buSzPts val="2400"/>
              <a:buChar char="•"/>
              <a:defRPr b="1" sz="2400">
                <a:solidFill>
                  <a:srgbClr val="A7A5A6"/>
                </a:solidFill>
              </a:defRPr>
            </a:lvl7pPr>
            <a:lvl8pPr indent="-381000" lvl="7" marL="3657600" rtl="0">
              <a:spcBef>
                <a:spcPts val="400"/>
              </a:spcBef>
              <a:spcAft>
                <a:spcPts val="0"/>
              </a:spcAft>
              <a:buClr>
                <a:srgbClr val="A7A5A6"/>
              </a:buClr>
              <a:buSzPts val="2400"/>
              <a:buChar char="•"/>
              <a:defRPr b="1" sz="2400">
                <a:solidFill>
                  <a:srgbClr val="A7A5A6"/>
                </a:solidFill>
              </a:defRPr>
            </a:lvl8pPr>
            <a:lvl9pPr indent="-381000" lvl="8" marL="4114800" rtl="0">
              <a:spcBef>
                <a:spcPts val="400"/>
              </a:spcBef>
              <a:spcAft>
                <a:spcPts val="0"/>
              </a:spcAft>
              <a:buClr>
                <a:srgbClr val="A7A5A6"/>
              </a:buClr>
              <a:buSzPts val="2400"/>
              <a:buChar char="•"/>
              <a:defRPr b="1" sz="2400">
                <a:solidFill>
                  <a:srgbClr val="A7A5A6"/>
                </a:solidFill>
              </a:defRPr>
            </a:lvl9pPr>
          </a:lstStyle>
          <a:p/>
        </p:txBody>
      </p:sp>
      <p:sp>
        <p:nvSpPr>
          <p:cNvPr id="75" name="Google Shape;75;p5"/>
          <p:cNvSpPr txBox="1"/>
          <p:nvPr>
            <p:ph idx="8" type="body"/>
          </p:nvPr>
        </p:nvSpPr>
        <p:spPr>
          <a:xfrm>
            <a:off x="12747825" y="9056600"/>
            <a:ext cx="4457700" cy="369600"/>
          </a:xfrm>
          <a:prstGeom prst="rect">
            <a:avLst/>
          </a:prstGeom>
        </p:spPr>
        <p:txBody>
          <a:bodyPr anchorCtr="0" anchor="t" bIns="45700" lIns="91425" spcFirstLastPara="1" rIns="91425" wrap="square" tIns="45700">
            <a:normAutofit/>
          </a:bodyPr>
          <a:lstStyle>
            <a:lvl1pPr indent="-381000" lvl="0" marL="457200" rtl="0" algn="r">
              <a:spcBef>
                <a:spcPts val="640"/>
              </a:spcBef>
              <a:spcAft>
                <a:spcPts val="0"/>
              </a:spcAft>
              <a:buClr>
                <a:srgbClr val="A7A5A6"/>
              </a:buClr>
              <a:buSzPts val="2400"/>
              <a:buChar char="•"/>
              <a:defRPr sz="2400">
                <a:solidFill>
                  <a:srgbClr val="A7A5A6"/>
                </a:solidFill>
              </a:defRPr>
            </a:lvl1pPr>
            <a:lvl2pPr indent="-381000" lvl="1" marL="914400" rtl="0" algn="r">
              <a:spcBef>
                <a:spcPts val="560"/>
              </a:spcBef>
              <a:spcAft>
                <a:spcPts val="0"/>
              </a:spcAft>
              <a:buClr>
                <a:srgbClr val="A7A5A6"/>
              </a:buClr>
              <a:buSzPts val="2400"/>
              <a:buChar char="–"/>
              <a:defRPr sz="2400">
                <a:solidFill>
                  <a:srgbClr val="A7A5A6"/>
                </a:solidFill>
              </a:defRPr>
            </a:lvl2pPr>
            <a:lvl3pPr indent="-381000" lvl="2" marL="1371600" rtl="0" algn="r">
              <a:spcBef>
                <a:spcPts val="480"/>
              </a:spcBef>
              <a:spcAft>
                <a:spcPts val="0"/>
              </a:spcAft>
              <a:buClr>
                <a:srgbClr val="A7A5A6"/>
              </a:buClr>
              <a:buSzPts val="2400"/>
              <a:buFont typeface="Heebo"/>
              <a:buChar char="•"/>
              <a:defRPr b="1" sz="2400">
                <a:solidFill>
                  <a:srgbClr val="A7A5A6"/>
                </a:solidFill>
                <a:latin typeface="Heebo"/>
                <a:ea typeface="Heebo"/>
                <a:cs typeface="Heebo"/>
                <a:sym typeface="Heebo"/>
              </a:defRPr>
            </a:lvl3pPr>
            <a:lvl4pPr indent="-381000" lvl="3" marL="1828800" rtl="0" algn="r">
              <a:spcBef>
                <a:spcPts val="400"/>
              </a:spcBef>
              <a:spcAft>
                <a:spcPts val="0"/>
              </a:spcAft>
              <a:buSzPts val="2400"/>
              <a:buChar char="–"/>
              <a:defRPr sz="2400"/>
            </a:lvl4pPr>
            <a:lvl5pPr indent="-381000" lvl="4" marL="2286000" rtl="0" algn="r">
              <a:spcBef>
                <a:spcPts val="400"/>
              </a:spcBef>
              <a:spcAft>
                <a:spcPts val="0"/>
              </a:spcAft>
              <a:buClr>
                <a:srgbClr val="A7A5A6"/>
              </a:buClr>
              <a:buSzPts val="2400"/>
              <a:buChar char="»"/>
              <a:defRPr b="1" sz="2400">
                <a:solidFill>
                  <a:srgbClr val="A7A5A6"/>
                </a:solidFill>
              </a:defRPr>
            </a:lvl5pPr>
            <a:lvl6pPr indent="-381000" lvl="5" marL="2743200" rtl="0" algn="r">
              <a:spcBef>
                <a:spcPts val="400"/>
              </a:spcBef>
              <a:spcAft>
                <a:spcPts val="0"/>
              </a:spcAft>
              <a:buClr>
                <a:srgbClr val="A7A5A6"/>
              </a:buClr>
              <a:buSzPts val="2400"/>
              <a:buChar char="•"/>
              <a:defRPr b="1" sz="2400">
                <a:solidFill>
                  <a:srgbClr val="A7A5A6"/>
                </a:solidFill>
              </a:defRPr>
            </a:lvl6pPr>
            <a:lvl7pPr indent="-381000" lvl="6" marL="3200400" rtl="0" algn="r">
              <a:spcBef>
                <a:spcPts val="400"/>
              </a:spcBef>
              <a:spcAft>
                <a:spcPts val="0"/>
              </a:spcAft>
              <a:buClr>
                <a:srgbClr val="A7A5A6"/>
              </a:buClr>
              <a:buSzPts val="2400"/>
              <a:buChar char="•"/>
              <a:defRPr b="1" sz="2400">
                <a:solidFill>
                  <a:srgbClr val="A7A5A6"/>
                </a:solidFill>
              </a:defRPr>
            </a:lvl7pPr>
            <a:lvl8pPr indent="-381000" lvl="7" marL="3657600" rtl="0" algn="r">
              <a:spcBef>
                <a:spcPts val="400"/>
              </a:spcBef>
              <a:spcAft>
                <a:spcPts val="0"/>
              </a:spcAft>
              <a:buClr>
                <a:srgbClr val="A7A5A6"/>
              </a:buClr>
              <a:buSzPts val="2400"/>
              <a:buChar char="•"/>
              <a:defRPr b="1" sz="2400">
                <a:solidFill>
                  <a:srgbClr val="A7A5A6"/>
                </a:solidFill>
              </a:defRPr>
            </a:lvl8pPr>
            <a:lvl9pPr indent="-381000" lvl="8" marL="4114800" rtl="0" algn="r">
              <a:spcBef>
                <a:spcPts val="400"/>
              </a:spcBef>
              <a:spcAft>
                <a:spcPts val="0"/>
              </a:spcAft>
              <a:buClr>
                <a:srgbClr val="A7A5A6"/>
              </a:buClr>
              <a:buSzPts val="2400"/>
              <a:buChar char="•"/>
              <a:defRPr b="1" sz="2400">
                <a:solidFill>
                  <a:srgbClr val="A7A5A6"/>
                </a:solidFill>
              </a:defRPr>
            </a:lvl9pPr>
          </a:lstStyle>
          <a:p/>
        </p:txBody>
      </p:sp>
      <p:sp>
        <p:nvSpPr>
          <p:cNvPr id="76" name="Google Shape;76;p5"/>
          <p:cNvSpPr txBox="1"/>
          <p:nvPr>
            <p:ph idx="9" type="body"/>
          </p:nvPr>
        </p:nvSpPr>
        <p:spPr>
          <a:xfrm>
            <a:off x="1230400" y="4710388"/>
            <a:ext cx="10557600" cy="513000"/>
          </a:xfrm>
          <a:prstGeom prst="rect">
            <a:avLst/>
          </a:prstGeom>
        </p:spPr>
        <p:txBody>
          <a:bodyPr anchorCtr="0" anchor="t" bIns="45700" lIns="91425" spcFirstLastPara="1" rIns="91425" wrap="square" tIns="45700">
            <a:normAutofit/>
          </a:bodyPr>
          <a:lstStyle>
            <a:lvl1pPr indent="-431800" lvl="0" marL="457200" rtl="0">
              <a:spcBef>
                <a:spcPts val="640"/>
              </a:spcBef>
              <a:spcAft>
                <a:spcPts val="0"/>
              </a:spcAft>
              <a:buSzPts val="3200"/>
              <a:buChar char="•"/>
              <a:defRPr sz="3200"/>
            </a:lvl1pPr>
            <a:lvl2pPr indent="-431800" lvl="1" marL="914400" rtl="0">
              <a:spcBef>
                <a:spcPts val="560"/>
              </a:spcBef>
              <a:spcAft>
                <a:spcPts val="0"/>
              </a:spcAft>
              <a:buSzPts val="3200"/>
              <a:buChar char="–"/>
              <a:defRPr/>
            </a:lvl2pPr>
            <a:lvl3pPr indent="-431800" lvl="2" marL="1371600" rtl="0">
              <a:spcBef>
                <a:spcPts val="480"/>
              </a:spcBef>
              <a:spcAft>
                <a:spcPts val="0"/>
              </a:spcAft>
              <a:buClr>
                <a:srgbClr val="142840"/>
              </a:buClr>
              <a:buSzPts val="3200"/>
              <a:buFont typeface="Heebo"/>
              <a:buChar char="•"/>
              <a:defRPr b="1" sz="3200">
                <a:solidFill>
                  <a:srgbClr val="142840"/>
                </a:solidFill>
                <a:latin typeface="Heebo"/>
                <a:ea typeface="Heebo"/>
                <a:cs typeface="Heebo"/>
                <a:sym typeface="Heebo"/>
              </a:defRPr>
            </a:lvl3pPr>
            <a:lvl4pPr indent="-431800" lvl="3" marL="1828800" rtl="0">
              <a:spcBef>
                <a:spcPts val="400"/>
              </a:spcBef>
              <a:spcAft>
                <a:spcPts val="0"/>
              </a:spcAft>
              <a:buClr>
                <a:srgbClr val="142840"/>
              </a:buClr>
              <a:buSzPts val="3200"/>
              <a:buChar char="–"/>
              <a:defRPr sz="3200">
                <a:solidFill>
                  <a:srgbClr val="142840"/>
                </a:solidFill>
              </a:defRPr>
            </a:lvl4pPr>
            <a:lvl5pPr indent="-431800" lvl="4" marL="2286000" rtl="0">
              <a:spcBef>
                <a:spcPts val="400"/>
              </a:spcBef>
              <a:spcAft>
                <a:spcPts val="0"/>
              </a:spcAft>
              <a:buSzPts val="3200"/>
              <a:buChar char="»"/>
              <a:defRPr b="1" sz="3200"/>
            </a:lvl5pPr>
            <a:lvl6pPr indent="-431800" lvl="5" marL="2743200" rtl="0">
              <a:spcBef>
                <a:spcPts val="400"/>
              </a:spcBef>
              <a:spcAft>
                <a:spcPts val="0"/>
              </a:spcAft>
              <a:buSzPts val="3200"/>
              <a:buChar char="•"/>
              <a:defRPr b="1" sz="3200"/>
            </a:lvl6pPr>
            <a:lvl7pPr indent="-431800" lvl="6" marL="3200400" rtl="0">
              <a:spcBef>
                <a:spcPts val="400"/>
              </a:spcBef>
              <a:spcAft>
                <a:spcPts val="0"/>
              </a:spcAft>
              <a:buSzPts val="3200"/>
              <a:buChar char="•"/>
              <a:defRPr b="1" sz="3200"/>
            </a:lvl7pPr>
            <a:lvl8pPr indent="-431800" lvl="7" marL="3657600" rtl="0">
              <a:spcBef>
                <a:spcPts val="400"/>
              </a:spcBef>
              <a:spcAft>
                <a:spcPts val="0"/>
              </a:spcAft>
              <a:buSzPts val="3200"/>
              <a:buChar char="•"/>
              <a:defRPr b="1" sz="3200"/>
            </a:lvl8pPr>
            <a:lvl9pPr indent="-431800" lvl="8" marL="4114800" rtl="0">
              <a:spcBef>
                <a:spcPts val="400"/>
              </a:spcBef>
              <a:spcAft>
                <a:spcPts val="0"/>
              </a:spcAft>
              <a:buSzPts val="3200"/>
              <a:buChar char="•"/>
              <a:defRPr b="1" sz="3200"/>
            </a:lvl9pPr>
          </a:lstStyle>
          <a:p/>
        </p:txBody>
      </p:sp>
      <p:sp>
        <p:nvSpPr>
          <p:cNvPr id="77" name="Google Shape;77;p5"/>
          <p:cNvSpPr txBox="1"/>
          <p:nvPr>
            <p:ph idx="13" type="body"/>
          </p:nvPr>
        </p:nvSpPr>
        <p:spPr>
          <a:xfrm>
            <a:off x="1230400" y="5217813"/>
            <a:ext cx="10557600" cy="369600"/>
          </a:xfrm>
          <a:prstGeom prst="rect">
            <a:avLst/>
          </a:prstGeom>
        </p:spPr>
        <p:txBody>
          <a:bodyPr anchorCtr="0" anchor="t" bIns="45700" lIns="91425" spcFirstLastPara="1" rIns="91425" wrap="square" tIns="45700">
            <a:normAutofit/>
          </a:bodyPr>
          <a:lstStyle>
            <a:lvl1pPr indent="-381000" lvl="0" marL="457200" rtl="0">
              <a:spcBef>
                <a:spcPts val="640"/>
              </a:spcBef>
              <a:spcAft>
                <a:spcPts val="0"/>
              </a:spcAft>
              <a:buClr>
                <a:srgbClr val="595959"/>
              </a:buClr>
              <a:buSzPts val="2400"/>
              <a:buFont typeface="Heebo Medium"/>
              <a:buChar char="•"/>
              <a:defRPr b="0" sz="2400">
                <a:solidFill>
                  <a:srgbClr val="595959"/>
                </a:solidFill>
                <a:latin typeface="Heebo Medium"/>
                <a:ea typeface="Heebo Medium"/>
                <a:cs typeface="Heebo Medium"/>
                <a:sym typeface="Heebo Medium"/>
              </a:defRPr>
            </a:lvl1pPr>
            <a:lvl2pPr indent="-381000" lvl="1" marL="914400" rtl="0">
              <a:spcBef>
                <a:spcPts val="560"/>
              </a:spcBef>
              <a:spcAft>
                <a:spcPts val="0"/>
              </a:spcAft>
              <a:buClr>
                <a:srgbClr val="595959"/>
              </a:buClr>
              <a:buSzPts val="2400"/>
              <a:buFont typeface="Heebo Medium"/>
              <a:buChar char="–"/>
              <a:defRPr b="0" sz="2400">
                <a:solidFill>
                  <a:srgbClr val="595959"/>
                </a:solidFill>
                <a:latin typeface="Heebo Medium"/>
                <a:ea typeface="Heebo Medium"/>
                <a:cs typeface="Heebo Medium"/>
                <a:sym typeface="Heebo Medium"/>
              </a:defRPr>
            </a:lvl2pPr>
            <a:lvl3pPr indent="-381000" lvl="2" marL="1371600" rtl="0">
              <a:spcBef>
                <a:spcPts val="480"/>
              </a:spcBef>
              <a:spcAft>
                <a:spcPts val="0"/>
              </a:spcAft>
              <a:buSzPts val="2400"/>
              <a:buChar char="•"/>
              <a:defRPr sz="2400"/>
            </a:lvl3pPr>
            <a:lvl4pPr indent="-381000" lvl="3" marL="1828800" rtl="0">
              <a:spcBef>
                <a:spcPts val="400"/>
              </a:spcBef>
              <a:spcAft>
                <a:spcPts val="0"/>
              </a:spcAft>
              <a:buClr>
                <a:srgbClr val="595959"/>
              </a:buClr>
              <a:buSzPts val="2400"/>
              <a:buFont typeface="Heebo Medium"/>
              <a:buChar char="–"/>
              <a:defRPr b="0" sz="2400">
                <a:solidFill>
                  <a:srgbClr val="595959"/>
                </a:solidFill>
                <a:latin typeface="Heebo Medium"/>
                <a:ea typeface="Heebo Medium"/>
                <a:cs typeface="Heebo Medium"/>
                <a:sym typeface="Heebo Medium"/>
              </a:defRPr>
            </a:lvl4pPr>
            <a:lvl5pPr indent="-381000" lvl="4" marL="2286000" rtl="0">
              <a:spcBef>
                <a:spcPts val="400"/>
              </a:spcBef>
              <a:spcAft>
                <a:spcPts val="0"/>
              </a:spcAft>
              <a:buClr>
                <a:srgbClr val="595959"/>
              </a:buClr>
              <a:buSzPts val="2400"/>
              <a:buFont typeface="Heebo Medium"/>
              <a:buChar char="»"/>
              <a:defRPr sz="2400">
                <a:solidFill>
                  <a:srgbClr val="595959"/>
                </a:solidFill>
                <a:latin typeface="Heebo Medium"/>
                <a:ea typeface="Heebo Medium"/>
                <a:cs typeface="Heebo Medium"/>
                <a:sym typeface="Heebo Medium"/>
              </a:defRPr>
            </a:lvl5pPr>
            <a:lvl6pPr indent="-381000" lvl="5" marL="2743200" rtl="0">
              <a:spcBef>
                <a:spcPts val="400"/>
              </a:spcBef>
              <a:spcAft>
                <a:spcPts val="0"/>
              </a:spcAft>
              <a:buClr>
                <a:srgbClr val="595959"/>
              </a:buClr>
              <a:buSzPts val="2400"/>
              <a:buFont typeface="Heebo Medium"/>
              <a:buChar char="•"/>
              <a:defRPr sz="2400">
                <a:solidFill>
                  <a:srgbClr val="595959"/>
                </a:solidFill>
                <a:latin typeface="Heebo Medium"/>
                <a:ea typeface="Heebo Medium"/>
                <a:cs typeface="Heebo Medium"/>
                <a:sym typeface="Heebo Medium"/>
              </a:defRPr>
            </a:lvl6pPr>
            <a:lvl7pPr indent="-381000" lvl="6" marL="3200400" rtl="0">
              <a:spcBef>
                <a:spcPts val="400"/>
              </a:spcBef>
              <a:spcAft>
                <a:spcPts val="0"/>
              </a:spcAft>
              <a:buClr>
                <a:srgbClr val="595959"/>
              </a:buClr>
              <a:buSzPts val="2400"/>
              <a:buFont typeface="Heebo Medium"/>
              <a:buChar char="•"/>
              <a:defRPr sz="2400">
                <a:solidFill>
                  <a:srgbClr val="595959"/>
                </a:solidFill>
                <a:latin typeface="Heebo Medium"/>
                <a:ea typeface="Heebo Medium"/>
                <a:cs typeface="Heebo Medium"/>
                <a:sym typeface="Heebo Medium"/>
              </a:defRPr>
            </a:lvl7pPr>
            <a:lvl8pPr indent="-381000" lvl="7" marL="3657600" rtl="0">
              <a:spcBef>
                <a:spcPts val="400"/>
              </a:spcBef>
              <a:spcAft>
                <a:spcPts val="0"/>
              </a:spcAft>
              <a:buClr>
                <a:srgbClr val="595959"/>
              </a:buClr>
              <a:buSzPts val="2400"/>
              <a:buFont typeface="Heebo Medium"/>
              <a:buChar char="•"/>
              <a:defRPr sz="2400">
                <a:solidFill>
                  <a:srgbClr val="595959"/>
                </a:solidFill>
                <a:latin typeface="Heebo Medium"/>
                <a:ea typeface="Heebo Medium"/>
                <a:cs typeface="Heebo Medium"/>
                <a:sym typeface="Heebo Medium"/>
              </a:defRPr>
            </a:lvl8pPr>
            <a:lvl9pPr indent="-381000" lvl="8" marL="4114800" rtl="0">
              <a:spcBef>
                <a:spcPts val="400"/>
              </a:spcBef>
              <a:spcAft>
                <a:spcPts val="0"/>
              </a:spcAft>
              <a:buClr>
                <a:srgbClr val="595959"/>
              </a:buClr>
              <a:buSzPts val="2400"/>
              <a:buFont typeface="Heebo Medium"/>
              <a:buChar char="•"/>
              <a:defRPr sz="2400">
                <a:solidFill>
                  <a:srgbClr val="595959"/>
                </a:solidFill>
                <a:latin typeface="Heebo Medium"/>
                <a:ea typeface="Heebo Medium"/>
                <a:cs typeface="Heebo Medium"/>
                <a:sym typeface="Heebo Medium"/>
              </a:defRPr>
            </a:lvl9pPr>
          </a:lstStyle>
          <a:p/>
        </p:txBody>
      </p:sp>
      <p:sp>
        <p:nvSpPr>
          <p:cNvPr id="78" name="Google Shape;78;p5"/>
          <p:cNvSpPr txBox="1"/>
          <p:nvPr>
            <p:ph idx="14" type="body"/>
          </p:nvPr>
        </p:nvSpPr>
        <p:spPr>
          <a:xfrm>
            <a:off x="1230400" y="6134325"/>
            <a:ext cx="10557600" cy="513000"/>
          </a:xfrm>
          <a:prstGeom prst="rect">
            <a:avLst/>
          </a:prstGeom>
        </p:spPr>
        <p:txBody>
          <a:bodyPr anchorCtr="0" anchor="t" bIns="45700" lIns="91425" spcFirstLastPara="1" rIns="91425" wrap="square" tIns="45700">
            <a:normAutofit/>
          </a:bodyPr>
          <a:lstStyle>
            <a:lvl1pPr indent="-431800" lvl="0" marL="457200" rtl="0">
              <a:spcBef>
                <a:spcPts val="640"/>
              </a:spcBef>
              <a:spcAft>
                <a:spcPts val="0"/>
              </a:spcAft>
              <a:buSzPts val="3200"/>
              <a:buChar char="•"/>
              <a:defRPr sz="3200"/>
            </a:lvl1pPr>
            <a:lvl2pPr indent="-431800" lvl="1" marL="914400" rtl="0">
              <a:spcBef>
                <a:spcPts val="560"/>
              </a:spcBef>
              <a:spcAft>
                <a:spcPts val="0"/>
              </a:spcAft>
              <a:buSzPts val="3200"/>
              <a:buChar char="–"/>
              <a:defRPr/>
            </a:lvl2pPr>
            <a:lvl3pPr indent="-431800" lvl="2" marL="1371600" rtl="0">
              <a:spcBef>
                <a:spcPts val="480"/>
              </a:spcBef>
              <a:spcAft>
                <a:spcPts val="0"/>
              </a:spcAft>
              <a:buClr>
                <a:srgbClr val="142840"/>
              </a:buClr>
              <a:buSzPts val="3200"/>
              <a:buFont typeface="Heebo"/>
              <a:buChar char="•"/>
              <a:defRPr b="1" sz="3200">
                <a:solidFill>
                  <a:srgbClr val="142840"/>
                </a:solidFill>
                <a:latin typeface="Heebo"/>
                <a:ea typeface="Heebo"/>
                <a:cs typeface="Heebo"/>
                <a:sym typeface="Heebo"/>
              </a:defRPr>
            </a:lvl3pPr>
            <a:lvl4pPr indent="-431800" lvl="3" marL="1828800" rtl="0">
              <a:spcBef>
                <a:spcPts val="400"/>
              </a:spcBef>
              <a:spcAft>
                <a:spcPts val="0"/>
              </a:spcAft>
              <a:buClr>
                <a:srgbClr val="142840"/>
              </a:buClr>
              <a:buSzPts val="3200"/>
              <a:buChar char="–"/>
              <a:defRPr sz="3200">
                <a:solidFill>
                  <a:srgbClr val="142840"/>
                </a:solidFill>
              </a:defRPr>
            </a:lvl4pPr>
            <a:lvl5pPr indent="-431800" lvl="4" marL="2286000" rtl="0">
              <a:spcBef>
                <a:spcPts val="400"/>
              </a:spcBef>
              <a:spcAft>
                <a:spcPts val="0"/>
              </a:spcAft>
              <a:buSzPts val="3200"/>
              <a:buChar char="»"/>
              <a:defRPr b="1" sz="3200"/>
            </a:lvl5pPr>
            <a:lvl6pPr indent="-431800" lvl="5" marL="2743200" rtl="0">
              <a:spcBef>
                <a:spcPts val="400"/>
              </a:spcBef>
              <a:spcAft>
                <a:spcPts val="0"/>
              </a:spcAft>
              <a:buSzPts val="3200"/>
              <a:buChar char="•"/>
              <a:defRPr b="1" sz="3200"/>
            </a:lvl6pPr>
            <a:lvl7pPr indent="-431800" lvl="6" marL="3200400" rtl="0">
              <a:spcBef>
                <a:spcPts val="400"/>
              </a:spcBef>
              <a:spcAft>
                <a:spcPts val="0"/>
              </a:spcAft>
              <a:buSzPts val="3200"/>
              <a:buChar char="•"/>
              <a:defRPr b="1" sz="3200"/>
            </a:lvl7pPr>
            <a:lvl8pPr indent="-431800" lvl="7" marL="3657600" rtl="0">
              <a:spcBef>
                <a:spcPts val="400"/>
              </a:spcBef>
              <a:spcAft>
                <a:spcPts val="0"/>
              </a:spcAft>
              <a:buSzPts val="3200"/>
              <a:buChar char="•"/>
              <a:defRPr b="1" sz="3200"/>
            </a:lvl8pPr>
            <a:lvl9pPr indent="-431800" lvl="8" marL="4114800" rtl="0">
              <a:spcBef>
                <a:spcPts val="400"/>
              </a:spcBef>
              <a:spcAft>
                <a:spcPts val="0"/>
              </a:spcAft>
              <a:buSzPts val="3200"/>
              <a:buChar char="•"/>
              <a:defRPr b="1" sz="3200"/>
            </a:lvl9pPr>
          </a:lstStyle>
          <a:p/>
        </p:txBody>
      </p:sp>
      <p:sp>
        <p:nvSpPr>
          <p:cNvPr id="79" name="Google Shape;79;p5"/>
          <p:cNvSpPr txBox="1"/>
          <p:nvPr>
            <p:ph idx="15" type="body"/>
          </p:nvPr>
        </p:nvSpPr>
        <p:spPr>
          <a:xfrm>
            <a:off x="1230400" y="6641750"/>
            <a:ext cx="10557600" cy="369600"/>
          </a:xfrm>
          <a:prstGeom prst="rect">
            <a:avLst/>
          </a:prstGeom>
        </p:spPr>
        <p:txBody>
          <a:bodyPr anchorCtr="0" anchor="t" bIns="45700" lIns="91425" spcFirstLastPara="1" rIns="91425" wrap="square" tIns="45700">
            <a:normAutofit/>
          </a:bodyPr>
          <a:lstStyle>
            <a:lvl1pPr indent="-381000" lvl="0" marL="457200" rtl="0">
              <a:spcBef>
                <a:spcPts val="640"/>
              </a:spcBef>
              <a:spcAft>
                <a:spcPts val="0"/>
              </a:spcAft>
              <a:buClr>
                <a:srgbClr val="595959"/>
              </a:buClr>
              <a:buSzPts val="2400"/>
              <a:buFont typeface="Heebo Medium"/>
              <a:buChar char="•"/>
              <a:defRPr b="0" sz="2400">
                <a:solidFill>
                  <a:srgbClr val="595959"/>
                </a:solidFill>
                <a:latin typeface="Heebo Medium"/>
                <a:ea typeface="Heebo Medium"/>
                <a:cs typeface="Heebo Medium"/>
                <a:sym typeface="Heebo Medium"/>
              </a:defRPr>
            </a:lvl1pPr>
            <a:lvl2pPr indent="-381000" lvl="1" marL="914400" rtl="0">
              <a:spcBef>
                <a:spcPts val="560"/>
              </a:spcBef>
              <a:spcAft>
                <a:spcPts val="0"/>
              </a:spcAft>
              <a:buClr>
                <a:srgbClr val="595959"/>
              </a:buClr>
              <a:buSzPts val="2400"/>
              <a:buFont typeface="Heebo Medium"/>
              <a:buChar char="–"/>
              <a:defRPr b="0" sz="2400">
                <a:solidFill>
                  <a:srgbClr val="595959"/>
                </a:solidFill>
                <a:latin typeface="Heebo Medium"/>
                <a:ea typeface="Heebo Medium"/>
                <a:cs typeface="Heebo Medium"/>
                <a:sym typeface="Heebo Medium"/>
              </a:defRPr>
            </a:lvl2pPr>
            <a:lvl3pPr indent="-381000" lvl="2" marL="1371600" rtl="0">
              <a:spcBef>
                <a:spcPts val="480"/>
              </a:spcBef>
              <a:spcAft>
                <a:spcPts val="0"/>
              </a:spcAft>
              <a:buSzPts val="2400"/>
              <a:buChar char="•"/>
              <a:defRPr sz="2400"/>
            </a:lvl3pPr>
            <a:lvl4pPr indent="-381000" lvl="3" marL="1828800" rtl="0">
              <a:spcBef>
                <a:spcPts val="400"/>
              </a:spcBef>
              <a:spcAft>
                <a:spcPts val="0"/>
              </a:spcAft>
              <a:buClr>
                <a:srgbClr val="595959"/>
              </a:buClr>
              <a:buSzPts val="2400"/>
              <a:buFont typeface="Heebo Medium"/>
              <a:buChar char="–"/>
              <a:defRPr b="0" sz="2400">
                <a:solidFill>
                  <a:srgbClr val="595959"/>
                </a:solidFill>
                <a:latin typeface="Heebo Medium"/>
                <a:ea typeface="Heebo Medium"/>
                <a:cs typeface="Heebo Medium"/>
                <a:sym typeface="Heebo Medium"/>
              </a:defRPr>
            </a:lvl4pPr>
            <a:lvl5pPr indent="-381000" lvl="4" marL="2286000" rtl="0">
              <a:spcBef>
                <a:spcPts val="400"/>
              </a:spcBef>
              <a:spcAft>
                <a:spcPts val="0"/>
              </a:spcAft>
              <a:buClr>
                <a:srgbClr val="595959"/>
              </a:buClr>
              <a:buSzPts val="2400"/>
              <a:buFont typeface="Heebo Medium"/>
              <a:buChar char="»"/>
              <a:defRPr sz="2400">
                <a:solidFill>
                  <a:srgbClr val="595959"/>
                </a:solidFill>
                <a:latin typeface="Heebo Medium"/>
                <a:ea typeface="Heebo Medium"/>
                <a:cs typeface="Heebo Medium"/>
                <a:sym typeface="Heebo Medium"/>
              </a:defRPr>
            </a:lvl5pPr>
            <a:lvl6pPr indent="-381000" lvl="5" marL="2743200" rtl="0">
              <a:spcBef>
                <a:spcPts val="400"/>
              </a:spcBef>
              <a:spcAft>
                <a:spcPts val="0"/>
              </a:spcAft>
              <a:buClr>
                <a:srgbClr val="595959"/>
              </a:buClr>
              <a:buSzPts val="2400"/>
              <a:buFont typeface="Heebo Medium"/>
              <a:buChar char="•"/>
              <a:defRPr sz="2400">
                <a:solidFill>
                  <a:srgbClr val="595959"/>
                </a:solidFill>
                <a:latin typeface="Heebo Medium"/>
                <a:ea typeface="Heebo Medium"/>
                <a:cs typeface="Heebo Medium"/>
                <a:sym typeface="Heebo Medium"/>
              </a:defRPr>
            </a:lvl6pPr>
            <a:lvl7pPr indent="-381000" lvl="6" marL="3200400" rtl="0">
              <a:spcBef>
                <a:spcPts val="400"/>
              </a:spcBef>
              <a:spcAft>
                <a:spcPts val="0"/>
              </a:spcAft>
              <a:buClr>
                <a:srgbClr val="595959"/>
              </a:buClr>
              <a:buSzPts val="2400"/>
              <a:buFont typeface="Heebo Medium"/>
              <a:buChar char="•"/>
              <a:defRPr sz="2400">
                <a:solidFill>
                  <a:srgbClr val="595959"/>
                </a:solidFill>
                <a:latin typeface="Heebo Medium"/>
                <a:ea typeface="Heebo Medium"/>
                <a:cs typeface="Heebo Medium"/>
                <a:sym typeface="Heebo Medium"/>
              </a:defRPr>
            </a:lvl7pPr>
            <a:lvl8pPr indent="-381000" lvl="7" marL="3657600" rtl="0">
              <a:spcBef>
                <a:spcPts val="400"/>
              </a:spcBef>
              <a:spcAft>
                <a:spcPts val="0"/>
              </a:spcAft>
              <a:buClr>
                <a:srgbClr val="595959"/>
              </a:buClr>
              <a:buSzPts val="2400"/>
              <a:buFont typeface="Heebo Medium"/>
              <a:buChar char="•"/>
              <a:defRPr sz="2400">
                <a:solidFill>
                  <a:srgbClr val="595959"/>
                </a:solidFill>
                <a:latin typeface="Heebo Medium"/>
                <a:ea typeface="Heebo Medium"/>
                <a:cs typeface="Heebo Medium"/>
                <a:sym typeface="Heebo Medium"/>
              </a:defRPr>
            </a:lvl8pPr>
            <a:lvl9pPr indent="-381000" lvl="8" marL="4114800" rtl="0">
              <a:spcBef>
                <a:spcPts val="400"/>
              </a:spcBef>
              <a:spcAft>
                <a:spcPts val="0"/>
              </a:spcAft>
              <a:buClr>
                <a:srgbClr val="595959"/>
              </a:buClr>
              <a:buSzPts val="2400"/>
              <a:buFont typeface="Heebo Medium"/>
              <a:buChar char="•"/>
              <a:defRPr sz="2400">
                <a:solidFill>
                  <a:srgbClr val="595959"/>
                </a:solidFill>
                <a:latin typeface="Heebo Medium"/>
                <a:ea typeface="Heebo Medium"/>
                <a:cs typeface="Heebo Medium"/>
                <a:sym typeface="Heebo Medium"/>
              </a:defRPr>
            </a:lvl9pPr>
          </a:lstStyle>
          <a:p/>
        </p:txBody>
      </p:sp>
      <p:sp>
        <p:nvSpPr>
          <p:cNvPr id="80" name="Google Shape;80;p5"/>
          <p:cNvSpPr txBox="1"/>
          <p:nvPr>
            <p:ph idx="16" type="body"/>
          </p:nvPr>
        </p:nvSpPr>
        <p:spPr>
          <a:xfrm>
            <a:off x="1230400" y="7413450"/>
            <a:ext cx="10557600" cy="513000"/>
          </a:xfrm>
          <a:prstGeom prst="rect">
            <a:avLst/>
          </a:prstGeom>
        </p:spPr>
        <p:txBody>
          <a:bodyPr anchorCtr="0" anchor="t" bIns="45700" lIns="91425" spcFirstLastPara="1" rIns="91425" wrap="square" tIns="45700">
            <a:normAutofit/>
          </a:bodyPr>
          <a:lstStyle>
            <a:lvl1pPr indent="-431800" lvl="0" marL="457200" rtl="0">
              <a:spcBef>
                <a:spcPts val="640"/>
              </a:spcBef>
              <a:spcAft>
                <a:spcPts val="0"/>
              </a:spcAft>
              <a:buSzPts val="3200"/>
              <a:buChar char="•"/>
              <a:defRPr sz="3200"/>
            </a:lvl1pPr>
            <a:lvl2pPr indent="-431800" lvl="1" marL="914400" rtl="0">
              <a:spcBef>
                <a:spcPts val="560"/>
              </a:spcBef>
              <a:spcAft>
                <a:spcPts val="0"/>
              </a:spcAft>
              <a:buSzPts val="3200"/>
              <a:buChar char="–"/>
              <a:defRPr/>
            </a:lvl2pPr>
            <a:lvl3pPr indent="-431800" lvl="2" marL="1371600" rtl="0">
              <a:spcBef>
                <a:spcPts val="480"/>
              </a:spcBef>
              <a:spcAft>
                <a:spcPts val="0"/>
              </a:spcAft>
              <a:buClr>
                <a:srgbClr val="142840"/>
              </a:buClr>
              <a:buSzPts val="3200"/>
              <a:buFont typeface="Heebo"/>
              <a:buChar char="•"/>
              <a:defRPr b="1" sz="3200">
                <a:solidFill>
                  <a:srgbClr val="142840"/>
                </a:solidFill>
                <a:latin typeface="Heebo"/>
                <a:ea typeface="Heebo"/>
                <a:cs typeface="Heebo"/>
                <a:sym typeface="Heebo"/>
              </a:defRPr>
            </a:lvl3pPr>
            <a:lvl4pPr indent="-431800" lvl="3" marL="1828800" rtl="0">
              <a:spcBef>
                <a:spcPts val="400"/>
              </a:spcBef>
              <a:spcAft>
                <a:spcPts val="0"/>
              </a:spcAft>
              <a:buClr>
                <a:srgbClr val="142840"/>
              </a:buClr>
              <a:buSzPts val="3200"/>
              <a:buChar char="–"/>
              <a:defRPr sz="3200">
                <a:solidFill>
                  <a:srgbClr val="142840"/>
                </a:solidFill>
              </a:defRPr>
            </a:lvl4pPr>
            <a:lvl5pPr indent="-431800" lvl="4" marL="2286000" rtl="0">
              <a:spcBef>
                <a:spcPts val="400"/>
              </a:spcBef>
              <a:spcAft>
                <a:spcPts val="0"/>
              </a:spcAft>
              <a:buSzPts val="3200"/>
              <a:buChar char="»"/>
              <a:defRPr b="1" sz="3200"/>
            </a:lvl5pPr>
            <a:lvl6pPr indent="-431800" lvl="5" marL="2743200" rtl="0">
              <a:spcBef>
                <a:spcPts val="400"/>
              </a:spcBef>
              <a:spcAft>
                <a:spcPts val="0"/>
              </a:spcAft>
              <a:buSzPts val="3200"/>
              <a:buChar char="•"/>
              <a:defRPr b="1" sz="3200"/>
            </a:lvl6pPr>
            <a:lvl7pPr indent="-431800" lvl="6" marL="3200400" rtl="0">
              <a:spcBef>
                <a:spcPts val="400"/>
              </a:spcBef>
              <a:spcAft>
                <a:spcPts val="0"/>
              </a:spcAft>
              <a:buSzPts val="3200"/>
              <a:buChar char="•"/>
              <a:defRPr b="1" sz="3200"/>
            </a:lvl7pPr>
            <a:lvl8pPr indent="-431800" lvl="7" marL="3657600" rtl="0">
              <a:spcBef>
                <a:spcPts val="400"/>
              </a:spcBef>
              <a:spcAft>
                <a:spcPts val="0"/>
              </a:spcAft>
              <a:buSzPts val="3200"/>
              <a:buChar char="•"/>
              <a:defRPr b="1" sz="3200"/>
            </a:lvl8pPr>
            <a:lvl9pPr indent="-431800" lvl="8" marL="4114800" rtl="0">
              <a:spcBef>
                <a:spcPts val="400"/>
              </a:spcBef>
              <a:spcAft>
                <a:spcPts val="0"/>
              </a:spcAft>
              <a:buSzPts val="3200"/>
              <a:buChar char="•"/>
              <a:defRPr b="1" sz="3200"/>
            </a:lvl9pPr>
          </a:lstStyle>
          <a:p/>
        </p:txBody>
      </p:sp>
      <p:sp>
        <p:nvSpPr>
          <p:cNvPr id="81" name="Google Shape;81;p5"/>
          <p:cNvSpPr txBox="1"/>
          <p:nvPr>
            <p:ph idx="17" type="body"/>
          </p:nvPr>
        </p:nvSpPr>
        <p:spPr>
          <a:xfrm>
            <a:off x="1230400" y="7920875"/>
            <a:ext cx="10557600" cy="369600"/>
          </a:xfrm>
          <a:prstGeom prst="rect">
            <a:avLst/>
          </a:prstGeom>
        </p:spPr>
        <p:txBody>
          <a:bodyPr anchorCtr="0" anchor="t" bIns="45700" lIns="91425" spcFirstLastPara="1" rIns="91425" wrap="square" tIns="45700">
            <a:normAutofit/>
          </a:bodyPr>
          <a:lstStyle>
            <a:lvl1pPr indent="-381000" lvl="0" marL="457200" rtl="0">
              <a:spcBef>
                <a:spcPts val="640"/>
              </a:spcBef>
              <a:spcAft>
                <a:spcPts val="0"/>
              </a:spcAft>
              <a:buClr>
                <a:srgbClr val="595959"/>
              </a:buClr>
              <a:buSzPts val="2400"/>
              <a:buFont typeface="Heebo Medium"/>
              <a:buChar char="•"/>
              <a:defRPr b="0" sz="2400">
                <a:solidFill>
                  <a:srgbClr val="595959"/>
                </a:solidFill>
                <a:latin typeface="Heebo Medium"/>
                <a:ea typeface="Heebo Medium"/>
                <a:cs typeface="Heebo Medium"/>
                <a:sym typeface="Heebo Medium"/>
              </a:defRPr>
            </a:lvl1pPr>
            <a:lvl2pPr indent="-381000" lvl="1" marL="914400" rtl="0">
              <a:spcBef>
                <a:spcPts val="560"/>
              </a:spcBef>
              <a:spcAft>
                <a:spcPts val="0"/>
              </a:spcAft>
              <a:buClr>
                <a:srgbClr val="595959"/>
              </a:buClr>
              <a:buSzPts val="2400"/>
              <a:buFont typeface="Heebo Medium"/>
              <a:buChar char="–"/>
              <a:defRPr b="0" sz="2400">
                <a:solidFill>
                  <a:srgbClr val="595959"/>
                </a:solidFill>
                <a:latin typeface="Heebo Medium"/>
                <a:ea typeface="Heebo Medium"/>
                <a:cs typeface="Heebo Medium"/>
                <a:sym typeface="Heebo Medium"/>
              </a:defRPr>
            </a:lvl2pPr>
            <a:lvl3pPr indent="-381000" lvl="2" marL="1371600" rtl="0">
              <a:spcBef>
                <a:spcPts val="480"/>
              </a:spcBef>
              <a:spcAft>
                <a:spcPts val="0"/>
              </a:spcAft>
              <a:buSzPts val="2400"/>
              <a:buChar char="•"/>
              <a:defRPr sz="2400"/>
            </a:lvl3pPr>
            <a:lvl4pPr indent="-381000" lvl="3" marL="1828800" rtl="0">
              <a:spcBef>
                <a:spcPts val="400"/>
              </a:spcBef>
              <a:spcAft>
                <a:spcPts val="0"/>
              </a:spcAft>
              <a:buClr>
                <a:srgbClr val="595959"/>
              </a:buClr>
              <a:buSzPts val="2400"/>
              <a:buFont typeface="Heebo Medium"/>
              <a:buChar char="–"/>
              <a:defRPr b="0" sz="2400">
                <a:solidFill>
                  <a:srgbClr val="595959"/>
                </a:solidFill>
                <a:latin typeface="Heebo Medium"/>
                <a:ea typeface="Heebo Medium"/>
                <a:cs typeface="Heebo Medium"/>
                <a:sym typeface="Heebo Medium"/>
              </a:defRPr>
            </a:lvl4pPr>
            <a:lvl5pPr indent="-381000" lvl="4" marL="2286000" rtl="0">
              <a:spcBef>
                <a:spcPts val="400"/>
              </a:spcBef>
              <a:spcAft>
                <a:spcPts val="0"/>
              </a:spcAft>
              <a:buClr>
                <a:srgbClr val="595959"/>
              </a:buClr>
              <a:buSzPts val="2400"/>
              <a:buFont typeface="Heebo Medium"/>
              <a:buChar char="»"/>
              <a:defRPr sz="2400">
                <a:solidFill>
                  <a:srgbClr val="595959"/>
                </a:solidFill>
                <a:latin typeface="Heebo Medium"/>
                <a:ea typeface="Heebo Medium"/>
                <a:cs typeface="Heebo Medium"/>
                <a:sym typeface="Heebo Medium"/>
              </a:defRPr>
            </a:lvl5pPr>
            <a:lvl6pPr indent="-381000" lvl="5" marL="2743200" rtl="0">
              <a:spcBef>
                <a:spcPts val="400"/>
              </a:spcBef>
              <a:spcAft>
                <a:spcPts val="0"/>
              </a:spcAft>
              <a:buClr>
                <a:srgbClr val="595959"/>
              </a:buClr>
              <a:buSzPts val="2400"/>
              <a:buFont typeface="Heebo Medium"/>
              <a:buChar char="•"/>
              <a:defRPr sz="2400">
                <a:solidFill>
                  <a:srgbClr val="595959"/>
                </a:solidFill>
                <a:latin typeface="Heebo Medium"/>
                <a:ea typeface="Heebo Medium"/>
                <a:cs typeface="Heebo Medium"/>
                <a:sym typeface="Heebo Medium"/>
              </a:defRPr>
            </a:lvl6pPr>
            <a:lvl7pPr indent="-381000" lvl="6" marL="3200400" rtl="0">
              <a:spcBef>
                <a:spcPts val="400"/>
              </a:spcBef>
              <a:spcAft>
                <a:spcPts val="0"/>
              </a:spcAft>
              <a:buClr>
                <a:srgbClr val="595959"/>
              </a:buClr>
              <a:buSzPts val="2400"/>
              <a:buFont typeface="Heebo Medium"/>
              <a:buChar char="•"/>
              <a:defRPr sz="2400">
                <a:solidFill>
                  <a:srgbClr val="595959"/>
                </a:solidFill>
                <a:latin typeface="Heebo Medium"/>
                <a:ea typeface="Heebo Medium"/>
                <a:cs typeface="Heebo Medium"/>
                <a:sym typeface="Heebo Medium"/>
              </a:defRPr>
            </a:lvl7pPr>
            <a:lvl8pPr indent="-381000" lvl="7" marL="3657600" rtl="0">
              <a:spcBef>
                <a:spcPts val="400"/>
              </a:spcBef>
              <a:spcAft>
                <a:spcPts val="0"/>
              </a:spcAft>
              <a:buClr>
                <a:srgbClr val="595959"/>
              </a:buClr>
              <a:buSzPts val="2400"/>
              <a:buFont typeface="Heebo Medium"/>
              <a:buChar char="•"/>
              <a:defRPr sz="2400">
                <a:solidFill>
                  <a:srgbClr val="595959"/>
                </a:solidFill>
                <a:latin typeface="Heebo Medium"/>
                <a:ea typeface="Heebo Medium"/>
                <a:cs typeface="Heebo Medium"/>
                <a:sym typeface="Heebo Medium"/>
              </a:defRPr>
            </a:lvl8pPr>
            <a:lvl9pPr indent="-381000" lvl="8" marL="4114800" rtl="0">
              <a:spcBef>
                <a:spcPts val="400"/>
              </a:spcBef>
              <a:spcAft>
                <a:spcPts val="0"/>
              </a:spcAft>
              <a:buClr>
                <a:srgbClr val="595959"/>
              </a:buClr>
              <a:buSzPts val="2400"/>
              <a:buFont typeface="Heebo Medium"/>
              <a:buChar char="•"/>
              <a:defRPr sz="2400">
                <a:solidFill>
                  <a:srgbClr val="595959"/>
                </a:solidFill>
                <a:latin typeface="Heebo Medium"/>
                <a:ea typeface="Heebo Medium"/>
                <a:cs typeface="Heebo Medium"/>
                <a:sym typeface="Heebo Medium"/>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secHead">
  <p:cSld name="SECTION_HEADER">
    <p:spTree>
      <p:nvGrpSpPr>
        <p:cNvPr id="82" name="Shape 82"/>
        <p:cNvGrpSpPr/>
        <p:nvPr/>
      </p:nvGrpSpPr>
      <p:grpSpPr>
        <a:xfrm>
          <a:off x="0" y="0"/>
          <a:ext cx="0" cy="0"/>
          <a:chOff x="0" y="0"/>
          <a:chExt cx="0" cy="0"/>
        </a:xfrm>
      </p:grpSpPr>
      <p:grpSp>
        <p:nvGrpSpPr>
          <p:cNvPr id="83" name="Google Shape;83;p6"/>
          <p:cNvGrpSpPr/>
          <p:nvPr/>
        </p:nvGrpSpPr>
        <p:grpSpPr>
          <a:xfrm>
            <a:off x="540444" y="493243"/>
            <a:ext cx="17207224" cy="9300791"/>
            <a:chOff x="0" y="0"/>
            <a:chExt cx="4531914" cy="2449575"/>
          </a:xfrm>
        </p:grpSpPr>
        <p:sp>
          <p:nvSpPr>
            <p:cNvPr id="84" name="Google Shape;84;p6"/>
            <p:cNvSpPr/>
            <p:nvPr/>
          </p:nvSpPr>
          <p:spPr>
            <a:xfrm>
              <a:off x="0" y="0"/>
              <a:ext cx="4531914" cy="2449518"/>
            </a:xfrm>
            <a:custGeom>
              <a:rect b="b" l="l" r="r" t="t"/>
              <a:pathLst>
                <a:path extrusionOk="0" h="2449518" w="4531914">
                  <a:moveTo>
                    <a:pt x="11248" y="0"/>
                  </a:moveTo>
                  <a:lnTo>
                    <a:pt x="4520666" y="0"/>
                  </a:lnTo>
                  <a:cubicBezTo>
                    <a:pt x="4526878" y="0"/>
                    <a:pt x="4531914" y="5036"/>
                    <a:pt x="4531914" y="11248"/>
                  </a:cubicBezTo>
                  <a:lnTo>
                    <a:pt x="4531914" y="2438270"/>
                  </a:lnTo>
                  <a:cubicBezTo>
                    <a:pt x="4531914" y="2444482"/>
                    <a:pt x="4526878" y="2449518"/>
                    <a:pt x="4520666" y="2449518"/>
                  </a:cubicBezTo>
                  <a:lnTo>
                    <a:pt x="11248" y="2449518"/>
                  </a:lnTo>
                  <a:cubicBezTo>
                    <a:pt x="5036" y="2449518"/>
                    <a:pt x="0" y="2444482"/>
                    <a:pt x="0" y="2438270"/>
                  </a:cubicBezTo>
                  <a:lnTo>
                    <a:pt x="0" y="11248"/>
                  </a:lnTo>
                  <a:cubicBezTo>
                    <a:pt x="0" y="5036"/>
                    <a:pt x="5036" y="0"/>
                    <a:pt x="11248" y="0"/>
                  </a:cubicBezTo>
                  <a:close/>
                </a:path>
              </a:pathLst>
            </a:custGeom>
            <a:solidFill>
              <a:srgbClr val="142840"/>
            </a:solidFill>
            <a:ln cap="rnd" cmpd="sng" w="114300">
              <a:solidFill>
                <a:srgbClr val="1428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6"/>
            <p:cNvSpPr txBox="1"/>
            <p:nvPr/>
          </p:nvSpPr>
          <p:spPr>
            <a:xfrm>
              <a:off x="0" y="28575"/>
              <a:ext cx="4531800" cy="2421000"/>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6" name="Google Shape;86;p6"/>
          <p:cNvSpPr txBox="1"/>
          <p:nvPr>
            <p:ph idx="1" type="body"/>
          </p:nvPr>
        </p:nvSpPr>
        <p:spPr>
          <a:xfrm>
            <a:off x="7532950" y="907675"/>
            <a:ext cx="1401000" cy="369600"/>
          </a:xfrm>
          <a:prstGeom prst="rect">
            <a:avLst/>
          </a:prstGeom>
        </p:spPr>
        <p:txBody>
          <a:bodyPr anchorCtr="0" anchor="t" bIns="45700" lIns="91425" spcFirstLastPara="1" rIns="91425" wrap="square" tIns="45700">
            <a:normAutofit/>
          </a:bodyPr>
          <a:lstStyle>
            <a:lvl1pPr indent="-381000" lvl="0" marL="457200" rtl="0">
              <a:spcBef>
                <a:spcPts val="640"/>
              </a:spcBef>
              <a:spcAft>
                <a:spcPts val="0"/>
              </a:spcAft>
              <a:buClr>
                <a:srgbClr val="A7A5A6"/>
              </a:buClr>
              <a:buSzPts val="2400"/>
              <a:buChar char="•"/>
              <a:defRPr sz="2400">
                <a:solidFill>
                  <a:srgbClr val="A7A5A6"/>
                </a:solidFill>
              </a:defRPr>
            </a:lvl1pPr>
            <a:lvl2pPr indent="-381000" lvl="1" marL="914400" rtl="0">
              <a:spcBef>
                <a:spcPts val="560"/>
              </a:spcBef>
              <a:spcAft>
                <a:spcPts val="0"/>
              </a:spcAft>
              <a:buClr>
                <a:srgbClr val="A7A5A6"/>
              </a:buClr>
              <a:buSzPts val="2400"/>
              <a:buChar char="–"/>
              <a:defRPr sz="2400">
                <a:solidFill>
                  <a:srgbClr val="A7A5A6"/>
                </a:solidFill>
              </a:defRPr>
            </a:lvl2pPr>
            <a:lvl3pPr indent="-381000" lvl="2" marL="1371600" rtl="0">
              <a:spcBef>
                <a:spcPts val="480"/>
              </a:spcBef>
              <a:spcAft>
                <a:spcPts val="0"/>
              </a:spcAft>
              <a:buClr>
                <a:srgbClr val="A7A5A6"/>
              </a:buClr>
              <a:buSzPts val="2400"/>
              <a:buFont typeface="Heebo"/>
              <a:buChar char="•"/>
              <a:defRPr b="1" sz="2400">
                <a:solidFill>
                  <a:srgbClr val="A7A5A6"/>
                </a:solidFill>
                <a:latin typeface="Heebo"/>
                <a:ea typeface="Heebo"/>
                <a:cs typeface="Heebo"/>
                <a:sym typeface="Heebo"/>
              </a:defRPr>
            </a:lvl3pPr>
            <a:lvl4pPr indent="-381000" lvl="3" marL="1828800" rtl="0">
              <a:spcBef>
                <a:spcPts val="400"/>
              </a:spcBef>
              <a:spcAft>
                <a:spcPts val="0"/>
              </a:spcAft>
              <a:buSzPts val="2400"/>
              <a:buChar char="–"/>
              <a:defRPr sz="2400"/>
            </a:lvl4pPr>
            <a:lvl5pPr indent="-381000" lvl="4" marL="2286000" rtl="0">
              <a:spcBef>
                <a:spcPts val="400"/>
              </a:spcBef>
              <a:spcAft>
                <a:spcPts val="0"/>
              </a:spcAft>
              <a:buClr>
                <a:srgbClr val="A7A5A6"/>
              </a:buClr>
              <a:buSzPts val="2400"/>
              <a:buChar char="»"/>
              <a:defRPr b="1" sz="2400">
                <a:solidFill>
                  <a:srgbClr val="A7A5A6"/>
                </a:solidFill>
              </a:defRPr>
            </a:lvl5pPr>
            <a:lvl6pPr indent="-381000" lvl="5" marL="2743200" rtl="0">
              <a:spcBef>
                <a:spcPts val="400"/>
              </a:spcBef>
              <a:spcAft>
                <a:spcPts val="0"/>
              </a:spcAft>
              <a:buClr>
                <a:srgbClr val="A7A5A6"/>
              </a:buClr>
              <a:buSzPts val="2400"/>
              <a:buChar char="•"/>
              <a:defRPr b="1" sz="2400">
                <a:solidFill>
                  <a:srgbClr val="A7A5A6"/>
                </a:solidFill>
              </a:defRPr>
            </a:lvl6pPr>
            <a:lvl7pPr indent="-381000" lvl="6" marL="3200400" rtl="0">
              <a:spcBef>
                <a:spcPts val="400"/>
              </a:spcBef>
              <a:spcAft>
                <a:spcPts val="0"/>
              </a:spcAft>
              <a:buClr>
                <a:srgbClr val="A7A5A6"/>
              </a:buClr>
              <a:buSzPts val="2400"/>
              <a:buChar char="•"/>
              <a:defRPr b="1" sz="2400">
                <a:solidFill>
                  <a:srgbClr val="A7A5A6"/>
                </a:solidFill>
              </a:defRPr>
            </a:lvl7pPr>
            <a:lvl8pPr indent="-381000" lvl="7" marL="3657600" rtl="0">
              <a:spcBef>
                <a:spcPts val="400"/>
              </a:spcBef>
              <a:spcAft>
                <a:spcPts val="0"/>
              </a:spcAft>
              <a:buClr>
                <a:srgbClr val="A7A5A6"/>
              </a:buClr>
              <a:buSzPts val="2400"/>
              <a:buChar char="•"/>
              <a:defRPr b="1" sz="2400">
                <a:solidFill>
                  <a:srgbClr val="A7A5A6"/>
                </a:solidFill>
              </a:defRPr>
            </a:lvl8pPr>
            <a:lvl9pPr indent="-381000" lvl="8" marL="4114800" rtl="0">
              <a:spcBef>
                <a:spcPts val="400"/>
              </a:spcBef>
              <a:spcAft>
                <a:spcPts val="0"/>
              </a:spcAft>
              <a:buClr>
                <a:srgbClr val="A7A5A6"/>
              </a:buClr>
              <a:buSzPts val="2400"/>
              <a:buChar char="•"/>
              <a:defRPr b="1" sz="2400">
                <a:solidFill>
                  <a:srgbClr val="A7A5A6"/>
                </a:solidFill>
              </a:defRPr>
            </a:lvl9pPr>
          </a:lstStyle>
          <a:p/>
        </p:txBody>
      </p:sp>
      <p:sp>
        <p:nvSpPr>
          <p:cNvPr id="87" name="Google Shape;87;p6"/>
          <p:cNvSpPr txBox="1"/>
          <p:nvPr>
            <p:ph idx="2" type="body"/>
          </p:nvPr>
        </p:nvSpPr>
        <p:spPr>
          <a:xfrm>
            <a:off x="15803750" y="907675"/>
            <a:ext cx="1401000" cy="369600"/>
          </a:xfrm>
          <a:prstGeom prst="rect">
            <a:avLst/>
          </a:prstGeom>
        </p:spPr>
        <p:txBody>
          <a:bodyPr anchorCtr="0" anchor="t" bIns="45700" lIns="91425" spcFirstLastPara="1" rIns="91425" wrap="square" tIns="45700">
            <a:normAutofit/>
          </a:bodyPr>
          <a:lstStyle>
            <a:lvl1pPr indent="-381000" lvl="0" marL="457200" rtl="0" algn="r">
              <a:spcBef>
                <a:spcPts val="640"/>
              </a:spcBef>
              <a:spcAft>
                <a:spcPts val="0"/>
              </a:spcAft>
              <a:buClr>
                <a:srgbClr val="A7A5A6"/>
              </a:buClr>
              <a:buSzPts val="2400"/>
              <a:buChar char="•"/>
              <a:defRPr sz="2400">
                <a:solidFill>
                  <a:srgbClr val="A7A5A6"/>
                </a:solidFill>
              </a:defRPr>
            </a:lvl1pPr>
            <a:lvl2pPr indent="-381000" lvl="1" marL="914400" rtl="0" algn="r">
              <a:spcBef>
                <a:spcPts val="560"/>
              </a:spcBef>
              <a:spcAft>
                <a:spcPts val="0"/>
              </a:spcAft>
              <a:buClr>
                <a:srgbClr val="A7A5A6"/>
              </a:buClr>
              <a:buSzPts val="2400"/>
              <a:buChar char="–"/>
              <a:defRPr sz="2400">
                <a:solidFill>
                  <a:srgbClr val="A7A5A6"/>
                </a:solidFill>
              </a:defRPr>
            </a:lvl2pPr>
            <a:lvl3pPr indent="-381000" lvl="2" marL="1371600" rtl="0" algn="r">
              <a:spcBef>
                <a:spcPts val="480"/>
              </a:spcBef>
              <a:spcAft>
                <a:spcPts val="0"/>
              </a:spcAft>
              <a:buClr>
                <a:srgbClr val="A7A5A6"/>
              </a:buClr>
              <a:buSzPts val="2400"/>
              <a:buFont typeface="Heebo"/>
              <a:buChar char="•"/>
              <a:defRPr b="1" sz="2400">
                <a:solidFill>
                  <a:srgbClr val="A7A5A6"/>
                </a:solidFill>
                <a:latin typeface="Heebo"/>
                <a:ea typeface="Heebo"/>
                <a:cs typeface="Heebo"/>
                <a:sym typeface="Heebo"/>
              </a:defRPr>
            </a:lvl3pPr>
            <a:lvl4pPr indent="-381000" lvl="3" marL="1828800" rtl="0" algn="r">
              <a:spcBef>
                <a:spcPts val="400"/>
              </a:spcBef>
              <a:spcAft>
                <a:spcPts val="0"/>
              </a:spcAft>
              <a:buSzPts val="2400"/>
              <a:buChar char="–"/>
              <a:defRPr sz="2400"/>
            </a:lvl4pPr>
            <a:lvl5pPr indent="-381000" lvl="4" marL="2286000" rtl="0" algn="r">
              <a:spcBef>
                <a:spcPts val="400"/>
              </a:spcBef>
              <a:spcAft>
                <a:spcPts val="0"/>
              </a:spcAft>
              <a:buClr>
                <a:srgbClr val="A7A5A6"/>
              </a:buClr>
              <a:buSzPts val="2400"/>
              <a:buChar char="»"/>
              <a:defRPr b="1" sz="2400">
                <a:solidFill>
                  <a:srgbClr val="A7A5A6"/>
                </a:solidFill>
              </a:defRPr>
            </a:lvl5pPr>
            <a:lvl6pPr indent="-381000" lvl="5" marL="2743200" rtl="0" algn="r">
              <a:spcBef>
                <a:spcPts val="400"/>
              </a:spcBef>
              <a:spcAft>
                <a:spcPts val="0"/>
              </a:spcAft>
              <a:buClr>
                <a:srgbClr val="A7A5A6"/>
              </a:buClr>
              <a:buSzPts val="2400"/>
              <a:buChar char="•"/>
              <a:defRPr b="1" sz="2400">
                <a:solidFill>
                  <a:srgbClr val="A7A5A6"/>
                </a:solidFill>
              </a:defRPr>
            </a:lvl6pPr>
            <a:lvl7pPr indent="-381000" lvl="6" marL="3200400" rtl="0" algn="r">
              <a:spcBef>
                <a:spcPts val="400"/>
              </a:spcBef>
              <a:spcAft>
                <a:spcPts val="0"/>
              </a:spcAft>
              <a:buClr>
                <a:srgbClr val="A7A5A6"/>
              </a:buClr>
              <a:buSzPts val="2400"/>
              <a:buChar char="•"/>
              <a:defRPr b="1" sz="2400">
                <a:solidFill>
                  <a:srgbClr val="A7A5A6"/>
                </a:solidFill>
              </a:defRPr>
            </a:lvl7pPr>
            <a:lvl8pPr indent="-381000" lvl="7" marL="3657600" rtl="0" algn="r">
              <a:spcBef>
                <a:spcPts val="400"/>
              </a:spcBef>
              <a:spcAft>
                <a:spcPts val="0"/>
              </a:spcAft>
              <a:buClr>
                <a:srgbClr val="A7A5A6"/>
              </a:buClr>
              <a:buSzPts val="2400"/>
              <a:buChar char="•"/>
              <a:defRPr b="1" sz="2400">
                <a:solidFill>
                  <a:srgbClr val="A7A5A6"/>
                </a:solidFill>
              </a:defRPr>
            </a:lvl8pPr>
            <a:lvl9pPr indent="-381000" lvl="8" marL="4114800" rtl="0" algn="r">
              <a:spcBef>
                <a:spcPts val="400"/>
              </a:spcBef>
              <a:spcAft>
                <a:spcPts val="0"/>
              </a:spcAft>
              <a:buClr>
                <a:srgbClr val="A7A5A6"/>
              </a:buClr>
              <a:buSzPts val="2400"/>
              <a:buChar char="•"/>
              <a:defRPr b="1" sz="2400">
                <a:solidFill>
                  <a:srgbClr val="A7A5A6"/>
                </a:solidFill>
              </a:defRPr>
            </a:lvl9pPr>
          </a:lstStyle>
          <a:p/>
        </p:txBody>
      </p:sp>
      <p:grpSp>
        <p:nvGrpSpPr>
          <p:cNvPr id="88" name="Google Shape;88;p6"/>
          <p:cNvGrpSpPr/>
          <p:nvPr/>
        </p:nvGrpSpPr>
        <p:grpSpPr>
          <a:xfrm>
            <a:off x="749936" y="1720968"/>
            <a:ext cx="16788753" cy="6845108"/>
            <a:chOff x="0" y="0"/>
            <a:chExt cx="4421700" cy="1802815"/>
          </a:xfrm>
        </p:grpSpPr>
        <p:sp>
          <p:nvSpPr>
            <p:cNvPr id="89" name="Google Shape;89;p6"/>
            <p:cNvSpPr/>
            <p:nvPr/>
          </p:nvSpPr>
          <p:spPr>
            <a:xfrm>
              <a:off x="0" y="0"/>
              <a:ext cx="4421564" cy="1802815"/>
            </a:xfrm>
            <a:custGeom>
              <a:rect b="b" l="l" r="r" t="t"/>
              <a:pathLst>
                <a:path extrusionOk="0" h="1802815" w="4421564">
                  <a:moveTo>
                    <a:pt x="0" y="0"/>
                  </a:moveTo>
                  <a:lnTo>
                    <a:pt x="4421564" y="0"/>
                  </a:lnTo>
                  <a:lnTo>
                    <a:pt x="4421564" y="1802815"/>
                  </a:lnTo>
                  <a:lnTo>
                    <a:pt x="0" y="1802815"/>
                  </a:lnTo>
                  <a:close/>
                </a:path>
              </a:pathLst>
            </a:custGeom>
            <a:solidFill>
              <a:srgbClr val="FFFFFF"/>
            </a:solidFill>
            <a:ln>
              <a:noFill/>
            </a:ln>
          </p:spPr>
        </p:sp>
        <p:sp>
          <p:nvSpPr>
            <p:cNvPr id="90" name="Google Shape;90;p6"/>
            <p:cNvSpPr txBox="1"/>
            <p:nvPr/>
          </p:nvSpPr>
          <p:spPr>
            <a:xfrm>
              <a:off x="0" y="28575"/>
              <a:ext cx="4421700" cy="1774200"/>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1" name="Google Shape;91;p6"/>
          <p:cNvSpPr txBox="1"/>
          <p:nvPr>
            <p:ph idx="3" type="subTitle"/>
          </p:nvPr>
        </p:nvSpPr>
        <p:spPr>
          <a:xfrm>
            <a:off x="7580575" y="3331300"/>
            <a:ext cx="9286800" cy="1190100"/>
          </a:xfrm>
          <a:prstGeom prst="rect">
            <a:avLst/>
          </a:prstGeom>
        </p:spPr>
        <p:txBody>
          <a:bodyPr anchorCtr="0" anchor="t" bIns="45700" lIns="91425" spcFirstLastPara="1" rIns="91425" wrap="square" tIns="45700">
            <a:normAutofit/>
          </a:bodyPr>
          <a:lstStyle>
            <a:lvl1pPr lvl="0" rtl="0">
              <a:spcBef>
                <a:spcPts val="640"/>
              </a:spcBef>
              <a:spcAft>
                <a:spcPts val="0"/>
              </a:spcAft>
              <a:buSzPts val="8000"/>
              <a:buNone/>
              <a:defRPr/>
            </a:lvl1pPr>
            <a:lvl2pPr lvl="1" rtl="0">
              <a:spcBef>
                <a:spcPts val="560"/>
              </a:spcBef>
              <a:spcAft>
                <a:spcPts val="0"/>
              </a:spcAft>
              <a:buSzPts val="3200"/>
              <a:buNone/>
              <a:defRPr/>
            </a:lvl2pPr>
            <a:lvl3pPr lvl="2" rtl="0">
              <a:spcBef>
                <a:spcPts val="480"/>
              </a:spcBef>
              <a:spcAft>
                <a:spcPts val="0"/>
              </a:spcAft>
              <a:buSzPts val="21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92" name="Google Shape;92;p6"/>
          <p:cNvSpPr txBox="1"/>
          <p:nvPr>
            <p:ph idx="4" type="body"/>
          </p:nvPr>
        </p:nvSpPr>
        <p:spPr>
          <a:xfrm>
            <a:off x="7584150" y="4679575"/>
            <a:ext cx="9286800" cy="2339700"/>
          </a:xfrm>
          <a:prstGeom prst="rect">
            <a:avLst/>
          </a:prstGeom>
        </p:spPr>
        <p:txBody>
          <a:bodyPr anchorCtr="0" anchor="t" bIns="45700" lIns="91425" spcFirstLastPara="1" rIns="91425" wrap="square" tIns="45700">
            <a:normAutofit/>
          </a:bodyPr>
          <a:lstStyle>
            <a:lvl1pPr indent="-361950" lvl="0" marL="457200">
              <a:spcBef>
                <a:spcPts val="640"/>
              </a:spcBef>
              <a:spcAft>
                <a:spcPts val="0"/>
              </a:spcAft>
              <a:buClr>
                <a:srgbClr val="595959"/>
              </a:buClr>
              <a:buSzPts val="2100"/>
              <a:buFont typeface="Heebo Medium"/>
              <a:buChar char="•"/>
              <a:defRPr b="0" sz="2100">
                <a:solidFill>
                  <a:srgbClr val="595959"/>
                </a:solidFill>
                <a:latin typeface="Heebo Medium"/>
                <a:ea typeface="Heebo Medium"/>
                <a:cs typeface="Heebo Medium"/>
                <a:sym typeface="Heebo Medium"/>
              </a:defRPr>
            </a:lvl1pPr>
            <a:lvl2pPr indent="-361950" lvl="1" marL="914400">
              <a:spcBef>
                <a:spcPts val="560"/>
              </a:spcBef>
              <a:spcAft>
                <a:spcPts val="0"/>
              </a:spcAft>
              <a:buClr>
                <a:srgbClr val="595959"/>
              </a:buClr>
              <a:buSzPts val="2100"/>
              <a:buFont typeface="Heebo Medium"/>
              <a:buChar char="–"/>
              <a:defRPr b="0" sz="2100">
                <a:solidFill>
                  <a:srgbClr val="595959"/>
                </a:solidFill>
                <a:latin typeface="Heebo Medium"/>
                <a:ea typeface="Heebo Medium"/>
                <a:cs typeface="Heebo Medium"/>
                <a:sym typeface="Heebo Medium"/>
              </a:defRPr>
            </a:lvl2pPr>
            <a:lvl3pPr indent="-361950" lvl="2" marL="1371600">
              <a:spcBef>
                <a:spcPts val="480"/>
              </a:spcBef>
              <a:spcAft>
                <a:spcPts val="0"/>
              </a:spcAft>
              <a:buSzPts val="2100"/>
              <a:buChar char="•"/>
              <a:defRPr/>
            </a:lvl3pPr>
            <a:lvl4pPr indent="-361950" lvl="3" marL="1828800">
              <a:spcBef>
                <a:spcPts val="400"/>
              </a:spcBef>
              <a:spcAft>
                <a:spcPts val="0"/>
              </a:spcAft>
              <a:buClr>
                <a:srgbClr val="595959"/>
              </a:buClr>
              <a:buSzPts val="2100"/>
              <a:buFont typeface="Heebo Medium"/>
              <a:buChar char="–"/>
              <a:defRPr b="0" sz="2100">
                <a:solidFill>
                  <a:srgbClr val="595959"/>
                </a:solidFill>
                <a:latin typeface="Heebo Medium"/>
                <a:ea typeface="Heebo Medium"/>
                <a:cs typeface="Heebo Medium"/>
                <a:sym typeface="Heebo Medium"/>
              </a:defRPr>
            </a:lvl4pPr>
            <a:lvl5pPr indent="-361950" lvl="4" marL="2286000">
              <a:spcBef>
                <a:spcPts val="400"/>
              </a:spcBef>
              <a:spcAft>
                <a:spcPts val="0"/>
              </a:spcAft>
              <a:buClr>
                <a:srgbClr val="595959"/>
              </a:buClr>
              <a:buSzPts val="2100"/>
              <a:buFont typeface="Heebo Medium"/>
              <a:buChar char="»"/>
              <a:defRPr sz="2100">
                <a:solidFill>
                  <a:srgbClr val="595959"/>
                </a:solidFill>
                <a:latin typeface="Heebo Medium"/>
                <a:ea typeface="Heebo Medium"/>
                <a:cs typeface="Heebo Medium"/>
                <a:sym typeface="Heebo Medium"/>
              </a:defRPr>
            </a:lvl5pPr>
            <a:lvl6pPr indent="-361950" lvl="5" marL="2743200">
              <a:spcBef>
                <a:spcPts val="400"/>
              </a:spcBef>
              <a:spcAft>
                <a:spcPts val="0"/>
              </a:spcAft>
              <a:buClr>
                <a:srgbClr val="595959"/>
              </a:buClr>
              <a:buSzPts val="2100"/>
              <a:buFont typeface="Heebo Medium"/>
              <a:buChar char="•"/>
              <a:defRPr sz="2100">
                <a:solidFill>
                  <a:srgbClr val="595959"/>
                </a:solidFill>
                <a:latin typeface="Heebo Medium"/>
                <a:ea typeface="Heebo Medium"/>
                <a:cs typeface="Heebo Medium"/>
                <a:sym typeface="Heebo Medium"/>
              </a:defRPr>
            </a:lvl6pPr>
            <a:lvl7pPr indent="-361950" lvl="6" marL="3200400">
              <a:spcBef>
                <a:spcPts val="400"/>
              </a:spcBef>
              <a:spcAft>
                <a:spcPts val="0"/>
              </a:spcAft>
              <a:buClr>
                <a:srgbClr val="595959"/>
              </a:buClr>
              <a:buSzPts val="2100"/>
              <a:buFont typeface="Heebo Medium"/>
              <a:buChar char="•"/>
              <a:defRPr sz="2100">
                <a:solidFill>
                  <a:srgbClr val="595959"/>
                </a:solidFill>
                <a:latin typeface="Heebo Medium"/>
                <a:ea typeface="Heebo Medium"/>
                <a:cs typeface="Heebo Medium"/>
                <a:sym typeface="Heebo Medium"/>
              </a:defRPr>
            </a:lvl7pPr>
            <a:lvl8pPr indent="-361950" lvl="7" marL="3657600">
              <a:spcBef>
                <a:spcPts val="400"/>
              </a:spcBef>
              <a:spcAft>
                <a:spcPts val="0"/>
              </a:spcAft>
              <a:buClr>
                <a:srgbClr val="595959"/>
              </a:buClr>
              <a:buSzPts val="2100"/>
              <a:buFont typeface="Heebo Medium"/>
              <a:buChar char="•"/>
              <a:defRPr sz="2100">
                <a:solidFill>
                  <a:srgbClr val="595959"/>
                </a:solidFill>
                <a:latin typeface="Heebo Medium"/>
                <a:ea typeface="Heebo Medium"/>
                <a:cs typeface="Heebo Medium"/>
                <a:sym typeface="Heebo Medium"/>
              </a:defRPr>
            </a:lvl8pPr>
            <a:lvl9pPr indent="-361950" lvl="8" marL="4114800">
              <a:spcBef>
                <a:spcPts val="400"/>
              </a:spcBef>
              <a:spcAft>
                <a:spcPts val="0"/>
              </a:spcAft>
              <a:buClr>
                <a:srgbClr val="595959"/>
              </a:buClr>
              <a:buSzPts val="2100"/>
              <a:buFont typeface="Heebo Medium"/>
              <a:buChar char="•"/>
              <a:defRPr sz="2100">
                <a:solidFill>
                  <a:srgbClr val="595959"/>
                </a:solidFill>
                <a:latin typeface="Heebo Medium"/>
                <a:ea typeface="Heebo Medium"/>
                <a:cs typeface="Heebo Medium"/>
                <a:sym typeface="Heebo Medium"/>
              </a:defRPr>
            </a:lvl9pPr>
          </a:lstStyle>
          <a:p/>
        </p:txBody>
      </p:sp>
      <p:sp>
        <p:nvSpPr>
          <p:cNvPr id="93" name="Google Shape;93;p6"/>
          <p:cNvSpPr/>
          <p:nvPr>
            <p:ph idx="5" type="pic"/>
          </p:nvPr>
        </p:nvSpPr>
        <p:spPr>
          <a:xfrm>
            <a:off x="746300" y="1720950"/>
            <a:ext cx="6138900" cy="6845100"/>
          </a:xfrm>
          <a:prstGeom prst="rect">
            <a:avLst/>
          </a:prstGeom>
          <a:noFill/>
          <a:ln>
            <a:noFill/>
          </a:ln>
        </p:spPr>
      </p:sp>
      <p:cxnSp>
        <p:nvCxnSpPr>
          <p:cNvPr id="94" name="Google Shape;94;p6"/>
          <p:cNvCxnSpPr/>
          <p:nvPr/>
        </p:nvCxnSpPr>
        <p:spPr>
          <a:xfrm rot="10800000">
            <a:off x="6885103" y="493158"/>
            <a:ext cx="0" cy="9300600"/>
          </a:xfrm>
          <a:prstGeom prst="straightConnector1">
            <a:avLst/>
          </a:prstGeom>
          <a:noFill/>
          <a:ln cap="rnd" cmpd="sng" w="114300">
            <a:solidFill>
              <a:srgbClr val="7B7979"/>
            </a:solidFill>
            <a:prstDash val="lgDash"/>
            <a:round/>
            <a:headEnd len="sm" w="sm" type="none"/>
            <a:tailEnd len="sm" w="sm" type="none"/>
          </a:ln>
        </p:spPr>
      </p:cxnSp>
      <p:sp>
        <p:nvSpPr>
          <p:cNvPr id="95" name="Google Shape;95;p6"/>
          <p:cNvSpPr/>
          <p:nvPr/>
        </p:nvSpPr>
        <p:spPr>
          <a:xfrm rot="5400000">
            <a:off x="1274214" y="8807402"/>
            <a:ext cx="674651" cy="779533"/>
          </a:xfrm>
          <a:custGeom>
            <a:rect b="b" l="l" r="r" t="t"/>
            <a:pathLst>
              <a:path extrusionOk="0" h="1039378" w="899535">
                <a:moveTo>
                  <a:pt x="0" y="0"/>
                </a:moveTo>
                <a:lnTo>
                  <a:pt x="899535" y="0"/>
                </a:lnTo>
                <a:lnTo>
                  <a:pt x="899535" y="1039379"/>
                </a:lnTo>
                <a:lnTo>
                  <a:pt x="0" y="1039379"/>
                </a:lnTo>
                <a:lnTo>
                  <a:pt x="0" y="0"/>
                </a:lnTo>
                <a:close/>
              </a:path>
            </a:pathLst>
          </a:custGeom>
          <a:blipFill rotWithShape="1">
            <a:blip r:embed="rId2">
              <a:alphaModFix/>
            </a:blip>
            <a:stretch>
              <a:fillRect b="0" l="0" r="0" t="0"/>
            </a:stretch>
          </a:blipFill>
          <a:ln>
            <a:noFill/>
          </a:ln>
        </p:spPr>
      </p:sp>
      <p:grpSp>
        <p:nvGrpSpPr>
          <p:cNvPr id="96" name="Google Shape;96;p6"/>
          <p:cNvGrpSpPr/>
          <p:nvPr/>
        </p:nvGrpSpPr>
        <p:grpSpPr>
          <a:xfrm>
            <a:off x="9078215" y="763308"/>
            <a:ext cx="7090626" cy="674651"/>
            <a:chOff x="2060367" y="0"/>
            <a:chExt cx="9454168" cy="899535"/>
          </a:xfrm>
        </p:grpSpPr>
        <p:cxnSp>
          <p:nvCxnSpPr>
            <p:cNvPr id="97" name="Google Shape;97;p6"/>
            <p:cNvCxnSpPr/>
            <p:nvPr/>
          </p:nvCxnSpPr>
          <p:spPr>
            <a:xfrm>
              <a:off x="2060367" y="449767"/>
              <a:ext cx="3549000" cy="0"/>
            </a:xfrm>
            <a:prstGeom prst="straightConnector1">
              <a:avLst/>
            </a:prstGeom>
            <a:noFill/>
            <a:ln cap="flat" cmpd="sng" w="50800">
              <a:solidFill>
                <a:srgbClr val="A7A5A6"/>
              </a:solidFill>
              <a:prstDash val="lgDash"/>
              <a:round/>
              <a:headEnd len="sm" w="sm" type="none"/>
              <a:tailEnd len="sm" w="sm" type="none"/>
            </a:ln>
          </p:spPr>
        </p:cxnSp>
        <p:sp>
          <p:nvSpPr>
            <p:cNvPr id="98" name="Google Shape;98;p6"/>
            <p:cNvSpPr/>
            <p:nvPr/>
          </p:nvSpPr>
          <p:spPr>
            <a:xfrm rot="5400000">
              <a:off x="5833554" y="-69922"/>
              <a:ext cx="899535" cy="1039378"/>
            </a:xfrm>
            <a:custGeom>
              <a:rect b="b" l="l" r="r" t="t"/>
              <a:pathLst>
                <a:path extrusionOk="0" h="1039378" w="899535">
                  <a:moveTo>
                    <a:pt x="0" y="0"/>
                  </a:moveTo>
                  <a:lnTo>
                    <a:pt x="899535" y="0"/>
                  </a:lnTo>
                  <a:lnTo>
                    <a:pt x="899535" y="1039379"/>
                  </a:lnTo>
                  <a:lnTo>
                    <a:pt x="0" y="1039379"/>
                  </a:lnTo>
                  <a:lnTo>
                    <a:pt x="0" y="0"/>
                  </a:lnTo>
                  <a:close/>
                </a:path>
              </a:pathLst>
            </a:custGeom>
            <a:blipFill rotWithShape="1">
              <a:blip r:embed="rId2">
                <a:alphaModFix/>
              </a:blip>
              <a:stretch>
                <a:fillRect b="0" l="0" r="0" t="0"/>
              </a:stretch>
            </a:blipFill>
            <a:ln>
              <a:noFill/>
            </a:ln>
          </p:spPr>
        </p:sp>
        <p:cxnSp>
          <p:nvCxnSpPr>
            <p:cNvPr id="99" name="Google Shape;99;p6"/>
            <p:cNvCxnSpPr/>
            <p:nvPr/>
          </p:nvCxnSpPr>
          <p:spPr>
            <a:xfrm>
              <a:off x="6906235" y="449767"/>
              <a:ext cx="4608300" cy="0"/>
            </a:xfrm>
            <a:prstGeom prst="straightConnector1">
              <a:avLst/>
            </a:prstGeom>
            <a:noFill/>
            <a:ln cap="flat" cmpd="sng" w="50800">
              <a:solidFill>
                <a:srgbClr val="A7A5A6"/>
              </a:solidFill>
              <a:prstDash val="lgDash"/>
              <a:round/>
              <a:headEnd len="sm" w="sm" type="none"/>
              <a:tailEnd len="sm" w="sm" type="none"/>
            </a:ln>
          </p:spPr>
        </p:cxnSp>
      </p:grpSp>
      <p:sp>
        <p:nvSpPr>
          <p:cNvPr id="100" name="Google Shape;100;p6"/>
          <p:cNvSpPr txBox="1"/>
          <p:nvPr>
            <p:ph idx="6" type="body"/>
          </p:nvPr>
        </p:nvSpPr>
        <p:spPr>
          <a:xfrm>
            <a:off x="2371150" y="9209000"/>
            <a:ext cx="4457700" cy="369600"/>
          </a:xfrm>
          <a:prstGeom prst="rect">
            <a:avLst/>
          </a:prstGeom>
        </p:spPr>
        <p:txBody>
          <a:bodyPr anchorCtr="0" anchor="t" bIns="45700" lIns="91425" spcFirstLastPara="1" rIns="91425" wrap="square" tIns="45700">
            <a:normAutofit/>
          </a:bodyPr>
          <a:lstStyle>
            <a:lvl1pPr indent="-381000" lvl="0" marL="457200" rtl="0">
              <a:spcBef>
                <a:spcPts val="640"/>
              </a:spcBef>
              <a:spcAft>
                <a:spcPts val="0"/>
              </a:spcAft>
              <a:buClr>
                <a:srgbClr val="A7A5A6"/>
              </a:buClr>
              <a:buSzPts val="2400"/>
              <a:buChar char="•"/>
              <a:defRPr sz="2400">
                <a:solidFill>
                  <a:srgbClr val="A7A5A6"/>
                </a:solidFill>
              </a:defRPr>
            </a:lvl1pPr>
            <a:lvl2pPr indent="-381000" lvl="1" marL="914400" rtl="0">
              <a:spcBef>
                <a:spcPts val="560"/>
              </a:spcBef>
              <a:spcAft>
                <a:spcPts val="0"/>
              </a:spcAft>
              <a:buClr>
                <a:srgbClr val="A7A5A6"/>
              </a:buClr>
              <a:buSzPts val="2400"/>
              <a:buChar char="–"/>
              <a:defRPr sz="2400">
                <a:solidFill>
                  <a:srgbClr val="A7A5A6"/>
                </a:solidFill>
              </a:defRPr>
            </a:lvl2pPr>
            <a:lvl3pPr indent="-381000" lvl="2" marL="1371600" rtl="0">
              <a:spcBef>
                <a:spcPts val="480"/>
              </a:spcBef>
              <a:spcAft>
                <a:spcPts val="0"/>
              </a:spcAft>
              <a:buClr>
                <a:srgbClr val="A7A5A6"/>
              </a:buClr>
              <a:buSzPts val="2400"/>
              <a:buFont typeface="Heebo"/>
              <a:buChar char="•"/>
              <a:defRPr b="1" sz="2400">
                <a:solidFill>
                  <a:srgbClr val="A7A5A6"/>
                </a:solidFill>
                <a:latin typeface="Heebo"/>
                <a:ea typeface="Heebo"/>
                <a:cs typeface="Heebo"/>
                <a:sym typeface="Heebo"/>
              </a:defRPr>
            </a:lvl3pPr>
            <a:lvl4pPr indent="-381000" lvl="3" marL="1828800" rtl="0">
              <a:spcBef>
                <a:spcPts val="400"/>
              </a:spcBef>
              <a:spcAft>
                <a:spcPts val="0"/>
              </a:spcAft>
              <a:buSzPts val="2400"/>
              <a:buChar char="–"/>
              <a:defRPr sz="2400"/>
            </a:lvl4pPr>
            <a:lvl5pPr indent="-381000" lvl="4" marL="2286000" rtl="0">
              <a:spcBef>
                <a:spcPts val="400"/>
              </a:spcBef>
              <a:spcAft>
                <a:spcPts val="0"/>
              </a:spcAft>
              <a:buClr>
                <a:srgbClr val="A7A5A6"/>
              </a:buClr>
              <a:buSzPts val="2400"/>
              <a:buChar char="»"/>
              <a:defRPr b="1" sz="2400">
                <a:solidFill>
                  <a:srgbClr val="A7A5A6"/>
                </a:solidFill>
              </a:defRPr>
            </a:lvl5pPr>
            <a:lvl6pPr indent="-381000" lvl="5" marL="2743200" rtl="0">
              <a:spcBef>
                <a:spcPts val="400"/>
              </a:spcBef>
              <a:spcAft>
                <a:spcPts val="0"/>
              </a:spcAft>
              <a:buClr>
                <a:srgbClr val="A7A5A6"/>
              </a:buClr>
              <a:buSzPts val="2400"/>
              <a:buChar char="•"/>
              <a:defRPr b="1" sz="2400">
                <a:solidFill>
                  <a:srgbClr val="A7A5A6"/>
                </a:solidFill>
              </a:defRPr>
            </a:lvl6pPr>
            <a:lvl7pPr indent="-381000" lvl="6" marL="3200400" rtl="0">
              <a:spcBef>
                <a:spcPts val="400"/>
              </a:spcBef>
              <a:spcAft>
                <a:spcPts val="0"/>
              </a:spcAft>
              <a:buClr>
                <a:srgbClr val="A7A5A6"/>
              </a:buClr>
              <a:buSzPts val="2400"/>
              <a:buChar char="•"/>
              <a:defRPr b="1" sz="2400">
                <a:solidFill>
                  <a:srgbClr val="A7A5A6"/>
                </a:solidFill>
              </a:defRPr>
            </a:lvl7pPr>
            <a:lvl8pPr indent="-381000" lvl="7" marL="3657600" rtl="0">
              <a:spcBef>
                <a:spcPts val="400"/>
              </a:spcBef>
              <a:spcAft>
                <a:spcPts val="0"/>
              </a:spcAft>
              <a:buClr>
                <a:srgbClr val="A7A5A6"/>
              </a:buClr>
              <a:buSzPts val="2400"/>
              <a:buChar char="•"/>
              <a:defRPr b="1" sz="2400">
                <a:solidFill>
                  <a:srgbClr val="A7A5A6"/>
                </a:solidFill>
              </a:defRPr>
            </a:lvl8pPr>
            <a:lvl9pPr indent="-381000" lvl="8" marL="4114800" rtl="0">
              <a:spcBef>
                <a:spcPts val="400"/>
              </a:spcBef>
              <a:spcAft>
                <a:spcPts val="0"/>
              </a:spcAft>
              <a:buClr>
                <a:srgbClr val="A7A5A6"/>
              </a:buClr>
              <a:buSzPts val="2400"/>
              <a:buChar char="•"/>
              <a:defRPr b="1" sz="2400">
                <a:solidFill>
                  <a:srgbClr val="A7A5A6"/>
                </a:solidFill>
              </a:defRPr>
            </a:lvl9pPr>
          </a:lstStyle>
          <a:p/>
        </p:txBody>
      </p:sp>
      <p:sp>
        <p:nvSpPr>
          <p:cNvPr id="101" name="Google Shape;101;p6"/>
          <p:cNvSpPr txBox="1"/>
          <p:nvPr>
            <p:ph idx="7" type="body"/>
          </p:nvPr>
        </p:nvSpPr>
        <p:spPr>
          <a:xfrm>
            <a:off x="12900225" y="9209000"/>
            <a:ext cx="4457700" cy="369600"/>
          </a:xfrm>
          <a:prstGeom prst="rect">
            <a:avLst/>
          </a:prstGeom>
        </p:spPr>
        <p:txBody>
          <a:bodyPr anchorCtr="0" anchor="t" bIns="45700" lIns="91425" spcFirstLastPara="1" rIns="91425" wrap="square" tIns="45700">
            <a:normAutofit/>
          </a:bodyPr>
          <a:lstStyle>
            <a:lvl1pPr indent="-381000" lvl="0" marL="457200" rtl="0" algn="r">
              <a:spcBef>
                <a:spcPts val="640"/>
              </a:spcBef>
              <a:spcAft>
                <a:spcPts val="0"/>
              </a:spcAft>
              <a:buClr>
                <a:srgbClr val="A7A5A6"/>
              </a:buClr>
              <a:buSzPts val="2400"/>
              <a:buChar char="•"/>
              <a:defRPr sz="2400">
                <a:solidFill>
                  <a:srgbClr val="A7A5A6"/>
                </a:solidFill>
              </a:defRPr>
            </a:lvl1pPr>
            <a:lvl2pPr indent="-381000" lvl="1" marL="914400" rtl="0" algn="r">
              <a:spcBef>
                <a:spcPts val="560"/>
              </a:spcBef>
              <a:spcAft>
                <a:spcPts val="0"/>
              </a:spcAft>
              <a:buClr>
                <a:srgbClr val="A7A5A6"/>
              </a:buClr>
              <a:buSzPts val="2400"/>
              <a:buChar char="–"/>
              <a:defRPr sz="2400">
                <a:solidFill>
                  <a:srgbClr val="A7A5A6"/>
                </a:solidFill>
              </a:defRPr>
            </a:lvl2pPr>
            <a:lvl3pPr indent="-381000" lvl="2" marL="1371600" rtl="0" algn="r">
              <a:spcBef>
                <a:spcPts val="480"/>
              </a:spcBef>
              <a:spcAft>
                <a:spcPts val="0"/>
              </a:spcAft>
              <a:buClr>
                <a:srgbClr val="A7A5A6"/>
              </a:buClr>
              <a:buSzPts val="2400"/>
              <a:buFont typeface="Heebo"/>
              <a:buChar char="•"/>
              <a:defRPr b="1" sz="2400">
                <a:solidFill>
                  <a:srgbClr val="A7A5A6"/>
                </a:solidFill>
                <a:latin typeface="Heebo"/>
                <a:ea typeface="Heebo"/>
                <a:cs typeface="Heebo"/>
                <a:sym typeface="Heebo"/>
              </a:defRPr>
            </a:lvl3pPr>
            <a:lvl4pPr indent="-381000" lvl="3" marL="1828800" rtl="0" algn="r">
              <a:spcBef>
                <a:spcPts val="400"/>
              </a:spcBef>
              <a:spcAft>
                <a:spcPts val="0"/>
              </a:spcAft>
              <a:buSzPts val="2400"/>
              <a:buChar char="–"/>
              <a:defRPr sz="2400"/>
            </a:lvl4pPr>
            <a:lvl5pPr indent="-381000" lvl="4" marL="2286000" rtl="0" algn="r">
              <a:spcBef>
                <a:spcPts val="400"/>
              </a:spcBef>
              <a:spcAft>
                <a:spcPts val="0"/>
              </a:spcAft>
              <a:buClr>
                <a:srgbClr val="A7A5A6"/>
              </a:buClr>
              <a:buSzPts val="2400"/>
              <a:buChar char="»"/>
              <a:defRPr b="1" sz="2400">
                <a:solidFill>
                  <a:srgbClr val="A7A5A6"/>
                </a:solidFill>
              </a:defRPr>
            </a:lvl5pPr>
            <a:lvl6pPr indent="-381000" lvl="5" marL="2743200" rtl="0" algn="r">
              <a:spcBef>
                <a:spcPts val="400"/>
              </a:spcBef>
              <a:spcAft>
                <a:spcPts val="0"/>
              </a:spcAft>
              <a:buClr>
                <a:srgbClr val="A7A5A6"/>
              </a:buClr>
              <a:buSzPts val="2400"/>
              <a:buChar char="•"/>
              <a:defRPr b="1" sz="2400">
                <a:solidFill>
                  <a:srgbClr val="A7A5A6"/>
                </a:solidFill>
              </a:defRPr>
            </a:lvl6pPr>
            <a:lvl7pPr indent="-381000" lvl="6" marL="3200400" rtl="0" algn="r">
              <a:spcBef>
                <a:spcPts val="400"/>
              </a:spcBef>
              <a:spcAft>
                <a:spcPts val="0"/>
              </a:spcAft>
              <a:buClr>
                <a:srgbClr val="A7A5A6"/>
              </a:buClr>
              <a:buSzPts val="2400"/>
              <a:buChar char="•"/>
              <a:defRPr b="1" sz="2400">
                <a:solidFill>
                  <a:srgbClr val="A7A5A6"/>
                </a:solidFill>
              </a:defRPr>
            </a:lvl7pPr>
            <a:lvl8pPr indent="-381000" lvl="7" marL="3657600" rtl="0" algn="r">
              <a:spcBef>
                <a:spcPts val="400"/>
              </a:spcBef>
              <a:spcAft>
                <a:spcPts val="0"/>
              </a:spcAft>
              <a:buClr>
                <a:srgbClr val="A7A5A6"/>
              </a:buClr>
              <a:buSzPts val="2400"/>
              <a:buChar char="•"/>
              <a:defRPr b="1" sz="2400">
                <a:solidFill>
                  <a:srgbClr val="A7A5A6"/>
                </a:solidFill>
              </a:defRPr>
            </a:lvl8pPr>
            <a:lvl9pPr indent="-381000" lvl="8" marL="4114800" rtl="0" algn="r">
              <a:spcBef>
                <a:spcPts val="400"/>
              </a:spcBef>
              <a:spcAft>
                <a:spcPts val="0"/>
              </a:spcAft>
              <a:buClr>
                <a:srgbClr val="A7A5A6"/>
              </a:buClr>
              <a:buSzPts val="2400"/>
              <a:buChar char="•"/>
              <a:defRPr b="1" sz="2400">
                <a:solidFill>
                  <a:srgbClr val="A7A5A6"/>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type="twoObj">
  <p:cSld name="TWO_OBJECTS">
    <p:spTree>
      <p:nvGrpSpPr>
        <p:cNvPr id="102" name="Shape 102"/>
        <p:cNvGrpSpPr/>
        <p:nvPr/>
      </p:nvGrpSpPr>
      <p:grpSpPr>
        <a:xfrm>
          <a:off x="0" y="0"/>
          <a:ext cx="0" cy="0"/>
          <a:chOff x="0" y="0"/>
          <a:chExt cx="0" cy="0"/>
        </a:xfrm>
      </p:grpSpPr>
      <p:grpSp>
        <p:nvGrpSpPr>
          <p:cNvPr id="103" name="Google Shape;103;p7"/>
          <p:cNvGrpSpPr/>
          <p:nvPr/>
        </p:nvGrpSpPr>
        <p:grpSpPr>
          <a:xfrm>
            <a:off x="540444" y="493243"/>
            <a:ext cx="17207224" cy="9300791"/>
            <a:chOff x="0" y="0"/>
            <a:chExt cx="4531914" cy="2449575"/>
          </a:xfrm>
        </p:grpSpPr>
        <p:sp>
          <p:nvSpPr>
            <p:cNvPr id="104" name="Google Shape;104;p7"/>
            <p:cNvSpPr/>
            <p:nvPr/>
          </p:nvSpPr>
          <p:spPr>
            <a:xfrm>
              <a:off x="0" y="0"/>
              <a:ext cx="4531914" cy="2449518"/>
            </a:xfrm>
            <a:custGeom>
              <a:rect b="b" l="l" r="r" t="t"/>
              <a:pathLst>
                <a:path extrusionOk="0" h="2449518" w="4531914">
                  <a:moveTo>
                    <a:pt x="11248" y="0"/>
                  </a:moveTo>
                  <a:lnTo>
                    <a:pt x="4520666" y="0"/>
                  </a:lnTo>
                  <a:cubicBezTo>
                    <a:pt x="4526878" y="0"/>
                    <a:pt x="4531914" y="5036"/>
                    <a:pt x="4531914" y="11248"/>
                  </a:cubicBezTo>
                  <a:lnTo>
                    <a:pt x="4531914" y="2438270"/>
                  </a:lnTo>
                  <a:cubicBezTo>
                    <a:pt x="4531914" y="2444482"/>
                    <a:pt x="4526878" y="2449518"/>
                    <a:pt x="4520666" y="2449518"/>
                  </a:cubicBezTo>
                  <a:lnTo>
                    <a:pt x="11248" y="2449518"/>
                  </a:lnTo>
                  <a:cubicBezTo>
                    <a:pt x="5036" y="2449518"/>
                    <a:pt x="0" y="2444482"/>
                    <a:pt x="0" y="2438270"/>
                  </a:cubicBezTo>
                  <a:lnTo>
                    <a:pt x="0" y="11248"/>
                  </a:lnTo>
                  <a:cubicBezTo>
                    <a:pt x="0" y="5036"/>
                    <a:pt x="5036" y="0"/>
                    <a:pt x="11248" y="0"/>
                  </a:cubicBezTo>
                  <a:close/>
                </a:path>
              </a:pathLst>
            </a:custGeom>
            <a:solidFill>
              <a:srgbClr val="142840"/>
            </a:solidFill>
            <a:ln cap="rnd" cmpd="sng" w="114300">
              <a:solidFill>
                <a:srgbClr val="1428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7"/>
            <p:cNvSpPr txBox="1"/>
            <p:nvPr/>
          </p:nvSpPr>
          <p:spPr>
            <a:xfrm>
              <a:off x="0" y="28575"/>
              <a:ext cx="4531800" cy="2421000"/>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6" name="Google Shape;106;p7"/>
          <p:cNvSpPr txBox="1"/>
          <p:nvPr>
            <p:ph idx="1" type="body"/>
          </p:nvPr>
        </p:nvSpPr>
        <p:spPr>
          <a:xfrm>
            <a:off x="1250575" y="907675"/>
            <a:ext cx="1401000" cy="369600"/>
          </a:xfrm>
          <a:prstGeom prst="rect">
            <a:avLst/>
          </a:prstGeom>
        </p:spPr>
        <p:txBody>
          <a:bodyPr anchorCtr="0" anchor="t" bIns="45700" lIns="91425" spcFirstLastPara="1" rIns="91425" wrap="square" tIns="45700">
            <a:normAutofit/>
          </a:bodyPr>
          <a:lstStyle>
            <a:lvl1pPr indent="-381000" lvl="0" marL="457200" rtl="0">
              <a:spcBef>
                <a:spcPts val="640"/>
              </a:spcBef>
              <a:spcAft>
                <a:spcPts val="0"/>
              </a:spcAft>
              <a:buClr>
                <a:srgbClr val="A7A5A6"/>
              </a:buClr>
              <a:buSzPts val="2400"/>
              <a:buChar char="•"/>
              <a:defRPr sz="2400">
                <a:solidFill>
                  <a:srgbClr val="A7A5A6"/>
                </a:solidFill>
              </a:defRPr>
            </a:lvl1pPr>
            <a:lvl2pPr indent="-381000" lvl="1" marL="914400" rtl="0">
              <a:spcBef>
                <a:spcPts val="560"/>
              </a:spcBef>
              <a:spcAft>
                <a:spcPts val="0"/>
              </a:spcAft>
              <a:buClr>
                <a:srgbClr val="A7A5A6"/>
              </a:buClr>
              <a:buSzPts val="2400"/>
              <a:buChar char="–"/>
              <a:defRPr sz="2400">
                <a:solidFill>
                  <a:srgbClr val="A7A5A6"/>
                </a:solidFill>
              </a:defRPr>
            </a:lvl2pPr>
            <a:lvl3pPr indent="-381000" lvl="2" marL="1371600" rtl="0">
              <a:spcBef>
                <a:spcPts val="480"/>
              </a:spcBef>
              <a:spcAft>
                <a:spcPts val="0"/>
              </a:spcAft>
              <a:buClr>
                <a:srgbClr val="A7A5A6"/>
              </a:buClr>
              <a:buSzPts val="2400"/>
              <a:buFont typeface="Heebo"/>
              <a:buChar char="•"/>
              <a:defRPr b="1" sz="2400">
                <a:solidFill>
                  <a:srgbClr val="A7A5A6"/>
                </a:solidFill>
                <a:latin typeface="Heebo"/>
                <a:ea typeface="Heebo"/>
                <a:cs typeface="Heebo"/>
                <a:sym typeface="Heebo"/>
              </a:defRPr>
            </a:lvl3pPr>
            <a:lvl4pPr indent="-381000" lvl="3" marL="1828800" rtl="0">
              <a:spcBef>
                <a:spcPts val="400"/>
              </a:spcBef>
              <a:spcAft>
                <a:spcPts val="0"/>
              </a:spcAft>
              <a:buSzPts val="2400"/>
              <a:buChar char="–"/>
              <a:defRPr sz="2400"/>
            </a:lvl4pPr>
            <a:lvl5pPr indent="-381000" lvl="4" marL="2286000" rtl="0">
              <a:spcBef>
                <a:spcPts val="400"/>
              </a:spcBef>
              <a:spcAft>
                <a:spcPts val="0"/>
              </a:spcAft>
              <a:buClr>
                <a:srgbClr val="A7A5A6"/>
              </a:buClr>
              <a:buSzPts val="2400"/>
              <a:buChar char="»"/>
              <a:defRPr b="1" sz="2400">
                <a:solidFill>
                  <a:srgbClr val="A7A5A6"/>
                </a:solidFill>
              </a:defRPr>
            </a:lvl5pPr>
            <a:lvl6pPr indent="-381000" lvl="5" marL="2743200" rtl="0">
              <a:spcBef>
                <a:spcPts val="400"/>
              </a:spcBef>
              <a:spcAft>
                <a:spcPts val="0"/>
              </a:spcAft>
              <a:buClr>
                <a:srgbClr val="A7A5A6"/>
              </a:buClr>
              <a:buSzPts val="2400"/>
              <a:buChar char="•"/>
              <a:defRPr b="1" sz="2400">
                <a:solidFill>
                  <a:srgbClr val="A7A5A6"/>
                </a:solidFill>
              </a:defRPr>
            </a:lvl6pPr>
            <a:lvl7pPr indent="-381000" lvl="6" marL="3200400" rtl="0">
              <a:spcBef>
                <a:spcPts val="400"/>
              </a:spcBef>
              <a:spcAft>
                <a:spcPts val="0"/>
              </a:spcAft>
              <a:buClr>
                <a:srgbClr val="A7A5A6"/>
              </a:buClr>
              <a:buSzPts val="2400"/>
              <a:buChar char="•"/>
              <a:defRPr b="1" sz="2400">
                <a:solidFill>
                  <a:srgbClr val="A7A5A6"/>
                </a:solidFill>
              </a:defRPr>
            </a:lvl7pPr>
            <a:lvl8pPr indent="-381000" lvl="7" marL="3657600" rtl="0">
              <a:spcBef>
                <a:spcPts val="400"/>
              </a:spcBef>
              <a:spcAft>
                <a:spcPts val="0"/>
              </a:spcAft>
              <a:buClr>
                <a:srgbClr val="A7A5A6"/>
              </a:buClr>
              <a:buSzPts val="2400"/>
              <a:buChar char="•"/>
              <a:defRPr b="1" sz="2400">
                <a:solidFill>
                  <a:srgbClr val="A7A5A6"/>
                </a:solidFill>
              </a:defRPr>
            </a:lvl8pPr>
            <a:lvl9pPr indent="-381000" lvl="8" marL="4114800" rtl="0">
              <a:spcBef>
                <a:spcPts val="400"/>
              </a:spcBef>
              <a:spcAft>
                <a:spcPts val="0"/>
              </a:spcAft>
              <a:buClr>
                <a:srgbClr val="A7A5A6"/>
              </a:buClr>
              <a:buSzPts val="2400"/>
              <a:buChar char="•"/>
              <a:defRPr b="1" sz="2400">
                <a:solidFill>
                  <a:srgbClr val="A7A5A6"/>
                </a:solidFill>
              </a:defRPr>
            </a:lvl9pPr>
          </a:lstStyle>
          <a:p/>
        </p:txBody>
      </p:sp>
      <p:sp>
        <p:nvSpPr>
          <p:cNvPr id="107" name="Google Shape;107;p7"/>
          <p:cNvSpPr txBox="1"/>
          <p:nvPr>
            <p:ph idx="2" type="body"/>
          </p:nvPr>
        </p:nvSpPr>
        <p:spPr>
          <a:xfrm>
            <a:off x="2218750" y="9056600"/>
            <a:ext cx="4457700" cy="369600"/>
          </a:xfrm>
          <a:prstGeom prst="rect">
            <a:avLst/>
          </a:prstGeom>
        </p:spPr>
        <p:txBody>
          <a:bodyPr anchorCtr="0" anchor="t" bIns="45700" lIns="91425" spcFirstLastPara="1" rIns="91425" wrap="square" tIns="45700">
            <a:normAutofit/>
          </a:bodyPr>
          <a:lstStyle>
            <a:lvl1pPr indent="-381000" lvl="0" marL="457200" rtl="0">
              <a:spcBef>
                <a:spcPts val="640"/>
              </a:spcBef>
              <a:spcAft>
                <a:spcPts val="0"/>
              </a:spcAft>
              <a:buClr>
                <a:srgbClr val="A7A5A6"/>
              </a:buClr>
              <a:buSzPts val="2400"/>
              <a:buChar char="•"/>
              <a:defRPr sz="2400">
                <a:solidFill>
                  <a:srgbClr val="A7A5A6"/>
                </a:solidFill>
              </a:defRPr>
            </a:lvl1pPr>
            <a:lvl2pPr indent="-381000" lvl="1" marL="914400" rtl="0">
              <a:spcBef>
                <a:spcPts val="560"/>
              </a:spcBef>
              <a:spcAft>
                <a:spcPts val="0"/>
              </a:spcAft>
              <a:buClr>
                <a:srgbClr val="A7A5A6"/>
              </a:buClr>
              <a:buSzPts val="2400"/>
              <a:buChar char="–"/>
              <a:defRPr sz="2400">
                <a:solidFill>
                  <a:srgbClr val="A7A5A6"/>
                </a:solidFill>
              </a:defRPr>
            </a:lvl2pPr>
            <a:lvl3pPr indent="-381000" lvl="2" marL="1371600" rtl="0">
              <a:spcBef>
                <a:spcPts val="480"/>
              </a:spcBef>
              <a:spcAft>
                <a:spcPts val="0"/>
              </a:spcAft>
              <a:buClr>
                <a:srgbClr val="A7A5A6"/>
              </a:buClr>
              <a:buSzPts val="2400"/>
              <a:buFont typeface="Heebo"/>
              <a:buChar char="•"/>
              <a:defRPr b="1" sz="2400">
                <a:solidFill>
                  <a:srgbClr val="A7A5A6"/>
                </a:solidFill>
                <a:latin typeface="Heebo"/>
                <a:ea typeface="Heebo"/>
                <a:cs typeface="Heebo"/>
                <a:sym typeface="Heebo"/>
              </a:defRPr>
            </a:lvl3pPr>
            <a:lvl4pPr indent="-381000" lvl="3" marL="1828800" rtl="0">
              <a:spcBef>
                <a:spcPts val="400"/>
              </a:spcBef>
              <a:spcAft>
                <a:spcPts val="0"/>
              </a:spcAft>
              <a:buSzPts val="2400"/>
              <a:buChar char="–"/>
              <a:defRPr sz="2400"/>
            </a:lvl4pPr>
            <a:lvl5pPr indent="-381000" lvl="4" marL="2286000" rtl="0">
              <a:spcBef>
                <a:spcPts val="400"/>
              </a:spcBef>
              <a:spcAft>
                <a:spcPts val="0"/>
              </a:spcAft>
              <a:buClr>
                <a:srgbClr val="A7A5A6"/>
              </a:buClr>
              <a:buSzPts val="2400"/>
              <a:buChar char="»"/>
              <a:defRPr b="1" sz="2400">
                <a:solidFill>
                  <a:srgbClr val="A7A5A6"/>
                </a:solidFill>
              </a:defRPr>
            </a:lvl5pPr>
            <a:lvl6pPr indent="-381000" lvl="5" marL="2743200" rtl="0">
              <a:spcBef>
                <a:spcPts val="400"/>
              </a:spcBef>
              <a:spcAft>
                <a:spcPts val="0"/>
              </a:spcAft>
              <a:buClr>
                <a:srgbClr val="A7A5A6"/>
              </a:buClr>
              <a:buSzPts val="2400"/>
              <a:buChar char="•"/>
              <a:defRPr b="1" sz="2400">
                <a:solidFill>
                  <a:srgbClr val="A7A5A6"/>
                </a:solidFill>
              </a:defRPr>
            </a:lvl6pPr>
            <a:lvl7pPr indent="-381000" lvl="6" marL="3200400" rtl="0">
              <a:spcBef>
                <a:spcPts val="400"/>
              </a:spcBef>
              <a:spcAft>
                <a:spcPts val="0"/>
              </a:spcAft>
              <a:buClr>
                <a:srgbClr val="A7A5A6"/>
              </a:buClr>
              <a:buSzPts val="2400"/>
              <a:buChar char="•"/>
              <a:defRPr b="1" sz="2400">
                <a:solidFill>
                  <a:srgbClr val="A7A5A6"/>
                </a:solidFill>
              </a:defRPr>
            </a:lvl7pPr>
            <a:lvl8pPr indent="-381000" lvl="7" marL="3657600" rtl="0">
              <a:spcBef>
                <a:spcPts val="400"/>
              </a:spcBef>
              <a:spcAft>
                <a:spcPts val="0"/>
              </a:spcAft>
              <a:buClr>
                <a:srgbClr val="A7A5A6"/>
              </a:buClr>
              <a:buSzPts val="2400"/>
              <a:buChar char="•"/>
              <a:defRPr b="1" sz="2400">
                <a:solidFill>
                  <a:srgbClr val="A7A5A6"/>
                </a:solidFill>
              </a:defRPr>
            </a:lvl8pPr>
            <a:lvl9pPr indent="-381000" lvl="8" marL="4114800" rtl="0">
              <a:spcBef>
                <a:spcPts val="400"/>
              </a:spcBef>
              <a:spcAft>
                <a:spcPts val="0"/>
              </a:spcAft>
              <a:buClr>
                <a:srgbClr val="A7A5A6"/>
              </a:buClr>
              <a:buSzPts val="2400"/>
              <a:buChar char="•"/>
              <a:defRPr b="1" sz="2400">
                <a:solidFill>
                  <a:srgbClr val="A7A5A6"/>
                </a:solidFill>
              </a:defRPr>
            </a:lvl9pPr>
          </a:lstStyle>
          <a:p/>
        </p:txBody>
      </p:sp>
      <p:sp>
        <p:nvSpPr>
          <p:cNvPr id="108" name="Google Shape;108;p7"/>
          <p:cNvSpPr txBox="1"/>
          <p:nvPr>
            <p:ph idx="3" type="body"/>
          </p:nvPr>
        </p:nvSpPr>
        <p:spPr>
          <a:xfrm>
            <a:off x="12747825" y="9056600"/>
            <a:ext cx="4457700" cy="369600"/>
          </a:xfrm>
          <a:prstGeom prst="rect">
            <a:avLst/>
          </a:prstGeom>
        </p:spPr>
        <p:txBody>
          <a:bodyPr anchorCtr="0" anchor="t" bIns="45700" lIns="91425" spcFirstLastPara="1" rIns="91425" wrap="square" tIns="45700">
            <a:normAutofit/>
          </a:bodyPr>
          <a:lstStyle>
            <a:lvl1pPr indent="-381000" lvl="0" marL="457200" rtl="0" algn="r">
              <a:spcBef>
                <a:spcPts val="640"/>
              </a:spcBef>
              <a:spcAft>
                <a:spcPts val="0"/>
              </a:spcAft>
              <a:buClr>
                <a:srgbClr val="A7A5A6"/>
              </a:buClr>
              <a:buSzPts val="2400"/>
              <a:buChar char="•"/>
              <a:defRPr sz="2400">
                <a:solidFill>
                  <a:srgbClr val="A7A5A6"/>
                </a:solidFill>
              </a:defRPr>
            </a:lvl1pPr>
            <a:lvl2pPr indent="-381000" lvl="1" marL="914400" rtl="0" algn="r">
              <a:spcBef>
                <a:spcPts val="560"/>
              </a:spcBef>
              <a:spcAft>
                <a:spcPts val="0"/>
              </a:spcAft>
              <a:buClr>
                <a:srgbClr val="A7A5A6"/>
              </a:buClr>
              <a:buSzPts val="2400"/>
              <a:buChar char="–"/>
              <a:defRPr sz="2400">
                <a:solidFill>
                  <a:srgbClr val="A7A5A6"/>
                </a:solidFill>
              </a:defRPr>
            </a:lvl2pPr>
            <a:lvl3pPr indent="-381000" lvl="2" marL="1371600" rtl="0" algn="r">
              <a:spcBef>
                <a:spcPts val="480"/>
              </a:spcBef>
              <a:spcAft>
                <a:spcPts val="0"/>
              </a:spcAft>
              <a:buClr>
                <a:srgbClr val="A7A5A6"/>
              </a:buClr>
              <a:buSzPts val="2400"/>
              <a:buFont typeface="Heebo"/>
              <a:buChar char="•"/>
              <a:defRPr b="1" sz="2400">
                <a:solidFill>
                  <a:srgbClr val="A7A5A6"/>
                </a:solidFill>
                <a:latin typeface="Heebo"/>
                <a:ea typeface="Heebo"/>
                <a:cs typeface="Heebo"/>
                <a:sym typeface="Heebo"/>
              </a:defRPr>
            </a:lvl3pPr>
            <a:lvl4pPr indent="-381000" lvl="3" marL="1828800" rtl="0" algn="r">
              <a:spcBef>
                <a:spcPts val="400"/>
              </a:spcBef>
              <a:spcAft>
                <a:spcPts val="0"/>
              </a:spcAft>
              <a:buSzPts val="2400"/>
              <a:buChar char="–"/>
              <a:defRPr sz="2400"/>
            </a:lvl4pPr>
            <a:lvl5pPr indent="-381000" lvl="4" marL="2286000" rtl="0" algn="r">
              <a:spcBef>
                <a:spcPts val="400"/>
              </a:spcBef>
              <a:spcAft>
                <a:spcPts val="0"/>
              </a:spcAft>
              <a:buClr>
                <a:srgbClr val="A7A5A6"/>
              </a:buClr>
              <a:buSzPts val="2400"/>
              <a:buChar char="»"/>
              <a:defRPr b="1" sz="2400">
                <a:solidFill>
                  <a:srgbClr val="A7A5A6"/>
                </a:solidFill>
              </a:defRPr>
            </a:lvl5pPr>
            <a:lvl6pPr indent="-381000" lvl="5" marL="2743200" rtl="0" algn="r">
              <a:spcBef>
                <a:spcPts val="400"/>
              </a:spcBef>
              <a:spcAft>
                <a:spcPts val="0"/>
              </a:spcAft>
              <a:buClr>
                <a:srgbClr val="A7A5A6"/>
              </a:buClr>
              <a:buSzPts val="2400"/>
              <a:buChar char="•"/>
              <a:defRPr b="1" sz="2400">
                <a:solidFill>
                  <a:srgbClr val="A7A5A6"/>
                </a:solidFill>
              </a:defRPr>
            </a:lvl6pPr>
            <a:lvl7pPr indent="-381000" lvl="6" marL="3200400" rtl="0" algn="r">
              <a:spcBef>
                <a:spcPts val="400"/>
              </a:spcBef>
              <a:spcAft>
                <a:spcPts val="0"/>
              </a:spcAft>
              <a:buClr>
                <a:srgbClr val="A7A5A6"/>
              </a:buClr>
              <a:buSzPts val="2400"/>
              <a:buChar char="•"/>
              <a:defRPr b="1" sz="2400">
                <a:solidFill>
                  <a:srgbClr val="A7A5A6"/>
                </a:solidFill>
              </a:defRPr>
            </a:lvl7pPr>
            <a:lvl8pPr indent="-381000" lvl="7" marL="3657600" rtl="0" algn="r">
              <a:spcBef>
                <a:spcPts val="400"/>
              </a:spcBef>
              <a:spcAft>
                <a:spcPts val="0"/>
              </a:spcAft>
              <a:buClr>
                <a:srgbClr val="A7A5A6"/>
              </a:buClr>
              <a:buSzPts val="2400"/>
              <a:buChar char="•"/>
              <a:defRPr b="1" sz="2400">
                <a:solidFill>
                  <a:srgbClr val="A7A5A6"/>
                </a:solidFill>
              </a:defRPr>
            </a:lvl8pPr>
            <a:lvl9pPr indent="-381000" lvl="8" marL="4114800" rtl="0" algn="r">
              <a:spcBef>
                <a:spcPts val="400"/>
              </a:spcBef>
              <a:spcAft>
                <a:spcPts val="0"/>
              </a:spcAft>
              <a:buClr>
                <a:srgbClr val="A7A5A6"/>
              </a:buClr>
              <a:buSzPts val="2400"/>
              <a:buChar char="•"/>
              <a:defRPr b="1" sz="2400">
                <a:solidFill>
                  <a:srgbClr val="A7A5A6"/>
                </a:solidFill>
              </a:defRPr>
            </a:lvl9pPr>
          </a:lstStyle>
          <a:p/>
        </p:txBody>
      </p:sp>
      <p:sp>
        <p:nvSpPr>
          <p:cNvPr id="109" name="Google Shape;109;p7"/>
          <p:cNvSpPr txBox="1"/>
          <p:nvPr>
            <p:ph idx="4" type="body"/>
          </p:nvPr>
        </p:nvSpPr>
        <p:spPr>
          <a:xfrm>
            <a:off x="15804525" y="907675"/>
            <a:ext cx="1401000" cy="369600"/>
          </a:xfrm>
          <a:prstGeom prst="rect">
            <a:avLst/>
          </a:prstGeom>
        </p:spPr>
        <p:txBody>
          <a:bodyPr anchorCtr="0" anchor="t" bIns="45700" lIns="91425" spcFirstLastPara="1" rIns="91425" wrap="square" tIns="45700">
            <a:normAutofit/>
          </a:bodyPr>
          <a:lstStyle>
            <a:lvl1pPr indent="-381000" lvl="0" marL="457200" rtl="0" algn="r">
              <a:spcBef>
                <a:spcPts val="640"/>
              </a:spcBef>
              <a:spcAft>
                <a:spcPts val="0"/>
              </a:spcAft>
              <a:buClr>
                <a:srgbClr val="A7A5A6"/>
              </a:buClr>
              <a:buSzPts val="2400"/>
              <a:buChar char="•"/>
              <a:defRPr sz="2400">
                <a:solidFill>
                  <a:srgbClr val="A7A5A6"/>
                </a:solidFill>
              </a:defRPr>
            </a:lvl1pPr>
            <a:lvl2pPr indent="-381000" lvl="1" marL="914400" rtl="0" algn="r">
              <a:spcBef>
                <a:spcPts val="560"/>
              </a:spcBef>
              <a:spcAft>
                <a:spcPts val="0"/>
              </a:spcAft>
              <a:buClr>
                <a:srgbClr val="A7A5A6"/>
              </a:buClr>
              <a:buSzPts val="2400"/>
              <a:buChar char="–"/>
              <a:defRPr sz="2400">
                <a:solidFill>
                  <a:srgbClr val="A7A5A6"/>
                </a:solidFill>
              </a:defRPr>
            </a:lvl2pPr>
            <a:lvl3pPr indent="-381000" lvl="2" marL="1371600" rtl="0" algn="r">
              <a:spcBef>
                <a:spcPts val="480"/>
              </a:spcBef>
              <a:spcAft>
                <a:spcPts val="0"/>
              </a:spcAft>
              <a:buClr>
                <a:srgbClr val="A7A5A6"/>
              </a:buClr>
              <a:buSzPts val="2400"/>
              <a:buFont typeface="Heebo"/>
              <a:buChar char="•"/>
              <a:defRPr b="1" sz="2400">
                <a:solidFill>
                  <a:srgbClr val="A7A5A6"/>
                </a:solidFill>
                <a:latin typeface="Heebo"/>
                <a:ea typeface="Heebo"/>
                <a:cs typeface="Heebo"/>
                <a:sym typeface="Heebo"/>
              </a:defRPr>
            </a:lvl3pPr>
            <a:lvl4pPr indent="-381000" lvl="3" marL="1828800" rtl="0" algn="r">
              <a:spcBef>
                <a:spcPts val="400"/>
              </a:spcBef>
              <a:spcAft>
                <a:spcPts val="0"/>
              </a:spcAft>
              <a:buSzPts val="2400"/>
              <a:buChar char="–"/>
              <a:defRPr sz="2400"/>
            </a:lvl4pPr>
            <a:lvl5pPr indent="-381000" lvl="4" marL="2286000" rtl="0" algn="r">
              <a:spcBef>
                <a:spcPts val="400"/>
              </a:spcBef>
              <a:spcAft>
                <a:spcPts val="0"/>
              </a:spcAft>
              <a:buClr>
                <a:srgbClr val="A7A5A6"/>
              </a:buClr>
              <a:buSzPts val="2400"/>
              <a:buChar char="»"/>
              <a:defRPr b="1" sz="2400">
                <a:solidFill>
                  <a:srgbClr val="A7A5A6"/>
                </a:solidFill>
              </a:defRPr>
            </a:lvl5pPr>
            <a:lvl6pPr indent="-381000" lvl="5" marL="2743200" rtl="0" algn="r">
              <a:spcBef>
                <a:spcPts val="400"/>
              </a:spcBef>
              <a:spcAft>
                <a:spcPts val="0"/>
              </a:spcAft>
              <a:buClr>
                <a:srgbClr val="A7A5A6"/>
              </a:buClr>
              <a:buSzPts val="2400"/>
              <a:buChar char="•"/>
              <a:defRPr b="1" sz="2400">
                <a:solidFill>
                  <a:srgbClr val="A7A5A6"/>
                </a:solidFill>
              </a:defRPr>
            </a:lvl6pPr>
            <a:lvl7pPr indent="-381000" lvl="6" marL="3200400" rtl="0" algn="r">
              <a:spcBef>
                <a:spcPts val="400"/>
              </a:spcBef>
              <a:spcAft>
                <a:spcPts val="0"/>
              </a:spcAft>
              <a:buClr>
                <a:srgbClr val="A7A5A6"/>
              </a:buClr>
              <a:buSzPts val="2400"/>
              <a:buChar char="•"/>
              <a:defRPr b="1" sz="2400">
                <a:solidFill>
                  <a:srgbClr val="A7A5A6"/>
                </a:solidFill>
              </a:defRPr>
            </a:lvl7pPr>
            <a:lvl8pPr indent="-381000" lvl="7" marL="3657600" rtl="0" algn="r">
              <a:spcBef>
                <a:spcPts val="400"/>
              </a:spcBef>
              <a:spcAft>
                <a:spcPts val="0"/>
              </a:spcAft>
              <a:buClr>
                <a:srgbClr val="A7A5A6"/>
              </a:buClr>
              <a:buSzPts val="2400"/>
              <a:buChar char="•"/>
              <a:defRPr b="1" sz="2400">
                <a:solidFill>
                  <a:srgbClr val="A7A5A6"/>
                </a:solidFill>
              </a:defRPr>
            </a:lvl8pPr>
            <a:lvl9pPr indent="-381000" lvl="8" marL="4114800" rtl="0" algn="r">
              <a:spcBef>
                <a:spcPts val="400"/>
              </a:spcBef>
              <a:spcAft>
                <a:spcPts val="0"/>
              </a:spcAft>
              <a:buClr>
                <a:srgbClr val="A7A5A6"/>
              </a:buClr>
              <a:buSzPts val="2400"/>
              <a:buChar char="•"/>
              <a:defRPr b="1" sz="2400">
                <a:solidFill>
                  <a:srgbClr val="A7A5A6"/>
                </a:solidFill>
              </a:defRPr>
            </a:lvl9pPr>
          </a:lstStyle>
          <a:p/>
        </p:txBody>
      </p:sp>
      <p:grpSp>
        <p:nvGrpSpPr>
          <p:cNvPr id="110" name="Google Shape;110;p7"/>
          <p:cNvGrpSpPr/>
          <p:nvPr/>
        </p:nvGrpSpPr>
        <p:grpSpPr>
          <a:xfrm>
            <a:off x="749936" y="1720968"/>
            <a:ext cx="16788753" cy="6845108"/>
            <a:chOff x="0" y="0"/>
            <a:chExt cx="4421700" cy="1802815"/>
          </a:xfrm>
        </p:grpSpPr>
        <p:sp>
          <p:nvSpPr>
            <p:cNvPr id="111" name="Google Shape;111;p7"/>
            <p:cNvSpPr/>
            <p:nvPr/>
          </p:nvSpPr>
          <p:spPr>
            <a:xfrm>
              <a:off x="0" y="0"/>
              <a:ext cx="4421564" cy="1802815"/>
            </a:xfrm>
            <a:custGeom>
              <a:rect b="b" l="l" r="r" t="t"/>
              <a:pathLst>
                <a:path extrusionOk="0" h="1802815" w="4421564">
                  <a:moveTo>
                    <a:pt x="0" y="0"/>
                  </a:moveTo>
                  <a:lnTo>
                    <a:pt x="4421564" y="0"/>
                  </a:lnTo>
                  <a:lnTo>
                    <a:pt x="4421564" y="1802815"/>
                  </a:lnTo>
                  <a:lnTo>
                    <a:pt x="0" y="1802815"/>
                  </a:lnTo>
                  <a:close/>
                </a:path>
              </a:pathLst>
            </a:custGeom>
            <a:solidFill>
              <a:srgbClr val="FFFFFF"/>
            </a:solidFill>
            <a:ln>
              <a:noFill/>
            </a:ln>
          </p:spPr>
        </p:sp>
        <p:sp>
          <p:nvSpPr>
            <p:cNvPr id="112" name="Google Shape;112;p7"/>
            <p:cNvSpPr txBox="1"/>
            <p:nvPr/>
          </p:nvSpPr>
          <p:spPr>
            <a:xfrm>
              <a:off x="0" y="28575"/>
              <a:ext cx="4421700" cy="1774200"/>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3" name="Google Shape;113;p7"/>
          <p:cNvSpPr/>
          <p:nvPr/>
        </p:nvSpPr>
        <p:spPr>
          <a:xfrm rot="5400000">
            <a:off x="1274214" y="8807402"/>
            <a:ext cx="674651" cy="779533"/>
          </a:xfrm>
          <a:custGeom>
            <a:rect b="b" l="l" r="r" t="t"/>
            <a:pathLst>
              <a:path extrusionOk="0" h="1039378" w="899535">
                <a:moveTo>
                  <a:pt x="0" y="0"/>
                </a:moveTo>
                <a:lnTo>
                  <a:pt x="899535" y="0"/>
                </a:lnTo>
                <a:lnTo>
                  <a:pt x="899535" y="1039379"/>
                </a:lnTo>
                <a:lnTo>
                  <a:pt x="0" y="1039379"/>
                </a:lnTo>
                <a:lnTo>
                  <a:pt x="0" y="0"/>
                </a:lnTo>
                <a:close/>
              </a:path>
            </a:pathLst>
          </a:custGeom>
          <a:blipFill rotWithShape="1">
            <a:blip r:embed="rId2">
              <a:alphaModFix/>
            </a:blip>
            <a:stretch>
              <a:fillRect b="0" l="0" r="0" t="0"/>
            </a:stretch>
          </a:blipFill>
          <a:ln>
            <a:noFill/>
          </a:ln>
        </p:spPr>
      </p:sp>
      <p:cxnSp>
        <p:nvCxnSpPr>
          <p:cNvPr id="114" name="Google Shape;114;p7"/>
          <p:cNvCxnSpPr/>
          <p:nvPr/>
        </p:nvCxnSpPr>
        <p:spPr>
          <a:xfrm>
            <a:off x="2767048" y="1100633"/>
            <a:ext cx="5832300" cy="0"/>
          </a:xfrm>
          <a:prstGeom prst="straightConnector1">
            <a:avLst/>
          </a:prstGeom>
          <a:noFill/>
          <a:ln cap="flat" cmpd="sng" w="38100">
            <a:solidFill>
              <a:srgbClr val="A7A5A6"/>
            </a:solidFill>
            <a:prstDash val="lgDash"/>
            <a:round/>
            <a:headEnd len="sm" w="sm" type="none"/>
            <a:tailEnd len="sm" w="sm" type="none"/>
          </a:ln>
        </p:spPr>
      </p:cxnSp>
      <p:sp>
        <p:nvSpPr>
          <p:cNvPr id="115" name="Google Shape;115;p7"/>
          <p:cNvSpPr/>
          <p:nvPr/>
        </p:nvSpPr>
        <p:spPr>
          <a:xfrm rot="5400000">
            <a:off x="8806674" y="710866"/>
            <a:ext cx="674651" cy="779534"/>
          </a:xfrm>
          <a:custGeom>
            <a:rect b="b" l="l" r="r" t="t"/>
            <a:pathLst>
              <a:path extrusionOk="0" h="779534" w="674651">
                <a:moveTo>
                  <a:pt x="0" y="0"/>
                </a:moveTo>
                <a:lnTo>
                  <a:pt x="674652" y="0"/>
                </a:lnTo>
                <a:lnTo>
                  <a:pt x="674652" y="779534"/>
                </a:lnTo>
                <a:lnTo>
                  <a:pt x="0" y="779534"/>
                </a:lnTo>
                <a:lnTo>
                  <a:pt x="0" y="0"/>
                </a:lnTo>
                <a:close/>
              </a:path>
            </a:pathLst>
          </a:custGeom>
          <a:blipFill rotWithShape="1">
            <a:blip r:embed="rId2">
              <a:alphaModFix/>
            </a:blip>
            <a:stretch>
              <a:fillRect b="0" l="0" r="0" t="0"/>
            </a:stretch>
          </a:blipFill>
          <a:ln>
            <a:noFill/>
          </a:ln>
        </p:spPr>
      </p:sp>
      <p:cxnSp>
        <p:nvCxnSpPr>
          <p:cNvPr id="116" name="Google Shape;116;p7"/>
          <p:cNvCxnSpPr/>
          <p:nvPr/>
        </p:nvCxnSpPr>
        <p:spPr>
          <a:xfrm>
            <a:off x="9623431" y="1100633"/>
            <a:ext cx="6545400" cy="0"/>
          </a:xfrm>
          <a:prstGeom prst="straightConnector1">
            <a:avLst/>
          </a:prstGeom>
          <a:noFill/>
          <a:ln cap="flat" cmpd="sng" w="38100">
            <a:solidFill>
              <a:srgbClr val="A7A5A6"/>
            </a:solidFill>
            <a:prstDash val="lgDash"/>
            <a:round/>
            <a:headEnd len="sm" w="sm" type="none"/>
            <a:tailEnd len="sm" w="sm" type="none"/>
          </a:ln>
        </p:spPr>
      </p:cxnSp>
      <p:sp>
        <p:nvSpPr>
          <p:cNvPr id="117" name="Google Shape;117;p7"/>
          <p:cNvSpPr txBox="1"/>
          <p:nvPr>
            <p:ph idx="5" type="subTitle"/>
          </p:nvPr>
        </p:nvSpPr>
        <p:spPr>
          <a:xfrm>
            <a:off x="1221775" y="1912850"/>
            <a:ext cx="5096700" cy="1190100"/>
          </a:xfrm>
          <a:prstGeom prst="rect">
            <a:avLst/>
          </a:prstGeom>
        </p:spPr>
        <p:txBody>
          <a:bodyPr anchorCtr="0" anchor="t" bIns="45700" lIns="91425" spcFirstLastPara="1" rIns="91425" wrap="square" tIns="45700">
            <a:normAutofit/>
          </a:bodyPr>
          <a:lstStyle>
            <a:lvl1pPr lvl="0" rtl="0">
              <a:spcBef>
                <a:spcPts val="640"/>
              </a:spcBef>
              <a:spcAft>
                <a:spcPts val="0"/>
              </a:spcAft>
              <a:buSzPts val="8000"/>
              <a:buNone/>
              <a:defRPr/>
            </a:lvl1pPr>
            <a:lvl2pPr lvl="1" rtl="0">
              <a:spcBef>
                <a:spcPts val="560"/>
              </a:spcBef>
              <a:spcAft>
                <a:spcPts val="0"/>
              </a:spcAft>
              <a:buSzPts val="3200"/>
              <a:buNone/>
              <a:defRPr/>
            </a:lvl2pPr>
            <a:lvl3pPr lvl="2" rtl="0">
              <a:spcBef>
                <a:spcPts val="480"/>
              </a:spcBef>
              <a:spcAft>
                <a:spcPts val="0"/>
              </a:spcAft>
              <a:buSzPts val="21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118" name="Google Shape;118;p7"/>
          <p:cNvSpPr/>
          <p:nvPr>
            <p:ph idx="6" type="pic"/>
          </p:nvPr>
        </p:nvSpPr>
        <p:spPr>
          <a:xfrm>
            <a:off x="1210225" y="3630700"/>
            <a:ext cx="5096700" cy="4587600"/>
          </a:xfrm>
          <a:prstGeom prst="rect">
            <a:avLst/>
          </a:prstGeom>
          <a:noFill/>
          <a:ln>
            <a:noFill/>
          </a:ln>
        </p:spPr>
      </p:sp>
      <p:sp>
        <p:nvSpPr>
          <p:cNvPr id="119" name="Google Shape;119;p7"/>
          <p:cNvSpPr/>
          <p:nvPr>
            <p:ph idx="7" type="pic"/>
          </p:nvPr>
        </p:nvSpPr>
        <p:spPr>
          <a:xfrm>
            <a:off x="6676450" y="2066750"/>
            <a:ext cx="3657900" cy="6151500"/>
          </a:xfrm>
          <a:prstGeom prst="rect">
            <a:avLst/>
          </a:prstGeom>
          <a:noFill/>
          <a:ln>
            <a:noFill/>
          </a:ln>
        </p:spPr>
      </p:sp>
      <p:sp>
        <p:nvSpPr>
          <p:cNvPr id="120" name="Google Shape;120;p7"/>
          <p:cNvSpPr/>
          <p:nvPr>
            <p:ph idx="8" type="pic"/>
          </p:nvPr>
        </p:nvSpPr>
        <p:spPr>
          <a:xfrm>
            <a:off x="10692325" y="2073063"/>
            <a:ext cx="6523200" cy="2868300"/>
          </a:xfrm>
          <a:prstGeom prst="rect">
            <a:avLst/>
          </a:prstGeom>
          <a:noFill/>
          <a:ln>
            <a:noFill/>
          </a:ln>
        </p:spPr>
      </p:sp>
      <p:sp>
        <p:nvSpPr>
          <p:cNvPr id="121" name="Google Shape;121;p7"/>
          <p:cNvSpPr/>
          <p:nvPr>
            <p:ph idx="9" type="pic"/>
          </p:nvPr>
        </p:nvSpPr>
        <p:spPr>
          <a:xfrm>
            <a:off x="10692400" y="5349988"/>
            <a:ext cx="6523200" cy="28683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rgbClr val="142840"/>
              </a:buClr>
              <a:buSzPts val="20000"/>
              <a:buFont typeface="Heebo"/>
              <a:buNone/>
              <a:defRPr b="1" i="0" sz="20000" u="none" cap="none" strike="noStrike">
                <a:solidFill>
                  <a:srgbClr val="142840"/>
                </a:solidFill>
                <a:latin typeface="Heebo"/>
                <a:ea typeface="Heebo"/>
                <a:cs typeface="Heebo"/>
                <a:sym typeface="Heeb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736600" lvl="0" marL="457200" marR="0" rtl="0" algn="l">
              <a:spcBef>
                <a:spcPts val="640"/>
              </a:spcBef>
              <a:spcAft>
                <a:spcPts val="0"/>
              </a:spcAft>
              <a:buClr>
                <a:srgbClr val="142840"/>
              </a:buClr>
              <a:buSzPts val="8000"/>
              <a:buFont typeface="Heebo"/>
              <a:buChar char="•"/>
              <a:defRPr b="1" i="0" sz="8000" u="none" cap="none" strike="noStrike">
                <a:solidFill>
                  <a:srgbClr val="142840"/>
                </a:solidFill>
                <a:latin typeface="Heebo"/>
                <a:ea typeface="Heebo"/>
                <a:cs typeface="Heebo"/>
                <a:sym typeface="Heebo"/>
              </a:defRPr>
            </a:lvl1pPr>
            <a:lvl2pPr indent="-431800" lvl="1" marL="914400" marR="0" rtl="0" algn="l">
              <a:spcBef>
                <a:spcPts val="560"/>
              </a:spcBef>
              <a:spcAft>
                <a:spcPts val="0"/>
              </a:spcAft>
              <a:buClr>
                <a:srgbClr val="142840"/>
              </a:buClr>
              <a:buSzPts val="3200"/>
              <a:buFont typeface="Heebo"/>
              <a:buChar char="–"/>
              <a:defRPr b="1" i="0" sz="3200" u="none" cap="none" strike="noStrike">
                <a:solidFill>
                  <a:srgbClr val="142840"/>
                </a:solidFill>
                <a:latin typeface="Heebo"/>
                <a:ea typeface="Heebo"/>
                <a:cs typeface="Heebo"/>
                <a:sym typeface="Heebo"/>
              </a:defRPr>
            </a:lvl2pPr>
            <a:lvl3pPr indent="-361950" lvl="2" marL="1371600" marR="0" rtl="0" algn="l">
              <a:spcBef>
                <a:spcPts val="480"/>
              </a:spcBef>
              <a:spcAft>
                <a:spcPts val="0"/>
              </a:spcAft>
              <a:buClr>
                <a:srgbClr val="595959"/>
              </a:buClr>
              <a:buSzPts val="2100"/>
              <a:buFont typeface="Heebo Medium"/>
              <a:buChar char="•"/>
              <a:defRPr i="0" sz="2100" u="none" cap="none" strike="noStrike">
                <a:solidFill>
                  <a:srgbClr val="595959"/>
                </a:solidFill>
                <a:latin typeface="Heebo Medium"/>
                <a:ea typeface="Heebo Medium"/>
                <a:cs typeface="Heebo Medium"/>
                <a:sym typeface="Heebo Medium"/>
              </a:defRPr>
            </a:lvl3pPr>
            <a:lvl4pPr indent="-355600" lvl="3" marL="1828800" marR="0" rtl="0" algn="l">
              <a:spcBef>
                <a:spcPts val="400"/>
              </a:spcBef>
              <a:spcAft>
                <a:spcPts val="0"/>
              </a:spcAft>
              <a:buClr>
                <a:srgbClr val="A7A5A6"/>
              </a:buClr>
              <a:buSzPts val="2000"/>
              <a:buFont typeface="Heebo"/>
              <a:buChar char="–"/>
              <a:defRPr b="1" i="0" sz="2000" u="none" cap="none" strike="noStrike">
                <a:solidFill>
                  <a:srgbClr val="A7A5A6"/>
                </a:solidFill>
                <a:latin typeface="Heebo"/>
                <a:ea typeface="Heebo"/>
                <a:cs typeface="Heebo"/>
                <a:sym typeface="Heebo"/>
              </a:defRPr>
            </a:lvl4pPr>
            <a:lvl5pPr indent="-355600" lvl="4" marL="2286000" marR="0" rtl="0" algn="l">
              <a:spcBef>
                <a:spcPts val="400"/>
              </a:spcBef>
              <a:spcAft>
                <a:spcPts val="0"/>
              </a:spcAft>
              <a:buClr>
                <a:srgbClr val="142840"/>
              </a:buClr>
              <a:buSzPts val="2000"/>
              <a:buFont typeface="Heebo"/>
              <a:buChar char="»"/>
              <a:defRPr i="0" sz="2000" u="none" cap="none" strike="noStrike">
                <a:solidFill>
                  <a:srgbClr val="142840"/>
                </a:solidFill>
                <a:latin typeface="Heebo"/>
                <a:ea typeface="Heebo"/>
                <a:cs typeface="Heebo"/>
                <a:sym typeface="Heebo"/>
              </a:defRPr>
            </a:lvl5pPr>
            <a:lvl6pPr indent="-355600" lvl="5" marL="2743200" marR="0" rtl="0" algn="l">
              <a:spcBef>
                <a:spcPts val="400"/>
              </a:spcBef>
              <a:spcAft>
                <a:spcPts val="0"/>
              </a:spcAft>
              <a:buClr>
                <a:srgbClr val="142840"/>
              </a:buClr>
              <a:buSzPts val="2000"/>
              <a:buFont typeface="Heebo"/>
              <a:buChar char="•"/>
              <a:defRPr i="0" sz="2000" u="none" cap="none" strike="noStrike">
                <a:solidFill>
                  <a:srgbClr val="142840"/>
                </a:solidFill>
                <a:latin typeface="Heebo"/>
                <a:ea typeface="Heebo"/>
                <a:cs typeface="Heebo"/>
                <a:sym typeface="Heebo"/>
              </a:defRPr>
            </a:lvl6pPr>
            <a:lvl7pPr indent="-355600" lvl="6" marL="3200400" marR="0" rtl="0" algn="l">
              <a:spcBef>
                <a:spcPts val="400"/>
              </a:spcBef>
              <a:spcAft>
                <a:spcPts val="0"/>
              </a:spcAft>
              <a:buClr>
                <a:srgbClr val="142840"/>
              </a:buClr>
              <a:buSzPts val="2000"/>
              <a:buFont typeface="Heebo"/>
              <a:buChar char="•"/>
              <a:defRPr i="0" sz="2000" u="none" cap="none" strike="noStrike">
                <a:solidFill>
                  <a:srgbClr val="142840"/>
                </a:solidFill>
                <a:latin typeface="Heebo"/>
                <a:ea typeface="Heebo"/>
                <a:cs typeface="Heebo"/>
                <a:sym typeface="Heebo"/>
              </a:defRPr>
            </a:lvl7pPr>
            <a:lvl8pPr indent="-355600" lvl="7" marL="3657600" marR="0" rtl="0" algn="l">
              <a:spcBef>
                <a:spcPts val="400"/>
              </a:spcBef>
              <a:spcAft>
                <a:spcPts val="0"/>
              </a:spcAft>
              <a:buClr>
                <a:srgbClr val="142840"/>
              </a:buClr>
              <a:buSzPts val="2000"/>
              <a:buFont typeface="Heebo"/>
              <a:buChar char="•"/>
              <a:defRPr i="0" sz="2000" u="none" cap="none" strike="noStrike">
                <a:solidFill>
                  <a:srgbClr val="142840"/>
                </a:solidFill>
                <a:latin typeface="Heebo"/>
                <a:ea typeface="Heebo"/>
                <a:cs typeface="Heebo"/>
                <a:sym typeface="Heebo"/>
              </a:defRPr>
            </a:lvl8pPr>
            <a:lvl9pPr indent="-355600" lvl="8" marL="4114800" marR="0" rtl="0" algn="l">
              <a:spcBef>
                <a:spcPts val="400"/>
              </a:spcBef>
              <a:spcAft>
                <a:spcPts val="0"/>
              </a:spcAft>
              <a:buClr>
                <a:srgbClr val="142840"/>
              </a:buClr>
              <a:buSzPts val="2000"/>
              <a:buFont typeface="Heebo"/>
              <a:buChar char="•"/>
              <a:defRPr i="0" sz="2000" u="none" cap="none" strike="noStrike">
                <a:solidFill>
                  <a:srgbClr val="142840"/>
                </a:solidFill>
                <a:latin typeface="Heebo"/>
                <a:ea typeface="Heebo"/>
                <a:cs typeface="Heebo"/>
                <a:sym typeface="Heebo"/>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11.png"/><Relationship Id="rId6" Type="http://schemas.openxmlformats.org/officeDocument/2006/relationships/image" Target="../media/image8.png"/><Relationship Id="rId7"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22.png"/><Relationship Id="rId5" Type="http://schemas.openxmlformats.org/officeDocument/2006/relationships/image" Target="../media/image20.png"/><Relationship Id="rId6"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1.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5.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8.png"/><Relationship Id="rId4" Type="http://schemas.openxmlformats.org/officeDocument/2006/relationships/image" Target="../media/image27.png"/><Relationship Id="rId5"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10.png"/><Relationship Id="rId5" Type="http://schemas.openxmlformats.org/officeDocument/2006/relationships/image" Target="../media/image12.png"/><Relationship Id="rId6" Type="http://schemas.openxmlformats.org/officeDocument/2006/relationships/image" Target="../media/image14.png"/><Relationship Id="rId7"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grpSp>
        <p:nvGrpSpPr>
          <p:cNvPr id="126" name="Google Shape;126;p8"/>
          <p:cNvGrpSpPr/>
          <p:nvPr/>
        </p:nvGrpSpPr>
        <p:grpSpPr>
          <a:xfrm>
            <a:off x="540444" y="493243"/>
            <a:ext cx="17207112" cy="9300515"/>
            <a:chOff x="0" y="0"/>
            <a:chExt cx="22942816" cy="12400687"/>
          </a:xfrm>
        </p:grpSpPr>
        <p:grpSp>
          <p:nvGrpSpPr>
            <p:cNvPr id="127" name="Google Shape;127;p8"/>
            <p:cNvGrpSpPr/>
            <p:nvPr/>
          </p:nvGrpSpPr>
          <p:grpSpPr>
            <a:xfrm>
              <a:off x="0" y="0"/>
              <a:ext cx="22942816" cy="12400687"/>
              <a:chOff x="0" y="0"/>
              <a:chExt cx="4531914" cy="2449518"/>
            </a:xfrm>
          </p:grpSpPr>
          <p:sp>
            <p:nvSpPr>
              <p:cNvPr id="128" name="Google Shape;128;p8"/>
              <p:cNvSpPr/>
              <p:nvPr/>
            </p:nvSpPr>
            <p:spPr>
              <a:xfrm>
                <a:off x="0" y="0"/>
                <a:ext cx="4531914" cy="2449518"/>
              </a:xfrm>
              <a:custGeom>
                <a:rect b="b" l="l" r="r" t="t"/>
                <a:pathLst>
                  <a:path extrusionOk="0" h="2449518" w="4531914">
                    <a:moveTo>
                      <a:pt x="11248" y="0"/>
                    </a:moveTo>
                    <a:lnTo>
                      <a:pt x="4520666" y="0"/>
                    </a:lnTo>
                    <a:cubicBezTo>
                      <a:pt x="4526878" y="0"/>
                      <a:pt x="4531914" y="5036"/>
                      <a:pt x="4531914" y="11248"/>
                    </a:cubicBezTo>
                    <a:lnTo>
                      <a:pt x="4531914" y="2438270"/>
                    </a:lnTo>
                    <a:cubicBezTo>
                      <a:pt x="4531914" y="2444482"/>
                      <a:pt x="4526878" y="2449518"/>
                      <a:pt x="4520666" y="2449518"/>
                    </a:cubicBezTo>
                    <a:lnTo>
                      <a:pt x="11248" y="2449518"/>
                    </a:lnTo>
                    <a:cubicBezTo>
                      <a:pt x="5036" y="2449518"/>
                      <a:pt x="0" y="2444482"/>
                      <a:pt x="0" y="2438270"/>
                    </a:cubicBezTo>
                    <a:lnTo>
                      <a:pt x="0" y="11248"/>
                    </a:lnTo>
                    <a:cubicBezTo>
                      <a:pt x="0" y="5036"/>
                      <a:pt x="5036" y="0"/>
                      <a:pt x="11248" y="0"/>
                    </a:cubicBezTo>
                    <a:close/>
                  </a:path>
                </a:pathLst>
              </a:custGeom>
              <a:solidFill>
                <a:srgbClr val="142840"/>
              </a:solidFill>
              <a:ln cap="rnd" cmpd="sng" w="114300">
                <a:solidFill>
                  <a:srgbClr val="1428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8"/>
              <p:cNvSpPr txBox="1"/>
              <p:nvPr/>
            </p:nvSpPr>
            <p:spPr>
              <a:xfrm>
                <a:off x="0" y="28575"/>
                <a:ext cx="4531914" cy="2420943"/>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0" name="Google Shape;130;p8"/>
            <p:cNvGrpSpPr/>
            <p:nvPr/>
          </p:nvGrpSpPr>
          <p:grpSpPr>
            <a:xfrm>
              <a:off x="279323" y="1636968"/>
              <a:ext cx="22384169" cy="9126751"/>
              <a:chOff x="0" y="0"/>
              <a:chExt cx="4421564" cy="1802815"/>
            </a:xfrm>
          </p:grpSpPr>
          <p:sp>
            <p:nvSpPr>
              <p:cNvPr id="131" name="Google Shape;131;p8"/>
              <p:cNvSpPr/>
              <p:nvPr/>
            </p:nvSpPr>
            <p:spPr>
              <a:xfrm>
                <a:off x="0" y="0"/>
                <a:ext cx="4421564" cy="1802815"/>
              </a:xfrm>
              <a:custGeom>
                <a:rect b="b" l="l" r="r" t="t"/>
                <a:pathLst>
                  <a:path extrusionOk="0" h="1802815" w="4421564">
                    <a:moveTo>
                      <a:pt x="0" y="0"/>
                    </a:moveTo>
                    <a:lnTo>
                      <a:pt x="4421564" y="0"/>
                    </a:lnTo>
                    <a:lnTo>
                      <a:pt x="4421564" y="1802815"/>
                    </a:lnTo>
                    <a:lnTo>
                      <a:pt x="0" y="1802815"/>
                    </a:lnTo>
                    <a:close/>
                  </a:path>
                </a:pathLst>
              </a:custGeom>
              <a:solidFill>
                <a:srgbClr val="FFFFFF"/>
              </a:solidFill>
              <a:ln>
                <a:noFill/>
              </a:ln>
            </p:spPr>
          </p:sp>
          <p:sp>
            <p:nvSpPr>
              <p:cNvPr id="132" name="Google Shape;132;p8"/>
              <p:cNvSpPr txBox="1"/>
              <p:nvPr/>
            </p:nvSpPr>
            <p:spPr>
              <a:xfrm>
                <a:off x="0" y="28575"/>
                <a:ext cx="4421564" cy="1774240"/>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3" name="Google Shape;133;p8"/>
            <p:cNvSpPr/>
            <p:nvPr/>
          </p:nvSpPr>
          <p:spPr>
            <a:xfrm>
              <a:off x="1812172" y="2379481"/>
              <a:ext cx="14602450" cy="7844173"/>
            </a:xfrm>
            <a:custGeom>
              <a:rect b="b" l="l" r="r" t="t"/>
              <a:pathLst>
                <a:path extrusionOk="0" h="7844173" w="14602450">
                  <a:moveTo>
                    <a:pt x="0" y="0"/>
                  </a:moveTo>
                  <a:lnTo>
                    <a:pt x="14602450" y="0"/>
                  </a:lnTo>
                  <a:lnTo>
                    <a:pt x="14602450" y="7844174"/>
                  </a:lnTo>
                  <a:lnTo>
                    <a:pt x="0" y="7844174"/>
                  </a:lnTo>
                  <a:lnTo>
                    <a:pt x="0" y="0"/>
                  </a:lnTo>
                  <a:close/>
                </a:path>
              </a:pathLst>
            </a:custGeom>
            <a:blipFill rotWithShape="1">
              <a:blip r:embed="rId3">
                <a:alphaModFix amt="62000"/>
              </a:blip>
              <a:stretch>
                <a:fillRect b="0" l="0" r="0" t="0"/>
              </a:stretch>
            </a:blipFill>
            <a:ln>
              <a:noFill/>
            </a:ln>
          </p:spPr>
        </p:sp>
        <p:cxnSp>
          <p:nvCxnSpPr>
            <p:cNvPr id="134" name="Google Shape;134;p8"/>
            <p:cNvCxnSpPr/>
            <p:nvPr/>
          </p:nvCxnSpPr>
          <p:spPr>
            <a:xfrm rot="10800000">
              <a:off x="16725873" y="0"/>
              <a:ext cx="0" cy="12400687"/>
            </a:xfrm>
            <a:prstGeom prst="straightConnector1">
              <a:avLst/>
            </a:prstGeom>
            <a:noFill/>
            <a:ln cap="rnd" cmpd="sng" w="152400">
              <a:solidFill>
                <a:srgbClr val="7B7979"/>
              </a:solidFill>
              <a:prstDash val="lgDash"/>
              <a:round/>
              <a:headEnd len="sm" w="sm" type="none"/>
              <a:tailEnd len="sm" w="sm" type="none"/>
            </a:ln>
          </p:spPr>
        </p:cxnSp>
        <p:sp>
          <p:nvSpPr>
            <p:cNvPr id="135" name="Google Shape;135;p8"/>
            <p:cNvSpPr/>
            <p:nvPr/>
          </p:nvSpPr>
          <p:spPr>
            <a:xfrm rot="-5400000">
              <a:off x="-2983744" y="5811784"/>
              <a:ext cx="8046622" cy="777119"/>
            </a:xfrm>
            <a:custGeom>
              <a:rect b="b" l="l" r="r" t="t"/>
              <a:pathLst>
                <a:path extrusionOk="0" h="777119" w="8046622">
                  <a:moveTo>
                    <a:pt x="0" y="0"/>
                  </a:moveTo>
                  <a:lnTo>
                    <a:pt x="8046623" y="0"/>
                  </a:lnTo>
                  <a:lnTo>
                    <a:pt x="8046623" y="777119"/>
                  </a:lnTo>
                  <a:lnTo>
                    <a:pt x="0" y="777119"/>
                  </a:lnTo>
                  <a:lnTo>
                    <a:pt x="0" y="0"/>
                  </a:lnTo>
                  <a:close/>
                </a:path>
              </a:pathLst>
            </a:custGeom>
            <a:blipFill rotWithShape="1">
              <a:blip r:embed="rId4">
                <a:alphaModFix amt="52000"/>
              </a:blip>
              <a:stretch>
                <a:fillRect b="-168319" l="-3154" r="-3155" t="0"/>
              </a:stretch>
            </a:blipFill>
            <a:ln>
              <a:noFill/>
            </a:ln>
          </p:spPr>
        </p:sp>
        <p:sp>
          <p:nvSpPr>
            <p:cNvPr id="136" name="Google Shape;136;p8"/>
            <p:cNvSpPr/>
            <p:nvPr/>
          </p:nvSpPr>
          <p:spPr>
            <a:xfrm rot="10800000">
              <a:off x="17424373" y="2065901"/>
              <a:ext cx="4781920" cy="627161"/>
            </a:xfrm>
            <a:custGeom>
              <a:rect b="b" l="l" r="r" t="t"/>
              <a:pathLst>
                <a:path extrusionOk="0" h="627161" w="4781920">
                  <a:moveTo>
                    <a:pt x="0" y="0"/>
                  </a:moveTo>
                  <a:lnTo>
                    <a:pt x="4781920" y="0"/>
                  </a:lnTo>
                  <a:lnTo>
                    <a:pt x="4781920" y="627161"/>
                  </a:lnTo>
                  <a:lnTo>
                    <a:pt x="0" y="627161"/>
                  </a:lnTo>
                  <a:lnTo>
                    <a:pt x="0" y="0"/>
                  </a:lnTo>
                  <a:close/>
                </a:path>
              </a:pathLst>
            </a:custGeom>
            <a:blipFill rotWithShape="1">
              <a:blip r:embed="rId4">
                <a:alphaModFix amt="52000"/>
              </a:blip>
              <a:stretch>
                <a:fillRect b="-206717" l="-9097" r="-68516" t="-23380"/>
              </a:stretch>
            </a:blipFill>
            <a:ln>
              <a:noFill/>
            </a:ln>
          </p:spPr>
        </p:sp>
      </p:grpSp>
      <p:sp>
        <p:nvSpPr>
          <p:cNvPr id="137" name="Google Shape;137;p8"/>
          <p:cNvSpPr txBox="1"/>
          <p:nvPr/>
        </p:nvSpPr>
        <p:spPr>
          <a:xfrm>
            <a:off x="2001306" y="3177668"/>
            <a:ext cx="10798500" cy="34695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1" i="0" lang="en-US" sz="20000" u="none" cap="none" strike="noStrike">
                <a:solidFill>
                  <a:srgbClr val="142840"/>
                </a:solidFill>
                <a:latin typeface="Heebo"/>
                <a:ea typeface="Heebo"/>
                <a:cs typeface="Heebo"/>
                <a:sym typeface="Heebo"/>
              </a:rPr>
              <a:t>Airline </a:t>
            </a:r>
            <a:endParaRPr/>
          </a:p>
          <a:p>
            <a:pPr indent="0" lvl="0" marL="0" marR="0" rtl="0" algn="l">
              <a:lnSpc>
                <a:spcPct val="70000"/>
              </a:lnSpc>
              <a:spcBef>
                <a:spcPts val="0"/>
              </a:spcBef>
              <a:spcAft>
                <a:spcPts val="0"/>
              </a:spcAft>
              <a:buNone/>
            </a:pPr>
            <a:r>
              <a:rPr b="1" i="0" lang="en-US" sz="12201" u="none" cap="none" strike="noStrike">
                <a:solidFill>
                  <a:srgbClr val="142840"/>
                </a:solidFill>
                <a:latin typeface="Heebo"/>
                <a:ea typeface="Heebo"/>
                <a:cs typeface="Heebo"/>
                <a:sym typeface="Heebo"/>
              </a:rPr>
              <a:t>Marketing Plan</a:t>
            </a:r>
            <a:endParaRPr/>
          </a:p>
        </p:txBody>
      </p:sp>
      <p:sp>
        <p:nvSpPr>
          <p:cNvPr id="138" name="Google Shape;138;p8"/>
          <p:cNvSpPr txBox="1"/>
          <p:nvPr/>
        </p:nvSpPr>
        <p:spPr>
          <a:xfrm>
            <a:off x="2115373" y="7062792"/>
            <a:ext cx="10557524" cy="4819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142840"/>
                </a:solidFill>
                <a:latin typeface="Heebo"/>
                <a:ea typeface="Heebo"/>
                <a:cs typeface="Heebo"/>
                <a:sym typeface="Heebo"/>
              </a:rPr>
              <a:t>A Presentation</a:t>
            </a:r>
            <a:endParaRPr/>
          </a:p>
        </p:txBody>
      </p:sp>
      <p:grpSp>
        <p:nvGrpSpPr>
          <p:cNvPr id="139" name="Google Shape;139;p8"/>
          <p:cNvGrpSpPr/>
          <p:nvPr/>
        </p:nvGrpSpPr>
        <p:grpSpPr>
          <a:xfrm>
            <a:off x="1221772" y="8859843"/>
            <a:ext cx="11326661" cy="674651"/>
            <a:chOff x="0" y="0"/>
            <a:chExt cx="15102215" cy="899535"/>
          </a:xfrm>
        </p:grpSpPr>
        <p:sp>
          <p:nvSpPr>
            <p:cNvPr id="140" name="Google Shape;140;p8"/>
            <p:cNvSpPr/>
            <p:nvPr/>
          </p:nvSpPr>
          <p:spPr>
            <a:xfrm rot="5400000">
              <a:off x="69922" y="-69922"/>
              <a:ext cx="899535" cy="1039378"/>
            </a:xfrm>
            <a:custGeom>
              <a:rect b="b" l="l" r="r" t="t"/>
              <a:pathLst>
                <a:path extrusionOk="0" h="1039378" w="899535">
                  <a:moveTo>
                    <a:pt x="0" y="0"/>
                  </a:moveTo>
                  <a:lnTo>
                    <a:pt x="899535" y="0"/>
                  </a:lnTo>
                  <a:lnTo>
                    <a:pt x="899535" y="1039379"/>
                  </a:lnTo>
                  <a:lnTo>
                    <a:pt x="0" y="1039379"/>
                  </a:lnTo>
                  <a:lnTo>
                    <a:pt x="0" y="0"/>
                  </a:lnTo>
                  <a:close/>
                </a:path>
              </a:pathLst>
            </a:custGeom>
            <a:blipFill rotWithShape="1">
              <a:blip r:embed="rId5">
                <a:alphaModFix/>
              </a:blip>
              <a:stretch>
                <a:fillRect b="0" l="0" r="0" t="0"/>
              </a:stretch>
            </a:blipFill>
            <a:ln>
              <a:noFill/>
            </a:ln>
          </p:spPr>
        </p:sp>
        <p:sp>
          <p:nvSpPr>
            <p:cNvPr id="141" name="Google Shape;141;p8"/>
            <p:cNvSpPr txBox="1"/>
            <p:nvPr/>
          </p:nvSpPr>
          <p:spPr>
            <a:xfrm>
              <a:off x="1366343" y="253552"/>
              <a:ext cx="13735872" cy="44005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Presented by SlidesCarnival</a:t>
              </a:r>
              <a:endParaRPr/>
            </a:p>
          </p:txBody>
        </p:sp>
      </p:grpSp>
      <p:sp>
        <p:nvSpPr>
          <p:cNvPr id="142" name="Google Shape;142;p8"/>
          <p:cNvSpPr txBox="1"/>
          <p:nvPr/>
        </p:nvSpPr>
        <p:spPr>
          <a:xfrm>
            <a:off x="13608723" y="965378"/>
            <a:ext cx="3586440" cy="31813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Boarding Pass</a:t>
            </a:r>
            <a:endParaRPr/>
          </a:p>
        </p:txBody>
      </p:sp>
      <p:grpSp>
        <p:nvGrpSpPr>
          <p:cNvPr id="143" name="Google Shape;143;p8"/>
          <p:cNvGrpSpPr/>
          <p:nvPr/>
        </p:nvGrpSpPr>
        <p:grpSpPr>
          <a:xfrm>
            <a:off x="13608723" y="2874033"/>
            <a:ext cx="3586440" cy="804228"/>
            <a:chOff x="0" y="57150"/>
            <a:chExt cx="4781920" cy="1072304"/>
          </a:xfrm>
        </p:grpSpPr>
        <p:sp>
          <p:nvSpPr>
            <p:cNvPr id="144" name="Google Shape;144;p8"/>
            <p:cNvSpPr txBox="1"/>
            <p:nvPr/>
          </p:nvSpPr>
          <p:spPr>
            <a:xfrm>
              <a:off x="0" y="57150"/>
              <a:ext cx="4781920" cy="50757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142840"/>
                  </a:solidFill>
                  <a:latin typeface="Heebo"/>
                  <a:ea typeface="Heebo"/>
                  <a:cs typeface="Heebo"/>
                  <a:sym typeface="Heebo"/>
                </a:rPr>
                <a:t>Passenger Name:</a:t>
              </a:r>
              <a:endParaRPr/>
            </a:p>
          </p:txBody>
        </p:sp>
        <p:sp>
          <p:nvSpPr>
            <p:cNvPr id="145" name="Google Shape;145;p8"/>
            <p:cNvSpPr txBox="1"/>
            <p:nvPr/>
          </p:nvSpPr>
          <p:spPr>
            <a:xfrm>
              <a:off x="0" y="621877"/>
              <a:ext cx="4781920" cy="50757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595959"/>
                  </a:solidFill>
                  <a:latin typeface="Heebo"/>
                  <a:ea typeface="Heebo"/>
                  <a:cs typeface="Heebo"/>
                  <a:sym typeface="Heebo"/>
                </a:rPr>
                <a:t>John Doe</a:t>
              </a:r>
              <a:endParaRPr/>
            </a:p>
          </p:txBody>
        </p:sp>
      </p:grpSp>
      <p:grpSp>
        <p:nvGrpSpPr>
          <p:cNvPr id="146" name="Google Shape;146;p8"/>
          <p:cNvGrpSpPr/>
          <p:nvPr/>
        </p:nvGrpSpPr>
        <p:grpSpPr>
          <a:xfrm>
            <a:off x="13608723" y="3996179"/>
            <a:ext cx="3586440" cy="804228"/>
            <a:chOff x="0" y="57150"/>
            <a:chExt cx="4781920" cy="1072304"/>
          </a:xfrm>
        </p:grpSpPr>
        <p:sp>
          <p:nvSpPr>
            <p:cNvPr id="147" name="Google Shape;147;p8"/>
            <p:cNvSpPr txBox="1"/>
            <p:nvPr/>
          </p:nvSpPr>
          <p:spPr>
            <a:xfrm>
              <a:off x="0" y="57150"/>
              <a:ext cx="4781920" cy="50757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142840"/>
                  </a:solidFill>
                  <a:latin typeface="Heebo"/>
                  <a:ea typeface="Heebo"/>
                  <a:cs typeface="Heebo"/>
                  <a:sym typeface="Heebo"/>
                </a:rPr>
                <a:t>Flight:</a:t>
              </a:r>
              <a:endParaRPr/>
            </a:p>
          </p:txBody>
        </p:sp>
        <p:sp>
          <p:nvSpPr>
            <p:cNvPr id="148" name="Google Shape;148;p8"/>
            <p:cNvSpPr txBox="1"/>
            <p:nvPr/>
          </p:nvSpPr>
          <p:spPr>
            <a:xfrm>
              <a:off x="0" y="621877"/>
              <a:ext cx="4781920" cy="50757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595959"/>
                  </a:solidFill>
                  <a:latin typeface="Heebo"/>
                  <a:ea typeface="Heebo"/>
                  <a:cs typeface="Heebo"/>
                  <a:sym typeface="Heebo"/>
                </a:rPr>
                <a:t>A1234</a:t>
              </a:r>
              <a:endParaRPr/>
            </a:p>
          </p:txBody>
        </p:sp>
      </p:grpSp>
      <p:grpSp>
        <p:nvGrpSpPr>
          <p:cNvPr id="149" name="Google Shape;149;p8"/>
          <p:cNvGrpSpPr/>
          <p:nvPr/>
        </p:nvGrpSpPr>
        <p:grpSpPr>
          <a:xfrm>
            <a:off x="13608723" y="5118325"/>
            <a:ext cx="3586440" cy="804228"/>
            <a:chOff x="0" y="57150"/>
            <a:chExt cx="4781920" cy="1072304"/>
          </a:xfrm>
        </p:grpSpPr>
        <p:sp>
          <p:nvSpPr>
            <p:cNvPr id="150" name="Google Shape;150;p8"/>
            <p:cNvSpPr txBox="1"/>
            <p:nvPr/>
          </p:nvSpPr>
          <p:spPr>
            <a:xfrm>
              <a:off x="0" y="57150"/>
              <a:ext cx="4781920" cy="50757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142840"/>
                  </a:solidFill>
                  <a:latin typeface="Heebo"/>
                  <a:ea typeface="Heebo"/>
                  <a:cs typeface="Heebo"/>
                  <a:sym typeface="Heebo"/>
                </a:rPr>
                <a:t>Seat:</a:t>
              </a:r>
              <a:endParaRPr/>
            </a:p>
          </p:txBody>
        </p:sp>
        <p:sp>
          <p:nvSpPr>
            <p:cNvPr id="151" name="Google Shape;151;p8"/>
            <p:cNvSpPr txBox="1"/>
            <p:nvPr/>
          </p:nvSpPr>
          <p:spPr>
            <a:xfrm>
              <a:off x="0" y="621877"/>
              <a:ext cx="4781920" cy="50757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595959"/>
                  </a:solidFill>
                  <a:latin typeface="Heebo"/>
                  <a:ea typeface="Heebo"/>
                  <a:cs typeface="Heebo"/>
                  <a:sym typeface="Heebo"/>
                </a:rPr>
                <a:t>1A</a:t>
              </a:r>
              <a:endParaRPr/>
            </a:p>
          </p:txBody>
        </p:sp>
      </p:grpSp>
      <p:grpSp>
        <p:nvGrpSpPr>
          <p:cNvPr id="152" name="Google Shape;152;p8"/>
          <p:cNvGrpSpPr/>
          <p:nvPr/>
        </p:nvGrpSpPr>
        <p:grpSpPr>
          <a:xfrm>
            <a:off x="13608723" y="7356757"/>
            <a:ext cx="3586440" cy="804228"/>
            <a:chOff x="0" y="57150"/>
            <a:chExt cx="4781920" cy="1072304"/>
          </a:xfrm>
        </p:grpSpPr>
        <p:sp>
          <p:nvSpPr>
            <p:cNvPr id="153" name="Google Shape;153;p8"/>
            <p:cNvSpPr txBox="1"/>
            <p:nvPr/>
          </p:nvSpPr>
          <p:spPr>
            <a:xfrm>
              <a:off x="0" y="57150"/>
              <a:ext cx="4781920" cy="50757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142840"/>
                  </a:solidFill>
                  <a:latin typeface="Heebo"/>
                  <a:ea typeface="Heebo"/>
                  <a:cs typeface="Heebo"/>
                  <a:sym typeface="Heebo"/>
                </a:rPr>
                <a:t>Date:</a:t>
              </a:r>
              <a:endParaRPr/>
            </a:p>
          </p:txBody>
        </p:sp>
        <p:sp>
          <p:nvSpPr>
            <p:cNvPr id="154" name="Google Shape;154;p8"/>
            <p:cNvSpPr txBox="1"/>
            <p:nvPr/>
          </p:nvSpPr>
          <p:spPr>
            <a:xfrm>
              <a:off x="0" y="621877"/>
              <a:ext cx="4781920" cy="50757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595959"/>
                  </a:solidFill>
                  <a:latin typeface="Heebo"/>
                  <a:ea typeface="Heebo"/>
                  <a:cs typeface="Heebo"/>
                  <a:sym typeface="Heebo"/>
                </a:rPr>
                <a:t>May 22, 2024</a:t>
              </a:r>
              <a:endParaRPr/>
            </a:p>
          </p:txBody>
        </p:sp>
      </p:grpSp>
      <p:grpSp>
        <p:nvGrpSpPr>
          <p:cNvPr id="155" name="Google Shape;155;p8"/>
          <p:cNvGrpSpPr/>
          <p:nvPr/>
        </p:nvGrpSpPr>
        <p:grpSpPr>
          <a:xfrm>
            <a:off x="13608723" y="6241640"/>
            <a:ext cx="3586440" cy="804228"/>
            <a:chOff x="0" y="57150"/>
            <a:chExt cx="4781920" cy="1072304"/>
          </a:xfrm>
        </p:grpSpPr>
        <p:sp>
          <p:nvSpPr>
            <p:cNvPr id="156" name="Google Shape;156;p8"/>
            <p:cNvSpPr txBox="1"/>
            <p:nvPr/>
          </p:nvSpPr>
          <p:spPr>
            <a:xfrm>
              <a:off x="0" y="57150"/>
              <a:ext cx="4781920" cy="50757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142840"/>
                  </a:solidFill>
                  <a:latin typeface="Heebo"/>
                  <a:ea typeface="Heebo"/>
                  <a:cs typeface="Heebo"/>
                  <a:sym typeface="Heebo"/>
                </a:rPr>
                <a:t>Gate:</a:t>
              </a:r>
              <a:endParaRPr/>
            </a:p>
          </p:txBody>
        </p:sp>
        <p:sp>
          <p:nvSpPr>
            <p:cNvPr id="157" name="Google Shape;157;p8"/>
            <p:cNvSpPr txBox="1"/>
            <p:nvPr/>
          </p:nvSpPr>
          <p:spPr>
            <a:xfrm>
              <a:off x="0" y="621877"/>
              <a:ext cx="4781920" cy="50757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595959"/>
                  </a:solidFill>
                  <a:latin typeface="Heebo"/>
                  <a:ea typeface="Heebo"/>
                  <a:cs typeface="Heebo"/>
                  <a:sym typeface="Heebo"/>
                </a:rPr>
                <a:t>A 12</a:t>
              </a:r>
              <a:endParaRPr/>
            </a:p>
          </p:txBody>
        </p:sp>
      </p:grpSp>
      <p:grpSp>
        <p:nvGrpSpPr>
          <p:cNvPr id="158" name="Google Shape;158;p8"/>
          <p:cNvGrpSpPr/>
          <p:nvPr/>
        </p:nvGrpSpPr>
        <p:grpSpPr>
          <a:xfrm>
            <a:off x="1221772" y="763308"/>
            <a:ext cx="11451123" cy="674651"/>
            <a:chOff x="0" y="0"/>
            <a:chExt cx="15268165" cy="899535"/>
          </a:xfrm>
        </p:grpSpPr>
        <p:sp>
          <p:nvSpPr>
            <p:cNvPr id="159" name="Google Shape;159;p8"/>
            <p:cNvSpPr txBox="1"/>
            <p:nvPr/>
          </p:nvSpPr>
          <p:spPr>
            <a:xfrm>
              <a:off x="0" y="253552"/>
              <a:ext cx="2762025" cy="44005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New York</a:t>
              </a:r>
              <a:endParaRPr/>
            </a:p>
          </p:txBody>
        </p:sp>
        <p:sp>
          <p:nvSpPr>
            <p:cNvPr id="160" name="Google Shape;160;p8"/>
            <p:cNvSpPr txBox="1"/>
            <p:nvPr/>
          </p:nvSpPr>
          <p:spPr>
            <a:xfrm>
              <a:off x="12506140" y="253552"/>
              <a:ext cx="2762025" cy="44005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Manila</a:t>
              </a:r>
              <a:endParaRPr/>
            </a:p>
          </p:txBody>
        </p:sp>
        <p:cxnSp>
          <p:nvCxnSpPr>
            <p:cNvPr id="161" name="Google Shape;161;p8"/>
            <p:cNvCxnSpPr/>
            <p:nvPr/>
          </p:nvCxnSpPr>
          <p:spPr>
            <a:xfrm>
              <a:off x="2060367" y="449767"/>
              <a:ext cx="4927027" cy="0"/>
            </a:xfrm>
            <a:prstGeom prst="straightConnector1">
              <a:avLst/>
            </a:prstGeom>
            <a:noFill/>
            <a:ln cap="flat" cmpd="sng" w="50800">
              <a:solidFill>
                <a:srgbClr val="A7A5A6"/>
              </a:solidFill>
              <a:prstDash val="lgDash"/>
              <a:round/>
              <a:headEnd len="sm" w="sm" type="none"/>
              <a:tailEnd len="sm" w="sm" type="none"/>
            </a:ln>
          </p:spPr>
        </p:cxnSp>
        <p:sp>
          <p:nvSpPr>
            <p:cNvPr id="162" name="Google Shape;162;p8"/>
            <p:cNvSpPr/>
            <p:nvPr/>
          </p:nvSpPr>
          <p:spPr>
            <a:xfrm rot="5400000">
              <a:off x="7235503" y="-69922"/>
              <a:ext cx="899535" cy="1039378"/>
            </a:xfrm>
            <a:custGeom>
              <a:rect b="b" l="l" r="r" t="t"/>
              <a:pathLst>
                <a:path extrusionOk="0" h="1039378" w="899535">
                  <a:moveTo>
                    <a:pt x="0" y="0"/>
                  </a:moveTo>
                  <a:lnTo>
                    <a:pt x="899535" y="0"/>
                  </a:lnTo>
                  <a:lnTo>
                    <a:pt x="899535" y="1039379"/>
                  </a:lnTo>
                  <a:lnTo>
                    <a:pt x="0" y="1039379"/>
                  </a:lnTo>
                  <a:lnTo>
                    <a:pt x="0" y="0"/>
                  </a:lnTo>
                  <a:close/>
                </a:path>
              </a:pathLst>
            </a:custGeom>
            <a:blipFill rotWithShape="1">
              <a:blip r:embed="rId5">
                <a:alphaModFix/>
              </a:blip>
              <a:stretch>
                <a:fillRect b="0" l="0" r="0" t="0"/>
              </a:stretch>
            </a:blipFill>
            <a:ln>
              <a:noFill/>
            </a:ln>
          </p:spPr>
        </p:sp>
        <p:cxnSp>
          <p:nvCxnSpPr>
            <p:cNvPr id="163" name="Google Shape;163;p8"/>
            <p:cNvCxnSpPr/>
            <p:nvPr/>
          </p:nvCxnSpPr>
          <p:spPr>
            <a:xfrm>
              <a:off x="8374443" y="449767"/>
              <a:ext cx="5317685" cy="0"/>
            </a:xfrm>
            <a:prstGeom prst="straightConnector1">
              <a:avLst/>
            </a:prstGeom>
            <a:noFill/>
            <a:ln cap="flat" cmpd="sng" w="50800">
              <a:solidFill>
                <a:srgbClr val="A7A5A6"/>
              </a:solidFill>
              <a:prstDash val="lgDash"/>
              <a:round/>
              <a:headEnd len="sm" w="sm" type="none"/>
              <a:tailEnd len="sm" w="sm" type="none"/>
            </a:ln>
          </p:spPr>
        </p:cxnSp>
      </p:grpSp>
      <p:sp>
        <p:nvSpPr>
          <p:cNvPr id="164" name="Google Shape;164;p8"/>
          <p:cNvSpPr txBox="1"/>
          <p:nvPr/>
        </p:nvSpPr>
        <p:spPr>
          <a:xfrm>
            <a:off x="13618248" y="9061914"/>
            <a:ext cx="3586440" cy="31813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slidescarnival.com</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grpSp>
        <p:nvGrpSpPr>
          <p:cNvPr id="375" name="Google Shape;375;p17"/>
          <p:cNvGrpSpPr/>
          <p:nvPr/>
        </p:nvGrpSpPr>
        <p:grpSpPr>
          <a:xfrm>
            <a:off x="540444" y="493243"/>
            <a:ext cx="17207112" cy="9300515"/>
            <a:chOff x="0" y="0"/>
            <a:chExt cx="4531914" cy="2449518"/>
          </a:xfrm>
        </p:grpSpPr>
        <p:sp>
          <p:nvSpPr>
            <p:cNvPr id="376" name="Google Shape;376;p17"/>
            <p:cNvSpPr/>
            <p:nvPr/>
          </p:nvSpPr>
          <p:spPr>
            <a:xfrm>
              <a:off x="0" y="0"/>
              <a:ext cx="4531914" cy="2449518"/>
            </a:xfrm>
            <a:custGeom>
              <a:rect b="b" l="l" r="r" t="t"/>
              <a:pathLst>
                <a:path extrusionOk="0" h="2449518" w="4531914">
                  <a:moveTo>
                    <a:pt x="11248" y="0"/>
                  </a:moveTo>
                  <a:lnTo>
                    <a:pt x="4520666" y="0"/>
                  </a:lnTo>
                  <a:cubicBezTo>
                    <a:pt x="4526878" y="0"/>
                    <a:pt x="4531914" y="5036"/>
                    <a:pt x="4531914" y="11248"/>
                  </a:cubicBezTo>
                  <a:lnTo>
                    <a:pt x="4531914" y="2438270"/>
                  </a:lnTo>
                  <a:cubicBezTo>
                    <a:pt x="4531914" y="2444482"/>
                    <a:pt x="4526878" y="2449518"/>
                    <a:pt x="4520666" y="2449518"/>
                  </a:cubicBezTo>
                  <a:lnTo>
                    <a:pt x="11248" y="2449518"/>
                  </a:lnTo>
                  <a:cubicBezTo>
                    <a:pt x="5036" y="2449518"/>
                    <a:pt x="0" y="2444482"/>
                    <a:pt x="0" y="2438270"/>
                  </a:cubicBezTo>
                  <a:lnTo>
                    <a:pt x="0" y="11248"/>
                  </a:lnTo>
                  <a:cubicBezTo>
                    <a:pt x="0" y="5036"/>
                    <a:pt x="5036" y="0"/>
                    <a:pt x="11248" y="0"/>
                  </a:cubicBezTo>
                  <a:close/>
                </a:path>
              </a:pathLst>
            </a:custGeom>
            <a:solidFill>
              <a:srgbClr val="142840"/>
            </a:solidFill>
            <a:ln cap="rnd" cmpd="sng" w="114300">
              <a:solidFill>
                <a:srgbClr val="1428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7"/>
            <p:cNvSpPr txBox="1"/>
            <p:nvPr/>
          </p:nvSpPr>
          <p:spPr>
            <a:xfrm>
              <a:off x="0" y="28575"/>
              <a:ext cx="4531914" cy="2420943"/>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8" name="Google Shape;378;p17"/>
          <p:cNvGrpSpPr/>
          <p:nvPr/>
        </p:nvGrpSpPr>
        <p:grpSpPr>
          <a:xfrm>
            <a:off x="749936" y="1720968"/>
            <a:ext cx="16788127" cy="6845063"/>
            <a:chOff x="0" y="0"/>
            <a:chExt cx="4421564" cy="1802815"/>
          </a:xfrm>
        </p:grpSpPr>
        <p:sp>
          <p:nvSpPr>
            <p:cNvPr id="379" name="Google Shape;379;p17"/>
            <p:cNvSpPr/>
            <p:nvPr/>
          </p:nvSpPr>
          <p:spPr>
            <a:xfrm>
              <a:off x="0" y="0"/>
              <a:ext cx="4421564" cy="1802815"/>
            </a:xfrm>
            <a:custGeom>
              <a:rect b="b" l="l" r="r" t="t"/>
              <a:pathLst>
                <a:path extrusionOk="0" h="1802815" w="4421564">
                  <a:moveTo>
                    <a:pt x="0" y="0"/>
                  </a:moveTo>
                  <a:lnTo>
                    <a:pt x="4421564" y="0"/>
                  </a:lnTo>
                  <a:lnTo>
                    <a:pt x="4421564" y="1802815"/>
                  </a:lnTo>
                  <a:lnTo>
                    <a:pt x="0" y="1802815"/>
                  </a:lnTo>
                  <a:close/>
                </a:path>
              </a:pathLst>
            </a:custGeom>
            <a:solidFill>
              <a:srgbClr val="FFFFFF"/>
            </a:solidFill>
            <a:ln>
              <a:noFill/>
            </a:ln>
          </p:spPr>
        </p:sp>
        <p:sp>
          <p:nvSpPr>
            <p:cNvPr id="380" name="Google Shape;380;p17"/>
            <p:cNvSpPr txBox="1"/>
            <p:nvPr/>
          </p:nvSpPr>
          <p:spPr>
            <a:xfrm>
              <a:off x="0" y="28575"/>
              <a:ext cx="4421564" cy="1774240"/>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1" name="Google Shape;381;p17"/>
          <p:cNvGrpSpPr/>
          <p:nvPr/>
        </p:nvGrpSpPr>
        <p:grpSpPr>
          <a:xfrm>
            <a:off x="1221772" y="8859843"/>
            <a:ext cx="11326661" cy="674651"/>
            <a:chOff x="0" y="0"/>
            <a:chExt cx="15102215" cy="899535"/>
          </a:xfrm>
        </p:grpSpPr>
        <p:sp>
          <p:nvSpPr>
            <p:cNvPr id="382" name="Google Shape;382;p17"/>
            <p:cNvSpPr/>
            <p:nvPr/>
          </p:nvSpPr>
          <p:spPr>
            <a:xfrm rot="5400000">
              <a:off x="69922" y="-69922"/>
              <a:ext cx="899535" cy="1039378"/>
            </a:xfrm>
            <a:custGeom>
              <a:rect b="b" l="l" r="r" t="t"/>
              <a:pathLst>
                <a:path extrusionOk="0" h="1039378" w="899535">
                  <a:moveTo>
                    <a:pt x="0" y="0"/>
                  </a:moveTo>
                  <a:lnTo>
                    <a:pt x="899535" y="0"/>
                  </a:lnTo>
                  <a:lnTo>
                    <a:pt x="899535" y="1039379"/>
                  </a:lnTo>
                  <a:lnTo>
                    <a:pt x="0" y="1039379"/>
                  </a:lnTo>
                  <a:lnTo>
                    <a:pt x="0" y="0"/>
                  </a:lnTo>
                  <a:close/>
                </a:path>
              </a:pathLst>
            </a:custGeom>
            <a:blipFill rotWithShape="1">
              <a:blip r:embed="rId3">
                <a:alphaModFix/>
              </a:blip>
              <a:stretch>
                <a:fillRect b="0" l="0" r="0" t="0"/>
              </a:stretch>
            </a:blipFill>
            <a:ln>
              <a:noFill/>
            </a:ln>
          </p:spPr>
        </p:sp>
        <p:sp>
          <p:nvSpPr>
            <p:cNvPr id="383" name="Google Shape;383;p17"/>
            <p:cNvSpPr txBox="1"/>
            <p:nvPr/>
          </p:nvSpPr>
          <p:spPr>
            <a:xfrm>
              <a:off x="1366343" y="253552"/>
              <a:ext cx="13735872" cy="44005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Presented by SlidesCarnival</a:t>
              </a:r>
              <a:endParaRPr/>
            </a:p>
          </p:txBody>
        </p:sp>
      </p:grpSp>
      <p:sp>
        <p:nvSpPr>
          <p:cNvPr id="384" name="Google Shape;384;p17"/>
          <p:cNvSpPr txBox="1"/>
          <p:nvPr/>
        </p:nvSpPr>
        <p:spPr>
          <a:xfrm>
            <a:off x="1221772" y="965378"/>
            <a:ext cx="2071519" cy="31813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New York</a:t>
            </a:r>
            <a:endParaRPr/>
          </a:p>
        </p:txBody>
      </p:sp>
      <p:sp>
        <p:nvSpPr>
          <p:cNvPr id="385" name="Google Shape;385;p17"/>
          <p:cNvSpPr txBox="1"/>
          <p:nvPr/>
        </p:nvSpPr>
        <p:spPr>
          <a:xfrm>
            <a:off x="15133169" y="965378"/>
            <a:ext cx="2071519" cy="31813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Manila</a:t>
            </a:r>
            <a:endParaRPr/>
          </a:p>
        </p:txBody>
      </p:sp>
      <p:cxnSp>
        <p:nvCxnSpPr>
          <p:cNvPr id="386" name="Google Shape;386;p17"/>
          <p:cNvCxnSpPr/>
          <p:nvPr/>
        </p:nvCxnSpPr>
        <p:spPr>
          <a:xfrm>
            <a:off x="2767048" y="1100633"/>
            <a:ext cx="5832427" cy="0"/>
          </a:xfrm>
          <a:prstGeom prst="straightConnector1">
            <a:avLst/>
          </a:prstGeom>
          <a:noFill/>
          <a:ln cap="flat" cmpd="sng" w="38100">
            <a:solidFill>
              <a:srgbClr val="A7A5A6"/>
            </a:solidFill>
            <a:prstDash val="lgDash"/>
            <a:round/>
            <a:headEnd len="sm" w="sm" type="none"/>
            <a:tailEnd len="sm" w="sm" type="none"/>
          </a:ln>
        </p:spPr>
      </p:cxnSp>
      <p:sp>
        <p:nvSpPr>
          <p:cNvPr id="387" name="Google Shape;387;p17"/>
          <p:cNvSpPr/>
          <p:nvPr/>
        </p:nvSpPr>
        <p:spPr>
          <a:xfrm rot="5400000">
            <a:off x="8806674" y="710866"/>
            <a:ext cx="674651" cy="779534"/>
          </a:xfrm>
          <a:custGeom>
            <a:rect b="b" l="l" r="r" t="t"/>
            <a:pathLst>
              <a:path extrusionOk="0" h="779534" w="674651">
                <a:moveTo>
                  <a:pt x="0" y="0"/>
                </a:moveTo>
                <a:lnTo>
                  <a:pt x="674652" y="0"/>
                </a:lnTo>
                <a:lnTo>
                  <a:pt x="674652" y="779534"/>
                </a:lnTo>
                <a:lnTo>
                  <a:pt x="0" y="779534"/>
                </a:lnTo>
                <a:lnTo>
                  <a:pt x="0" y="0"/>
                </a:lnTo>
                <a:close/>
              </a:path>
            </a:pathLst>
          </a:custGeom>
          <a:blipFill rotWithShape="1">
            <a:blip r:embed="rId3">
              <a:alphaModFix/>
            </a:blip>
            <a:stretch>
              <a:fillRect b="0" l="0" r="0" t="0"/>
            </a:stretch>
          </a:blipFill>
          <a:ln>
            <a:noFill/>
          </a:ln>
        </p:spPr>
      </p:sp>
      <p:cxnSp>
        <p:nvCxnSpPr>
          <p:cNvPr id="388" name="Google Shape;388;p17"/>
          <p:cNvCxnSpPr/>
          <p:nvPr/>
        </p:nvCxnSpPr>
        <p:spPr>
          <a:xfrm>
            <a:off x="9623431" y="1100633"/>
            <a:ext cx="6545498" cy="0"/>
          </a:xfrm>
          <a:prstGeom prst="straightConnector1">
            <a:avLst/>
          </a:prstGeom>
          <a:noFill/>
          <a:ln cap="flat" cmpd="sng" w="38100">
            <a:solidFill>
              <a:srgbClr val="A7A5A6"/>
            </a:solidFill>
            <a:prstDash val="lgDash"/>
            <a:round/>
            <a:headEnd len="sm" w="sm" type="none"/>
            <a:tailEnd len="sm" w="sm" type="none"/>
          </a:ln>
        </p:spPr>
      </p:cxnSp>
      <p:pic>
        <p:nvPicPr>
          <p:cNvPr id="389" name="Google Shape;389;p17"/>
          <p:cNvPicPr preferRelativeResize="0"/>
          <p:nvPr/>
        </p:nvPicPr>
        <p:blipFill>
          <a:blip r:embed="rId4">
            <a:alphaModFix/>
          </a:blip>
          <a:stretch>
            <a:fillRect/>
          </a:stretch>
        </p:blipFill>
        <p:spPr>
          <a:xfrm>
            <a:off x="1046000" y="3369075"/>
            <a:ext cx="3619550" cy="3632250"/>
          </a:xfrm>
          <a:prstGeom prst="rect">
            <a:avLst/>
          </a:prstGeom>
          <a:noFill/>
          <a:ln>
            <a:noFill/>
          </a:ln>
        </p:spPr>
      </p:pic>
      <p:pic>
        <p:nvPicPr>
          <p:cNvPr id="390" name="Google Shape;390;p17"/>
          <p:cNvPicPr preferRelativeResize="0"/>
          <p:nvPr/>
        </p:nvPicPr>
        <p:blipFill>
          <a:blip r:embed="rId5">
            <a:alphaModFix/>
          </a:blip>
          <a:stretch>
            <a:fillRect/>
          </a:stretch>
        </p:blipFill>
        <p:spPr>
          <a:xfrm>
            <a:off x="5232375" y="3369075"/>
            <a:ext cx="3619550" cy="3632250"/>
          </a:xfrm>
          <a:prstGeom prst="rect">
            <a:avLst/>
          </a:prstGeom>
          <a:noFill/>
          <a:ln>
            <a:noFill/>
          </a:ln>
        </p:spPr>
      </p:pic>
      <p:pic>
        <p:nvPicPr>
          <p:cNvPr id="391" name="Google Shape;391;p17"/>
          <p:cNvPicPr preferRelativeResize="0"/>
          <p:nvPr/>
        </p:nvPicPr>
        <p:blipFill>
          <a:blip r:embed="rId6">
            <a:alphaModFix/>
          </a:blip>
          <a:stretch>
            <a:fillRect/>
          </a:stretch>
        </p:blipFill>
        <p:spPr>
          <a:xfrm>
            <a:off x="9436075" y="3369075"/>
            <a:ext cx="3619550" cy="3632250"/>
          </a:xfrm>
          <a:prstGeom prst="rect">
            <a:avLst/>
          </a:prstGeom>
          <a:noFill/>
          <a:ln>
            <a:noFill/>
          </a:ln>
        </p:spPr>
      </p:pic>
      <p:pic>
        <p:nvPicPr>
          <p:cNvPr id="392" name="Google Shape;392;p17"/>
          <p:cNvPicPr preferRelativeResize="0"/>
          <p:nvPr/>
        </p:nvPicPr>
        <p:blipFill>
          <a:blip r:embed="rId7">
            <a:alphaModFix/>
          </a:blip>
          <a:stretch>
            <a:fillRect/>
          </a:stretch>
        </p:blipFill>
        <p:spPr>
          <a:xfrm>
            <a:off x="13639750" y="3355171"/>
            <a:ext cx="3619550" cy="3632250"/>
          </a:xfrm>
          <a:prstGeom prst="rect">
            <a:avLst/>
          </a:prstGeom>
          <a:noFill/>
          <a:ln>
            <a:noFill/>
          </a:ln>
        </p:spPr>
      </p:pic>
      <p:sp>
        <p:nvSpPr>
          <p:cNvPr id="393" name="Google Shape;393;p17"/>
          <p:cNvSpPr txBox="1"/>
          <p:nvPr/>
        </p:nvSpPr>
        <p:spPr>
          <a:xfrm>
            <a:off x="13618248" y="9061914"/>
            <a:ext cx="3586440" cy="31813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slidescarnival.com</a:t>
            </a:r>
            <a:endParaRPr/>
          </a:p>
        </p:txBody>
      </p:sp>
      <p:sp>
        <p:nvSpPr>
          <p:cNvPr id="394" name="Google Shape;394;p17"/>
          <p:cNvSpPr txBox="1"/>
          <p:nvPr/>
        </p:nvSpPr>
        <p:spPr>
          <a:xfrm>
            <a:off x="1028700" y="2096583"/>
            <a:ext cx="16230600" cy="1000126"/>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8000" u="none" cap="none" strike="noStrike">
                <a:solidFill>
                  <a:srgbClr val="142840"/>
                </a:solidFill>
                <a:latin typeface="Heebo"/>
                <a:ea typeface="Heebo"/>
                <a:cs typeface="Heebo"/>
                <a:sym typeface="Heebo"/>
              </a:rPr>
              <a:t>Meet the team</a:t>
            </a:r>
            <a:endParaRPr/>
          </a:p>
        </p:txBody>
      </p:sp>
      <p:grpSp>
        <p:nvGrpSpPr>
          <p:cNvPr id="395" name="Google Shape;395;p17"/>
          <p:cNvGrpSpPr/>
          <p:nvPr/>
        </p:nvGrpSpPr>
        <p:grpSpPr>
          <a:xfrm>
            <a:off x="1046009" y="7284880"/>
            <a:ext cx="3602238" cy="818787"/>
            <a:chOff x="0" y="57150"/>
            <a:chExt cx="4802984" cy="1091716"/>
          </a:xfrm>
        </p:grpSpPr>
        <p:sp>
          <p:nvSpPr>
            <p:cNvPr id="396" name="Google Shape;396;p17"/>
            <p:cNvSpPr txBox="1"/>
            <p:nvPr/>
          </p:nvSpPr>
          <p:spPr>
            <a:xfrm>
              <a:off x="0" y="57150"/>
              <a:ext cx="4802984"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142840"/>
                  </a:solidFill>
                  <a:latin typeface="Heebo"/>
                  <a:ea typeface="Heebo"/>
                  <a:cs typeface="Heebo"/>
                  <a:sym typeface="Heebo"/>
                </a:rPr>
                <a:t>John Doe</a:t>
              </a:r>
              <a:endParaRPr/>
            </a:p>
          </p:txBody>
        </p:sp>
        <p:sp>
          <p:nvSpPr>
            <p:cNvPr id="397" name="Google Shape;397;p17"/>
            <p:cNvSpPr txBox="1"/>
            <p:nvPr/>
          </p:nvSpPr>
          <p:spPr>
            <a:xfrm>
              <a:off x="0" y="760246"/>
              <a:ext cx="4802984" cy="38862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595959"/>
                  </a:solidFill>
                  <a:latin typeface="Heebo Medium"/>
                  <a:ea typeface="Heebo Medium"/>
                  <a:cs typeface="Heebo Medium"/>
                  <a:sym typeface="Heebo Medium"/>
                </a:rPr>
                <a:t>position</a:t>
              </a:r>
              <a:endParaRPr/>
            </a:p>
          </p:txBody>
        </p:sp>
      </p:grpSp>
      <p:grpSp>
        <p:nvGrpSpPr>
          <p:cNvPr id="398" name="Google Shape;398;p17"/>
          <p:cNvGrpSpPr/>
          <p:nvPr/>
        </p:nvGrpSpPr>
        <p:grpSpPr>
          <a:xfrm>
            <a:off x="5232384" y="7284880"/>
            <a:ext cx="3619547" cy="818787"/>
            <a:chOff x="0" y="57150"/>
            <a:chExt cx="4826063" cy="1091716"/>
          </a:xfrm>
        </p:grpSpPr>
        <p:sp>
          <p:nvSpPr>
            <p:cNvPr id="399" name="Google Shape;399;p17"/>
            <p:cNvSpPr txBox="1"/>
            <p:nvPr/>
          </p:nvSpPr>
          <p:spPr>
            <a:xfrm>
              <a:off x="0" y="57150"/>
              <a:ext cx="4826063"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142840"/>
                  </a:solidFill>
                  <a:latin typeface="Heebo"/>
                  <a:ea typeface="Heebo"/>
                  <a:cs typeface="Heebo"/>
                  <a:sym typeface="Heebo"/>
                </a:rPr>
                <a:t>Jane Doe</a:t>
              </a:r>
              <a:endParaRPr/>
            </a:p>
          </p:txBody>
        </p:sp>
        <p:sp>
          <p:nvSpPr>
            <p:cNvPr id="400" name="Google Shape;400;p17"/>
            <p:cNvSpPr txBox="1"/>
            <p:nvPr/>
          </p:nvSpPr>
          <p:spPr>
            <a:xfrm>
              <a:off x="0" y="760246"/>
              <a:ext cx="4826063" cy="38862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595959"/>
                  </a:solidFill>
                  <a:latin typeface="Heebo Medium"/>
                  <a:ea typeface="Heebo Medium"/>
                  <a:cs typeface="Heebo Medium"/>
                  <a:sym typeface="Heebo Medium"/>
                </a:rPr>
                <a:t>position</a:t>
              </a:r>
              <a:endParaRPr/>
            </a:p>
          </p:txBody>
        </p:sp>
      </p:grpSp>
      <p:grpSp>
        <p:nvGrpSpPr>
          <p:cNvPr id="401" name="Google Shape;401;p17"/>
          <p:cNvGrpSpPr/>
          <p:nvPr/>
        </p:nvGrpSpPr>
        <p:grpSpPr>
          <a:xfrm>
            <a:off x="9436069" y="7284880"/>
            <a:ext cx="3619547" cy="818787"/>
            <a:chOff x="0" y="57150"/>
            <a:chExt cx="4826063" cy="1091716"/>
          </a:xfrm>
        </p:grpSpPr>
        <p:sp>
          <p:nvSpPr>
            <p:cNvPr id="402" name="Google Shape;402;p17"/>
            <p:cNvSpPr txBox="1"/>
            <p:nvPr/>
          </p:nvSpPr>
          <p:spPr>
            <a:xfrm>
              <a:off x="0" y="57150"/>
              <a:ext cx="4826063"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142840"/>
                  </a:solidFill>
                  <a:latin typeface="Heebo"/>
                  <a:ea typeface="Heebo"/>
                  <a:cs typeface="Heebo"/>
                  <a:sym typeface="Heebo"/>
                </a:rPr>
                <a:t>John Doe</a:t>
              </a:r>
              <a:endParaRPr/>
            </a:p>
          </p:txBody>
        </p:sp>
        <p:sp>
          <p:nvSpPr>
            <p:cNvPr id="403" name="Google Shape;403;p17"/>
            <p:cNvSpPr txBox="1"/>
            <p:nvPr/>
          </p:nvSpPr>
          <p:spPr>
            <a:xfrm>
              <a:off x="0" y="760246"/>
              <a:ext cx="4826063" cy="38862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595959"/>
                  </a:solidFill>
                  <a:latin typeface="Heebo Medium"/>
                  <a:ea typeface="Heebo Medium"/>
                  <a:cs typeface="Heebo Medium"/>
                  <a:sym typeface="Heebo Medium"/>
                </a:rPr>
                <a:t>position</a:t>
              </a:r>
              <a:endParaRPr/>
            </a:p>
          </p:txBody>
        </p:sp>
      </p:grpSp>
      <p:grpSp>
        <p:nvGrpSpPr>
          <p:cNvPr id="404" name="Google Shape;404;p17"/>
          <p:cNvGrpSpPr/>
          <p:nvPr/>
        </p:nvGrpSpPr>
        <p:grpSpPr>
          <a:xfrm>
            <a:off x="13639753" y="7284880"/>
            <a:ext cx="3619547" cy="818787"/>
            <a:chOff x="0" y="57150"/>
            <a:chExt cx="4826063" cy="1091716"/>
          </a:xfrm>
        </p:grpSpPr>
        <p:sp>
          <p:nvSpPr>
            <p:cNvPr id="405" name="Google Shape;405;p17"/>
            <p:cNvSpPr txBox="1"/>
            <p:nvPr/>
          </p:nvSpPr>
          <p:spPr>
            <a:xfrm>
              <a:off x="0" y="57150"/>
              <a:ext cx="4826063"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142840"/>
                  </a:solidFill>
                  <a:latin typeface="Heebo"/>
                  <a:ea typeface="Heebo"/>
                  <a:cs typeface="Heebo"/>
                  <a:sym typeface="Heebo"/>
                </a:rPr>
                <a:t>Jane Doe</a:t>
              </a:r>
              <a:endParaRPr/>
            </a:p>
          </p:txBody>
        </p:sp>
        <p:sp>
          <p:nvSpPr>
            <p:cNvPr id="406" name="Google Shape;406;p17"/>
            <p:cNvSpPr txBox="1"/>
            <p:nvPr/>
          </p:nvSpPr>
          <p:spPr>
            <a:xfrm>
              <a:off x="0" y="760246"/>
              <a:ext cx="4826063" cy="38862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595959"/>
                  </a:solidFill>
                  <a:latin typeface="Heebo Medium"/>
                  <a:ea typeface="Heebo Medium"/>
                  <a:cs typeface="Heebo Medium"/>
                  <a:sym typeface="Heebo Medium"/>
                </a:rPr>
                <a:t>position</a:t>
              </a:r>
              <a:endParaRPr/>
            </a:p>
          </p:txBody>
        </p:sp>
      </p:grpSp>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grpSp>
        <p:nvGrpSpPr>
          <p:cNvPr id="411" name="Google Shape;411;p18"/>
          <p:cNvGrpSpPr/>
          <p:nvPr/>
        </p:nvGrpSpPr>
        <p:grpSpPr>
          <a:xfrm>
            <a:off x="540444" y="493243"/>
            <a:ext cx="17207112" cy="9300515"/>
            <a:chOff x="0" y="0"/>
            <a:chExt cx="4531914" cy="2449518"/>
          </a:xfrm>
        </p:grpSpPr>
        <p:sp>
          <p:nvSpPr>
            <p:cNvPr id="412" name="Google Shape;412;p18"/>
            <p:cNvSpPr/>
            <p:nvPr/>
          </p:nvSpPr>
          <p:spPr>
            <a:xfrm>
              <a:off x="0" y="0"/>
              <a:ext cx="4531914" cy="2449518"/>
            </a:xfrm>
            <a:custGeom>
              <a:rect b="b" l="l" r="r" t="t"/>
              <a:pathLst>
                <a:path extrusionOk="0" h="2449518" w="4531914">
                  <a:moveTo>
                    <a:pt x="11248" y="0"/>
                  </a:moveTo>
                  <a:lnTo>
                    <a:pt x="4520666" y="0"/>
                  </a:lnTo>
                  <a:cubicBezTo>
                    <a:pt x="4526878" y="0"/>
                    <a:pt x="4531914" y="5036"/>
                    <a:pt x="4531914" y="11248"/>
                  </a:cubicBezTo>
                  <a:lnTo>
                    <a:pt x="4531914" y="2438270"/>
                  </a:lnTo>
                  <a:cubicBezTo>
                    <a:pt x="4531914" y="2444482"/>
                    <a:pt x="4526878" y="2449518"/>
                    <a:pt x="4520666" y="2449518"/>
                  </a:cubicBezTo>
                  <a:lnTo>
                    <a:pt x="11248" y="2449518"/>
                  </a:lnTo>
                  <a:cubicBezTo>
                    <a:pt x="5036" y="2449518"/>
                    <a:pt x="0" y="2444482"/>
                    <a:pt x="0" y="2438270"/>
                  </a:cubicBezTo>
                  <a:lnTo>
                    <a:pt x="0" y="11248"/>
                  </a:lnTo>
                  <a:cubicBezTo>
                    <a:pt x="0" y="5036"/>
                    <a:pt x="5036" y="0"/>
                    <a:pt x="11248" y="0"/>
                  </a:cubicBezTo>
                  <a:close/>
                </a:path>
              </a:pathLst>
            </a:custGeom>
            <a:solidFill>
              <a:srgbClr val="142840"/>
            </a:solidFill>
            <a:ln cap="rnd" cmpd="sng" w="114300">
              <a:solidFill>
                <a:srgbClr val="1428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8"/>
            <p:cNvSpPr txBox="1"/>
            <p:nvPr/>
          </p:nvSpPr>
          <p:spPr>
            <a:xfrm>
              <a:off x="0" y="28575"/>
              <a:ext cx="4531914" cy="2420943"/>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4" name="Google Shape;414;p18"/>
          <p:cNvGrpSpPr/>
          <p:nvPr/>
        </p:nvGrpSpPr>
        <p:grpSpPr>
          <a:xfrm>
            <a:off x="749936" y="1720968"/>
            <a:ext cx="16788127" cy="6845063"/>
            <a:chOff x="0" y="0"/>
            <a:chExt cx="4421564" cy="1802815"/>
          </a:xfrm>
        </p:grpSpPr>
        <p:sp>
          <p:nvSpPr>
            <p:cNvPr id="415" name="Google Shape;415;p18"/>
            <p:cNvSpPr/>
            <p:nvPr/>
          </p:nvSpPr>
          <p:spPr>
            <a:xfrm>
              <a:off x="0" y="0"/>
              <a:ext cx="4421564" cy="1802815"/>
            </a:xfrm>
            <a:custGeom>
              <a:rect b="b" l="l" r="r" t="t"/>
              <a:pathLst>
                <a:path extrusionOk="0" h="1802815" w="4421564">
                  <a:moveTo>
                    <a:pt x="0" y="0"/>
                  </a:moveTo>
                  <a:lnTo>
                    <a:pt x="4421564" y="0"/>
                  </a:lnTo>
                  <a:lnTo>
                    <a:pt x="4421564" y="1802815"/>
                  </a:lnTo>
                  <a:lnTo>
                    <a:pt x="0" y="1802815"/>
                  </a:lnTo>
                  <a:close/>
                </a:path>
              </a:pathLst>
            </a:custGeom>
            <a:solidFill>
              <a:srgbClr val="FFFFFF"/>
            </a:solidFill>
            <a:ln>
              <a:noFill/>
            </a:ln>
          </p:spPr>
        </p:sp>
        <p:sp>
          <p:nvSpPr>
            <p:cNvPr id="416" name="Google Shape;416;p18"/>
            <p:cNvSpPr txBox="1"/>
            <p:nvPr/>
          </p:nvSpPr>
          <p:spPr>
            <a:xfrm>
              <a:off x="0" y="28575"/>
              <a:ext cx="4421564" cy="1774240"/>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7" name="Google Shape;417;p18"/>
          <p:cNvGrpSpPr/>
          <p:nvPr/>
        </p:nvGrpSpPr>
        <p:grpSpPr>
          <a:xfrm>
            <a:off x="1221772" y="8859843"/>
            <a:ext cx="11326661" cy="674651"/>
            <a:chOff x="0" y="0"/>
            <a:chExt cx="15102215" cy="899535"/>
          </a:xfrm>
        </p:grpSpPr>
        <p:sp>
          <p:nvSpPr>
            <p:cNvPr id="418" name="Google Shape;418;p18"/>
            <p:cNvSpPr/>
            <p:nvPr/>
          </p:nvSpPr>
          <p:spPr>
            <a:xfrm rot="5400000">
              <a:off x="69922" y="-69922"/>
              <a:ext cx="899535" cy="1039378"/>
            </a:xfrm>
            <a:custGeom>
              <a:rect b="b" l="l" r="r" t="t"/>
              <a:pathLst>
                <a:path extrusionOk="0" h="1039378" w="899535">
                  <a:moveTo>
                    <a:pt x="0" y="0"/>
                  </a:moveTo>
                  <a:lnTo>
                    <a:pt x="899535" y="0"/>
                  </a:lnTo>
                  <a:lnTo>
                    <a:pt x="899535" y="1039379"/>
                  </a:lnTo>
                  <a:lnTo>
                    <a:pt x="0" y="1039379"/>
                  </a:lnTo>
                  <a:lnTo>
                    <a:pt x="0" y="0"/>
                  </a:lnTo>
                  <a:close/>
                </a:path>
              </a:pathLst>
            </a:custGeom>
            <a:blipFill rotWithShape="1">
              <a:blip r:embed="rId3">
                <a:alphaModFix/>
              </a:blip>
              <a:stretch>
                <a:fillRect b="0" l="0" r="0" t="0"/>
              </a:stretch>
            </a:blipFill>
            <a:ln>
              <a:noFill/>
            </a:ln>
          </p:spPr>
        </p:sp>
        <p:sp>
          <p:nvSpPr>
            <p:cNvPr id="419" name="Google Shape;419;p18"/>
            <p:cNvSpPr txBox="1"/>
            <p:nvPr/>
          </p:nvSpPr>
          <p:spPr>
            <a:xfrm>
              <a:off x="1366343" y="253552"/>
              <a:ext cx="13735872" cy="44005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Presented by SlidesCarnival</a:t>
              </a:r>
              <a:endParaRPr/>
            </a:p>
          </p:txBody>
        </p:sp>
      </p:grpSp>
      <p:sp>
        <p:nvSpPr>
          <p:cNvPr id="420" name="Google Shape;420;p18"/>
          <p:cNvSpPr txBox="1"/>
          <p:nvPr/>
        </p:nvSpPr>
        <p:spPr>
          <a:xfrm>
            <a:off x="1221772" y="965378"/>
            <a:ext cx="2071519" cy="31813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New York</a:t>
            </a:r>
            <a:endParaRPr/>
          </a:p>
        </p:txBody>
      </p:sp>
      <p:sp>
        <p:nvSpPr>
          <p:cNvPr id="421" name="Google Shape;421;p18"/>
          <p:cNvSpPr txBox="1"/>
          <p:nvPr/>
        </p:nvSpPr>
        <p:spPr>
          <a:xfrm>
            <a:off x="15133169" y="965378"/>
            <a:ext cx="2071519" cy="31813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Manila</a:t>
            </a:r>
            <a:endParaRPr/>
          </a:p>
        </p:txBody>
      </p:sp>
      <p:cxnSp>
        <p:nvCxnSpPr>
          <p:cNvPr id="422" name="Google Shape;422;p18"/>
          <p:cNvCxnSpPr/>
          <p:nvPr/>
        </p:nvCxnSpPr>
        <p:spPr>
          <a:xfrm>
            <a:off x="2767048" y="1100633"/>
            <a:ext cx="5832427" cy="0"/>
          </a:xfrm>
          <a:prstGeom prst="straightConnector1">
            <a:avLst/>
          </a:prstGeom>
          <a:noFill/>
          <a:ln cap="flat" cmpd="sng" w="38100">
            <a:solidFill>
              <a:srgbClr val="A7A5A6"/>
            </a:solidFill>
            <a:prstDash val="lgDash"/>
            <a:round/>
            <a:headEnd len="sm" w="sm" type="none"/>
            <a:tailEnd len="sm" w="sm" type="none"/>
          </a:ln>
        </p:spPr>
      </p:cxnSp>
      <p:sp>
        <p:nvSpPr>
          <p:cNvPr id="423" name="Google Shape;423;p18"/>
          <p:cNvSpPr/>
          <p:nvPr/>
        </p:nvSpPr>
        <p:spPr>
          <a:xfrm rot="5400000">
            <a:off x="8806674" y="710866"/>
            <a:ext cx="674651" cy="779534"/>
          </a:xfrm>
          <a:custGeom>
            <a:rect b="b" l="l" r="r" t="t"/>
            <a:pathLst>
              <a:path extrusionOk="0" h="779534" w="674651">
                <a:moveTo>
                  <a:pt x="0" y="0"/>
                </a:moveTo>
                <a:lnTo>
                  <a:pt x="674652" y="0"/>
                </a:lnTo>
                <a:lnTo>
                  <a:pt x="674652" y="779534"/>
                </a:lnTo>
                <a:lnTo>
                  <a:pt x="0" y="779534"/>
                </a:lnTo>
                <a:lnTo>
                  <a:pt x="0" y="0"/>
                </a:lnTo>
                <a:close/>
              </a:path>
            </a:pathLst>
          </a:custGeom>
          <a:blipFill rotWithShape="1">
            <a:blip r:embed="rId3">
              <a:alphaModFix/>
            </a:blip>
            <a:stretch>
              <a:fillRect b="0" l="0" r="0" t="0"/>
            </a:stretch>
          </a:blipFill>
          <a:ln>
            <a:noFill/>
          </a:ln>
        </p:spPr>
      </p:sp>
      <p:cxnSp>
        <p:nvCxnSpPr>
          <p:cNvPr id="424" name="Google Shape;424;p18"/>
          <p:cNvCxnSpPr/>
          <p:nvPr/>
        </p:nvCxnSpPr>
        <p:spPr>
          <a:xfrm>
            <a:off x="9623431" y="1100633"/>
            <a:ext cx="6545498" cy="0"/>
          </a:xfrm>
          <a:prstGeom prst="straightConnector1">
            <a:avLst/>
          </a:prstGeom>
          <a:noFill/>
          <a:ln cap="flat" cmpd="sng" w="38100">
            <a:solidFill>
              <a:srgbClr val="A7A5A6"/>
            </a:solidFill>
            <a:prstDash val="lgDash"/>
            <a:round/>
            <a:headEnd len="sm" w="sm" type="none"/>
            <a:tailEnd len="sm" w="sm" type="none"/>
          </a:ln>
        </p:spPr>
      </p:cxnSp>
      <p:sp>
        <p:nvSpPr>
          <p:cNvPr id="425" name="Google Shape;425;p18"/>
          <p:cNvSpPr txBox="1"/>
          <p:nvPr/>
        </p:nvSpPr>
        <p:spPr>
          <a:xfrm>
            <a:off x="13618248" y="9061914"/>
            <a:ext cx="3586440" cy="31813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slidescarnival.com</a:t>
            </a:r>
            <a:endParaRPr/>
          </a:p>
        </p:txBody>
      </p:sp>
      <p:sp>
        <p:nvSpPr>
          <p:cNvPr id="426" name="Google Shape;426;p18"/>
          <p:cNvSpPr txBox="1"/>
          <p:nvPr/>
        </p:nvSpPr>
        <p:spPr>
          <a:xfrm>
            <a:off x="1221772" y="2697480"/>
            <a:ext cx="6494400" cy="17238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1" i="0" lang="en-US" sz="8000" u="none" cap="none" strike="noStrike">
                <a:solidFill>
                  <a:srgbClr val="142840"/>
                </a:solidFill>
                <a:latin typeface="Heebo"/>
                <a:ea typeface="Heebo"/>
                <a:cs typeface="Heebo"/>
                <a:sym typeface="Heebo"/>
              </a:rPr>
              <a:t>Market Research</a:t>
            </a:r>
            <a:endParaRPr/>
          </a:p>
        </p:txBody>
      </p:sp>
      <p:sp>
        <p:nvSpPr>
          <p:cNvPr id="427" name="Google Shape;427;p18"/>
          <p:cNvSpPr txBox="1"/>
          <p:nvPr/>
        </p:nvSpPr>
        <p:spPr>
          <a:xfrm>
            <a:off x="1221772" y="4650105"/>
            <a:ext cx="6494400" cy="32001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595959"/>
                </a:solidFill>
                <a:latin typeface="Heebo Medium"/>
                <a:ea typeface="Heebo Medium"/>
                <a:cs typeface="Heebo Medium"/>
                <a:sym typeface="Heebo Medium"/>
              </a:rPr>
              <a:t>Elaborate on your topic here. </a:t>
            </a:r>
            <a:endParaRPr/>
          </a:p>
          <a:p>
            <a:pPr indent="0" lvl="0" marL="0" marR="0" rtl="0" algn="l">
              <a:lnSpc>
                <a:spcPct val="90000"/>
              </a:lnSpc>
              <a:spcBef>
                <a:spcPts val="0"/>
              </a:spcBef>
              <a:spcAft>
                <a:spcPts val="0"/>
              </a:spcAft>
              <a:buNone/>
            </a:pPr>
            <a:r>
              <a:t/>
            </a:r>
            <a:endParaRPr b="0" i="0" sz="2100" u="none" cap="none" strike="noStrike">
              <a:solidFill>
                <a:srgbClr val="595959"/>
              </a:solidFill>
              <a:latin typeface="Heebo Medium"/>
              <a:ea typeface="Heebo Medium"/>
              <a:cs typeface="Heebo Medium"/>
              <a:sym typeface="Heebo Medium"/>
            </a:endParaRPr>
          </a:p>
          <a:p>
            <a:pPr indent="0" lvl="0" marL="0" marR="0" rtl="0" algn="l">
              <a:lnSpc>
                <a:spcPct val="90000"/>
              </a:lnSpc>
              <a:spcBef>
                <a:spcPts val="0"/>
              </a:spcBef>
              <a:spcAft>
                <a:spcPts val="0"/>
              </a:spcAft>
              <a:buNone/>
            </a:pPr>
            <a:r>
              <a:rPr b="0" i="0" lang="en-US" sz="2100" u="none" cap="none" strike="noStrike">
                <a:solidFill>
                  <a:srgbClr val="595959"/>
                </a:solidFill>
                <a:latin typeface="Heebo Medium"/>
                <a:ea typeface="Heebo Medium"/>
                <a:cs typeface="Heebo Medium"/>
                <a:sym typeface="Heebo Medium"/>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pic>
        <p:nvPicPr>
          <p:cNvPr id="428" name="Google Shape;428;p18"/>
          <p:cNvPicPr preferRelativeResize="0"/>
          <p:nvPr/>
        </p:nvPicPr>
        <p:blipFill rotWithShape="1">
          <a:blip r:embed="rId4">
            <a:alphaModFix/>
          </a:blip>
          <a:srcRect b="0" l="0" r="0" t="0"/>
          <a:stretch/>
        </p:blipFill>
        <p:spPr>
          <a:xfrm>
            <a:off x="7778970" y="1170111"/>
            <a:ext cx="10270268" cy="7784468"/>
          </a:xfrm>
          <a:prstGeom prst="rect">
            <a:avLst/>
          </a:prstGeom>
          <a:noFill/>
          <a:ln>
            <a:noFill/>
          </a:ln>
        </p:spPr>
      </p:pic>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grpSp>
        <p:nvGrpSpPr>
          <p:cNvPr id="433" name="Google Shape;433;p19"/>
          <p:cNvGrpSpPr/>
          <p:nvPr/>
        </p:nvGrpSpPr>
        <p:grpSpPr>
          <a:xfrm>
            <a:off x="540444" y="493243"/>
            <a:ext cx="17207112" cy="9300515"/>
            <a:chOff x="0" y="0"/>
            <a:chExt cx="22942816" cy="12400687"/>
          </a:xfrm>
        </p:grpSpPr>
        <p:grpSp>
          <p:nvGrpSpPr>
            <p:cNvPr id="434" name="Google Shape;434;p19"/>
            <p:cNvGrpSpPr/>
            <p:nvPr/>
          </p:nvGrpSpPr>
          <p:grpSpPr>
            <a:xfrm>
              <a:off x="0" y="0"/>
              <a:ext cx="22942816" cy="12400687"/>
              <a:chOff x="0" y="0"/>
              <a:chExt cx="4531914" cy="2449518"/>
            </a:xfrm>
          </p:grpSpPr>
          <p:sp>
            <p:nvSpPr>
              <p:cNvPr id="435" name="Google Shape;435;p19"/>
              <p:cNvSpPr/>
              <p:nvPr/>
            </p:nvSpPr>
            <p:spPr>
              <a:xfrm>
                <a:off x="0" y="0"/>
                <a:ext cx="4531914" cy="2449518"/>
              </a:xfrm>
              <a:custGeom>
                <a:rect b="b" l="l" r="r" t="t"/>
                <a:pathLst>
                  <a:path extrusionOk="0" h="2449518" w="4531914">
                    <a:moveTo>
                      <a:pt x="11248" y="0"/>
                    </a:moveTo>
                    <a:lnTo>
                      <a:pt x="4520666" y="0"/>
                    </a:lnTo>
                    <a:cubicBezTo>
                      <a:pt x="4526878" y="0"/>
                      <a:pt x="4531914" y="5036"/>
                      <a:pt x="4531914" y="11248"/>
                    </a:cubicBezTo>
                    <a:lnTo>
                      <a:pt x="4531914" y="2438270"/>
                    </a:lnTo>
                    <a:cubicBezTo>
                      <a:pt x="4531914" y="2444482"/>
                      <a:pt x="4526878" y="2449518"/>
                      <a:pt x="4520666" y="2449518"/>
                    </a:cubicBezTo>
                    <a:lnTo>
                      <a:pt x="11248" y="2449518"/>
                    </a:lnTo>
                    <a:cubicBezTo>
                      <a:pt x="5036" y="2449518"/>
                      <a:pt x="0" y="2444482"/>
                      <a:pt x="0" y="2438270"/>
                    </a:cubicBezTo>
                    <a:lnTo>
                      <a:pt x="0" y="11248"/>
                    </a:lnTo>
                    <a:cubicBezTo>
                      <a:pt x="0" y="5036"/>
                      <a:pt x="5036" y="0"/>
                      <a:pt x="11248" y="0"/>
                    </a:cubicBezTo>
                    <a:close/>
                  </a:path>
                </a:pathLst>
              </a:custGeom>
              <a:solidFill>
                <a:srgbClr val="142840"/>
              </a:solidFill>
              <a:ln cap="rnd" cmpd="sng" w="114300">
                <a:solidFill>
                  <a:srgbClr val="1428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9"/>
              <p:cNvSpPr txBox="1"/>
              <p:nvPr/>
            </p:nvSpPr>
            <p:spPr>
              <a:xfrm>
                <a:off x="0" y="28575"/>
                <a:ext cx="4531914" cy="2420943"/>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7" name="Google Shape;437;p19"/>
            <p:cNvGrpSpPr/>
            <p:nvPr/>
          </p:nvGrpSpPr>
          <p:grpSpPr>
            <a:xfrm>
              <a:off x="279323" y="1636968"/>
              <a:ext cx="22384169" cy="9126751"/>
              <a:chOff x="0" y="0"/>
              <a:chExt cx="4421564" cy="1802815"/>
            </a:xfrm>
          </p:grpSpPr>
          <p:sp>
            <p:nvSpPr>
              <p:cNvPr id="438" name="Google Shape;438;p19"/>
              <p:cNvSpPr/>
              <p:nvPr/>
            </p:nvSpPr>
            <p:spPr>
              <a:xfrm>
                <a:off x="0" y="0"/>
                <a:ext cx="4421564" cy="1802815"/>
              </a:xfrm>
              <a:custGeom>
                <a:rect b="b" l="l" r="r" t="t"/>
                <a:pathLst>
                  <a:path extrusionOk="0" h="1802815" w="4421564">
                    <a:moveTo>
                      <a:pt x="0" y="0"/>
                    </a:moveTo>
                    <a:lnTo>
                      <a:pt x="4421564" y="0"/>
                    </a:lnTo>
                    <a:lnTo>
                      <a:pt x="4421564" y="1802815"/>
                    </a:lnTo>
                    <a:lnTo>
                      <a:pt x="0" y="1802815"/>
                    </a:lnTo>
                    <a:close/>
                  </a:path>
                </a:pathLst>
              </a:custGeom>
              <a:solidFill>
                <a:srgbClr val="FFFFFF"/>
              </a:solidFill>
              <a:ln>
                <a:noFill/>
              </a:ln>
            </p:spPr>
          </p:sp>
          <p:sp>
            <p:nvSpPr>
              <p:cNvPr id="439" name="Google Shape;439;p19"/>
              <p:cNvSpPr txBox="1"/>
              <p:nvPr/>
            </p:nvSpPr>
            <p:spPr>
              <a:xfrm>
                <a:off x="0" y="28575"/>
                <a:ext cx="4421564" cy="1774240"/>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0" name="Google Shape;440;p19"/>
            <p:cNvSpPr/>
            <p:nvPr/>
          </p:nvSpPr>
          <p:spPr>
            <a:xfrm>
              <a:off x="3127483" y="1814028"/>
              <a:ext cx="16687849" cy="8964412"/>
            </a:xfrm>
            <a:custGeom>
              <a:rect b="b" l="l" r="r" t="t"/>
              <a:pathLst>
                <a:path extrusionOk="0" h="8964412" w="16687849">
                  <a:moveTo>
                    <a:pt x="0" y="0"/>
                  </a:moveTo>
                  <a:lnTo>
                    <a:pt x="16687850" y="0"/>
                  </a:lnTo>
                  <a:lnTo>
                    <a:pt x="16687850" y="8964412"/>
                  </a:lnTo>
                  <a:lnTo>
                    <a:pt x="0" y="8964412"/>
                  </a:lnTo>
                  <a:lnTo>
                    <a:pt x="0" y="0"/>
                  </a:lnTo>
                  <a:close/>
                </a:path>
              </a:pathLst>
            </a:custGeom>
            <a:blipFill rotWithShape="1">
              <a:blip r:embed="rId3">
                <a:alphaModFix amt="62000"/>
              </a:blip>
              <a:stretch>
                <a:fillRect b="0" l="0" r="0" t="0"/>
              </a:stretch>
            </a:blipFill>
            <a:ln>
              <a:noFill/>
            </a:ln>
          </p:spPr>
        </p:sp>
        <p:sp>
          <p:nvSpPr>
            <p:cNvPr id="441" name="Google Shape;441;p19"/>
            <p:cNvSpPr/>
            <p:nvPr/>
          </p:nvSpPr>
          <p:spPr>
            <a:xfrm rot="-5400000">
              <a:off x="-2983744" y="5811784"/>
              <a:ext cx="8046622" cy="777119"/>
            </a:xfrm>
            <a:custGeom>
              <a:rect b="b" l="l" r="r" t="t"/>
              <a:pathLst>
                <a:path extrusionOk="0" h="777119" w="8046622">
                  <a:moveTo>
                    <a:pt x="0" y="0"/>
                  </a:moveTo>
                  <a:lnTo>
                    <a:pt x="8046623" y="0"/>
                  </a:lnTo>
                  <a:lnTo>
                    <a:pt x="8046623" y="777119"/>
                  </a:lnTo>
                  <a:lnTo>
                    <a:pt x="0" y="777119"/>
                  </a:lnTo>
                  <a:lnTo>
                    <a:pt x="0" y="0"/>
                  </a:lnTo>
                  <a:close/>
                </a:path>
              </a:pathLst>
            </a:custGeom>
            <a:blipFill rotWithShape="1">
              <a:blip r:embed="rId4">
                <a:alphaModFix amt="52000"/>
              </a:blip>
              <a:stretch>
                <a:fillRect b="-168319" l="-3154" r="-3155" t="0"/>
              </a:stretch>
            </a:blipFill>
            <a:ln>
              <a:noFill/>
            </a:ln>
          </p:spPr>
        </p:sp>
        <p:sp>
          <p:nvSpPr>
            <p:cNvPr id="442" name="Google Shape;442;p19"/>
            <p:cNvSpPr/>
            <p:nvPr/>
          </p:nvSpPr>
          <p:spPr>
            <a:xfrm rot="5400000">
              <a:off x="978360" y="11085546"/>
              <a:ext cx="899535" cy="1039378"/>
            </a:xfrm>
            <a:custGeom>
              <a:rect b="b" l="l" r="r" t="t"/>
              <a:pathLst>
                <a:path extrusionOk="0" h="1039378" w="899535">
                  <a:moveTo>
                    <a:pt x="0" y="0"/>
                  </a:moveTo>
                  <a:lnTo>
                    <a:pt x="899534" y="0"/>
                  </a:lnTo>
                  <a:lnTo>
                    <a:pt x="899534" y="1039378"/>
                  </a:lnTo>
                  <a:lnTo>
                    <a:pt x="0" y="1039378"/>
                  </a:lnTo>
                  <a:lnTo>
                    <a:pt x="0" y="0"/>
                  </a:lnTo>
                  <a:close/>
                </a:path>
              </a:pathLst>
            </a:custGeom>
            <a:blipFill rotWithShape="1">
              <a:blip r:embed="rId5">
                <a:alphaModFix/>
              </a:blip>
              <a:stretch>
                <a:fillRect b="0" l="0" r="0" t="0"/>
              </a:stretch>
            </a:blipFill>
            <a:ln>
              <a:noFill/>
            </a:ln>
          </p:spPr>
        </p:sp>
        <p:sp>
          <p:nvSpPr>
            <p:cNvPr id="443" name="Google Shape;443;p19"/>
            <p:cNvSpPr txBox="1"/>
            <p:nvPr/>
          </p:nvSpPr>
          <p:spPr>
            <a:xfrm>
              <a:off x="2274781" y="11409020"/>
              <a:ext cx="13735872" cy="44005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Presented by SlidesCarnival</a:t>
              </a:r>
              <a:endParaRPr/>
            </a:p>
          </p:txBody>
        </p:sp>
        <p:sp>
          <p:nvSpPr>
            <p:cNvPr id="444" name="Google Shape;444;p19"/>
            <p:cNvSpPr txBox="1"/>
            <p:nvPr/>
          </p:nvSpPr>
          <p:spPr>
            <a:xfrm>
              <a:off x="908438" y="613639"/>
              <a:ext cx="2762025" cy="44005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New York</a:t>
              </a:r>
              <a:endParaRPr/>
            </a:p>
          </p:txBody>
        </p:sp>
        <p:sp>
          <p:nvSpPr>
            <p:cNvPr id="445" name="Google Shape;445;p19"/>
            <p:cNvSpPr txBox="1"/>
            <p:nvPr/>
          </p:nvSpPr>
          <p:spPr>
            <a:xfrm>
              <a:off x="19444267" y="613639"/>
              <a:ext cx="2762025" cy="44005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Manila</a:t>
              </a:r>
              <a:endParaRPr/>
            </a:p>
          </p:txBody>
        </p:sp>
        <p:cxnSp>
          <p:nvCxnSpPr>
            <p:cNvPr id="446" name="Google Shape;446;p19"/>
            <p:cNvCxnSpPr/>
            <p:nvPr/>
          </p:nvCxnSpPr>
          <p:spPr>
            <a:xfrm>
              <a:off x="2968805" y="809854"/>
              <a:ext cx="7828655" cy="0"/>
            </a:xfrm>
            <a:prstGeom prst="straightConnector1">
              <a:avLst/>
            </a:prstGeom>
            <a:noFill/>
            <a:ln cap="flat" cmpd="sng" w="50800">
              <a:solidFill>
                <a:srgbClr val="A7A5A6"/>
              </a:solidFill>
              <a:prstDash val="lgDash"/>
              <a:round/>
              <a:headEnd len="sm" w="sm" type="none"/>
              <a:tailEnd len="sm" w="sm" type="none"/>
            </a:ln>
          </p:spPr>
        </p:cxnSp>
        <p:sp>
          <p:nvSpPr>
            <p:cNvPr id="447" name="Google Shape;447;p19"/>
            <p:cNvSpPr/>
            <p:nvPr/>
          </p:nvSpPr>
          <p:spPr>
            <a:xfrm rot="5400000">
              <a:off x="11021641" y="290165"/>
              <a:ext cx="899535" cy="1039378"/>
            </a:xfrm>
            <a:custGeom>
              <a:rect b="b" l="l" r="r" t="t"/>
              <a:pathLst>
                <a:path extrusionOk="0" h="1039378" w="899535">
                  <a:moveTo>
                    <a:pt x="0" y="0"/>
                  </a:moveTo>
                  <a:lnTo>
                    <a:pt x="899534" y="0"/>
                  </a:lnTo>
                  <a:lnTo>
                    <a:pt x="899534" y="1039378"/>
                  </a:lnTo>
                  <a:lnTo>
                    <a:pt x="0" y="1039378"/>
                  </a:lnTo>
                  <a:lnTo>
                    <a:pt x="0" y="0"/>
                  </a:lnTo>
                  <a:close/>
                </a:path>
              </a:pathLst>
            </a:custGeom>
            <a:blipFill rotWithShape="1">
              <a:blip r:embed="rId5">
                <a:alphaModFix/>
              </a:blip>
              <a:stretch>
                <a:fillRect b="0" l="0" r="0" t="0"/>
              </a:stretch>
            </a:blipFill>
            <a:ln>
              <a:noFill/>
            </a:ln>
          </p:spPr>
        </p:sp>
        <p:cxnSp>
          <p:nvCxnSpPr>
            <p:cNvPr id="448" name="Google Shape;448;p19"/>
            <p:cNvCxnSpPr/>
            <p:nvPr/>
          </p:nvCxnSpPr>
          <p:spPr>
            <a:xfrm>
              <a:off x="12077054" y="809854"/>
              <a:ext cx="8748226" cy="0"/>
            </a:xfrm>
            <a:prstGeom prst="straightConnector1">
              <a:avLst/>
            </a:prstGeom>
            <a:noFill/>
            <a:ln cap="flat" cmpd="sng" w="50800">
              <a:solidFill>
                <a:srgbClr val="A7A5A6"/>
              </a:solidFill>
              <a:prstDash val="lgDash"/>
              <a:round/>
              <a:headEnd len="sm" w="sm" type="none"/>
              <a:tailEnd len="sm" w="sm" type="none"/>
            </a:ln>
          </p:spPr>
        </p:cxnSp>
        <p:sp>
          <p:nvSpPr>
            <p:cNvPr id="449" name="Google Shape;449;p19"/>
            <p:cNvSpPr txBox="1"/>
            <p:nvPr/>
          </p:nvSpPr>
          <p:spPr>
            <a:xfrm>
              <a:off x="17437073" y="11409020"/>
              <a:ext cx="4781920" cy="44005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slidescarnival.com</a:t>
              </a:r>
              <a:endParaRPr/>
            </a:p>
          </p:txBody>
        </p:sp>
      </p:grpSp>
      <p:sp>
        <p:nvSpPr>
          <p:cNvPr id="450" name="Google Shape;450;p19"/>
          <p:cNvSpPr txBox="1"/>
          <p:nvPr/>
        </p:nvSpPr>
        <p:spPr>
          <a:xfrm>
            <a:off x="2001306" y="4191000"/>
            <a:ext cx="15193800" cy="21549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1" i="0" lang="en-US" sz="20000" u="none" cap="none" strike="noStrike">
                <a:solidFill>
                  <a:srgbClr val="142840"/>
                </a:solidFill>
                <a:latin typeface="Heebo"/>
                <a:ea typeface="Heebo"/>
                <a:cs typeface="Heebo"/>
                <a:sym typeface="Heebo"/>
              </a:rPr>
              <a:t>Our Flights</a:t>
            </a:r>
            <a:endParaRPr/>
          </a:p>
        </p:txBody>
      </p:sp>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grpSp>
        <p:nvGrpSpPr>
          <p:cNvPr id="455" name="Google Shape;455;p20"/>
          <p:cNvGrpSpPr/>
          <p:nvPr/>
        </p:nvGrpSpPr>
        <p:grpSpPr>
          <a:xfrm>
            <a:off x="540444" y="493243"/>
            <a:ext cx="17207112" cy="9300515"/>
            <a:chOff x="0" y="0"/>
            <a:chExt cx="4531914" cy="2449518"/>
          </a:xfrm>
        </p:grpSpPr>
        <p:sp>
          <p:nvSpPr>
            <p:cNvPr id="456" name="Google Shape;456;p20"/>
            <p:cNvSpPr/>
            <p:nvPr/>
          </p:nvSpPr>
          <p:spPr>
            <a:xfrm>
              <a:off x="0" y="0"/>
              <a:ext cx="4531914" cy="2449518"/>
            </a:xfrm>
            <a:custGeom>
              <a:rect b="b" l="l" r="r" t="t"/>
              <a:pathLst>
                <a:path extrusionOk="0" h="2449518" w="4531914">
                  <a:moveTo>
                    <a:pt x="11248" y="0"/>
                  </a:moveTo>
                  <a:lnTo>
                    <a:pt x="4520666" y="0"/>
                  </a:lnTo>
                  <a:cubicBezTo>
                    <a:pt x="4526878" y="0"/>
                    <a:pt x="4531914" y="5036"/>
                    <a:pt x="4531914" y="11248"/>
                  </a:cubicBezTo>
                  <a:lnTo>
                    <a:pt x="4531914" y="2438270"/>
                  </a:lnTo>
                  <a:cubicBezTo>
                    <a:pt x="4531914" y="2444482"/>
                    <a:pt x="4526878" y="2449518"/>
                    <a:pt x="4520666" y="2449518"/>
                  </a:cubicBezTo>
                  <a:lnTo>
                    <a:pt x="11248" y="2449518"/>
                  </a:lnTo>
                  <a:cubicBezTo>
                    <a:pt x="5036" y="2449518"/>
                    <a:pt x="0" y="2444482"/>
                    <a:pt x="0" y="2438270"/>
                  </a:cubicBezTo>
                  <a:lnTo>
                    <a:pt x="0" y="11248"/>
                  </a:lnTo>
                  <a:cubicBezTo>
                    <a:pt x="0" y="5036"/>
                    <a:pt x="5036" y="0"/>
                    <a:pt x="11248" y="0"/>
                  </a:cubicBezTo>
                  <a:close/>
                </a:path>
              </a:pathLst>
            </a:custGeom>
            <a:solidFill>
              <a:srgbClr val="142840"/>
            </a:solidFill>
            <a:ln cap="rnd" cmpd="sng" w="114300">
              <a:solidFill>
                <a:srgbClr val="1428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0"/>
            <p:cNvSpPr txBox="1"/>
            <p:nvPr/>
          </p:nvSpPr>
          <p:spPr>
            <a:xfrm>
              <a:off x="0" y="28575"/>
              <a:ext cx="4531914" cy="2420943"/>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8" name="Google Shape;458;p20"/>
          <p:cNvGrpSpPr/>
          <p:nvPr/>
        </p:nvGrpSpPr>
        <p:grpSpPr>
          <a:xfrm>
            <a:off x="749936" y="1720968"/>
            <a:ext cx="16788127" cy="6845063"/>
            <a:chOff x="0" y="0"/>
            <a:chExt cx="4421564" cy="1802815"/>
          </a:xfrm>
        </p:grpSpPr>
        <p:sp>
          <p:nvSpPr>
            <p:cNvPr id="459" name="Google Shape;459;p20"/>
            <p:cNvSpPr/>
            <p:nvPr/>
          </p:nvSpPr>
          <p:spPr>
            <a:xfrm>
              <a:off x="0" y="0"/>
              <a:ext cx="4421564" cy="1802815"/>
            </a:xfrm>
            <a:custGeom>
              <a:rect b="b" l="l" r="r" t="t"/>
              <a:pathLst>
                <a:path extrusionOk="0" h="1802815" w="4421564">
                  <a:moveTo>
                    <a:pt x="0" y="0"/>
                  </a:moveTo>
                  <a:lnTo>
                    <a:pt x="4421564" y="0"/>
                  </a:lnTo>
                  <a:lnTo>
                    <a:pt x="4421564" y="1802815"/>
                  </a:lnTo>
                  <a:lnTo>
                    <a:pt x="0" y="1802815"/>
                  </a:lnTo>
                  <a:close/>
                </a:path>
              </a:pathLst>
            </a:custGeom>
            <a:solidFill>
              <a:srgbClr val="FFFFFF"/>
            </a:solidFill>
            <a:ln>
              <a:noFill/>
            </a:ln>
          </p:spPr>
        </p:sp>
        <p:sp>
          <p:nvSpPr>
            <p:cNvPr id="460" name="Google Shape;460;p20"/>
            <p:cNvSpPr txBox="1"/>
            <p:nvPr/>
          </p:nvSpPr>
          <p:spPr>
            <a:xfrm>
              <a:off x="0" y="28575"/>
              <a:ext cx="4421564" cy="1774240"/>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1" name="Google Shape;461;p20"/>
          <p:cNvGrpSpPr/>
          <p:nvPr/>
        </p:nvGrpSpPr>
        <p:grpSpPr>
          <a:xfrm>
            <a:off x="1221772" y="8859843"/>
            <a:ext cx="11326661" cy="674651"/>
            <a:chOff x="0" y="0"/>
            <a:chExt cx="15102215" cy="899535"/>
          </a:xfrm>
        </p:grpSpPr>
        <p:sp>
          <p:nvSpPr>
            <p:cNvPr id="462" name="Google Shape;462;p20"/>
            <p:cNvSpPr/>
            <p:nvPr/>
          </p:nvSpPr>
          <p:spPr>
            <a:xfrm rot="5400000">
              <a:off x="69922" y="-69922"/>
              <a:ext cx="899535" cy="1039378"/>
            </a:xfrm>
            <a:custGeom>
              <a:rect b="b" l="l" r="r" t="t"/>
              <a:pathLst>
                <a:path extrusionOk="0" h="1039378" w="899535">
                  <a:moveTo>
                    <a:pt x="0" y="0"/>
                  </a:moveTo>
                  <a:lnTo>
                    <a:pt x="899535" y="0"/>
                  </a:lnTo>
                  <a:lnTo>
                    <a:pt x="899535" y="1039379"/>
                  </a:lnTo>
                  <a:lnTo>
                    <a:pt x="0" y="1039379"/>
                  </a:lnTo>
                  <a:lnTo>
                    <a:pt x="0" y="0"/>
                  </a:lnTo>
                  <a:close/>
                </a:path>
              </a:pathLst>
            </a:custGeom>
            <a:blipFill rotWithShape="1">
              <a:blip r:embed="rId3">
                <a:alphaModFix/>
              </a:blip>
              <a:stretch>
                <a:fillRect b="0" l="0" r="0" t="0"/>
              </a:stretch>
            </a:blipFill>
            <a:ln>
              <a:noFill/>
            </a:ln>
          </p:spPr>
        </p:sp>
        <p:sp>
          <p:nvSpPr>
            <p:cNvPr id="463" name="Google Shape;463;p20"/>
            <p:cNvSpPr txBox="1"/>
            <p:nvPr/>
          </p:nvSpPr>
          <p:spPr>
            <a:xfrm>
              <a:off x="1366343" y="253552"/>
              <a:ext cx="13735872" cy="44005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Presented by SlidesCarnival</a:t>
              </a:r>
              <a:endParaRPr/>
            </a:p>
          </p:txBody>
        </p:sp>
      </p:grpSp>
      <p:pic>
        <p:nvPicPr>
          <p:cNvPr id="464" name="Google Shape;464;p20"/>
          <p:cNvPicPr preferRelativeResize="0"/>
          <p:nvPr/>
        </p:nvPicPr>
        <p:blipFill>
          <a:blip r:embed="rId4">
            <a:alphaModFix/>
          </a:blip>
          <a:stretch>
            <a:fillRect/>
          </a:stretch>
        </p:blipFill>
        <p:spPr>
          <a:xfrm>
            <a:off x="1226496" y="3750343"/>
            <a:ext cx="4369575" cy="3103032"/>
          </a:xfrm>
          <a:prstGeom prst="rect">
            <a:avLst/>
          </a:prstGeom>
          <a:noFill/>
          <a:ln>
            <a:noFill/>
          </a:ln>
        </p:spPr>
      </p:pic>
      <p:pic>
        <p:nvPicPr>
          <p:cNvPr id="465" name="Google Shape;465;p20"/>
          <p:cNvPicPr preferRelativeResize="0"/>
          <p:nvPr/>
        </p:nvPicPr>
        <p:blipFill>
          <a:blip r:embed="rId5">
            <a:alphaModFix/>
          </a:blip>
          <a:stretch>
            <a:fillRect/>
          </a:stretch>
        </p:blipFill>
        <p:spPr>
          <a:xfrm>
            <a:off x="6959225" y="3741323"/>
            <a:ext cx="4369576" cy="3112052"/>
          </a:xfrm>
          <a:prstGeom prst="rect">
            <a:avLst/>
          </a:prstGeom>
          <a:noFill/>
          <a:ln>
            <a:noFill/>
          </a:ln>
        </p:spPr>
      </p:pic>
      <p:pic>
        <p:nvPicPr>
          <p:cNvPr id="466" name="Google Shape;466;p20"/>
          <p:cNvPicPr preferRelativeResize="0"/>
          <p:nvPr/>
        </p:nvPicPr>
        <p:blipFill>
          <a:blip r:embed="rId6">
            <a:alphaModFix/>
          </a:blip>
          <a:stretch>
            <a:fillRect/>
          </a:stretch>
        </p:blipFill>
        <p:spPr>
          <a:xfrm>
            <a:off x="12700375" y="3741323"/>
            <a:ext cx="4369576" cy="3112052"/>
          </a:xfrm>
          <a:prstGeom prst="rect">
            <a:avLst/>
          </a:prstGeom>
          <a:noFill/>
          <a:ln>
            <a:noFill/>
          </a:ln>
        </p:spPr>
      </p:pic>
      <p:sp>
        <p:nvSpPr>
          <p:cNvPr id="467" name="Google Shape;467;p20"/>
          <p:cNvSpPr txBox="1"/>
          <p:nvPr/>
        </p:nvSpPr>
        <p:spPr>
          <a:xfrm>
            <a:off x="1221772" y="965378"/>
            <a:ext cx="2071519" cy="31813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New York</a:t>
            </a:r>
            <a:endParaRPr/>
          </a:p>
        </p:txBody>
      </p:sp>
      <p:sp>
        <p:nvSpPr>
          <p:cNvPr id="468" name="Google Shape;468;p20"/>
          <p:cNvSpPr txBox="1"/>
          <p:nvPr/>
        </p:nvSpPr>
        <p:spPr>
          <a:xfrm>
            <a:off x="15133169" y="965378"/>
            <a:ext cx="2071519" cy="31813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Manila</a:t>
            </a:r>
            <a:endParaRPr/>
          </a:p>
        </p:txBody>
      </p:sp>
      <p:cxnSp>
        <p:nvCxnSpPr>
          <p:cNvPr id="469" name="Google Shape;469;p20"/>
          <p:cNvCxnSpPr/>
          <p:nvPr/>
        </p:nvCxnSpPr>
        <p:spPr>
          <a:xfrm>
            <a:off x="2767048" y="1100633"/>
            <a:ext cx="5832427" cy="0"/>
          </a:xfrm>
          <a:prstGeom prst="straightConnector1">
            <a:avLst/>
          </a:prstGeom>
          <a:noFill/>
          <a:ln cap="flat" cmpd="sng" w="38100">
            <a:solidFill>
              <a:srgbClr val="A7A5A6"/>
            </a:solidFill>
            <a:prstDash val="lgDash"/>
            <a:round/>
            <a:headEnd len="sm" w="sm" type="none"/>
            <a:tailEnd len="sm" w="sm" type="none"/>
          </a:ln>
        </p:spPr>
      </p:cxnSp>
      <p:sp>
        <p:nvSpPr>
          <p:cNvPr id="470" name="Google Shape;470;p20"/>
          <p:cNvSpPr/>
          <p:nvPr/>
        </p:nvSpPr>
        <p:spPr>
          <a:xfrm rot="5400000">
            <a:off x="8806674" y="710866"/>
            <a:ext cx="674651" cy="779534"/>
          </a:xfrm>
          <a:custGeom>
            <a:rect b="b" l="l" r="r" t="t"/>
            <a:pathLst>
              <a:path extrusionOk="0" h="779534" w="674651">
                <a:moveTo>
                  <a:pt x="0" y="0"/>
                </a:moveTo>
                <a:lnTo>
                  <a:pt x="674652" y="0"/>
                </a:lnTo>
                <a:lnTo>
                  <a:pt x="674652" y="779534"/>
                </a:lnTo>
                <a:lnTo>
                  <a:pt x="0" y="779534"/>
                </a:lnTo>
                <a:lnTo>
                  <a:pt x="0" y="0"/>
                </a:lnTo>
                <a:close/>
              </a:path>
            </a:pathLst>
          </a:custGeom>
          <a:blipFill rotWithShape="1">
            <a:blip r:embed="rId3">
              <a:alphaModFix/>
            </a:blip>
            <a:stretch>
              <a:fillRect b="0" l="0" r="0" t="0"/>
            </a:stretch>
          </a:blipFill>
          <a:ln>
            <a:noFill/>
          </a:ln>
        </p:spPr>
      </p:sp>
      <p:cxnSp>
        <p:nvCxnSpPr>
          <p:cNvPr id="471" name="Google Shape;471;p20"/>
          <p:cNvCxnSpPr/>
          <p:nvPr/>
        </p:nvCxnSpPr>
        <p:spPr>
          <a:xfrm>
            <a:off x="9623431" y="1100633"/>
            <a:ext cx="6545498" cy="0"/>
          </a:xfrm>
          <a:prstGeom prst="straightConnector1">
            <a:avLst/>
          </a:prstGeom>
          <a:noFill/>
          <a:ln cap="flat" cmpd="sng" w="38100">
            <a:solidFill>
              <a:srgbClr val="A7A5A6"/>
            </a:solidFill>
            <a:prstDash val="lgDash"/>
            <a:round/>
            <a:headEnd len="sm" w="sm" type="none"/>
            <a:tailEnd len="sm" w="sm" type="none"/>
          </a:ln>
        </p:spPr>
      </p:cxnSp>
      <p:sp>
        <p:nvSpPr>
          <p:cNvPr id="472" name="Google Shape;472;p20"/>
          <p:cNvSpPr txBox="1"/>
          <p:nvPr/>
        </p:nvSpPr>
        <p:spPr>
          <a:xfrm>
            <a:off x="13618248" y="9061914"/>
            <a:ext cx="3586440" cy="31813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slidescarnival.com</a:t>
            </a:r>
            <a:endParaRPr/>
          </a:p>
        </p:txBody>
      </p:sp>
      <p:sp>
        <p:nvSpPr>
          <p:cNvPr id="473" name="Google Shape;473;p20"/>
          <p:cNvSpPr txBox="1"/>
          <p:nvPr/>
        </p:nvSpPr>
        <p:spPr>
          <a:xfrm>
            <a:off x="1221772" y="2354580"/>
            <a:ext cx="6494495" cy="1000126"/>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1" i="0" lang="en-US" sz="8000" u="none" cap="none" strike="noStrike">
                <a:solidFill>
                  <a:srgbClr val="142840"/>
                </a:solidFill>
                <a:latin typeface="Heebo"/>
                <a:ea typeface="Heebo"/>
                <a:cs typeface="Heebo"/>
                <a:sym typeface="Heebo"/>
              </a:rPr>
              <a:t>Our Flights</a:t>
            </a:r>
            <a:endParaRPr/>
          </a:p>
        </p:txBody>
      </p:sp>
      <p:grpSp>
        <p:nvGrpSpPr>
          <p:cNvPr id="474" name="Google Shape;474;p20"/>
          <p:cNvGrpSpPr/>
          <p:nvPr/>
        </p:nvGrpSpPr>
        <p:grpSpPr>
          <a:xfrm>
            <a:off x="12700383" y="7284880"/>
            <a:ext cx="4369567" cy="818787"/>
            <a:chOff x="0" y="57150"/>
            <a:chExt cx="5826089" cy="1091716"/>
          </a:xfrm>
        </p:grpSpPr>
        <p:sp>
          <p:nvSpPr>
            <p:cNvPr id="475" name="Google Shape;475;p20"/>
            <p:cNvSpPr txBox="1"/>
            <p:nvPr/>
          </p:nvSpPr>
          <p:spPr>
            <a:xfrm>
              <a:off x="0" y="57150"/>
              <a:ext cx="5826089" cy="58462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200" u="none" cap="none" strike="noStrike">
                  <a:solidFill>
                    <a:srgbClr val="142840"/>
                  </a:solidFill>
                  <a:latin typeface="Heebo"/>
                  <a:ea typeface="Heebo"/>
                  <a:cs typeface="Heebo"/>
                  <a:sym typeface="Heebo"/>
                </a:rPr>
                <a:t>Flight Three</a:t>
              </a:r>
              <a:endParaRPr/>
            </a:p>
          </p:txBody>
        </p:sp>
        <p:sp>
          <p:nvSpPr>
            <p:cNvPr id="476" name="Google Shape;476;p20"/>
            <p:cNvSpPr txBox="1"/>
            <p:nvPr/>
          </p:nvSpPr>
          <p:spPr>
            <a:xfrm>
              <a:off x="0" y="760246"/>
              <a:ext cx="5826089" cy="38862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595959"/>
                  </a:solidFill>
                  <a:latin typeface="Heebo Medium"/>
                  <a:ea typeface="Heebo Medium"/>
                  <a:cs typeface="Heebo Medium"/>
                  <a:sym typeface="Heebo Medium"/>
                </a:rPr>
                <a:t>Elaborate here</a:t>
              </a:r>
              <a:endParaRPr/>
            </a:p>
          </p:txBody>
        </p:sp>
      </p:grpSp>
      <p:grpSp>
        <p:nvGrpSpPr>
          <p:cNvPr id="477" name="Google Shape;477;p20"/>
          <p:cNvGrpSpPr/>
          <p:nvPr/>
        </p:nvGrpSpPr>
        <p:grpSpPr>
          <a:xfrm>
            <a:off x="1221772" y="7284880"/>
            <a:ext cx="4369567" cy="818787"/>
            <a:chOff x="0" y="57150"/>
            <a:chExt cx="5826089" cy="1091716"/>
          </a:xfrm>
        </p:grpSpPr>
        <p:sp>
          <p:nvSpPr>
            <p:cNvPr id="478" name="Google Shape;478;p20"/>
            <p:cNvSpPr txBox="1"/>
            <p:nvPr/>
          </p:nvSpPr>
          <p:spPr>
            <a:xfrm>
              <a:off x="0" y="57150"/>
              <a:ext cx="5826089" cy="58462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200" u="none" cap="none" strike="noStrike">
                  <a:solidFill>
                    <a:srgbClr val="142840"/>
                  </a:solidFill>
                  <a:latin typeface="Heebo"/>
                  <a:ea typeface="Heebo"/>
                  <a:cs typeface="Heebo"/>
                  <a:sym typeface="Heebo"/>
                </a:rPr>
                <a:t>Flight One</a:t>
              </a:r>
              <a:endParaRPr/>
            </a:p>
          </p:txBody>
        </p:sp>
        <p:sp>
          <p:nvSpPr>
            <p:cNvPr id="479" name="Google Shape;479;p20"/>
            <p:cNvSpPr txBox="1"/>
            <p:nvPr/>
          </p:nvSpPr>
          <p:spPr>
            <a:xfrm>
              <a:off x="0" y="760246"/>
              <a:ext cx="5826089" cy="38862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595959"/>
                  </a:solidFill>
                  <a:latin typeface="Heebo Medium"/>
                  <a:ea typeface="Heebo Medium"/>
                  <a:cs typeface="Heebo Medium"/>
                  <a:sym typeface="Heebo Medium"/>
                </a:rPr>
                <a:t>Elaborate here</a:t>
              </a:r>
              <a:endParaRPr/>
            </a:p>
          </p:txBody>
        </p:sp>
      </p:grpSp>
      <p:grpSp>
        <p:nvGrpSpPr>
          <p:cNvPr id="480" name="Google Shape;480;p20"/>
          <p:cNvGrpSpPr/>
          <p:nvPr/>
        </p:nvGrpSpPr>
        <p:grpSpPr>
          <a:xfrm>
            <a:off x="6959217" y="7284880"/>
            <a:ext cx="4369567" cy="818787"/>
            <a:chOff x="0" y="57150"/>
            <a:chExt cx="5826089" cy="1091716"/>
          </a:xfrm>
        </p:grpSpPr>
        <p:sp>
          <p:nvSpPr>
            <p:cNvPr id="481" name="Google Shape;481;p20"/>
            <p:cNvSpPr txBox="1"/>
            <p:nvPr/>
          </p:nvSpPr>
          <p:spPr>
            <a:xfrm>
              <a:off x="0" y="57150"/>
              <a:ext cx="5826089" cy="58462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200" u="none" cap="none" strike="noStrike">
                  <a:solidFill>
                    <a:srgbClr val="142840"/>
                  </a:solidFill>
                  <a:latin typeface="Heebo"/>
                  <a:ea typeface="Heebo"/>
                  <a:cs typeface="Heebo"/>
                  <a:sym typeface="Heebo"/>
                </a:rPr>
                <a:t>Flight Two</a:t>
              </a:r>
              <a:endParaRPr/>
            </a:p>
          </p:txBody>
        </p:sp>
        <p:sp>
          <p:nvSpPr>
            <p:cNvPr id="482" name="Google Shape;482;p20"/>
            <p:cNvSpPr txBox="1"/>
            <p:nvPr/>
          </p:nvSpPr>
          <p:spPr>
            <a:xfrm>
              <a:off x="0" y="760246"/>
              <a:ext cx="5826089" cy="38862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595959"/>
                  </a:solidFill>
                  <a:latin typeface="Heebo Medium"/>
                  <a:ea typeface="Heebo Medium"/>
                  <a:cs typeface="Heebo Medium"/>
                  <a:sym typeface="Heebo Medium"/>
                </a:rPr>
                <a:t>Elaborate here</a:t>
              </a:r>
              <a:endParaRPr/>
            </a:p>
          </p:txBody>
        </p:sp>
      </p:gr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grpSp>
        <p:nvGrpSpPr>
          <p:cNvPr id="487" name="Google Shape;487;p21"/>
          <p:cNvGrpSpPr/>
          <p:nvPr/>
        </p:nvGrpSpPr>
        <p:grpSpPr>
          <a:xfrm>
            <a:off x="540444" y="493243"/>
            <a:ext cx="17207112" cy="9300515"/>
            <a:chOff x="0" y="0"/>
            <a:chExt cx="4531914" cy="2449518"/>
          </a:xfrm>
        </p:grpSpPr>
        <p:sp>
          <p:nvSpPr>
            <p:cNvPr id="488" name="Google Shape;488;p21"/>
            <p:cNvSpPr/>
            <p:nvPr/>
          </p:nvSpPr>
          <p:spPr>
            <a:xfrm>
              <a:off x="0" y="0"/>
              <a:ext cx="4531914" cy="2449518"/>
            </a:xfrm>
            <a:custGeom>
              <a:rect b="b" l="l" r="r" t="t"/>
              <a:pathLst>
                <a:path extrusionOk="0" h="2449518" w="4531914">
                  <a:moveTo>
                    <a:pt x="11248" y="0"/>
                  </a:moveTo>
                  <a:lnTo>
                    <a:pt x="4520666" y="0"/>
                  </a:lnTo>
                  <a:cubicBezTo>
                    <a:pt x="4526878" y="0"/>
                    <a:pt x="4531914" y="5036"/>
                    <a:pt x="4531914" y="11248"/>
                  </a:cubicBezTo>
                  <a:lnTo>
                    <a:pt x="4531914" y="2438270"/>
                  </a:lnTo>
                  <a:cubicBezTo>
                    <a:pt x="4531914" y="2444482"/>
                    <a:pt x="4526878" y="2449518"/>
                    <a:pt x="4520666" y="2449518"/>
                  </a:cubicBezTo>
                  <a:lnTo>
                    <a:pt x="11248" y="2449518"/>
                  </a:lnTo>
                  <a:cubicBezTo>
                    <a:pt x="5036" y="2449518"/>
                    <a:pt x="0" y="2444482"/>
                    <a:pt x="0" y="2438270"/>
                  </a:cubicBezTo>
                  <a:lnTo>
                    <a:pt x="0" y="11248"/>
                  </a:lnTo>
                  <a:cubicBezTo>
                    <a:pt x="0" y="5036"/>
                    <a:pt x="5036" y="0"/>
                    <a:pt x="11248" y="0"/>
                  </a:cubicBezTo>
                  <a:close/>
                </a:path>
              </a:pathLst>
            </a:custGeom>
            <a:solidFill>
              <a:srgbClr val="142840"/>
            </a:solidFill>
            <a:ln cap="rnd" cmpd="sng" w="114300">
              <a:solidFill>
                <a:srgbClr val="1428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21"/>
            <p:cNvSpPr txBox="1"/>
            <p:nvPr/>
          </p:nvSpPr>
          <p:spPr>
            <a:xfrm>
              <a:off x="0" y="28575"/>
              <a:ext cx="4531914" cy="2420943"/>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0" name="Google Shape;490;p21"/>
          <p:cNvGrpSpPr/>
          <p:nvPr/>
        </p:nvGrpSpPr>
        <p:grpSpPr>
          <a:xfrm>
            <a:off x="749936" y="1720968"/>
            <a:ext cx="16788127" cy="6845063"/>
            <a:chOff x="0" y="0"/>
            <a:chExt cx="4421564" cy="1802815"/>
          </a:xfrm>
        </p:grpSpPr>
        <p:sp>
          <p:nvSpPr>
            <p:cNvPr id="491" name="Google Shape;491;p21"/>
            <p:cNvSpPr/>
            <p:nvPr/>
          </p:nvSpPr>
          <p:spPr>
            <a:xfrm>
              <a:off x="0" y="0"/>
              <a:ext cx="4421564" cy="1802815"/>
            </a:xfrm>
            <a:custGeom>
              <a:rect b="b" l="l" r="r" t="t"/>
              <a:pathLst>
                <a:path extrusionOk="0" h="1802815" w="4421564">
                  <a:moveTo>
                    <a:pt x="0" y="0"/>
                  </a:moveTo>
                  <a:lnTo>
                    <a:pt x="4421564" y="0"/>
                  </a:lnTo>
                  <a:lnTo>
                    <a:pt x="4421564" y="1802815"/>
                  </a:lnTo>
                  <a:lnTo>
                    <a:pt x="0" y="1802815"/>
                  </a:lnTo>
                  <a:close/>
                </a:path>
              </a:pathLst>
            </a:custGeom>
            <a:solidFill>
              <a:srgbClr val="FFFFFF"/>
            </a:solidFill>
            <a:ln>
              <a:noFill/>
            </a:ln>
          </p:spPr>
        </p:sp>
        <p:sp>
          <p:nvSpPr>
            <p:cNvPr id="492" name="Google Shape;492;p21"/>
            <p:cNvSpPr txBox="1"/>
            <p:nvPr/>
          </p:nvSpPr>
          <p:spPr>
            <a:xfrm>
              <a:off x="0" y="28575"/>
              <a:ext cx="4421564" cy="1774240"/>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93" name="Google Shape;493;p21"/>
          <p:cNvPicPr preferRelativeResize="0"/>
          <p:nvPr/>
        </p:nvPicPr>
        <p:blipFill>
          <a:blip r:embed="rId3">
            <a:alphaModFix/>
          </a:blip>
          <a:stretch>
            <a:fillRect/>
          </a:stretch>
        </p:blipFill>
        <p:spPr>
          <a:xfrm>
            <a:off x="749925" y="1713899"/>
            <a:ext cx="6135175" cy="6859201"/>
          </a:xfrm>
          <a:prstGeom prst="rect">
            <a:avLst/>
          </a:prstGeom>
          <a:noFill/>
          <a:ln>
            <a:noFill/>
          </a:ln>
        </p:spPr>
      </p:pic>
      <p:cxnSp>
        <p:nvCxnSpPr>
          <p:cNvPr id="494" name="Google Shape;494;p21"/>
          <p:cNvCxnSpPr/>
          <p:nvPr/>
        </p:nvCxnSpPr>
        <p:spPr>
          <a:xfrm rot="10800000">
            <a:off x="6885103" y="493243"/>
            <a:ext cx="0" cy="9300515"/>
          </a:xfrm>
          <a:prstGeom prst="straightConnector1">
            <a:avLst/>
          </a:prstGeom>
          <a:noFill/>
          <a:ln cap="rnd" cmpd="sng" w="114300">
            <a:solidFill>
              <a:srgbClr val="7B7979"/>
            </a:solidFill>
            <a:prstDash val="lgDash"/>
            <a:round/>
            <a:headEnd len="sm" w="sm" type="none"/>
            <a:tailEnd len="sm" w="sm" type="none"/>
          </a:ln>
        </p:spPr>
      </p:cxnSp>
      <p:grpSp>
        <p:nvGrpSpPr>
          <p:cNvPr id="495" name="Google Shape;495;p21"/>
          <p:cNvGrpSpPr/>
          <p:nvPr/>
        </p:nvGrpSpPr>
        <p:grpSpPr>
          <a:xfrm>
            <a:off x="1221772" y="8859843"/>
            <a:ext cx="11326661" cy="674651"/>
            <a:chOff x="0" y="0"/>
            <a:chExt cx="15102215" cy="899535"/>
          </a:xfrm>
        </p:grpSpPr>
        <p:sp>
          <p:nvSpPr>
            <p:cNvPr id="496" name="Google Shape;496;p21"/>
            <p:cNvSpPr/>
            <p:nvPr/>
          </p:nvSpPr>
          <p:spPr>
            <a:xfrm rot="5400000">
              <a:off x="69922" y="-69922"/>
              <a:ext cx="899535" cy="1039378"/>
            </a:xfrm>
            <a:custGeom>
              <a:rect b="b" l="l" r="r" t="t"/>
              <a:pathLst>
                <a:path extrusionOk="0" h="1039378" w="899535">
                  <a:moveTo>
                    <a:pt x="0" y="0"/>
                  </a:moveTo>
                  <a:lnTo>
                    <a:pt x="899535" y="0"/>
                  </a:lnTo>
                  <a:lnTo>
                    <a:pt x="899535" y="1039379"/>
                  </a:lnTo>
                  <a:lnTo>
                    <a:pt x="0" y="1039379"/>
                  </a:lnTo>
                  <a:lnTo>
                    <a:pt x="0" y="0"/>
                  </a:lnTo>
                  <a:close/>
                </a:path>
              </a:pathLst>
            </a:custGeom>
            <a:blipFill rotWithShape="1">
              <a:blip r:embed="rId4">
                <a:alphaModFix/>
              </a:blip>
              <a:stretch>
                <a:fillRect b="0" l="0" r="0" t="0"/>
              </a:stretch>
            </a:blipFill>
            <a:ln>
              <a:noFill/>
            </a:ln>
          </p:spPr>
        </p:sp>
        <p:sp>
          <p:nvSpPr>
            <p:cNvPr id="497" name="Google Shape;497;p21"/>
            <p:cNvSpPr txBox="1"/>
            <p:nvPr/>
          </p:nvSpPr>
          <p:spPr>
            <a:xfrm>
              <a:off x="1366343" y="253552"/>
              <a:ext cx="13735872" cy="44005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Presented by SlidesCarnival</a:t>
              </a:r>
              <a:endParaRPr/>
            </a:p>
          </p:txBody>
        </p:sp>
      </p:grpSp>
      <p:grpSp>
        <p:nvGrpSpPr>
          <p:cNvPr id="498" name="Google Shape;498;p21"/>
          <p:cNvGrpSpPr/>
          <p:nvPr/>
        </p:nvGrpSpPr>
        <p:grpSpPr>
          <a:xfrm>
            <a:off x="7532940" y="763308"/>
            <a:ext cx="9671748" cy="674651"/>
            <a:chOff x="0" y="0"/>
            <a:chExt cx="12895664" cy="899535"/>
          </a:xfrm>
        </p:grpSpPr>
        <p:sp>
          <p:nvSpPr>
            <p:cNvPr id="499" name="Google Shape;499;p21"/>
            <p:cNvSpPr txBox="1"/>
            <p:nvPr/>
          </p:nvSpPr>
          <p:spPr>
            <a:xfrm>
              <a:off x="0" y="253552"/>
              <a:ext cx="2762025" cy="44005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New York</a:t>
              </a:r>
              <a:endParaRPr/>
            </a:p>
          </p:txBody>
        </p:sp>
        <p:sp>
          <p:nvSpPr>
            <p:cNvPr id="500" name="Google Shape;500;p21"/>
            <p:cNvSpPr txBox="1"/>
            <p:nvPr/>
          </p:nvSpPr>
          <p:spPr>
            <a:xfrm>
              <a:off x="10133639" y="253552"/>
              <a:ext cx="2762025" cy="44005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Manila</a:t>
              </a:r>
              <a:endParaRPr/>
            </a:p>
          </p:txBody>
        </p:sp>
        <p:cxnSp>
          <p:nvCxnSpPr>
            <p:cNvPr id="501" name="Google Shape;501;p21"/>
            <p:cNvCxnSpPr/>
            <p:nvPr/>
          </p:nvCxnSpPr>
          <p:spPr>
            <a:xfrm>
              <a:off x="2060367" y="449767"/>
              <a:ext cx="3549011" cy="0"/>
            </a:xfrm>
            <a:prstGeom prst="straightConnector1">
              <a:avLst/>
            </a:prstGeom>
            <a:noFill/>
            <a:ln cap="flat" cmpd="sng" w="50800">
              <a:solidFill>
                <a:srgbClr val="A7A5A6"/>
              </a:solidFill>
              <a:prstDash val="lgDash"/>
              <a:round/>
              <a:headEnd len="sm" w="sm" type="none"/>
              <a:tailEnd len="sm" w="sm" type="none"/>
            </a:ln>
          </p:spPr>
        </p:cxnSp>
        <p:sp>
          <p:nvSpPr>
            <p:cNvPr id="502" name="Google Shape;502;p21"/>
            <p:cNvSpPr/>
            <p:nvPr/>
          </p:nvSpPr>
          <p:spPr>
            <a:xfrm rot="5400000">
              <a:off x="5833554" y="-69922"/>
              <a:ext cx="899535" cy="1039378"/>
            </a:xfrm>
            <a:custGeom>
              <a:rect b="b" l="l" r="r" t="t"/>
              <a:pathLst>
                <a:path extrusionOk="0" h="1039378" w="899535">
                  <a:moveTo>
                    <a:pt x="0" y="0"/>
                  </a:moveTo>
                  <a:lnTo>
                    <a:pt x="899535" y="0"/>
                  </a:lnTo>
                  <a:lnTo>
                    <a:pt x="899535" y="1039379"/>
                  </a:lnTo>
                  <a:lnTo>
                    <a:pt x="0" y="1039379"/>
                  </a:lnTo>
                  <a:lnTo>
                    <a:pt x="0" y="0"/>
                  </a:lnTo>
                  <a:close/>
                </a:path>
              </a:pathLst>
            </a:custGeom>
            <a:blipFill rotWithShape="1">
              <a:blip r:embed="rId4">
                <a:alphaModFix/>
              </a:blip>
              <a:stretch>
                <a:fillRect b="0" l="0" r="0" t="0"/>
              </a:stretch>
            </a:blipFill>
            <a:ln>
              <a:noFill/>
            </a:ln>
          </p:spPr>
        </p:sp>
        <p:cxnSp>
          <p:nvCxnSpPr>
            <p:cNvPr id="503" name="Google Shape;503;p21"/>
            <p:cNvCxnSpPr/>
            <p:nvPr/>
          </p:nvCxnSpPr>
          <p:spPr>
            <a:xfrm>
              <a:off x="6906235" y="449767"/>
              <a:ext cx="4608416" cy="0"/>
            </a:xfrm>
            <a:prstGeom prst="straightConnector1">
              <a:avLst/>
            </a:prstGeom>
            <a:noFill/>
            <a:ln cap="flat" cmpd="sng" w="50800">
              <a:solidFill>
                <a:srgbClr val="A7A5A6"/>
              </a:solidFill>
              <a:prstDash val="lgDash"/>
              <a:round/>
              <a:headEnd len="sm" w="sm" type="none"/>
              <a:tailEnd len="sm" w="sm" type="none"/>
            </a:ln>
          </p:spPr>
        </p:cxnSp>
      </p:grpSp>
      <p:sp>
        <p:nvSpPr>
          <p:cNvPr id="504" name="Google Shape;504;p21"/>
          <p:cNvSpPr txBox="1"/>
          <p:nvPr/>
        </p:nvSpPr>
        <p:spPr>
          <a:xfrm>
            <a:off x="13618248" y="9061914"/>
            <a:ext cx="3586440" cy="31813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slidescarnival.com</a:t>
            </a:r>
            <a:endParaRPr/>
          </a:p>
        </p:txBody>
      </p:sp>
      <p:sp>
        <p:nvSpPr>
          <p:cNvPr id="505" name="Google Shape;505;p21"/>
          <p:cNvSpPr txBox="1"/>
          <p:nvPr/>
        </p:nvSpPr>
        <p:spPr>
          <a:xfrm>
            <a:off x="7532940" y="3659505"/>
            <a:ext cx="9520200" cy="8619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1" i="0" lang="en-US" sz="8000" u="none" cap="none" strike="noStrike">
                <a:solidFill>
                  <a:srgbClr val="142840"/>
                </a:solidFill>
                <a:latin typeface="Heebo"/>
                <a:ea typeface="Heebo"/>
                <a:cs typeface="Heebo"/>
                <a:sym typeface="Heebo"/>
              </a:rPr>
              <a:t>Flight One</a:t>
            </a:r>
            <a:endParaRPr/>
          </a:p>
        </p:txBody>
      </p:sp>
      <p:sp>
        <p:nvSpPr>
          <p:cNvPr id="506" name="Google Shape;506;p21"/>
          <p:cNvSpPr txBox="1"/>
          <p:nvPr/>
        </p:nvSpPr>
        <p:spPr>
          <a:xfrm>
            <a:off x="7580565" y="4697730"/>
            <a:ext cx="9286800" cy="23274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595959"/>
                </a:solidFill>
                <a:latin typeface="Heebo Medium"/>
                <a:ea typeface="Heebo Medium"/>
                <a:cs typeface="Heebo Medium"/>
                <a:sym typeface="Heebo Medium"/>
              </a:rPr>
              <a:t>Elaborate on your topic here. </a:t>
            </a:r>
            <a:endParaRPr/>
          </a:p>
          <a:p>
            <a:pPr indent="0" lvl="0" marL="0" marR="0" rtl="0" algn="l">
              <a:lnSpc>
                <a:spcPct val="90000"/>
              </a:lnSpc>
              <a:spcBef>
                <a:spcPts val="0"/>
              </a:spcBef>
              <a:spcAft>
                <a:spcPts val="0"/>
              </a:spcAft>
              <a:buNone/>
            </a:pPr>
            <a:r>
              <a:t/>
            </a:r>
            <a:endParaRPr b="0" i="0" sz="2100" u="none" cap="none" strike="noStrike">
              <a:solidFill>
                <a:srgbClr val="595959"/>
              </a:solidFill>
              <a:latin typeface="Heebo Medium"/>
              <a:ea typeface="Heebo Medium"/>
              <a:cs typeface="Heebo Medium"/>
              <a:sym typeface="Heebo Medium"/>
            </a:endParaRPr>
          </a:p>
          <a:p>
            <a:pPr indent="0" lvl="0" marL="0" marR="0" rtl="0" algn="l">
              <a:lnSpc>
                <a:spcPct val="90000"/>
              </a:lnSpc>
              <a:spcBef>
                <a:spcPts val="0"/>
              </a:spcBef>
              <a:spcAft>
                <a:spcPts val="0"/>
              </a:spcAft>
              <a:buNone/>
            </a:pPr>
            <a:r>
              <a:rPr b="0" i="0" lang="en-US" sz="2100" u="none" cap="none" strike="noStrike">
                <a:solidFill>
                  <a:srgbClr val="595959"/>
                </a:solidFill>
                <a:latin typeface="Heebo Medium"/>
                <a:ea typeface="Heebo Medium"/>
                <a:cs typeface="Heebo Medium"/>
                <a:sym typeface="Heebo Medium"/>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grpSp>
        <p:nvGrpSpPr>
          <p:cNvPr id="511" name="Google Shape;511;p22"/>
          <p:cNvGrpSpPr/>
          <p:nvPr/>
        </p:nvGrpSpPr>
        <p:grpSpPr>
          <a:xfrm>
            <a:off x="540444" y="493243"/>
            <a:ext cx="17207112" cy="9300515"/>
            <a:chOff x="0" y="0"/>
            <a:chExt cx="4531914" cy="2449518"/>
          </a:xfrm>
        </p:grpSpPr>
        <p:sp>
          <p:nvSpPr>
            <p:cNvPr id="512" name="Google Shape;512;p22"/>
            <p:cNvSpPr/>
            <p:nvPr/>
          </p:nvSpPr>
          <p:spPr>
            <a:xfrm>
              <a:off x="0" y="0"/>
              <a:ext cx="4531914" cy="2449518"/>
            </a:xfrm>
            <a:custGeom>
              <a:rect b="b" l="l" r="r" t="t"/>
              <a:pathLst>
                <a:path extrusionOk="0" h="2449518" w="4531914">
                  <a:moveTo>
                    <a:pt x="11248" y="0"/>
                  </a:moveTo>
                  <a:lnTo>
                    <a:pt x="4520666" y="0"/>
                  </a:lnTo>
                  <a:cubicBezTo>
                    <a:pt x="4526878" y="0"/>
                    <a:pt x="4531914" y="5036"/>
                    <a:pt x="4531914" y="11248"/>
                  </a:cubicBezTo>
                  <a:lnTo>
                    <a:pt x="4531914" y="2438270"/>
                  </a:lnTo>
                  <a:cubicBezTo>
                    <a:pt x="4531914" y="2444482"/>
                    <a:pt x="4526878" y="2449518"/>
                    <a:pt x="4520666" y="2449518"/>
                  </a:cubicBezTo>
                  <a:lnTo>
                    <a:pt x="11248" y="2449518"/>
                  </a:lnTo>
                  <a:cubicBezTo>
                    <a:pt x="5036" y="2449518"/>
                    <a:pt x="0" y="2444482"/>
                    <a:pt x="0" y="2438270"/>
                  </a:cubicBezTo>
                  <a:lnTo>
                    <a:pt x="0" y="11248"/>
                  </a:lnTo>
                  <a:cubicBezTo>
                    <a:pt x="0" y="5036"/>
                    <a:pt x="5036" y="0"/>
                    <a:pt x="11248" y="0"/>
                  </a:cubicBezTo>
                  <a:close/>
                </a:path>
              </a:pathLst>
            </a:custGeom>
            <a:solidFill>
              <a:srgbClr val="142840"/>
            </a:solidFill>
            <a:ln cap="rnd" cmpd="sng" w="114300">
              <a:solidFill>
                <a:srgbClr val="1428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22"/>
            <p:cNvSpPr txBox="1"/>
            <p:nvPr/>
          </p:nvSpPr>
          <p:spPr>
            <a:xfrm>
              <a:off x="0" y="28575"/>
              <a:ext cx="4531914" cy="2420943"/>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4" name="Google Shape;514;p22"/>
          <p:cNvGrpSpPr/>
          <p:nvPr/>
        </p:nvGrpSpPr>
        <p:grpSpPr>
          <a:xfrm>
            <a:off x="749936" y="1720968"/>
            <a:ext cx="16788127" cy="6845063"/>
            <a:chOff x="0" y="0"/>
            <a:chExt cx="4421564" cy="1802815"/>
          </a:xfrm>
        </p:grpSpPr>
        <p:sp>
          <p:nvSpPr>
            <p:cNvPr id="515" name="Google Shape;515;p22"/>
            <p:cNvSpPr/>
            <p:nvPr/>
          </p:nvSpPr>
          <p:spPr>
            <a:xfrm>
              <a:off x="0" y="0"/>
              <a:ext cx="4421564" cy="1802815"/>
            </a:xfrm>
            <a:custGeom>
              <a:rect b="b" l="l" r="r" t="t"/>
              <a:pathLst>
                <a:path extrusionOk="0" h="1802815" w="4421564">
                  <a:moveTo>
                    <a:pt x="0" y="0"/>
                  </a:moveTo>
                  <a:lnTo>
                    <a:pt x="4421564" y="0"/>
                  </a:lnTo>
                  <a:lnTo>
                    <a:pt x="4421564" y="1802815"/>
                  </a:lnTo>
                  <a:lnTo>
                    <a:pt x="0" y="1802815"/>
                  </a:lnTo>
                  <a:close/>
                </a:path>
              </a:pathLst>
            </a:custGeom>
            <a:solidFill>
              <a:srgbClr val="FFFFFF"/>
            </a:solidFill>
            <a:ln>
              <a:noFill/>
            </a:ln>
          </p:spPr>
        </p:sp>
        <p:sp>
          <p:nvSpPr>
            <p:cNvPr id="516" name="Google Shape;516;p22"/>
            <p:cNvSpPr txBox="1"/>
            <p:nvPr/>
          </p:nvSpPr>
          <p:spPr>
            <a:xfrm>
              <a:off x="0" y="28575"/>
              <a:ext cx="4421564" cy="1774240"/>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7" name="Google Shape;517;p22"/>
          <p:cNvGrpSpPr/>
          <p:nvPr/>
        </p:nvGrpSpPr>
        <p:grpSpPr>
          <a:xfrm>
            <a:off x="1221772" y="8859843"/>
            <a:ext cx="11326661" cy="674651"/>
            <a:chOff x="0" y="0"/>
            <a:chExt cx="15102215" cy="899535"/>
          </a:xfrm>
        </p:grpSpPr>
        <p:sp>
          <p:nvSpPr>
            <p:cNvPr id="518" name="Google Shape;518;p22"/>
            <p:cNvSpPr/>
            <p:nvPr/>
          </p:nvSpPr>
          <p:spPr>
            <a:xfrm rot="5400000">
              <a:off x="69922" y="-69922"/>
              <a:ext cx="899535" cy="1039378"/>
            </a:xfrm>
            <a:custGeom>
              <a:rect b="b" l="l" r="r" t="t"/>
              <a:pathLst>
                <a:path extrusionOk="0" h="1039378" w="899535">
                  <a:moveTo>
                    <a:pt x="0" y="0"/>
                  </a:moveTo>
                  <a:lnTo>
                    <a:pt x="899535" y="0"/>
                  </a:lnTo>
                  <a:lnTo>
                    <a:pt x="899535" y="1039379"/>
                  </a:lnTo>
                  <a:lnTo>
                    <a:pt x="0" y="1039379"/>
                  </a:lnTo>
                  <a:lnTo>
                    <a:pt x="0" y="0"/>
                  </a:lnTo>
                  <a:close/>
                </a:path>
              </a:pathLst>
            </a:custGeom>
            <a:blipFill rotWithShape="1">
              <a:blip r:embed="rId3">
                <a:alphaModFix/>
              </a:blip>
              <a:stretch>
                <a:fillRect b="0" l="0" r="0" t="0"/>
              </a:stretch>
            </a:blipFill>
            <a:ln>
              <a:noFill/>
            </a:ln>
          </p:spPr>
        </p:sp>
        <p:sp>
          <p:nvSpPr>
            <p:cNvPr id="519" name="Google Shape;519;p22"/>
            <p:cNvSpPr txBox="1"/>
            <p:nvPr/>
          </p:nvSpPr>
          <p:spPr>
            <a:xfrm>
              <a:off x="1366343" y="253552"/>
              <a:ext cx="13735872" cy="44005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Presented by SlidesCarnival</a:t>
              </a:r>
              <a:endParaRPr/>
            </a:p>
          </p:txBody>
        </p:sp>
      </p:grpSp>
      <p:sp>
        <p:nvSpPr>
          <p:cNvPr id="520" name="Google Shape;520;p22"/>
          <p:cNvSpPr txBox="1"/>
          <p:nvPr/>
        </p:nvSpPr>
        <p:spPr>
          <a:xfrm>
            <a:off x="1221772" y="965378"/>
            <a:ext cx="2071519" cy="31813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New York</a:t>
            </a:r>
            <a:endParaRPr/>
          </a:p>
        </p:txBody>
      </p:sp>
      <p:sp>
        <p:nvSpPr>
          <p:cNvPr id="521" name="Google Shape;521;p22"/>
          <p:cNvSpPr txBox="1"/>
          <p:nvPr/>
        </p:nvSpPr>
        <p:spPr>
          <a:xfrm>
            <a:off x="15133169" y="965378"/>
            <a:ext cx="2071519" cy="31813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Manila</a:t>
            </a:r>
            <a:endParaRPr/>
          </a:p>
        </p:txBody>
      </p:sp>
      <p:cxnSp>
        <p:nvCxnSpPr>
          <p:cNvPr id="522" name="Google Shape;522;p22"/>
          <p:cNvCxnSpPr/>
          <p:nvPr/>
        </p:nvCxnSpPr>
        <p:spPr>
          <a:xfrm>
            <a:off x="2767048" y="1100633"/>
            <a:ext cx="5832427" cy="0"/>
          </a:xfrm>
          <a:prstGeom prst="straightConnector1">
            <a:avLst/>
          </a:prstGeom>
          <a:noFill/>
          <a:ln cap="flat" cmpd="sng" w="38100">
            <a:solidFill>
              <a:srgbClr val="A7A5A6"/>
            </a:solidFill>
            <a:prstDash val="lgDash"/>
            <a:round/>
            <a:headEnd len="sm" w="sm" type="none"/>
            <a:tailEnd len="sm" w="sm" type="none"/>
          </a:ln>
        </p:spPr>
      </p:cxnSp>
      <p:sp>
        <p:nvSpPr>
          <p:cNvPr id="523" name="Google Shape;523;p22"/>
          <p:cNvSpPr/>
          <p:nvPr/>
        </p:nvSpPr>
        <p:spPr>
          <a:xfrm rot="5400000">
            <a:off x="8806674" y="710866"/>
            <a:ext cx="674651" cy="779534"/>
          </a:xfrm>
          <a:custGeom>
            <a:rect b="b" l="l" r="r" t="t"/>
            <a:pathLst>
              <a:path extrusionOk="0" h="779534" w="674651">
                <a:moveTo>
                  <a:pt x="0" y="0"/>
                </a:moveTo>
                <a:lnTo>
                  <a:pt x="674652" y="0"/>
                </a:lnTo>
                <a:lnTo>
                  <a:pt x="674652" y="779534"/>
                </a:lnTo>
                <a:lnTo>
                  <a:pt x="0" y="779534"/>
                </a:lnTo>
                <a:lnTo>
                  <a:pt x="0" y="0"/>
                </a:lnTo>
                <a:close/>
              </a:path>
            </a:pathLst>
          </a:custGeom>
          <a:blipFill rotWithShape="1">
            <a:blip r:embed="rId3">
              <a:alphaModFix/>
            </a:blip>
            <a:stretch>
              <a:fillRect b="0" l="0" r="0" t="0"/>
            </a:stretch>
          </a:blipFill>
          <a:ln>
            <a:noFill/>
          </a:ln>
        </p:spPr>
      </p:sp>
      <p:cxnSp>
        <p:nvCxnSpPr>
          <p:cNvPr id="524" name="Google Shape;524;p22"/>
          <p:cNvCxnSpPr/>
          <p:nvPr/>
        </p:nvCxnSpPr>
        <p:spPr>
          <a:xfrm>
            <a:off x="9623431" y="1100633"/>
            <a:ext cx="6545498" cy="0"/>
          </a:xfrm>
          <a:prstGeom prst="straightConnector1">
            <a:avLst/>
          </a:prstGeom>
          <a:noFill/>
          <a:ln cap="flat" cmpd="sng" w="38100">
            <a:solidFill>
              <a:srgbClr val="A7A5A6"/>
            </a:solidFill>
            <a:prstDash val="lgDash"/>
            <a:round/>
            <a:headEnd len="sm" w="sm" type="none"/>
            <a:tailEnd len="sm" w="sm" type="none"/>
          </a:ln>
        </p:spPr>
      </p:cxnSp>
      <p:sp>
        <p:nvSpPr>
          <p:cNvPr id="525" name="Google Shape;525;p22"/>
          <p:cNvSpPr txBox="1"/>
          <p:nvPr/>
        </p:nvSpPr>
        <p:spPr>
          <a:xfrm>
            <a:off x="13618248" y="9061914"/>
            <a:ext cx="3586440" cy="31813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slidescarnival.com</a:t>
            </a:r>
            <a:endParaRPr/>
          </a:p>
        </p:txBody>
      </p:sp>
      <p:sp>
        <p:nvSpPr>
          <p:cNvPr id="526" name="Google Shape;526;p22"/>
          <p:cNvSpPr txBox="1"/>
          <p:nvPr/>
        </p:nvSpPr>
        <p:spPr>
          <a:xfrm>
            <a:off x="1221772" y="2354580"/>
            <a:ext cx="6494400" cy="8619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1" i="0" lang="en-US" sz="8000" u="none" cap="none" strike="noStrike">
                <a:solidFill>
                  <a:srgbClr val="142840"/>
                </a:solidFill>
                <a:latin typeface="Heebo"/>
                <a:ea typeface="Heebo"/>
                <a:cs typeface="Heebo"/>
                <a:sym typeface="Heebo"/>
              </a:rPr>
              <a:t>Flight Two</a:t>
            </a:r>
            <a:endParaRPr/>
          </a:p>
        </p:txBody>
      </p:sp>
      <p:sp>
        <p:nvSpPr>
          <p:cNvPr id="527" name="Google Shape;527;p22"/>
          <p:cNvSpPr txBox="1"/>
          <p:nvPr/>
        </p:nvSpPr>
        <p:spPr>
          <a:xfrm>
            <a:off x="1221772" y="3392805"/>
            <a:ext cx="15982800" cy="17454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595959"/>
                </a:solidFill>
                <a:latin typeface="Heebo Medium"/>
                <a:ea typeface="Heebo Medium"/>
                <a:cs typeface="Heebo Medium"/>
                <a:sym typeface="Heebo Medium"/>
              </a:rPr>
              <a:t>Elaborate on your topic here. </a:t>
            </a:r>
            <a:endParaRPr/>
          </a:p>
          <a:p>
            <a:pPr indent="0" lvl="0" marL="0" marR="0" rtl="0" algn="l">
              <a:lnSpc>
                <a:spcPct val="90000"/>
              </a:lnSpc>
              <a:spcBef>
                <a:spcPts val="0"/>
              </a:spcBef>
              <a:spcAft>
                <a:spcPts val="0"/>
              </a:spcAft>
              <a:buNone/>
            </a:pPr>
            <a:r>
              <a:t/>
            </a:r>
            <a:endParaRPr b="0" i="0" sz="2100" u="none" cap="none" strike="noStrike">
              <a:solidFill>
                <a:srgbClr val="595959"/>
              </a:solidFill>
              <a:latin typeface="Heebo Medium"/>
              <a:ea typeface="Heebo Medium"/>
              <a:cs typeface="Heebo Medium"/>
              <a:sym typeface="Heebo Medium"/>
            </a:endParaRPr>
          </a:p>
          <a:p>
            <a:pPr indent="0" lvl="0" marL="0" marR="0" rtl="0" algn="l">
              <a:lnSpc>
                <a:spcPct val="90000"/>
              </a:lnSpc>
              <a:spcBef>
                <a:spcPts val="0"/>
              </a:spcBef>
              <a:spcAft>
                <a:spcPts val="0"/>
              </a:spcAft>
              <a:buNone/>
            </a:pPr>
            <a:r>
              <a:rPr b="0" i="0" lang="en-US" sz="2100" u="none" cap="none" strike="noStrike">
                <a:solidFill>
                  <a:srgbClr val="595959"/>
                </a:solidFill>
                <a:latin typeface="Heebo Medium"/>
                <a:ea typeface="Heebo Medium"/>
                <a:cs typeface="Heebo Medium"/>
                <a:sym typeface="Heebo Medium"/>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pic>
        <p:nvPicPr>
          <p:cNvPr id="528" name="Google Shape;528;p22"/>
          <p:cNvPicPr preferRelativeResize="0"/>
          <p:nvPr/>
        </p:nvPicPr>
        <p:blipFill>
          <a:blip r:embed="rId4">
            <a:alphaModFix/>
          </a:blip>
          <a:stretch>
            <a:fillRect/>
          </a:stretch>
        </p:blipFill>
        <p:spPr>
          <a:xfrm>
            <a:off x="749875" y="5367913"/>
            <a:ext cx="16788250" cy="3197002"/>
          </a:xfrm>
          <a:prstGeom prst="rect">
            <a:avLst/>
          </a:prstGeom>
          <a:noFill/>
          <a:ln>
            <a:noFill/>
          </a:ln>
        </p:spPr>
      </p:pic>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grpSp>
        <p:nvGrpSpPr>
          <p:cNvPr id="533" name="Google Shape;533;p23"/>
          <p:cNvGrpSpPr/>
          <p:nvPr/>
        </p:nvGrpSpPr>
        <p:grpSpPr>
          <a:xfrm>
            <a:off x="540444" y="493243"/>
            <a:ext cx="17207112" cy="9300515"/>
            <a:chOff x="0" y="0"/>
            <a:chExt cx="4531914" cy="2449518"/>
          </a:xfrm>
        </p:grpSpPr>
        <p:sp>
          <p:nvSpPr>
            <p:cNvPr id="534" name="Google Shape;534;p23"/>
            <p:cNvSpPr/>
            <p:nvPr/>
          </p:nvSpPr>
          <p:spPr>
            <a:xfrm>
              <a:off x="0" y="0"/>
              <a:ext cx="4531914" cy="2449518"/>
            </a:xfrm>
            <a:custGeom>
              <a:rect b="b" l="l" r="r" t="t"/>
              <a:pathLst>
                <a:path extrusionOk="0" h="2449518" w="4531914">
                  <a:moveTo>
                    <a:pt x="11248" y="0"/>
                  </a:moveTo>
                  <a:lnTo>
                    <a:pt x="4520666" y="0"/>
                  </a:lnTo>
                  <a:cubicBezTo>
                    <a:pt x="4526878" y="0"/>
                    <a:pt x="4531914" y="5036"/>
                    <a:pt x="4531914" y="11248"/>
                  </a:cubicBezTo>
                  <a:lnTo>
                    <a:pt x="4531914" y="2438270"/>
                  </a:lnTo>
                  <a:cubicBezTo>
                    <a:pt x="4531914" y="2444482"/>
                    <a:pt x="4526878" y="2449518"/>
                    <a:pt x="4520666" y="2449518"/>
                  </a:cubicBezTo>
                  <a:lnTo>
                    <a:pt x="11248" y="2449518"/>
                  </a:lnTo>
                  <a:cubicBezTo>
                    <a:pt x="5036" y="2449518"/>
                    <a:pt x="0" y="2444482"/>
                    <a:pt x="0" y="2438270"/>
                  </a:cubicBezTo>
                  <a:lnTo>
                    <a:pt x="0" y="11248"/>
                  </a:lnTo>
                  <a:cubicBezTo>
                    <a:pt x="0" y="5036"/>
                    <a:pt x="5036" y="0"/>
                    <a:pt x="11248" y="0"/>
                  </a:cubicBezTo>
                  <a:close/>
                </a:path>
              </a:pathLst>
            </a:custGeom>
            <a:solidFill>
              <a:srgbClr val="142840"/>
            </a:solidFill>
            <a:ln cap="rnd" cmpd="sng" w="114300">
              <a:solidFill>
                <a:srgbClr val="1428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3"/>
            <p:cNvSpPr txBox="1"/>
            <p:nvPr/>
          </p:nvSpPr>
          <p:spPr>
            <a:xfrm>
              <a:off x="0" y="28575"/>
              <a:ext cx="4531914" cy="2420943"/>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36" name="Google Shape;536;p23"/>
          <p:cNvPicPr preferRelativeResize="0"/>
          <p:nvPr/>
        </p:nvPicPr>
        <p:blipFill>
          <a:blip r:embed="rId3">
            <a:alphaModFix/>
          </a:blip>
          <a:stretch>
            <a:fillRect/>
          </a:stretch>
        </p:blipFill>
        <p:spPr>
          <a:xfrm>
            <a:off x="749875" y="1720975"/>
            <a:ext cx="16788250" cy="6845051"/>
          </a:xfrm>
          <a:prstGeom prst="rect">
            <a:avLst/>
          </a:prstGeom>
          <a:noFill/>
          <a:ln>
            <a:noFill/>
          </a:ln>
        </p:spPr>
      </p:pic>
      <p:grpSp>
        <p:nvGrpSpPr>
          <p:cNvPr id="537" name="Google Shape;537;p23"/>
          <p:cNvGrpSpPr/>
          <p:nvPr/>
        </p:nvGrpSpPr>
        <p:grpSpPr>
          <a:xfrm>
            <a:off x="1221772" y="8859843"/>
            <a:ext cx="11326661" cy="674651"/>
            <a:chOff x="0" y="0"/>
            <a:chExt cx="15102215" cy="899535"/>
          </a:xfrm>
        </p:grpSpPr>
        <p:sp>
          <p:nvSpPr>
            <p:cNvPr id="538" name="Google Shape;538;p23"/>
            <p:cNvSpPr/>
            <p:nvPr/>
          </p:nvSpPr>
          <p:spPr>
            <a:xfrm rot="5400000">
              <a:off x="69922" y="-69922"/>
              <a:ext cx="899535" cy="1039378"/>
            </a:xfrm>
            <a:custGeom>
              <a:rect b="b" l="l" r="r" t="t"/>
              <a:pathLst>
                <a:path extrusionOk="0" h="1039378" w="899535">
                  <a:moveTo>
                    <a:pt x="0" y="0"/>
                  </a:moveTo>
                  <a:lnTo>
                    <a:pt x="899535" y="0"/>
                  </a:lnTo>
                  <a:lnTo>
                    <a:pt x="899535" y="1039379"/>
                  </a:lnTo>
                  <a:lnTo>
                    <a:pt x="0" y="1039379"/>
                  </a:lnTo>
                  <a:lnTo>
                    <a:pt x="0" y="0"/>
                  </a:lnTo>
                  <a:close/>
                </a:path>
              </a:pathLst>
            </a:custGeom>
            <a:blipFill rotWithShape="1">
              <a:blip r:embed="rId4">
                <a:alphaModFix/>
              </a:blip>
              <a:stretch>
                <a:fillRect b="0" l="0" r="0" t="0"/>
              </a:stretch>
            </a:blipFill>
            <a:ln>
              <a:noFill/>
            </a:ln>
          </p:spPr>
        </p:sp>
        <p:sp>
          <p:nvSpPr>
            <p:cNvPr id="539" name="Google Shape;539;p23"/>
            <p:cNvSpPr txBox="1"/>
            <p:nvPr/>
          </p:nvSpPr>
          <p:spPr>
            <a:xfrm>
              <a:off x="1366343" y="253552"/>
              <a:ext cx="13735872" cy="44005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Presented by SlidesCarnival</a:t>
              </a:r>
              <a:endParaRPr/>
            </a:p>
          </p:txBody>
        </p:sp>
      </p:grpSp>
      <p:sp>
        <p:nvSpPr>
          <p:cNvPr id="540" name="Google Shape;540;p23"/>
          <p:cNvSpPr txBox="1"/>
          <p:nvPr/>
        </p:nvSpPr>
        <p:spPr>
          <a:xfrm>
            <a:off x="13618248" y="9061914"/>
            <a:ext cx="3586440" cy="31813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slidescarnival.com</a:t>
            </a:r>
            <a:endParaRPr/>
          </a:p>
        </p:txBody>
      </p:sp>
      <p:sp>
        <p:nvSpPr>
          <p:cNvPr id="541" name="Google Shape;541;p23"/>
          <p:cNvSpPr txBox="1"/>
          <p:nvPr/>
        </p:nvSpPr>
        <p:spPr>
          <a:xfrm>
            <a:off x="1221772" y="850582"/>
            <a:ext cx="15982800" cy="6033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1" i="0" lang="en-US" sz="5600" u="none" cap="none" strike="noStrike">
                <a:solidFill>
                  <a:srgbClr val="A7A5A6"/>
                </a:solidFill>
                <a:latin typeface="Heebo"/>
                <a:ea typeface="Heebo"/>
                <a:cs typeface="Heebo"/>
                <a:sym typeface="Heebo"/>
              </a:rPr>
              <a:t>A Picture is Worth a Thousand Words</a:t>
            </a:r>
            <a:endParaRPr/>
          </a:p>
        </p:txBody>
      </p:sp>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grpSp>
        <p:nvGrpSpPr>
          <p:cNvPr id="546" name="Google Shape;546;p24"/>
          <p:cNvGrpSpPr/>
          <p:nvPr/>
        </p:nvGrpSpPr>
        <p:grpSpPr>
          <a:xfrm>
            <a:off x="540444" y="493243"/>
            <a:ext cx="17207112" cy="9300515"/>
            <a:chOff x="0" y="0"/>
            <a:chExt cx="4531914" cy="2449518"/>
          </a:xfrm>
        </p:grpSpPr>
        <p:sp>
          <p:nvSpPr>
            <p:cNvPr id="547" name="Google Shape;547;p24"/>
            <p:cNvSpPr/>
            <p:nvPr/>
          </p:nvSpPr>
          <p:spPr>
            <a:xfrm>
              <a:off x="0" y="0"/>
              <a:ext cx="4531914" cy="2449518"/>
            </a:xfrm>
            <a:custGeom>
              <a:rect b="b" l="l" r="r" t="t"/>
              <a:pathLst>
                <a:path extrusionOk="0" h="2449518" w="4531914">
                  <a:moveTo>
                    <a:pt x="11248" y="0"/>
                  </a:moveTo>
                  <a:lnTo>
                    <a:pt x="4520666" y="0"/>
                  </a:lnTo>
                  <a:cubicBezTo>
                    <a:pt x="4526878" y="0"/>
                    <a:pt x="4531914" y="5036"/>
                    <a:pt x="4531914" y="11248"/>
                  </a:cubicBezTo>
                  <a:lnTo>
                    <a:pt x="4531914" y="2438270"/>
                  </a:lnTo>
                  <a:cubicBezTo>
                    <a:pt x="4531914" y="2444482"/>
                    <a:pt x="4526878" y="2449518"/>
                    <a:pt x="4520666" y="2449518"/>
                  </a:cubicBezTo>
                  <a:lnTo>
                    <a:pt x="11248" y="2449518"/>
                  </a:lnTo>
                  <a:cubicBezTo>
                    <a:pt x="5036" y="2449518"/>
                    <a:pt x="0" y="2444482"/>
                    <a:pt x="0" y="2438270"/>
                  </a:cubicBezTo>
                  <a:lnTo>
                    <a:pt x="0" y="11248"/>
                  </a:lnTo>
                  <a:cubicBezTo>
                    <a:pt x="0" y="5036"/>
                    <a:pt x="5036" y="0"/>
                    <a:pt x="11248" y="0"/>
                  </a:cubicBezTo>
                  <a:close/>
                </a:path>
              </a:pathLst>
            </a:custGeom>
            <a:solidFill>
              <a:srgbClr val="142840"/>
            </a:solidFill>
            <a:ln cap="rnd" cmpd="sng" w="114300">
              <a:solidFill>
                <a:srgbClr val="1428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24"/>
            <p:cNvSpPr txBox="1"/>
            <p:nvPr/>
          </p:nvSpPr>
          <p:spPr>
            <a:xfrm>
              <a:off x="0" y="28575"/>
              <a:ext cx="4531914" cy="2420943"/>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9" name="Google Shape;549;p24"/>
          <p:cNvGrpSpPr/>
          <p:nvPr/>
        </p:nvGrpSpPr>
        <p:grpSpPr>
          <a:xfrm>
            <a:off x="749936" y="1720968"/>
            <a:ext cx="16788127" cy="6845063"/>
            <a:chOff x="0" y="0"/>
            <a:chExt cx="4421564" cy="1802815"/>
          </a:xfrm>
        </p:grpSpPr>
        <p:sp>
          <p:nvSpPr>
            <p:cNvPr id="550" name="Google Shape;550;p24"/>
            <p:cNvSpPr/>
            <p:nvPr/>
          </p:nvSpPr>
          <p:spPr>
            <a:xfrm>
              <a:off x="0" y="0"/>
              <a:ext cx="4421564" cy="1802815"/>
            </a:xfrm>
            <a:custGeom>
              <a:rect b="b" l="l" r="r" t="t"/>
              <a:pathLst>
                <a:path extrusionOk="0" h="1802815" w="4421564">
                  <a:moveTo>
                    <a:pt x="0" y="0"/>
                  </a:moveTo>
                  <a:lnTo>
                    <a:pt x="4421564" y="0"/>
                  </a:lnTo>
                  <a:lnTo>
                    <a:pt x="4421564" y="1802815"/>
                  </a:lnTo>
                  <a:lnTo>
                    <a:pt x="0" y="1802815"/>
                  </a:lnTo>
                  <a:close/>
                </a:path>
              </a:pathLst>
            </a:custGeom>
            <a:solidFill>
              <a:srgbClr val="FFFFFF"/>
            </a:solidFill>
            <a:ln>
              <a:noFill/>
            </a:ln>
          </p:spPr>
        </p:sp>
        <p:sp>
          <p:nvSpPr>
            <p:cNvPr id="551" name="Google Shape;551;p24"/>
            <p:cNvSpPr txBox="1"/>
            <p:nvPr/>
          </p:nvSpPr>
          <p:spPr>
            <a:xfrm>
              <a:off x="0" y="28575"/>
              <a:ext cx="4421564" cy="1774240"/>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2" name="Google Shape;552;p24"/>
          <p:cNvGrpSpPr/>
          <p:nvPr/>
        </p:nvGrpSpPr>
        <p:grpSpPr>
          <a:xfrm>
            <a:off x="1221772" y="8859843"/>
            <a:ext cx="11326661" cy="674651"/>
            <a:chOff x="0" y="0"/>
            <a:chExt cx="15102215" cy="899535"/>
          </a:xfrm>
        </p:grpSpPr>
        <p:sp>
          <p:nvSpPr>
            <p:cNvPr id="553" name="Google Shape;553;p24"/>
            <p:cNvSpPr/>
            <p:nvPr/>
          </p:nvSpPr>
          <p:spPr>
            <a:xfrm rot="5400000">
              <a:off x="69922" y="-69922"/>
              <a:ext cx="899535" cy="1039378"/>
            </a:xfrm>
            <a:custGeom>
              <a:rect b="b" l="l" r="r" t="t"/>
              <a:pathLst>
                <a:path extrusionOk="0" h="1039378" w="899535">
                  <a:moveTo>
                    <a:pt x="0" y="0"/>
                  </a:moveTo>
                  <a:lnTo>
                    <a:pt x="899535" y="0"/>
                  </a:lnTo>
                  <a:lnTo>
                    <a:pt x="899535" y="1039379"/>
                  </a:lnTo>
                  <a:lnTo>
                    <a:pt x="0" y="1039379"/>
                  </a:lnTo>
                  <a:lnTo>
                    <a:pt x="0" y="0"/>
                  </a:lnTo>
                  <a:close/>
                </a:path>
              </a:pathLst>
            </a:custGeom>
            <a:blipFill rotWithShape="1">
              <a:blip r:embed="rId3">
                <a:alphaModFix/>
              </a:blip>
              <a:stretch>
                <a:fillRect b="0" l="0" r="0" t="0"/>
              </a:stretch>
            </a:blipFill>
            <a:ln>
              <a:noFill/>
            </a:ln>
          </p:spPr>
        </p:sp>
        <p:sp>
          <p:nvSpPr>
            <p:cNvPr id="554" name="Google Shape;554;p24"/>
            <p:cNvSpPr txBox="1"/>
            <p:nvPr/>
          </p:nvSpPr>
          <p:spPr>
            <a:xfrm>
              <a:off x="1366343" y="253552"/>
              <a:ext cx="13735872" cy="44005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Presented by SlidesCarnival</a:t>
              </a:r>
              <a:endParaRPr/>
            </a:p>
          </p:txBody>
        </p:sp>
      </p:grpSp>
      <p:sp>
        <p:nvSpPr>
          <p:cNvPr id="555" name="Google Shape;555;p24"/>
          <p:cNvSpPr txBox="1"/>
          <p:nvPr/>
        </p:nvSpPr>
        <p:spPr>
          <a:xfrm>
            <a:off x="1221772" y="965378"/>
            <a:ext cx="2071519" cy="31813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New York</a:t>
            </a:r>
            <a:endParaRPr/>
          </a:p>
        </p:txBody>
      </p:sp>
      <p:sp>
        <p:nvSpPr>
          <p:cNvPr id="556" name="Google Shape;556;p24"/>
          <p:cNvSpPr txBox="1"/>
          <p:nvPr/>
        </p:nvSpPr>
        <p:spPr>
          <a:xfrm>
            <a:off x="15133169" y="965378"/>
            <a:ext cx="2071519" cy="31813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Manila</a:t>
            </a:r>
            <a:endParaRPr/>
          </a:p>
        </p:txBody>
      </p:sp>
      <p:cxnSp>
        <p:nvCxnSpPr>
          <p:cNvPr id="557" name="Google Shape;557;p24"/>
          <p:cNvCxnSpPr/>
          <p:nvPr/>
        </p:nvCxnSpPr>
        <p:spPr>
          <a:xfrm>
            <a:off x="2767048" y="1100633"/>
            <a:ext cx="5832427" cy="0"/>
          </a:xfrm>
          <a:prstGeom prst="straightConnector1">
            <a:avLst/>
          </a:prstGeom>
          <a:noFill/>
          <a:ln cap="flat" cmpd="sng" w="38100">
            <a:solidFill>
              <a:srgbClr val="A7A5A6"/>
            </a:solidFill>
            <a:prstDash val="lgDash"/>
            <a:round/>
            <a:headEnd len="sm" w="sm" type="none"/>
            <a:tailEnd len="sm" w="sm" type="none"/>
          </a:ln>
        </p:spPr>
      </p:cxnSp>
      <p:sp>
        <p:nvSpPr>
          <p:cNvPr id="558" name="Google Shape;558;p24"/>
          <p:cNvSpPr/>
          <p:nvPr/>
        </p:nvSpPr>
        <p:spPr>
          <a:xfrm rot="5400000">
            <a:off x="8806674" y="710866"/>
            <a:ext cx="674651" cy="779534"/>
          </a:xfrm>
          <a:custGeom>
            <a:rect b="b" l="l" r="r" t="t"/>
            <a:pathLst>
              <a:path extrusionOk="0" h="779534" w="674651">
                <a:moveTo>
                  <a:pt x="0" y="0"/>
                </a:moveTo>
                <a:lnTo>
                  <a:pt x="674652" y="0"/>
                </a:lnTo>
                <a:lnTo>
                  <a:pt x="674652" y="779534"/>
                </a:lnTo>
                <a:lnTo>
                  <a:pt x="0" y="779534"/>
                </a:lnTo>
                <a:lnTo>
                  <a:pt x="0" y="0"/>
                </a:lnTo>
                <a:close/>
              </a:path>
            </a:pathLst>
          </a:custGeom>
          <a:blipFill rotWithShape="1">
            <a:blip r:embed="rId3">
              <a:alphaModFix/>
            </a:blip>
            <a:stretch>
              <a:fillRect b="0" l="0" r="0" t="0"/>
            </a:stretch>
          </a:blipFill>
          <a:ln>
            <a:noFill/>
          </a:ln>
        </p:spPr>
      </p:sp>
      <p:cxnSp>
        <p:nvCxnSpPr>
          <p:cNvPr id="559" name="Google Shape;559;p24"/>
          <p:cNvCxnSpPr/>
          <p:nvPr/>
        </p:nvCxnSpPr>
        <p:spPr>
          <a:xfrm>
            <a:off x="9623431" y="1100633"/>
            <a:ext cx="6545498" cy="0"/>
          </a:xfrm>
          <a:prstGeom prst="straightConnector1">
            <a:avLst/>
          </a:prstGeom>
          <a:noFill/>
          <a:ln cap="flat" cmpd="sng" w="38100">
            <a:solidFill>
              <a:srgbClr val="A7A5A6"/>
            </a:solidFill>
            <a:prstDash val="lgDash"/>
            <a:round/>
            <a:headEnd len="sm" w="sm" type="none"/>
            <a:tailEnd len="sm" w="sm" type="none"/>
          </a:ln>
        </p:spPr>
      </p:cxnSp>
      <p:sp>
        <p:nvSpPr>
          <p:cNvPr id="560" name="Google Shape;560;p24"/>
          <p:cNvSpPr txBox="1"/>
          <p:nvPr/>
        </p:nvSpPr>
        <p:spPr>
          <a:xfrm>
            <a:off x="13618248" y="9061914"/>
            <a:ext cx="3586440" cy="31813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slidescarnival.com</a:t>
            </a:r>
            <a:endParaRPr/>
          </a:p>
        </p:txBody>
      </p:sp>
      <p:sp>
        <p:nvSpPr>
          <p:cNvPr id="561" name="Google Shape;561;p24"/>
          <p:cNvSpPr txBox="1"/>
          <p:nvPr/>
        </p:nvSpPr>
        <p:spPr>
          <a:xfrm>
            <a:off x="8194752" y="2803331"/>
            <a:ext cx="1898400" cy="20991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1" i="0" lang="en-US" sz="19483" u="none" cap="none" strike="noStrike">
                <a:solidFill>
                  <a:srgbClr val="142840"/>
                </a:solidFill>
                <a:latin typeface="Heebo"/>
                <a:ea typeface="Heebo"/>
                <a:cs typeface="Heebo"/>
                <a:sym typeface="Heebo"/>
              </a:rPr>
              <a:t>“</a:t>
            </a:r>
            <a:endParaRPr/>
          </a:p>
        </p:txBody>
      </p:sp>
      <p:sp>
        <p:nvSpPr>
          <p:cNvPr id="562" name="Google Shape;562;p24"/>
          <p:cNvSpPr txBox="1"/>
          <p:nvPr/>
        </p:nvSpPr>
        <p:spPr>
          <a:xfrm>
            <a:off x="4456427" y="3684838"/>
            <a:ext cx="9375000" cy="25860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1" i="0" lang="en-US" sz="8000" u="none" cap="none" strike="noStrike">
                <a:solidFill>
                  <a:srgbClr val="142840"/>
                </a:solidFill>
                <a:latin typeface="Heebo"/>
                <a:ea typeface="Heebo"/>
                <a:cs typeface="Heebo"/>
                <a:sym typeface="Heebo"/>
              </a:rPr>
              <a:t>Write an original statement or inspiring quote</a:t>
            </a:r>
            <a:endParaRPr/>
          </a:p>
        </p:txBody>
      </p:sp>
      <p:sp>
        <p:nvSpPr>
          <p:cNvPr id="563" name="Google Shape;563;p24"/>
          <p:cNvSpPr txBox="1"/>
          <p:nvPr/>
        </p:nvSpPr>
        <p:spPr>
          <a:xfrm>
            <a:off x="2741618" y="6740165"/>
            <a:ext cx="12804900" cy="323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595959"/>
                </a:solidFill>
                <a:latin typeface="Heebo Medium"/>
                <a:ea typeface="Heebo Medium"/>
                <a:cs typeface="Heebo Medium"/>
                <a:sym typeface="Heebo Medium"/>
              </a:rPr>
              <a:t>— Include a credit, citation, or supporting message</a:t>
            </a:r>
            <a:endParaRPr/>
          </a:p>
        </p:txBody>
      </p:sp>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grpSp>
        <p:nvGrpSpPr>
          <p:cNvPr id="568" name="Google Shape;568;p25"/>
          <p:cNvGrpSpPr/>
          <p:nvPr/>
        </p:nvGrpSpPr>
        <p:grpSpPr>
          <a:xfrm>
            <a:off x="540444" y="493243"/>
            <a:ext cx="17207112" cy="9300515"/>
            <a:chOff x="0" y="0"/>
            <a:chExt cx="4531914" cy="2449518"/>
          </a:xfrm>
        </p:grpSpPr>
        <p:sp>
          <p:nvSpPr>
            <p:cNvPr id="569" name="Google Shape;569;p25"/>
            <p:cNvSpPr/>
            <p:nvPr/>
          </p:nvSpPr>
          <p:spPr>
            <a:xfrm>
              <a:off x="0" y="0"/>
              <a:ext cx="4531914" cy="2449518"/>
            </a:xfrm>
            <a:custGeom>
              <a:rect b="b" l="l" r="r" t="t"/>
              <a:pathLst>
                <a:path extrusionOk="0" h="2449518" w="4531914">
                  <a:moveTo>
                    <a:pt x="11248" y="0"/>
                  </a:moveTo>
                  <a:lnTo>
                    <a:pt x="4520666" y="0"/>
                  </a:lnTo>
                  <a:cubicBezTo>
                    <a:pt x="4526878" y="0"/>
                    <a:pt x="4531914" y="5036"/>
                    <a:pt x="4531914" y="11248"/>
                  </a:cubicBezTo>
                  <a:lnTo>
                    <a:pt x="4531914" y="2438270"/>
                  </a:lnTo>
                  <a:cubicBezTo>
                    <a:pt x="4531914" y="2444482"/>
                    <a:pt x="4526878" y="2449518"/>
                    <a:pt x="4520666" y="2449518"/>
                  </a:cubicBezTo>
                  <a:lnTo>
                    <a:pt x="11248" y="2449518"/>
                  </a:lnTo>
                  <a:cubicBezTo>
                    <a:pt x="5036" y="2449518"/>
                    <a:pt x="0" y="2444482"/>
                    <a:pt x="0" y="2438270"/>
                  </a:cubicBezTo>
                  <a:lnTo>
                    <a:pt x="0" y="11248"/>
                  </a:lnTo>
                  <a:cubicBezTo>
                    <a:pt x="0" y="5036"/>
                    <a:pt x="5036" y="0"/>
                    <a:pt x="11248" y="0"/>
                  </a:cubicBezTo>
                  <a:close/>
                </a:path>
              </a:pathLst>
            </a:custGeom>
            <a:solidFill>
              <a:srgbClr val="142840"/>
            </a:solidFill>
            <a:ln cap="rnd" cmpd="sng" w="114300">
              <a:solidFill>
                <a:srgbClr val="1428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5"/>
            <p:cNvSpPr txBox="1"/>
            <p:nvPr/>
          </p:nvSpPr>
          <p:spPr>
            <a:xfrm>
              <a:off x="0" y="28575"/>
              <a:ext cx="4531914" cy="2420943"/>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1" name="Google Shape;571;p25"/>
          <p:cNvGrpSpPr/>
          <p:nvPr/>
        </p:nvGrpSpPr>
        <p:grpSpPr>
          <a:xfrm>
            <a:off x="749936" y="1720968"/>
            <a:ext cx="16788127" cy="6845063"/>
            <a:chOff x="0" y="0"/>
            <a:chExt cx="4421564" cy="1802815"/>
          </a:xfrm>
        </p:grpSpPr>
        <p:sp>
          <p:nvSpPr>
            <p:cNvPr id="572" name="Google Shape;572;p25"/>
            <p:cNvSpPr/>
            <p:nvPr/>
          </p:nvSpPr>
          <p:spPr>
            <a:xfrm>
              <a:off x="0" y="0"/>
              <a:ext cx="4421564" cy="1802815"/>
            </a:xfrm>
            <a:custGeom>
              <a:rect b="b" l="l" r="r" t="t"/>
              <a:pathLst>
                <a:path extrusionOk="0" h="1802815" w="4421564">
                  <a:moveTo>
                    <a:pt x="0" y="0"/>
                  </a:moveTo>
                  <a:lnTo>
                    <a:pt x="4421564" y="0"/>
                  </a:lnTo>
                  <a:lnTo>
                    <a:pt x="4421564" y="1802815"/>
                  </a:lnTo>
                  <a:lnTo>
                    <a:pt x="0" y="1802815"/>
                  </a:lnTo>
                  <a:close/>
                </a:path>
              </a:pathLst>
            </a:custGeom>
            <a:solidFill>
              <a:srgbClr val="FFFFFF"/>
            </a:solidFill>
            <a:ln>
              <a:noFill/>
            </a:ln>
          </p:spPr>
        </p:sp>
        <p:sp>
          <p:nvSpPr>
            <p:cNvPr id="573" name="Google Shape;573;p25"/>
            <p:cNvSpPr txBox="1"/>
            <p:nvPr/>
          </p:nvSpPr>
          <p:spPr>
            <a:xfrm>
              <a:off x="0" y="28575"/>
              <a:ext cx="4421564" cy="1774240"/>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74" name="Google Shape;574;p25"/>
          <p:cNvPicPr preferRelativeResize="0"/>
          <p:nvPr/>
        </p:nvPicPr>
        <p:blipFill>
          <a:blip r:embed="rId3">
            <a:alphaModFix/>
          </a:blip>
          <a:stretch>
            <a:fillRect/>
          </a:stretch>
        </p:blipFill>
        <p:spPr>
          <a:xfrm>
            <a:off x="749917" y="1720975"/>
            <a:ext cx="6122518" cy="6845051"/>
          </a:xfrm>
          <a:prstGeom prst="rect">
            <a:avLst/>
          </a:prstGeom>
          <a:noFill/>
          <a:ln>
            <a:noFill/>
          </a:ln>
        </p:spPr>
      </p:pic>
      <p:cxnSp>
        <p:nvCxnSpPr>
          <p:cNvPr id="575" name="Google Shape;575;p25"/>
          <p:cNvCxnSpPr/>
          <p:nvPr/>
        </p:nvCxnSpPr>
        <p:spPr>
          <a:xfrm rot="10800000">
            <a:off x="6885103" y="493243"/>
            <a:ext cx="0" cy="9300515"/>
          </a:xfrm>
          <a:prstGeom prst="straightConnector1">
            <a:avLst/>
          </a:prstGeom>
          <a:noFill/>
          <a:ln cap="rnd" cmpd="sng" w="114300">
            <a:solidFill>
              <a:srgbClr val="7B7979"/>
            </a:solidFill>
            <a:prstDash val="lgDash"/>
            <a:round/>
            <a:headEnd len="sm" w="sm" type="none"/>
            <a:tailEnd len="sm" w="sm" type="none"/>
          </a:ln>
        </p:spPr>
      </p:cxnSp>
      <p:grpSp>
        <p:nvGrpSpPr>
          <p:cNvPr id="576" name="Google Shape;576;p25"/>
          <p:cNvGrpSpPr/>
          <p:nvPr/>
        </p:nvGrpSpPr>
        <p:grpSpPr>
          <a:xfrm>
            <a:off x="1221772" y="8859843"/>
            <a:ext cx="11326661" cy="674651"/>
            <a:chOff x="0" y="0"/>
            <a:chExt cx="15102215" cy="899535"/>
          </a:xfrm>
        </p:grpSpPr>
        <p:sp>
          <p:nvSpPr>
            <p:cNvPr id="577" name="Google Shape;577;p25"/>
            <p:cNvSpPr/>
            <p:nvPr/>
          </p:nvSpPr>
          <p:spPr>
            <a:xfrm rot="5400000">
              <a:off x="69922" y="-69922"/>
              <a:ext cx="899535" cy="1039378"/>
            </a:xfrm>
            <a:custGeom>
              <a:rect b="b" l="l" r="r" t="t"/>
              <a:pathLst>
                <a:path extrusionOk="0" h="1039378" w="899535">
                  <a:moveTo>
                    <a:pt x="0" y="0"/>
                  </a:moveTo>
                  <a:lnTo>
                    <a:pt x="899535" y="0"/>
                  </a:lnTo>
                  <a:lnTo>
                    <a:pt x="899535" y="1039379"/>
                  </a:lnTo>
                  <a:lnTo>
                    <a:pt x="0" y="1039379"/>
                  </a:lnTo>
                  <a:lnTo>
                    <a:pt x="0" y="0"/>
                  </a:lnTo>
                  <a:close/>
                </a:path>
              </a:pathLst>
            </a:custGeom>
            <a:blipFill rotWithShape="1">
              <a:blip r:embed="rId4">
                <a:alphaModFix/>
              </a:blip>
              <a:stretch>
                <a:fillRect b="0" l="0" r="0" t="0"/>
              </a:stretch>
            </a:blipFill>
            <a:ln>
              <a:noFill/>
            </a:ln>
          </p:spPr>
        </p:sp>
        <p:sp>
          <p:nvSpPr>
            <p:cNvPr id="578" name="Google Shape;578;p25"/>
            <p:cNvSpPr txBox="1"/>
            <p:nvPr/>
          </p:nvSpPr>
          <p:spPr>
            <a:xfrm>
              <a:off x="1366343" y="253552"/>
              <a:ext cx="13735872" cy="44005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Presented by SlidesCarnival</a:t>
              </a:r>
              <a:endParaRPr/>
            </a:p>
          </p:txBody>
        </p:sp>
      </p:grpSp>
      <p:grpSp>
        <p:nvGrpSpPr>
          <p:cNvPr id="579" name="Google Shape;579;p25"/>
          <p:cNvGrpSpPr/>
          <p:nvPr/>
        </p:nvGrpSpPr>
        <p:grpSpPr>
          <a:xfrm>
            <a:off x="7532940" y="763308"/>
            <a:ext cx="9671748" cy="674651"/>
            <a:chOff x="0" y="0"/>
            <a:chExt cx="12895664" cy="899535"/>
          </a:xfrm>
        </p:grpSpPr>
        <p:sp>
          <p:nvSpPr>
            <p:cNvPr id="580" name="Google Shape;580;p25"/>
            <p:cNvSpPr txBox="1"/>
            <p:nvPr/>
          </p:nvSpPr>
          <p:spPr>
            <a:xfrm>
              <a:off x="0" y="253552"/>
              <a:ext cx="2762025" cy="44005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New York</a:t>
              </a:r>
              <a:endParaRPr/>
            </a:p>
          </p:txBody>
        </p:sp>
        <p:sp>
          <p:nvSpPr>
            <p:cNvPr id="581" name="Google Shape;581;p25"/>
            <p:cNvSpPr txBox="1"/>
            <p:nvPr/>
          </p:nvSpPr>
          <p:spPr>
            <a:xfrm>
              <a:off x="10133639" y="253552"/>
              <a:ext cx="2762025" cy="44005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Manila</a:t>
              </a:r>
              <a:endParaRPr/>
            </a:p>
          </p:txBody>
        </p:sp>
        <p:cxnSp>
          <p:nvCxnSpPr>
            <p:cNvPr id="582" name="Google Shape;582;p25"/>
            <p:cNvCxnSpPr/>
            <p:nvPr/>
          </p:nvCxnSpPr>
          <p:spPr>
            <a:xfrm>
              <a:off x="2060367" y="449767"/>
              <a:ext cx="3549011" cy="0"/>
            </a:xfrm>
            <a:prstGeom prst="straightConnector1">
              <a:avLst/>
            </a:prstGeom>
            <a:noFill/>
            <a:ln cap="flat" cmpd="sng" w="50800">
              <a:solidFill>
                <a:srgbClr val="A7A5A6"/>
              </a:solidFill>
              <a:prstDash val="lgDash"/>
              <a:round/>
              <a:headEnd len="sm" w="sm" type="none"/>
              <a:tailEnd len="sm" w="sm" type="none"/>
            </a:ln>
          </p:spPr>
        </p:cxnSp>
        <p:sp>
          <p:nvSpPr>
            <p:cNvPr id="583" name="Google Shape;583;p25"/>
            <p:cNvSpPr/>
            <p:nvPr/>
          </p:nvSpPr>
          <p:spPr>
            <a:xfrm rot="5400000">
              <a:off x="5833554" y="-69922"/>
              <a:ext cx="899535" cy="1039378"/>
            </a:xfrm>
            <a:custGeom>
              <a:rect b="b" l="l" r="r" t="t"/>
              <a:pathLst>
                <a:path extrusionOk="0" h="1039378" w="899535">
                  <a:moveTo>
                    <a:pt x="0" y="0"/>
                  </a:moveTo>
                  <a:lnTo>
                    <a:pt x="899535" y="0"/>
                  </a:lnTo>
                  <a:lnTo>
                    <a:pt x="899535" y="1039379"/>
                  </a:lnTo>
                  <a:lnTo>
                    <a:pt x="0" y="1039379"/>
                  </a:lnTo>
                  <a:lnTo>
                    <a:pt x="0" y="0"/>
                  </a:lnTo>
                  <a:close/>
                </a:path>
              </a:pathLst>
            </a:custGeom>
            <a:blipFill rotWithShape="1">
              <a:blip r:embed="rId4">
                <a:alphaModFix/>
              </a:blip>
              <a:stretch>
                <a:fillRect b="0" l="0" r="0" t="0"/>
              </a:stretch>
            </a:blipFill>
            <a:ln>
              <a:noFill/>
            </a:ln>
          </p:spPr>
        </p:sp>
        <p:cxnSp>
          <p:nvCxnSpPr>
            <p:cNvPr id="584" name="Google Shape;584;p25"/>
            <p:cNvCxnSpPr/>
            <p:nvPr/>
          </p:nvCxnSpPr>
          <p:spPr>
            <a:xfrm>
              <a:off x="6906235" y="449767"/>
              <a:ext cx="4608416" cy="0"/>
            </a:xfrm>
            <a:prstGeom prst="straightConnector1">
              <a:avLst/>
            </a:prstGeom>
            <a:noFill/>
            <a:ln cap="flat" cmpd="sng" w="50800">
              <a:solidFill>
                <a:srgbClr val="A7A5A6"/>
              </a:solidFill>
              <a:prstDash val="lgDash"/>
              <a:round/>
              <a:headEnd len="sm" w="sm" type="none"/>
              <a:tailEnd len="sm" w="sm" type="none"/>
            </a:ln>
          </p:spPr>
        </p:cxnSp>
      </p:grpSp>
      <p:sp>
        <p:nvSpPr>
          <p:cNvPr id="585" name="Google Shape;585;p25"/>
          <p:cNvSpPr txBox="1"/>
          <p:nvPr/>
        </p:nvSpPr>
        <p:spPr>
          <a:xfrm>
            <a:off x="13618248" y="9061914"/>
            <a:ext cx="3586440" cy="31813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slidescarnival.com</a:t>
            </a:r>
            <a:endParaRPr/>
          </a:p>
        </p:txBody>
      </p:sp>
      <p:sp>
        <p:nvSpPr>
          <p:cNvPr id="586" name="Google Shape;586;p25"/>
          <p:cNvSpPr txBox="1"/>
          <p:nvPr/>
        </p:nvSpPr>
        <p:spPr>
          <a:xfrm>
            <a:off x="7532940" y="3977149"/>
            <a:ext cx="9520200" cy="8619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1" i="0" lang="en-US" sz="8000" u="none" cap="none" strike="noStrike">
                <a:solidFill>
                  <a:srgbClr val="142840"/>
                </a:solidFill>
                <a:latin typeface="Heebo"/>
                <a:ea typeface="Heebo"/>
                <a:cs typeface="Heebo"/>
                <a:sym typeface="Heebo"/>
              </a:rPr>
              <a:t>Contact Us</a:t>
            </a:r>
            <a:endParaRPr/>
          </a:p>
        </p:txBody>
      </p:sp>
      <p:sp>
        <p:nvSpPr>
          <p:cNvPr id="587" name="Google Shape;587;p25"/>
          <p:cNvSpPr txBox="1"/>
          <p:nvPr/>
        </p:nvSpPr>
        <p:spPr>
          <a:xfrm>
            <a:off x="7532940" y="5015375"/>
            <a:ext cx="7698760" cy="28194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595959"/>
                </a:solidFill>
                <a:latin typeface="Heebo Medium"/>
                <a:ea typeface="Heebo Medium"/>
                <a:cs typeface="Heebo Medium"/>
                <a:sym typeface="Heebo Medium"/>
              </a:rPr>
              <a:t>123 Anywhere St., Any City,ST 12345</a:t>
            </a:r>
            <a:endParaRPr/>
          </a:p>
        </p:txBody>
      </p:sp>
      <p:sp>
        <p:nvSpPr>
          <p:cNvPr id="588" name="Google Shape;588;p25"/>
          <p:cNvSpPr txBox="1"/>
          <p:nvPr/>
        </p:nvSpPr>
        <p:spPr>
          <a:xfrm>
            <a:off x="7532940" y="5496422"/>
            <a:ext cx="6493141" cy="28194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595959"/>
                </a:solidFill>
                <a:latin typeface="Heebo Medium"/>
                <a:ea typeface="Heebo Medium"/>
                <a:cs typeface="Heebo Medium"/>
                <a:sym typeface="Heebo Medium"/>
              </a:rPr>
              <a:t>123-456-7890</a:t>
            </a:r>
            <a:endParaRPr/>
          </a:p>
        </p:txBody>
      </p:sp>
      <p:sp>
        <p:nvSpPr>
          <p:cNvPr id="589" name="Google Shape;589;p25"/>
          <p:cNvSpPr txBox="1"/>
          <p:nvPr/>
        </p:nvSpPr>
        <p:spPr>
          <a:xfrm>
            <a:off x="7532940" y="5977470"/>
            <a:ext cx="6493141" cy="28194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595959"/>
                </a:solidFill>
                <a:latin typeface="Heebo Medium"/>
                <a:ea typeface="Heebo Medium"/>
                <a:cs typeface="Heebo Medium"/>
                <a:sym typeface="Heebo Medium"/>
              </a:rPr>
              <a:t>hello@reallygreatsite.com</a:t>
            </a:r>
            <a:endParaRPr/>
          </a:p>
        </p:txBody>
      </p:sp>
      <p:sp>
        <p:nvSpPr>
          <p:cNvPr id="590" name="Google Shape;590;p25"/>
          <p:cNvSpPr txBox="1"/>
          <p:nvPr/>
        </p:nvSpPr>
        <p:spPr>
          <a:xfrm>
            <a:off x="7532940" y="6939566"/>
            <a:ext cx="6493141" cy="28194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595959"/>
                </a:solidFill>
                <a:latin typeface="Heebo Medium"/>
                <a:ea typeface="Heebo Medium"/>
                <a:cs typeface="Heebo Medium"/>
                <a:sym typeface="Heebo Medium"/>
              </a:rPr>
              <a:t>reallygreatsite.com</a:t>
            </a:r>
            <a:endParaRPr/>
          </a:p>
        </p:txBody>
      </p:sp>
      <p:sp>
        <p:nvSpPr>
          <p:cNvPr id="591" name="Google Shape;591;p25"/>
          <p:cNvSpPr txBox="1"/>
          <p:nvPr/>
        </p:nvSpPr>
        <p:spPr>
          <a:xfrm>
            <a:off x="7532940" y="6458518"/>
            <a:ext cx="6493141" cy="28194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595959"/>
                </a:solidFill>
                <a:latin typeface="Heebo Medium"/>
                <a:ea typeface="Heebo Medium"/>
                <a:cs typeface="Heebo Medium"/>
                <a:sym typeface="Heebo Medium"/>
              </a:rPr>
              <a:t>@reallygreatsite</a:t>
            </a:r>
            <a:endParaRPr/>
          </a:p>
        </p:txBody>
      </p:sp>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grpSp>
        <p:nvGrpSpPr>
          <p:cNvPr id="596" name="Google Shape;596;p26"/>
          <p:cNvGrpSpPr/>
          <p:nvPr/>
        </p:nvGrpSpPr>
        <p:grpSpPr>
          <a:xfrm>
            <a:off x="774218" y="2177400"/>
            <a:ext cx="5097641" cy="7508818"/>
            <a:chOff x="0" y="-28575"/>
            <a:chExt cx="1342589" cy="1977631"/>
          </a:xfrm>
        </p:grpSpPr>
        <p:sp>
          <p:nvSpPr>
            <p:cNvPr id="597" name="Google Shape;597;p26"/>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19050">
              <a:solidFill>
                <a:srgbClr val="15131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26"/>
            <p:cNvSpPr txBox="1"/>
            <p:nvPr/>
          </p:nvSpPr>
          <p:spPr>
            <a:xfrm>
              <a:off x="0" y="-28575"/>
              <a:ext cx="1342589"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9" name="Google Shape;599;p26"/>
          <p:cNvGrpSpPr/>
          <p:nvPr/>
        </p:nvGrpSpPr>
        <p:grpSpPr>
          <a:xfrm>
            <a:off x="6109984" y="2177400"/>
            <a:ext cx="11512980" cy="7508818"/>
            <a:chOff x="0" y="-28575"/>
            <a:chExt cx="3032225" cy="1977631"/>
          </a:xfrm>
        </p:grpSpPr>
        <p:sp>
          <p:nvSpPr>
            <p:cNvPr id="600" name="Google Shape;600;p26"/>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19050">
              <a:solidFill>
                <a:srgbClr val="15131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26"/>
            <p:cNvSpPr txBox="1"/>
            <p:nvPr/>
          </p:nvSpPr>
          <p:spPr>
            <a:xfrm>
              <a:off x="0" y="-28575"/>
              <a:ext cx="3032225"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2" name="Google Shape;602;p26"/>
          <p:cNvGrpSpPr/>
          <p:nvPr/>
        </p:nvGrpSpPr>
        <p:grpSpPr>
          <a:xfrm>
            <a:off x="1139005" y="2458118"/>
            <a:ext cx="4368067" cy="755733"/>
            <a:chOff x="0" y="-28575"/>
            <a:chExt cx="1150437" cy="199041"/>
          </a:xfrm>
        </p:grpSpPr>
        <p:sp>
          <p:nvSpPr>
            <p:cNvPr id="603" name="Google Shape;603;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15131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26"/>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5" name="Google Shape;605;p26"/>
          <p:cNvGrpSpPr/>
          <p:nvPr/>
        </p:nvGrpSpPr>
        <p:grpSpPr>
          <a:xfrm>
            <a:off x="9682440" y="2458118"/>
            <a:ext cx="4368067" cy="755733"/>
            <a:chOff x="0" y="-28575"/>
            <a:chExt cx="1150437" cy="199041"/>
          </a:xfrm>
        </p:grpSpPr>
        <p:sp>
          <p:nvSpPr>
            <p:cNvPr id="606" name="Google Shape;606;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15131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26"/>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8" name="Google Shape;608;p26"/>
          <p:cNvGrpSpPr/>
          <p:nvPr/>
        </p:nvGrpSpPr>
        <p:grpSpPr>
          <a:xfrm>
            <a:off x="1139005" y="7092517"/>
            <a:ext cx="4368067" cy="755733"/>
            <a:chOff x="0" y="-28575"/>
            <a:chExt cx="1150437" cy="199041"/>
          </a:xfrm>
        </p:grpSpPr>
        <p:sp>
          <p:nvSpPr>
            <p:cNvPr id="609" name="Google Shape;609;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15131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26"/>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1" name="Google Shape;611;p26"/>
          <p:cNvGrpSpPr/>
          <p:nvPr/>
        </p:nvGrpSpPr>
        <p:grpSpPr>
          <a:xfrm>
            <a:off x="1554928" y="8078910"/>
            <a:ext cx="754204" cy="780719"/>
            <a:chOff x="0" y="-28575"/>
            <a:chExt cx="812800" cy="841375"/>
          </a:xfrm>
        </p:grpSpPr>
        <p:sp>
          <p:nvSpPr>
            <p:cNvPr id="612" name="Google Shape;612;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1428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26"/>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14" name="Google Shape;614;p26"/>
          <p:cNvPicPr preferRelativeResize="0"/>
          <p:nvPr/>
        </p:nvPicPr>
        <p:blipFill>
          <a:blip r:embed="rId3">
            <a:alphaModFix/>
          </a:blip>
          <a:stretch>
            <a:fillRect/>
          </a:stretch>
        </p:blipFill>
        <p:spPr>
          <a:xfrm>
            <a:off x="6435475" y="4476531"/>
            <a:ext cx="3021375" cy="3489119"/>
          </a:xfrm>
          <a:prstGeom prst="rect">
            <a:avLst/>
          </a:prstGeom>
          <a:noFill/>
          <a:ln>
            <a:noFill/>
          </a:ln>
        </p:spPr>
      </p:pic>
      <p:pic>
        <p:nvPicPr>
          <p:cNvPr id="615" name="Google Shape;615;p26"/>
          <p:cNvPicPr preferRelativeResize="0"/>
          <p:nvPr/>
        </p:nvPicPr>
        <p:blipFill>
          <a:blip r:embed="rId4">
            <a:alphaModFix/>
          </a:blip>
          <a:stretch>
            <a:fillRect/>
          </a:stretch>
        </p:blipFill>
        <p:spPr>
          <a:xfrm>
            <a:off x="9468577" y="4486650"/>
            <a:ext cx="6489498" cy="3489125"/>
          </a:xfrm>
          <a:prstGeom prst="rect">
            <a:avLst/>
          </a:prstGeom>
          <a:noFill/>
          <a:ln>
            <a:noFill/>
          </a:ln>
        </p:spPr>
      </p:pic>
      <p:pic>
        <p:nvPicPr>
          <p:cNvPr id="616" name="Google Shape;616;p26"/>
          <p:cNvPicPr preferRelativeResize="0"/>
          <p:nvPr/>
        </p:nvPicPr>
        <p:blipFill>
          <a:blip r:embed="rId5">
            <a:alphaModFix/>
          </a:blip>
          <a:stretch>
            <a:fillRect/>
          </a:stretch>
        </p:blipFill>
        <p:spPr>
          <a:xfrm flipH="1">
            <a:off x="16635925" y="3713329"/>
            <a:ext cx="582850" cy="4675470"/>
          </a:xfrm>
          <a:prstGeom prst="rect">
            <a:avLst/>
          </a:prstGeom>
          <a:noFill/>
          <a:ln>
            <a:noFill/>
          </a:ln>
        </p:spPr>
      </p:pic>
      <p:grpSp>
        <p:nvGrpSpPr>
          <p:cNvPr id="617" name="Google Shape;617;p26"/>
          <p:cNvGrpSpPr/>
          <p:nvPr/>
        </p:nvGrpSpPr>
        <p:grpSpPr>
          <a:xfrm>
            <a:off x="2488491" y="8078910"/>
            <a:ext cx="754204" cy="780719"/>
            <a:chOff x="0" y="-28575"/>
            <a:chExt cx="812800" cy="841375"/>
          </a:xfrm>
        </p:grpSpPr>
        <p:sp>
          <p:nvSpPr>
            <p:cNvPr id="618" name="Google Shape;618;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cap="rnd" cmpd="sng" w="38100">
              <a:solidFill>
                <a:srgbClr val="1428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26"/>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0" name="Google Shape;620;p26"/>
          <p:cNvGrpSpPr/>
          <p:nvPr/>
        </p:nvGrpSpPr>
        <p:grpSpPr>
          <a:xfrm>
            <a:off x="3476280" y="8078910"/>
            <a:ext cx="754204" cy="780719"/>
            <a:chOff x="0" y="-28575"/>
            <a:chExt cx="812800" cy="841375"/>
          </a:xfrm>
        </p:grpSpPr>
        <p:sp>
          <p:nvSpPr>
            <p:cNvPr id="621" name="Google Shape;621;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5959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26"/>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3" name="Google Shape;623;p26"/>
          <p:cNvGrpSpPr/>
          <p:nvPr/>
        </p:nvGrpSpPr>
        <p:grpSpPr>
          <a:xfrm>
            <a:off x="4409843" y="8078910"/>
            <a:ext cx="754204" cy="780719"/>
            <a:chOff x="0" y="-28575"/>
            <a:chExt cx="812800" cy="841375"/>
          </a:xfrm>
        </p:grpSpPr>
        <p:sp>
          <p:nvSpPr>
            <p:cNvPr id="624" name="Google Shape;624;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A7A5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26"/>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26" name="Google Shape;626;p26"/>
          <p:cNvSpPr txBox="1"/>
          <p:nvPr/>
        </p:nvSpPr>
        <p:spPr>
          <a:xfrm>
            <a:off x="1232396" y="3455296"/>
            <a:ext cx="4181285" cy="51003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151318"/>
                </a:solidFill>
                <a:latin typeface="Heebo"/>
                <a:ea typeface="Heebo"/>
                <a:cs typeface="Heebo"/>
                <a:sym typeface="Heebo"/>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151318"/>
                </a:solidFill>
                <a:latin typeface="Heebo"/>
                <a:ea typeface="Heebo"/>
                <a:cs typeface="Heebo"/>
                <a:sym typeface="Heebo"/>
              </a:rPr>
              <a:t>uses the following free fonts:</a:t>
            </a:r>
            <a:endParaRPr/>
          </a:p>
        </p:txBody>
      </p:sp>
      <p:sp>
        <p:nvSpPr>
          <p:cNvPr id="627" name="Google Shape;627;p26"/>
          <p:cNvSpPr txBox="1"/>
          <p:nvPr/>
        </p:nvSpPr>
        <p:spPr>
          <a:xfrm>
            <a:off x="1175455" y="6548106"/>
            <a:ext cx="4368067" cy="2528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151318"/>
                </a:solidFill>
                <a:latin typeface="Heebo"/>
                <a:ea typeface="Heebo"/>
                <a:cs typeface="Heebo"/>
                <a:sym typeface="Heebo"/>
              </a:rPr>
              <a:t>You can find these fonts online too.</a:t>
            </a:r>
            <a:endParaRPr/>
          </a:p>
        </p:txBody>
      </p:sp>
      <p:sp>
        <p:nvSpPr>
          <p:cNvPr id="628" name="Google Shape;628;p26"/>
          <p:cNvSpPr txBox="1"/>
          <p:nvPr/>
        </p:nvSpPr>
        <p:spPr>
          <a:xfrm>
            <a:off x="1747770" y="4317826"/>
            <a:ext cx="3150600" cy="1852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497" u="none" cap="none" strike="noStrike">
                <a:solidFill>
                  <a:srgbClr val="151318"/>
                </a:solidFill>
                <a:latin typeface="Heebo"/>
                <a:ea typeface="Heebo"/>
                <a:cs typeface="Heebo"/>
                <a:sym typeface="Heebo"/>
              </a:rPr>
              <a:t>TITLES:</a:t>
            </a:r>
            <a:endParaRPr/>
          </a:p>
          <a:p>
            <a:pPr indent="0" lvl="0" marL="0" marR="0" rtl="0" algn="ctr">
              <a:lnSpc>
                <a:spcPct val="80000"/>
              </a:lnSpc>
              <a:spcBef>
                <a:spcPts val="0"/>
              </a:spcBef>
              <a:spcAft>
                <a:spcPts val="0"/>
              </a:spcAft>
              <a:buNone/>
            </a:pPr>
            <a:r>
              <a:rPr b="1" i="0" lang="en-US" sz="2110" u="none" cap="none" strike="noStrike">
                <a:solidFill>
                  <a:srgbClr val="151318"/>
                </a:solidFill>
                <a:latin typeface="Heebo"/>
                <a:ea typeface="Heebo"/>
                <a:cs typeface="Heebo"/>
                <a:sym typeface="Heebo"/>
              </a:rPr>
              <a:t>HEEBO</a:t>
            </a:r>
            <a:endParaRPr b="1"/>
          </a:p>
          <a:p>
            <a:pPr indent="0" lvl="0" marL="0" marR="0" rtl="0" algn="ctr">
              <a:lnSpc>
                <a:spcPct val="80000"/>
              </a:lnSpc>
              <a:spcBef>
                <a:spcPts val="0"/>
              </a:spcBef>
              <a:spcAft>
                <a:spcPts val="0"/>
              </a:spcAft>
              <a:buNone/>
            </a:pPr>
            <a:r>
              <a:t/>
            </a:r>
            <a:endParaRPr b="0" i="0" sz="2110" u="none" cap="none" strike="noStrike">
              <a:solidFill>
                <a:srgbClr val="151318"/>
              </a:solidFill>
              <a:latin typeface="Heebo"/>
              <a:ea typeface="Heebo"/>
              <a:cs typeface="Heebo"/>
              <a:sym typeface="Heebo"/>
            </a:endParaRPr>
          </a:p>
          <a:p>
            <a:pPr indent="0" lvl="0" marL="0" marR="0" rtl="0" algn="ctr">
              <a:lnSpc>
                <a:spcPct val="80000"/>
              </a:lnSpc>
              <a:spcBef>
                <a:spcPts val="0"/>
              </a:spcBef>
              <a:spcAft>
                <a:spcPts val="0"/>
              </a:spcAft>
              <a:buNone/>
            </a:pPr>
            <a:r>
              <a:rPr b="1" i="0" lang="en-US" sz="1497" u="none" cap="none" strike="noStrike">
                <a:solidFill>
                  <a:srgbClr val="151318"/>
                </a:solidFill>
                <a:latin typeface="Heebo"/>
                <a:ea typeface="Heebo"/>
                <a:cs typeface="Heebo"/>
                <a:sym typeface="Heebo"/>
              </a:rPr>
              <a:t>HEADERS:</a:t>
            </a:r>
            <a:endParaRPr/>
          </a:p>
          <a:p>
            <a:pPr indent="0" lvl="0" marL="0" marR="0" rtl="0" algn="ctr">
              <a:lnSpc>
                <a:spcPct val="80000"/>
              </a:lnSpc>
              <a:spcBef>
                <a:spcPts val="0"/>
              </a:spcBef>
              <a:spcAft>
                <a:spcPts val="0"/>
              </a:spcAft>
              <a:buNone/>
            </a:pPr>
            <a:r>
              <a:rPr b="1" i="0" lang="en-US" sz="2110" u="none" cap="none" strike="noStrike">
                <a:solidFill>
                  <a:srgbClr val="151318"/>
                </a:solidFill>
                <a:latin typeface="Heebo"/>
                <a:ea typeface="Heebo"/>
                <a:cs typeface="Heebo"/>
                <a:sym typeface="Heebo"/>
              </a:rPr>
              <a:t>HEEBO</a:t>
            </a:r>
            <a:endParaRPr b="1"/>
          </a:p>
          <a:p>
            <a:pPr indent="0" lvl="0" marL="0" marR="0" rtl="0" algn="ctr">
              <a:lnSpc>
                <a:spcPct val="80000"/>
              </a:lnSpc>
              <a:spcBef>
                <a:spcPts val="0"/>
              </a:spcBef>
              <a:spcAft>
                <a:spcPts val="0"/>
              </a:spcAft>
              <a:buNone/>
            </a:pPr>
            <a:r>
              <a:t/>
            </a:r>
            <a:endParaRPr b="0" i="0" sz="2110" u="none" cap="none" strike="noStrike">
              <a:solidFill>
                <a:srgbClr val="151318"/>
              </a:solidFill>
              <a:latin typeface="Heebo"/>
              <a:ea typeface="Heebo"/>
              <a:cs typeface="Heebo"/>
              <a:sym typeface="Heebo"/>
            </a:endParaRPr>
          </a:p>
          <a:p>
            <a:pPr indent="0" lvl="0" marL="0" marR="0" rtl="0" algn="ctr">
              <a:lnSpc>
                <a:spcPct val="80000"/>
              </a:lnSpc>
              <a:spcBef>
                <a:spcPts val="0"/>
              </a:spcBef>
              <a:spcAft>
                <a:spcPts val="0"/>
              </a:spcAft>
              <a:buNone/>
            </a:pPr>
            <a:r>
              <a:rPr b="1" i="0" lang="en-US" sz="1497" u="none" cap="none" strike="noStrike">
                <a:solidFill>
                  <a:srgbClr val="151318"/>
                </a:solidFill>
                <a:latin typeface="Heebo"/>
                <a:ea typeface="Heebo"/>
                <a:cs typeface="Heebo"/>
                <a:sym typeface="Heebo"/>
              </a:rPr>
              <a:t>BODY COPY:</a:t>
            </a:r>
            <a:endParaRPr/>
          </a:p>
          <a:p>
            <a:pPr indent="0" lvl="0" marL="0" marR="0" rtl="0" algn="ctr">
              <a:lnSpc>
                <a:spcPct val="80000"/>
              </a:lnSpc>
              <a:spcBef>
                <a:spcPts val="0"/>
              </a:spcBef>
              <a:spcAft>
                <a:spcPts val="0"/>
              </a:spcAft>
              <a:buNone/>
            </a:pPr>
            <a:r>
              <a:rPr b="1" i="0" lang="en-US" sz="2110" u="none" cap="none" strike="noStrike">
                <a:solidFill>
                  <a:srgbClr val="151318"/>
                </a:solidFill>
                <a:latin typeface="Heebo"/>
                <a:ea typeface="Heebo"/>
                <a:cs typeface="Heebo"/>
                <a:sym typeface="Heebo"/>
              </a:rPr>
              <a:t>HEEBO</a:t>
            </a:r>
            <a:endParaRPr/>
          </a:p>
        </p:txBody>
      </p:sp>
      <p:sp>
        <p:nvSpPr>
          <p:cNvPr id="629" name="Google Shape;629;p26"/>
          <p:cNvSpPr txBox="1"/>
          <p:nvPr/>
        </p:nvSpPr>
        <p:spPr>
          <a:xfrm>
            <a:off x="1321344" y="899260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151318"/>
                </a:solidFill>
                <a:latin typeface="Heebo"/>
                <a:ea typeface="Heebo"/>
                <a:cs typeface="Heebo"/>
                <a:sym typeface="Heebo"/>
              </a:rPr>
              <a:t>#142840</a:t>
            </a:r>
            <a:endParaRPr/>
          </a:p>
        </p:txBody>
      </p:sp>
      <p:sp>
        <p:nvSpPr>
          <p:cNvPr id="630" name="Google Shape;630;p26"/>
          <p:cNvSpPr txBox="1"/>
          <p:nvPr/>
        </p:nvSpPr>
        <p:spPr>
          <a:xfrm>
            <a:off x="2254907" y="899260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151318"/>
                </a:solidFill>
                <a:latin typeface="Heebo"/>
                <a:ea typeface="Heebo"/>
                <a:cs typeface="Heebo"/>
                <a:sym typeface="Heebo"/>
              </a:rPr>
              <a:t>#000000</a:t>
            </a:r>
            <a:endParaRPr/>
          </a:p>
        </p:txBody>
      </p:sp>
      <p:sp>
        <p:nvSpPr>
          <p:cNvPr id="631" name="Google Shape;631;p26"/>
          <p:cNvSpPr txBox="1"/>
          <p:nvPr/>
        </p:nvSpPr>
        <p:spPr>
          <a:xfrm>
            <a:off x="4210005" y="1455566"/>
            <a:ext cx="9867990" cy="31826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151318"/>
                </a:solidFill>
                <a:latin typeface="Heebo"/>
                <a:ea typeface="Heebo"/>
                <a:cs typeface="Heebo"/>
                <a:sym typeface="Heebo"/>
              </a:rPr>
              <a:t>Use these design resources in your Canva Presentation.</a:t>
            </a:r>
            <a:endParaRPr/>
          </a:p>
        </p:txBody>
      </p:sp>
      <p:sp>
        <p:nvSpPr>
          <p:cNvPr id="632" name="Google Shape;632;p26"/>
          <p:cNvSpPr txBox="1"/>
          <p:nvPr/>
        </p:nvSpPr>
        <p:spPr>
          <a:xfrm>
            <a:off x="11706206" y="9915836"/>
            <a:ext cx="5916757" cy="175524"/>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151318"/>
                </a:solidFill>
                <a:latin typeface="Heebo"/>
                <a:ea typeface="Heebo"/>
                <a:cs typeface="Heebo"/>
                <a:sym typeface="Heebo"/>
              </a:rPr>
              <a:t>DON'T FORGET TO DELETE THIS PAGE BEFORE PRESENTING. </a:t>
            </a:r>
            <a:endParaRPr/>
          </a:p>
        </p:txBody>
      </p:sp>
      <p:sp>
        <p:nvSpPr>
          <p:cNvPr id="633" name="Google Shape;633;p26"/>
          <p:cNvSpPr txBox="1"/>
          <p:nvPr/>
        </p:nvSpPr>
        <p:spPr>
          <a:xfrm>
            <a:off x="5469973" y="543899"/>
            <a:ext cx="7348055" cy="75184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600" u="none" cap="none" strike="noStrike">
                <a:solidFill>
                  <a:srgbClr val="151318"/>
                </a:solidFill>
                <a:latin typeface="Heebo"/>
                <a:ea typeface="Heebo"/>
                <a:cs typeface="Heebo"/>
                <a:sym typeface="Heebo"/>
              </a:rPr>
              <a:t>Resource Page</a:t>
            </a:r>
            <a:endParaRPr/>
          </a:p>
        </p:txBody>
      </p:sp>
      <p:sp>
        <p:nvSpPr>
          <p:cNvPr id="634" name="Google Shape;634;p26"/>
          <p:cNvSpPr txBox="1"/>
          <p:nvPr/>
        </p:nvSpPr>
        <p:spPr>
          <a:xfrm>
            <a:off x="1747770" y="2702908"/>
            <a:ext cx="3150536" cy="37465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151318"/>
                </a:solidFill>
                <a:latin typeface="Heebo"/>
                <a:ea typeface="Heebo"/>
                <a:cs typeface="Heebo"/>
                <a:sym typeface="Heebo"/>
              </a:rPr>
              <a:t>FONTS</a:t>
            </a:r>
            <a:endParaRPr/>
          </a:p>
        </p:txBody>
      </p:sp>
      <p:sp>
        <p:nvSpPr>
          <p:cNvPr id="635" name="Google Shape;635;p26"/>
          <p:cNvSpPr txBox="1"/>
          <p:nvPr/>
        </p:nvSpPr>
        <p:spPr>
          <a:xfrm>
            <a:off x="10153997" y="2702908"/>
            <a:ext cx="3424952" cy="37465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151318"/>
                </a:solidFill>
                <a:latin typeface="Heebo"/>
                <a:ea typeface="Heebo"/>
                <a:cs typeface="Heebo"/>
                <a:sym typeface="Heebo"/>
              </a:rPr>
              <a:t>DESIGN ELEMENTS</a:t>
            </a:r>
            <a:endParaRPr/>
          </a:p>
        </p:txBody>
      </p:sp>
      <p:sp>
        <p:nvSpPr>
          <p:cNvPr id="636" name="Google Shape;636;p26"/>
          <p:cNvSpPr txBox="1"/>
          <p:nvPr/>
        </p:nvSpPr>
        <p:spPr>
          <a:xfrm>
            <a:off x="1747770" y="7306047"/>
            <a:ext cx="3150536" cy="37465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151318"/>
                </a:solidFill>
                <a:latin typeface="Heebo"/>
                <a:ea typeface="Heebo"/>
                <a:cs typeface="Heebo"/>
                <a:sym typeface="Heebo"/>
              </a:rPr>
              <a:t>COLORS</a:t>
            </a:r>
            <a:endParaRPr/>
          </a:p>
        </p:txBody>
      </p:sp>
      <p:sp>
        <p:nvSpPr>
          <p:cNvPr id="637" name="Google Shape;637;p26"/>
          <p:cNvSpPr txBox="1"/>
          <p:nvPr/>
        </p:nvSpPr>
        <p:spPr>
          <a:xfrm>
            <a:off x="3242696" y="899260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151318"/>
                </a:solidFill>
                <a:latin typeface="Heebo"/>
                <a:ea typeface="Heebo"/>
                <a:cs typeface="Heebo"/>
                <a:sym typeface="Heebo"/>
              </a:rPr>
              <a:t>#595959</a:t>
            </a:r>
            <a:endParaRPr/>
          </a:p>
        </p:txBody>
      </p:sp>
      <p:sp>
        <p:nvSpPr>
          <p:cNvPr id="638" name="Google Shape;638;p26"/>
          <p:cNvSpPr txBox="1"/>
          <p:nvPr/>
        </p:nvSpPr>
        <p:spPr>
          <a:xfrm>
            <a:off x="4176258" y="899260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151318"/>
                </a:solidFill>
                <a:latin typeface="Heebo"/>
                <a:ea typeface="Heebo"/>
                <a:cs typeface="Heebo"/>
                <a:sym typeface="Heebo"/>
              </a:rPr>
              <a:t>#A7A5A6</a:t>
            </a:r>
            <a:endParaRPr/>
          </a:p>
        </p:txBody>
      </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grpSp>
        <p:nvGrpSpPr>
          <p:cNvPr id="169" name="Google Shape;169;p9"/>
          <p:cNvGrpSpPr/>
          <p:nvPr/>
        </p:nvGrpSpPr>
        <p:grpSpPr>
          <a:xfrm>
            <a:off x="540444" y="493243"/>
            <a:ext cx="17207112" cy="9300515"/>
            <a:chOff x="0" y="0"/>
            <a:chExt cx="4531914" cy="2449518"/>
          </a:xfrm>
        </p:grpSpPr>
        <p:sp>
          <p:nvSpPr>
            <p:cNvPr id="170" name="Google Shape;170;p9"/>
            <p:cNvSpPr/>
            <p:nvPr/>
          </p:nvSpPr>
          <p:spPr>
            <a:xfrm>
              <a:off x="0" y="0"/>
              <a:ext cx="4531914" cy="2449518"/>
            </a:xfrm>
            <a:custGeom>
              <a:rect b="b" l="l" r="r" t="t"/>
              <a:pathLst>
                <a:path extrusionOk="0" h="2449518" w="4531914">
                  <a:moveTo>
                    <a:pt x="11248" y="0"/>
                  </a:moveTo>
                  <a:lnTo>
                    <a:pt x="4520666" y="0"/>
                  </a:lnTo>
                  <a:cubicBezTo>
                    <a:pt x="4526878" y="0"/>
                    <a:pt x="4531914" y="5036"/>
                    <a:pt x="4531914" y="11248"/>
                  </a:cubicBezTo>
                  <a:lnTo>
                    <a:pt x="4531914" y="2438270"/>
                  </a:lnTo>
                  <a:cubicBezTo>
                    <a:pt x="4531914" y="2444482"/>
                    <a:pt x="4526878" y="2449518"/>
                    <a:pt x="4520666" y="2449518"/>
                  </a:cubicBezTo>
                  <a:lnTo>
                    <a:pt x="11248" y="2449518"/>
                  </a:lnTo>
                  <a:cubicBezTo>
                    <a:pt x="5036" y="2449518"/>
                    <a:pt x="0" y="2444482"/>
                    <a:pt x="0" y="2438270"/>
                  </a:cubicBezTo>
                  <a:lnTo>
                    <a:pt x="0" y="11248"/>
                  </a:lnTo>
                  <a:cubicBezTo>
                    <a:pt x="0" y="5036"/>
                    <a:pt x="5036" y="0"/>
                    <a:pt x="11248" y="0"/>
                  </a:cubicBezTo>
                  <a:close/>
                </a:path>
              </a:pathLst>
            </a:custGeom>
            <a:solidFill>
              <a:srgbClr val="142840"/>
            </a:solidFill>
            <a:ln cap="rnd" cmpd="sng" w="114300">
              <a:solidFill>
                <a:srgbClr val="1428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9"/>
            <p:cNvSpPr txBox="1"/>
            <p:nvPr/>
          </p:nvSpPr>
          <p:spPr>
            <a:xfrm>
              <a:off x="0" y="28575"/>
              <a:ext cx="4531914" cy="2420943"/>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2" name="Google Shape;172;p9"/>
          <p:cNvGrpSpPr/>
          <p:nvPr/>
        </p:nvGrpSpPr>
        <p:grpSpPr>
          <a:xfrm>
            <a:off x="749936" y="1720968"/>
            <a:ext cx="16788127" cy="6845063"/>
            <a:chOff x="0" y="0"/>
            <a:chExt cx="4421564" cy="1802815"/>
          </a:xfrm>
        </p:grpSpPr>
        <p:sp>
          <p:nvSpPr>
            <p:cNvPr id="173" name="Google Shape;173;p9"/>
            <p:cNvSpPr/>
            <p:nvPr/>
          </p:nvSpPr>
          <p:spPr>
            <a:xfrm>
              <a:off x="0" y="0"/>
              <a:ext cx="4421564" cy="1802815"/>
            </a:xfrm>
            <a:custGeom>
              <a:rect b="b" l="l" r="r" t="t"/>
              <a:pathLst>
                <a:path extrusionOk="0" h="1802815" w="4421564">
                  <a:moveTo>
                    <a:pt x="0" y="0"/>
                  </a:moveTo>
                  <a:lnTo>
                    <a:pt x="4421564" y="0"/>
                  </a:lnTo>
                  <a:lnTo>
                    <a:pt x="4421564" y="1802815"/>
                  </a:lnTo>
                  <a:lnTo>
                    <a:pt x="0" y="1802815"/>
                  </a:lnTo>
                  <a:close/>
                </a:path>
              </a:pathLst>
            </a:custGeom>
            <a:solidFill>
              <a:srgbClr val="FFFFFF"/>
            </a:solidFill>
            <a:ln>
              <a:noFill/>
            </a:ln>
          </p:spPr>
        </p:sp>
        <p:sp>
          <p:nvSpPr>
            <p:cNvPr id="174" name="Google Shape;174;p9"/>
            <p:cNvSpPr txBox="1"/>
            <p:nvPr/>
          </p:nvSpPr>
          <p:spPr>
            <a:xfrm>
              <a:off x="0" y="28575"/>
              <a:ext cx="4421564" cy="1774240"/>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75" name="Google Shape;175;p9"/>
          <p:cNvCxnSpPr/>
          <p:nvPr/>
        </p:nvCxnSpPr>
        <p:spPr>
          <a:xfrm rot="10800000">
            <a:off x="13084848" y="493243"/>
            <a:ext cx="0" cy="9300515"/>
          </a:xfrm>
          <a:prstGeom prst="straightConnector1">
            <a:avLst/>
          </a:prstGeom>
          <a:noFill/>
          <a:ln cap="rnd" cmpd="sng" w="114300">
            <a:solidFill>
              <a:srgbClr val="7B7979"/>
            </a:solidFill>
            <a:prstDash val="lgDash"/>
            <a:round/>
            <a:headEnd len="sm" w="sm" type="none"/>
            <a:tailEnd len="sm" w="sm" type="none"/>
          </a:ln>
        </p:spPr>
      </p:cxnSp>
      <p:sp>
        <p:nvSpPr>
          <p:cNvPr id="176" name="Google Shape;176;p9"/>
          <p:cNvSpPr/>
          <p:nvPr/>
        </p:nvSpPr>
        <p:spPr>
          <a:xfrm rot="10800000">
            <a:off x="13608723" y="2042668"/>
            <a:ext cx="3586440" cy="470371"/>
          </a:xfrm>
          <a:custGeom>
            <a:rect b="b" l="l" r="r" t="t"/>
            <a:pathLst>
              <a:path extrusionOk="0" h="470371" w="3586440">
                <a:moveTo>
                  <a:pt x="0" y="0"/>
                </a:moveTo>
                <a:lnTo>
                  <a:pt x="3586441" y="0"/>
                </a:lnTo>
                <a:lnTo>
                  <a:pt x="3586441" y="470371"/>
                </a:lnTo>
                <a:lnTo>
                  <a:pt x="0" y="470371"/>
                </a:lnTo>
                <a:lnTo>
                  <a:pt x="0" y="0"/>
                </a:lnTo>
                <a:close/>
              </a:path>
            </a:pathLst>
          </a:custGeom>
          <a:blipFill rotWithShape="1">
            <a:blip r:embed="rId3">
              <a:alphaModFix amt="52000"/>
            </a:blip>
            <a:stretch>
              <a:fillRect b="-206717" l="-9097" r="-68516" t="-23380"/>
            </a:stretch>
          </a:blipFill>
          <a:ln>
            <a:noFill/>
          </a:ln>
        </p:spPr>
      </p:sp>
      <p:grpSp>
        <p:nvGrpSpPr>
          <p:cNvPr id="177" name="Google Shape;177;p9"/>
          <p:cNvGrpSpPr/>
          <p:nvPr/>
        </p:nvGrpSpPr>
        <p:grpSpPr>
          <a:xfrm>
            <a:off x="1221772" y="8859843"/>
            <a:ext cx="11326661" cy="674651"/>
            <a:chOff x="0" y="0"/>
            <a:chExt cx="15102215" cy="899535"/>
          </a:xfrm>
        </p:grpSpPr>
        <p:sp>
          <p:nvSpPr>
            <p:cNvPr id="178" name="Google Shape;178;p9"/>
            <p:cNvSpPr/>
            <p:nvPr/>
          </p:nvSpPr>
          <p:spPr>
            <a:xfrm rot="5400000">
              <a:off x="69922" y="-69922"/>
              <a:ext cx="899535" cy="1039378"/>
            </a:xfrm>
            <a:custGeom>
              <a:rect b="b" l="l" r="r" t="t"/>
              <a:pathLst>
                <a:path extrusionOk="0" h="1039378" w="899535">
                  <a:moveTo>
                    <a:pt x="0" y="0"/>
                  </a:moveTo>
                  <a:lnTo>
                    <a:pt x="899535" y="0"/>
                  </a:lnTo>
                  <a:lnTo>
                    <a:pt x="899535" y="1039379"/>
                  </a:lnTo>
                  <a:lnTo>
                    <a:pt x="0" y="1039379"/>
                  </a:lnTo>
                  <a:lnTo>
                    <a:pt x="0" y="0"/>
                  </a:lnTo>
                  <a:close/>
                </a:path>
              </a:pathLst>
            </a:custGeom>
            <a:blipFill rotWithShape="1">
              <a:blip r:embed="rId4">
                <a:alphaModFix/>
              </a:blip>
              <a:stretch>
                <a:fillRect b="0" l="0" r="0" t="0"/>
              </a:stretch>
            </a:blipFill>
            <a:ln>
              <a:noFill/>
            </a:ln>
          </p:spPr>
        </p:sp>
        <p:sp>
          <p:nvSpPr>
            <p:cNvPr id="179" name="Google Shape;179;p9"/>
            <p:cNvSpPr txBox="1"/>
            <p:nvPr/>
          </p:nvSpPr>
          <p:spPr>
            <a:xfrm>
              <a:off x="1366343" y="253552"/>
              <a:ext cx="13735872" cy="44005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Presented by SlidesCarnival</a:t>
              </a:r>
              <a:endParaRPr/>
            </a:p>
          </p:txBody>
        </p:sp>
      </p:grpSp>
      <p:grpSp>
        <p:nvGrpSpPr>
          <p:cNvPr id="180" name="Google Shape;180;p9"/>
          <p:cNvGrpSpPr/>
          <p:nvPr/>
        </p:nvGrpSpPr>
        <p:grpSpPr>
          <a:xfrm>
            <a:off x="1221772" y="763308"/>
            <a:ext cx="11451123" cy="674651"/>
            <a:chOff x="0" y="0"/>
            <a:chExt cx="15268165" cy="899535"/>
          </a:xfrm>
        </p:grpSpPr>
        <p:sp>
          <p:nvSpPr>
            <p:cNvPr id="181" name="Google Shape;181;p9"/>
            <p:cNvSpPr txBox="1"/>
            <p:nvPr/>
          </p:nvSpPr>
          <p:spPr>
            <a:xfrm>
              <a:off x="0" y="253552"/>
              <a:ext cx="2762025" cy="44005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New York</a:t>
              </a:r>
              <a:endParaRPr/>
            </a:p>
          </p:txBody>
        </p:sp>
        <p:sp>
          <p:nvSpPr>
            <p:cNvPr id="182" name="Google Shape;182;p9"/>
            <p:cNvSpPr txBox="1"/>
            <p:nvPr/>
          </p:nvSpPr>
          <p:spPr>
            <a:xfrm>
              <a:off x="12506140" y="253552"/>
              <a:ext cx="2762025" cy="44005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Manila</a:t>
              </a:r>
              <a:endParaRPr/>
            </a:p>
          </p:txBody>
        </p:sp>
        <p:cxnSp>
          <p:nvCxnSpPr>
            <p:cNvPr id="183" name="Google Shape;183;p9"/>
            <p:cNvCxnSpPr/>
            <p:nvPr/>
          </p:nvCxnSpPr>
          <p:spPr>
            <a:xfrm>
              <a:off x="2060367" y="449767"/>
              <a:ext cx="4927027" cy="0"/>
            </a:xfrm>
            <a:prstGeom prst="straightConnector1">
              <a:avLst/>
            </a:prstGeom>
            <a:noFill/>
            <a:ln cap="flat" cmpd="sng" w="50800">
              <a:solidFill>
                <a:srgbClr val="A7A5A6"/>
              </a:solidFill>
              <a:prstDash val="lgDash"/>
              <a:round/>
              <a:headEnd len="sm" w="sm" type="none"/>
              <a:tailEnd len="sm" w="sm" type="none"/>
            </a:ln>
          </p:spPr>
        </p:cxnSp>
        <p:sp>
          <p:nvSpPr>
            <p:cNvPr id="184" name="Google Shape;184;p9"/>
            <p:cNvSpPr/>
            <p:nvPr/>
          </p:nvSpPr>
          <p:spPr>
            <a:xfrm rot="5400000">
              <a:off x="7235503" y="-69922"/>
              <a:ext cx="899535" cy="1039378"/>
            </a:xfrm>
            <a:custGeom>
              <a:rect b="b" l="l" r="r" t="t"/>
              <a:pathLst>
                <a:path extrusionOk="0" h="1039378" w="899535">
                  <a:moveTo>
                    <a:pt x="0" y="0"/>
                  </a:moveTo>
                  <a:lnTo>
                    <a:pt x="899535" y="0"/>
                  </a:lnTo>
                  <a:lnTo>
                    <a:pt x="899535" y="1039379"/>
                  </a:lnTo>
                  <a:lnTo>
                    <a:pt x="0" y="1039379"/>
                  </a:lnTo>
                  <a:lnTo>
                    <a:pt x="0" y="0"/>
                  </a:lnTo>
                  <a:close/>
                </a:path>
              </a:pathLst>
            </a:custGeom>
            <a:blipFill rotWithShape="1">
              <a:blip r:embed="rId4">
                <a:alphaModFix/>
              </a:blip>
              <a:stretch>
                <a:fillRect b="0" l="0" r="0" t="0"/>
              </a:stretch>
            </a:blipFill>
            <a:ln>
              <a:noFill/>
            </a:ln>
          </p:spPr>
        </p:sp>
        <p:cxnSp>
          <p:nvCxnSpPr>
            <p:cNvPr id="185" name="Google Shape;185;p9"/>
            <p:cNvCxnSpPr/>
            <p:nvPr/>
          </p:nvCxnSpPr>
          <p:spPr>
            <a:xfrm>
              <a:off x="8374443" y="449767"/>
              <a:ext cx="5317685" cy="0"/>
            </a:xfrm>
            <a:prstGeom prst="straightConnector1">
              <a:avLst/>
            </a:prstGeom>
            <a:noFill/>
            <a:ln cap="flat" cmpd="sng" w="50800">
              <a:solidFill>
                <a:srgbClr val="A7A5A6"/>
              </a:solidFill>
              <a:prstDash val="lgDash"/>
              <a:round/>
              <a:headEnd len="sm" w="sm" type="none"/>
              <a:tailEnd len="sm" w="sm" type="none"/>
            </a:ln>
          </p:spPr>
        </p:cxnSp>
      </p:grpSp>
      <p:grpSp>
        <p:nvGrpSpPr>
          <p:cNvPr id="186" name="Google Shape;186;p9"/>
          <p:cNvGrpSpPr/>
          <p:nvPr/>
        </p:nvGrpSpPr>
        <p:grpSpPr>
          <a:xfrm>
            <a:off x="1221772" y="4750612"/>
            <a:ext cx="10557524" cy="804227"/>
            <a:chOff x="0" y="57150"/>
            <a:chExt cx="14076699" cy="1072303"/>
          </a:xfrm>
        </p:grpSpPr>
        <p:sp>
          <p:nvSpPr>
            <p:cNvPr id="187" name="Google Shape;187;p9"/>
            <p:cNvSpPr txBox="1"/>
            <p:nvPr/>
          </p:nvSpPr>
          <p:spPr>
            <a:xfrm>
              <a:off x="0" y="57150"/>
              <a:ext cx="14076699"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142840"/>
                  </a:solidFill>
                  <a:latin typeface="Heebo"/>
                  <a:ea typeface="Heebo"/>
                  <a:cs typeface="Heebo"/>
                  <a:sym typeface="Heebo"/>
                </a:rPr>
                <a:t>About Us</a:t>
              </a:r>
              <a:endParaRPr/>
            </a:p>
          </p:txBody>
        </p:sp>
        <p:sp>
          <p:nvSpPr>
            <p:cNvPr id="188" name="Google Shape;188;p9"/>
            <p:cNvSpPr txBox="1"/>
            <p:nvPr/>
          </p:nvSpPr>
          <p:spPr>
            <a:xfrm>
              <a:off x="0" y="689398"/>
              <a:ext cx="14076699" cy="44005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595959"/>
                  </a:solidFill>
                  <a:latin typeface="Heebo Medium"/>
                  <a:ea typeface="Heebo Medium"/>
                  <a:cs typeface="Heebo Medium"/>
                  <a:sym typeface="Heebo Medium"/>
                </a:rPr>
                <a:t>Elaborate on your topic here.</a:t>
              </a:r>
              <a:endParaRPr/>
            </a:p>
          </p:txBody>
        </p:sp>
      </p:grpSp>
      <p:sp>
        <p:nvSpPr>
          <p:cNvPr id="189" name="Google Shape;189;p9"/>
          <p:cNvSpPr/>
          <p:nvPr/>
        </p:nvSpPr>
        <p:spPr>
          <a:xfrm>
            <a:off x="13563637" y="3229239"/>
            <a:ext cx="3695663" cy="4270199"/>
          </a:xfrm>
          <a:custGeom>
            <a:rect b="b" l="l" r="r" t="t"/>
            <a:pathLst>
              <a:path extrusionOk="0" h="4270199" w="3695663">
                <a:moveTo>
                  <a:pt x="0" y="0"/>
                </a:moveTo>
                <a:lnTo>
                  <a:pt x="3695663" y="0"/>
                </a:lnTo>
                <a:lnTo>
                  <a:pt x="3695663" y="4270199"/>
                </a:lnTo>
                <a:lnTo>
                  <a:pt x="0" y="4270199"/>
                </a:lnTo>
                <a:lnTo>
                  <a:pt x="0" y="0"/>
                </a:lnTo>
                <a:close/>
              </a:path>
            </a:pathLst>
          </a:custGeom>
          <a:blipFill rotWithShape="1">
            <a:blip r:embed="rId5">
              <a:alphaModFix/>
            </a:blip>
            <a:stretch>
              <a:fillRect b="0" l="0" r="0" t="0"/>
            </a:stretch>
          </a:blipFill>
          <a:ln>
            <a:noFill/>
          </a:ln>
        </p:spPr>
      </p:sp>
      <p:sp>
        <p:nvSpPr>
          <p:cNvPr id="190" name="Google Shape;190;p9"/>
          <p:cNvSpPr txBox="1"/>
          <p:nvPr/>
        </p:nvSpPr>
        <p:spPr>
          <a:xfrm>
            <a:off x="13608723" y="965378"/>
            <a:ext cx="3586440" cy="31813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Boarding Pass</a:t>
            </a:r>
            <a:endParaRPr/>
          </a:p>
        </p:txBody>
      </p:sp>
      <p:sp>
        <p:nvSpPr>
          <p:cNvPr id="191" name="Google Shape;191;p9"/>
          <p:cNvSpPr txBox="1"/>
          <p:nvPr/>
        </p:nvSpPr>
        <p:spPr>
          <a:xfrm>
            <a:off x="13618248" y="9061914"/>
            <a:ext cx="3586440" cy="31813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slidescarnival.com</a:t>
            </a:r>
            <a:endParaRPr/>
          </a:p>
        </p:txBody>
      </p:sp>
      <p:sp>
        <p:nvSpPr>
          <p:cNvPr id="192" name="Google Shape;192;p9"/>
          <p:cNvSpPr txBox="1"/>
          <p:nvPr/>
        </p:nvSpPr>
        <p:spPr>
          <a:xfrm>
            <a:off x="1174147" y="2214118"/>
            <a:ext cx="10557524" cy="1000126"/>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1" i="0" lang="en-US" sz="8000" u="none" cap="none" strike="noStrike">
                <a:solidFill>
                  <a:srgbClr val="142840"/>
                </a:solidFill>
                <a:latin typeface="Heebo"/>
                <a:ea typeface="Heebo"/>
                <a:cs typeface="Heebo"/>
                <a:sym typeface="Heebo"/>
              </a:rPr>
              <a:t>Table of Contents</a:t>
            </a:r>
            <a:endParaRPr/>
          </a:p>
        </p:txBody>
      </p:sp>
      <p:grpSp>
        <p:nvGrpSpPr>
          <p:cNvPr id="193" name="Google Shape;193;p9"/>
          <p:cNvGrpSpPr/>
          <p:nvPr/>
        </p:nvGrpSpPr>
        <p:grpSpPr>
          <a:xfrm>
            <a:off x="1221772" y="3447539"/>
            <a:ext cx="10557524" cy="804227"/>
            <a:chOff x="0" y="57150"/>
            <a:chExt cx="14076699" cy="1072303"/>
          </a:xfrm>
        </p:grpSpPr>
        <p:sp>
          <p:nvSpPr>
            <p:cNvPr id="194" name="Google Shape;194;p9"/>
            <p:cNvSpPr txBox="1"/>
            <p:nvPr/>
          </p:nvSpPr>
          <p:spPr>
            <a:xfrm>
              <a:off x="0" y="57150"/>
              <a:ext cx="14076699"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142840"/>
                  </a:solidFill>
                  <a:latin typeface="Heebo"/>
                  <a:ea typeface="Heebo"/>
                  <a:cs typeface="Heebo"/>
                  <a:sym typeface="Heebo"/>
                </a:rPr>
                <a:t>Introduction</a:t>
              </a:r>
              <a:endParaRPr/>
            </a:p>
          </p:txBody>
        </p:sp>
        <p:sp>
          <p:nvSpPr>
            <p:cNvPr id="195" name="Google Shape;195;p9"/>
            <p:cNvSpPr txBox="1"/>
            <p:nvPr/>
          </p:nvSpPr>
          <p:spPr>
            <a:xfrm>
              <a:off x="0" y="689398"/>
              <a:ext cx="14076699" cy="44005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595959"/>
                  </a:solidFill>
                  <a:latin typeface="Heebo Medium"/>
                  <a:ea typeface="Heebo Medium"/>
                  <a:cs typeface="Heebo Medium"/>
                  <a:sym typeface="Heebo Medium"/>
                </a:rPr>
                <a:t>Elaborate on your topic here.</a:t>
              </a:r>
              <a:endParaRPr/>
            </a:p>
          </p:txBody>
        </p:sp>
      </p:grpSp>
      <p:grpSp>
        <p:nvGrpSpPr>
          <p:cNvPr id="196" name="Google Shape;196;p9"/>
          <p:cNvGrpSpPr/>
          <p:nvPr/>
        </p:nvGrpSpPr>
        <p:grpSpPr>
          <a:xfrm>
            <a:off x="1221772" y="6053684"/>
            <a:ext cx="10557524" cy="804227"/>
            <a:chOff x="0" y="57150"/>
            <a:chExt cx="14076699" cy="1072303"/>
          </a:xfrm>
        </p:grpSpPr>
        <p:sp>
          <p:nvSpPr>
            <p:cNvPr id="197" name="Google Shape;197;p9"/>
            <p:cNvSpPr txBox="1"/>
            <p:nvPr/>
          </p:nvSpPr>
          <p:spPr>
            <a:xfrm>
              <a:off x="0" y="57150"/>
              <a:ext cx="14076699"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142840"/>
                  </a:solidFill>
                  <a:latin typeface="Heebo"/>
                  <a:ea typeface="Heebo"/>
                  <a:cs typeface="Heebo"/>
                  <a:sym typeface="Heebo"/>
                </a:rPr>
                <a:t>Our Flights</a:t>
              </a:r>
              <a:endParaRPr/>
            </a:p>
          </p:txBody>
        </p:sp>
        <p:sp>
          <p:nvSpPr>
            <p:cNvPr id="198" name="Google Shape;198;p9"/>
            <p:cNvSpPr txBox="1"/>
            <p:nvPr/>
          </p:nvSpPr>
          <p:spPr>
            <a:xfrm>
              <a:off x="0" y="689398"/>
              <a:ext cx="14076699" cy="44005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595959"/>
                  </a:solidFill>
                  <a:latin typeface="Heebo Medium"/>
                  <a:ea typeface="Heebo Medium"/>
                  <a:cs typeface="Heebo Medium"/>
                  <a:sym typeface="Heebo Medium"/>
                </a:rPr>
                <a:t>Elaborate on your topic here.</a:t>
              </a:r>
              <a:endParaRPr/>
            </a:p>
          </p:txBody>
        </p:sp>
      </p:grpSp>
      <p:grpSp>
        <p:nvGrpSpPr>
          <p:cNvPr id="199" name="Google Shape;199;p9"/>
          <p:cNvGrpSpPr/>
          <p:nvPr/>
        </p:nvGrpSpPr>
        <p:grpSpPr>
          <a:xfrm>
            <a:off x="1221772" y="7356757"/>
            <a:ext cx="10557524" cy="804227"/>
            <a:chOff x="0" y="57150"/>
            <a:chExt cx="14076699" cy="1072303"/>
          </a:xfrm>
        </p:grpSpPr>
        <p:sp>
          <p:nvSpPr>
            <p:cNvPr id="200" name="Google Shape;200;p9"/>
            <p:cNvSpPr txBox="1"/>
            <p:nvPr/>
          </p:nvSpPr>
          <p:spPr>
            <a:xfrm>
              <a:off x="0" y="57150"/>
              <a:ext cx="14076699"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142840"/>
                  </a:solidFill>
                  <a:latin typeface="Heebo"/>
                  <a:ea typeface="Heebo"/>
                  <a:cs typeface="Heebo"/>
                  <a:sym typeface="Heebo"/>
                </a:rPr>
                <a:t>Chapter Title</a:t>
              </a:r>
              <a:endParaRPr/>
            </a:p>
          </p:txBody>
        </p:sp>
        <p:sp>
          <p:nvSpPr>
            <p:cNvPr id="201" name="Google Shape;201;p9"/>
            <p:cNvSpPr txBox="1"/>
            <p:nvPr/>
          </p:nvSpPr>
          <p:spPr>
            <a:xfrm>
              <a:off x="0" y="689398"/>
              <a:ext cx="14076699" cy="44005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595959"/>
                  </a:solidFill>
                  <a:latin typeface="Heebo Medium"/>
                  <a:ea typeface="Heebo Medium"/>
                  <a:cs typeface="Heebo Medium"/>
                  <a:sym typeface="Heebo Medium"/>
                </a:rPr>
                <a:t>Elaborate on your topic here.</a:t>
              </a:r>
              <a:endParaRPr/>
            </a:p>
          </p:txBody>
        </p:sp>
      </p:grpSp>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grpSp>
        <p:nvGrpSpPr>
          <p:cNvPr id="643" name="Google Shape;643;p27"/>
          <p:cNvGrpSpPr/>
          <p:nvPr/>
        </p:nvGrpSpPr>
        <p:grpSpPr>
          <a:xfrm>
            <a:off x="5995272" y="2401409"/>
            <a:ext cx="6297456" cy="2611613"/>
            <a:chOff x="0" y="-28575"/>
            <a:chExt cx="1658589" cy="687832"/>
          </a:xfrm>
        </p:grpSpPr>
        <p:sp>
          <p:nvSpPr>
            <p:cNvPr id="644" name="Google Shape;644;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19050">
              <a:solidFill>
                <a:srgbClr val="15131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27"/>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6" name="Google Shape;646;p27"/>
          <p:cNvGrpSpPr/>
          <p:nvPr/>
        </p:nvGrpSpPr>
        <p:grpSpPr>
          <a:xfrm>
            <a:off x="5995272" y="5476026"/>
            <a:ext cx="6297456" cy="2611613"/>
            <a:chOff x="0" y="-28575"/>
            <a:chExt cx="1658589" cy="687832"/>
          </a:xfrm>
        </p:grpSpPr>
        <p:sp>
          <p:nvSpPr>
            <p:cNvPr id="647" name="Google Shape;647;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19050">
              <a:solidFill>
                <a:srgbClr val="15131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27"/>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49" name="Google Shape;649;p27"/>
          <p:cNvSpPr txBox="1"/>
          <p:nvPr/>
        </p:nvSpPr>
        <p:spPr>
          <a:xfrm>
            <a:off x="3377480" y="1652466"/>
            <a:ext cx="11533039" cy="31826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151318"/>
                </a:solidFill>
                <a:latin typeface="Heebo"/>
                <a:ea typeface="Heebo"/>
                <a:cs typeface="Heebo"/>
                <a:sym typeface="Heebo"/>
              </a:rPr>
              <a:t>This presentation template is free for everyone to use thanks to the following:</a:t>
            </a:r>
            <a:endParaRPr/>
          </a:p>
        </p:txBody>
      </p:sp>
      <p:sp>
        <p:nvSpPr>
          <p:cNvPr id="650" name="Google Shape;650;p27"/>
          <p:cNvSpPr txBox="1"/>
          <p:nvPr/>
        </p:nvSpPr>
        <p:spPr>
          <a:xfrm>
            <a:off x="7108732" y="8836787"/>
            <a:ext cx="4070535" cy="431038"/>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0" lang="en-US" sz="2799" u="none" cap="none" strike="noStrike">
                <a:solidFill>
                  <a:srgbClr val="151318"/>
                </a:solidFill>
                <a:latin typeface="Heebo"/>
                <a:ea typeface="Heebo"/>
                <a:cs typeface="Heebo"/>
                <a:sym typeface="Heebo"/>
              </a:rPr>
              <a:t>Happy designing!</a:t>
            </a:r>
            <a:endParaRPr/>
          </a:p>
        </p:txBody>
      </p:sp>
      <p:sp>
        <p:nvSpPr>
          <p:cNvPr id="651" name="Google Shape;651;p27"/>
          <p:cNvSpPr txBox="1"/>
          <p:nvPr/>
        </p:nvSpPr>
        <p:spPr>
          <a:xfrm>
            <a:off x="4210005" y="4348265"/>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151318"/>
                </a:solidFill>
                <a:latin typeface="Heebo"/>
                <a:ea typeface="Heebo"/>
                <a:cs typeface="Heebo"/>
                <a:sym typeface="Heebo"/>
              </a:rPr>
              <a:t>for the presentation template</a:t>
            </a:r>
            <a:endParaRPr/>
          </a:p>
        </p:txBody>
      </p:sp>
      <p:sp>
        <p:nvSpPr>
          <p:cNvPr id="652" name="Google Shape;652;p27"/>
          <p:cNvSpPr txBox="1"/>
          <p:nvPr/>
        </p:nvSpPr>
        <p:spPr>
          <a:xfrm>
            <a:off x="4210005" y="7052773"/>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151318"/>
                </a:solidFill>
                <a:latin typeface="Heebo"/>
                <a:ea typeface="Heebo"/>
                <a:cs typeface="Heebo"/>
                <a:sym typeface="Heebo"/>
              </a:rPr>
              <a:t>for the photos</a:t>
            </a:r>
            <a:endParaRPr/>
          </a:p>
        </p:txBody>
      </p:sp>
      <p:sp>
        <p:nvSpPr>
          <p:cNvPr id="653" name="Google Shape;653;p27"/>
          <p:cNvSpPr txBox="1"/>
          <p:nvPr/>
        </p:nvSpPr>
        <p:spPr>
          <a:xfrm>
            <a:off x="5469973" y="740799"/>
            <a:ext cx="7348055" cy="75184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600" u="none" cap="none" strike="noStrike">
                <a:solidFill>
                  <a:srgbClr val="151318"/>
                </a:solidFill>
                <a:latin typeface="Heebo"/>
                <a:ea typeface="Heebo"/>
                <a:cs typeface="Heebo"/>
                <a:sym typeface="Heebo"/>
              </a:rPr>
              <a:t>Credits</a:t>
            </a:r>
            <a:endParaRPr/>
          </a:p>
        </p:txBody>
      </p:sp>
      <p:sp>
        <p:nvSpPr>
          <p:cNvPr id="654" name="Google Shape;654;p27"/>
          <p:cNvSpPr txBox="1"/>
          <p:nvPr/>
        </p:nvSpPr>
        <p:spPr>
          <a:xfrm>
            <a:off x="6110027" y="6320306"/>
            <a:ext cx="6067945" cy="62451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712" u="none" cap="none" strike="noStrike">
                <a:solidFill>
                  <a:srgbClr val="151318"/>
                </a:solidFill>
                <a:latin typeface="Heebo"/>
                <a:ea typeface="Heebo"/>
                <a:cs typeface="Heebo"/>
                <a:sym typeface="Heebo"/>
              </a:rPr>
              <a:t>Pexels, Pixabay</a:t>
            </a:r>
            <a:endParaRPr/>
          </a:p>
        </p:txBody>
      </p:sp>
      <p:pic>
        <p:nvPicPr>
          <p:cNvPr id="655" name="Google Shape;655;p27"/>
          <p:cNvPicPr preferRelativeResize="0"/>
          <p:nvPr/>
        </p:nvPicPr>
        <p:blipFill>
          <a:blip r:embed="rId3">
            <a:alphaModFix/>
          </a:blip>
          <a:stretch>
            <a:fillRect/>
          </a:stretch>
        </p:blipFill>
        <p:spPr>
          <a:xfrm>
            <a:off x="6753569" y="2948486"/>
            <a:ext cx="4774145" cy="1206100"/>
          </a:xfrm>
          <a:prstGeom prst="rect">
            <a:avLst/>
          </a:prstGeom>
          <a:noFill/>
          <a:ln>
            <a:noFill/>
          </a:ln>
        </p:spPr>
      </p:pic>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grpSp>
        <p:nvGrpSpPr>
          <p:cNvPr id="206" name="Google Shape;206;p10"/>
          <p:cNvGrpSpPr/>
          <p:nvPr/>
        </p:nvGrpSpPr>
        <p:grpSpPr>
          <a:xfrm>
            <a:off x="540444" y="493243"/>
            <a:ext cx="17207112" cy="9300515"/>
            <a:chOff x="0" y="0"/>
            <a:chExt cx="22942816" cy="12400687"/>
          </a:xfrm>
        </p:grpSpPr>
        <p:grpSp>
          <p:nvGrpSpPr>
            <p:cNvPr id="207" name="Google Shape;207;p10"/>
            <p:cNvGrpSpPr/>
            <p:nvPr/>
          </p:nvGrpSpPr>
          <p:grpSpPr>
            <a:xfrm>
              <a:off x="0" y="0"/>
              <a:ext cx="22942816" cy="12400687"/>
              <a:chOff x="0" y="0"/>
              <a:chExt cx="4531914" cy="2449518"/>
            </a:xfrm>
          </p:grpSpPr>
          <p:sp>
            <p:nvSpPr>
              <p:cNvPr id="208" name="Google Shape;208;p10"/>
              <p:cNvSpPr/>
              <p:nvPr/>
            </p:nvSpPr>
            <p:spPr>
              <a:xfrm>
                <a:off x="0" y="0"/>
                <a:ext cx="4531914" cy="2449518"/>
              </a:xfrm>
              <a:custGeom>
                <a:rect b="b" l="l" r="r" t="t"/>
                <a:pathLst>
                  <a:path extrusionOk="0" h="2449518" w="4531914">
                    <a:moveTo>
                      <a:pt x="11248" y="0"/>
                    </a:moveTo>
                    <a:lnTo>
                      <a:pt x="4520666" y="0"/>
                    </a:lnTo>
                    <a:cubicBezTo>
                      <a:pt x="4526878" y="0"/>
                      <a:pt x="4531914" y="5036"/>
                      <a:pt x="4531914" y="11248"/>
                    </a:cubicBezTo>
                    <a:lnTo>
                      <a:pt x="4531914" y="2438270"/>
                    </a:lnTo>
                    <a:cubicBezTo>
                      <a:pt x="4531914" y="2444482"/>
                      <a:pt x="4526878" y="2449518"/>
                      <a:pt x="4520666" y="2449518"/>
                    </a:cubicBezTo>
                    <a:lnTo>
                      <a:pt x="11248" y="2449518"/>
                    </a:lnTo>
                    <a:cubicBezTo>
                      <a:pt x="5036" y="2449518"/>
                      <a:pt x="0" y="2444482"/>
                      <a:pt x="0" y="2438270"/>
                    </a:cubicBezTo>
                    <a:lnTo>
                      <a:pt x="0" y="11248"/>
                    </a:lnTo>
                    <a:cubicBezTo>
                      <a:pt x="0" y="5036"/>
                      <a:pt x="5036" y="0"/>
                      <a:pt x="11248" y="0"/>
                    </a:cubicBezTo>
                    <a:close/>
                  </a:path>
                </a:pathLst>
              </a:custGeom>
              <a:solidFill>
                <a:srgbClr val="142840"/>
              </a:solidFill>
              <a:ln cap="rnd" cmpd="sng" w="114300">
                <a:solidFill>
                  <a:srgbClr val="1428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0"/>
              <p:cNvSpPr txBox="1"/>
              <p:nvPr/>
            </p:nvSpPr>
            <p:spPr>
              <a:xfrm>
                <a:off x="0" y="28575"/>
                <a:ext cx="4531914" cy="2420943"/>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0" name="Google Shape;210;p10"/>
            <p:cNvGrpSpPr/>
            <p:nvPr/>
          </p:nvGrpSpPr>
          <p:grpSpPr>
            <a:xfrm>
              <a:off x="279323" y="1636968"/>
              <a:ext cx="22384169" cy="9126751"/>
              <a:chOff x="0" y="0"/>
              <a:chExt cx="4421564" cy="1802815"/>
            </a:xfrm>
          </p:grpSpPr>
          <p:sp>
            <p:nvSpPr>
              <p:cNvPr id="211" name="Google Shape;211;p10"/>
              <p:cNvSpPr/>
              <p:nvPr/>
            </p:nvSpPr>
            <p:spPr>
              <a:xfrm>
                <a:off x="0" y="0"/>
                <a:ext cx="4421564" cy="1802815"/>
              </a:xfrm>
              <a:custGeom>
                <a:rect b="b" l="l" r="r" t="t"/>
                <a:pathLst>
                  <a:path extrusionOk="0" h="1802815" w="4421564">
                    <a:moveTo>
                      <a:pt x="0" y="0"/>
                    </a:moveTo>
                    <a:lnTo>
                      <a:pt x="4421564" y="0"/>
                    </a:lnTo>
                    <a:lnTo>
                      <a:pt x="4421564" y="1802815"/>
                    </a:lnTo>
                    <a:lnTo>
                      <a:pt x="0" y="1802815"/>
                    </a:lnTo>
                    <a:close/>
                  </a:path>
                </a:pathLst>
              </a:custGeom>
              <a:solidFill>
                <a:srgbClr val="FFFFFF"/>
              </a:solidFill>
              <a:ln>
                <a:noFill/>
              </a:ln>
            </p:spPr>
          </p:sp>
          <p:sp>
            <p:nvSpPr>
              <p:cNvPr id="212" name="Google Shape;212;p10"/>
              <p:cNvSpPr txBox="1"/>
              <p:nvPr/>
            </p:nvSpPr>
            <p:spPr>
              <a:xfrm>
                <a:off x="0" y="28575"/>
                <a:ext cx="4421564" cy="1774240"/>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3" name="Google Shape;213;p10"/>
            <p:cNvSpPr/>
            <p:nvPr/>
          </p:nvSpPr>
          <p:spPr>
            <a:xfrm>
              <a:off x="3127483" y="1814028"/>
              <a:ext cx="16687849" cy="8964412"/>
            </a:xfrm>
            <a:custGeom>
              <a:rect b="b" l="l" r="r" t="t"/>
              <a:pathLst>
                <a:path extrusionOk="0" h="8964412" w="16687849">
                  <a:moveTo>
                    <a:pt x="0" y="0"/>
                  </a:moveTo>
                  <a:lnTo>
                    <a:pt x="16687850" y="0"/>
                  </a:lnTo>
                  <a:lnTo>
                    <a:pt x="16687850" y="8964412"/>
                  </a:lnTo>
                  <a:lnTo>
                    <a:pt x="0" y="8964412"/>
                  </a:lnTo>
                  <a:lnTo>
                    <a:pt x="0" y="0"/>
                  </a:lnTo>
                  <a:close/>
                </a:path>
              </a:pathLst>
            </a:custGeom>
            <a:blipFill rotWithShape="1">
              <a:blip r:embed="rId3">
                <a:alphaModFix amt="62000"/>
              </a:blip>
              <a:stretch>
                <a:fillRect b="0" l="0" r="0" t="0"/>
              </a:stretch>
            </a:blipFill>
            <a:ln>
              <a:noFill/>
            </a:ln>
          </p:spPr>
        </p:sp>
        <p:sp>
          <p:nvSpPr>
            <p:cNvPr id="214" name="Google Shape;214;p10"/>
            <p:cNvSpPr/>
            <p:nvPr/>
          </p:nvSpPr>
          <p:spPr>
            <a:xfrm rot="-5400000">
              <a:off x="-2983744" y="5811784"/>
              <a:ext cx="8046622" cy="777119"/>
            </a:xfrm>
            <a:custGeom>
              <a:rect b="b" l="l" r="r" t="t"/>
              <a:pathLst>
                <a:path extrusionOk="0" h="777119" w="8046622">
                  <a:moveTo>
                    <a:pt x="0" y="0"/>
                  </a:moveTo>
                  <a:lnTo>
                    <a:pt x="8046623" y="0"/>
                  </a:lnTo>
                  <a:lnTo>
                    <a:pt x="8046623" y="777119"/>
                  </a:lnTo>
                  <a:lnTo>
                    <a:pt x="0" y="777119"/>
                  </a:lnTo>
                  <a:lnTo>
                    <a:pt x="0" y="0"/>
                  </a:lnTo>
                  <a:close/>
                </a:path>
              </a:pathLst>
            </a:custGeom>
            <a:blipFill rotWithShape="1">
              <a:blip r:embed="rId4">
                <a:alphaModFix amt="52000"/>
              </a:blip>
              <a:stretch>
                <a:fillRect b="-168319" l="-3154" r="-3155" t="0"/>
              </a:stretch>
            </a:blipFill>
            <a:ln>
              <a:noFill/>
            </a:ln>
          </p:spPr>
        </p:sp>
        <p:sp>
          <p:nvSpPr>
            <p:cNvPr id="215" name="Google Shape;215;p10"/>
            <p:cNvSpPr/>
            <p:nvPr/>
          </p:nvSpPr>
          <p:spPr>
            <a:xfrm rot="5400000">
              <a:off x="978360" y="11085546"/>
              <a:ext cx="899535" cy="1039378"/>
            </a:xfrm>
            <a:custGeom>
              <a:rect b="b" l="l" r="r" t="t"/>
              <a:pathLst>
                <a:path extrusionOk="0" h="1039378" w="899535">
                  <a:moveTo>
                    <a:pt x="0" y="0"/>
                  </a:moveTo>
                  <a:lnTo>
                    <a:pt x="899534" y="0"/>
                  </a:lnTo>
                  <a:lnTo>
                    <a:pt x="899534" y="1039378"/>
                  </a:lnTo>
                  <a:lnTo>
                    <a:pt x="0" y="1039378"/>
                  </a:lnTo>
                  <a:lnTo>
                    <a:pt x="0" y="0"/>
                  </a:lnTo>
                  <a:close/>
                </a:path>
              </a:pathLst>
            </a:custGeom>
            <a:blipFill rotWithShape="1">
              <a:blip r:embed="rId5">
                <a:alphaModFix/>
              </a:blip>
              <a:stretch>
                <a:fillRect b="0" l="0" r="0" t="0"/>
              </a:stretch>
            </a:blipFill>
            <a:ln>
              <a:noFill/>
            </a:ln>
          </p:spPr>
        </p:sp>
        <p:sp>
          <p:nvSpPr>
            <p:cNvPr id="216" name="Google Shape;216;p10"/>
            <p:cNvSpPr txBox="1"/>
            <p:nvPr/>
          </p:nvSpPr>
          <p:spPr>
            <a:xfrm>
              <a:off x="2274781" y="11409020"/>
              <a:ext cx="13735872" cy="44005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Presented by SlidesCarnival</a:t>
              </a:r>
              <a:endParaRPr/>
            </a:p>
          </p:txBody>
        </p:sp>
        <p:sp>
          <p:nvSpPr>
            <p:cNvPr id="217" name="Google Shape;217;p10"/>
            <p:cNvSpPr txBox="1"/>
            <p:nvPr/>
          </p:nvSpPr>
          <p:spPr>
            <a:xfrm>
              <a:off x="908438" y="613639"/>
              <a:ext cx="2762025" cy="44005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New York</a:t>
              </a:r>
              <a:endParaRPr/>
            </a:p>
          </p:txBody>
        </p:sp>
        <p:sp>
          <p:nvSpPr>
            <p:cNvPr id="218" name="Google Shape;218;p10"/>
            <p:cNvSpPr txBox="1"/>
            <p:nvPr/>
          </p:nvSpPr>
          <p:spPr>
            <a:xfrm>
              <a:off x="19444267" y="613639"/>
              <a:ext cx="2762025" cy="44005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Manila</a:t>
              </a:r>
              <a:endParaRPr/>
            </a:p>
          </p:txBody>
        </p:sp>
        <p:cxnSp>
          <p:nvCxnSpPr>
            <p:cNvPr id="219" name="Google Shape;219;p10"/>
            <p:cNvCxnSpPr/>
            <p:nvPr/>
          </p:nvCxnSpPr>
          <p:spPr>
            <a:xfrm>
              <a:off x="2968805" y="809854"/>
              <a:ext cx="7828655" cy="0"/>
            </a:xfrm>
            <a:prstGeom prst="straightConnector1">
              <a:avLst/>
            </a:prstGeom>
            <a:noFill/>
            <a:ln cap="flat" cmpd="sng" w="50800">
              <a:solidFill>
                <a:srgbClr val="A7A5A6"/>
              </a:solidFill>
              <a:prstDash val="lgDash"/>
              <a:round/>
              <a:headEnd len="sm" w="sm" type="none"/>
              <a:tailEnd len="sm" w="sm" type="none"/>
            </a:ln>
          </p:spPr>
        </p:cxnSp>
        <p:sp>
          <p:nvSpPr>
            <p:cNvPr id="220" name="Google Shape;220;p10"/>
            <p:cNvSpPr/>
            <p:nvPr/>
          </p:nvSpPr>
          <p:spPr>
            <a:xfrm rot="5400000">
              <a:off x="11021641" y="290165"/>
              <a:ext cx="899535" cy="1039378"/>
            </a:xfrm>
            <a:custGeom>
              <a:rect b="b" l="l" r="r" t="t"/>
              <a:pathLst>
                <a:path extrusionOk="0" h="1039378" w="899535">
                  <a:moveTo>
                    <a:pt x="0" y="0"/>
                  </a:moveTo>
                  <a:lnTo>
                    <a:pt x="899534" y="0"/>
                  </a:lnTo>
                  <a:lnTo>
                    <a:pt x="899534" y="1039378"/>
                  </a:lnTo>
                  <a:lnTo>
                    <a:pt x="0" y="1039378"/>
                  </a:lnTo>
                  <a:lnTo>
                    <a:pt x="0" y="0"/>
                  </a:lnTo>
                  <a:close/>
                </a:path>
              </a:pathLst>
            </a:custGeom>
            <a:blipFill rotWithShape="1">
              <a:blip r:embed="rId5">
                <a:alphaModFix/>
              </a:blip>
              <a:stretch>
                <a:fillRect b="0" l="0" r="0" t="0"/>
              </a:stretch>
            </a:blipFill>
            <a:ln>
              <a:noFill/>
            </a:ln>
          </p:spPr>
        </p:sp>
        <p:cxnSp>
          <p:nvCxnSpPr>
            <p:cNvPr id="221" name="Google Shape;221;p10"/>
            <p:cNvCxnSpPr/>
            <p:nvPr/>
          </p:nvCxnSpPr>
          <p:spPr>
            <a:xfrm>
              <a:off x="12077054" y="809854"/>
              <a:ext cx="8748226" cy="0"/>
            </a:xfrm>
            <a:prstGeom prst="straightConnector1">
              <a:avLst/>
            </a:prstGeom>
            <a:noFill/>
            <a:ln cap="flat" cmpd="sng" w="50800">
              <a:solidFill>
                <a:srgbClr val="A7A5A6"/>
              </a:solidFill>
              <a:prstDash val="lgDash"/>
              <a:round/>
              <a:headEnd len="sm" w="sm" type="none"/>
              <a:tailEnd len="sm" w="sm" type="none"/>
            </a:ln>
          </p:spPr>
        </p:cxnSp>
        <p:sp>
          <p:nvSpPr>
            <p:cNvPr id="222" name="Google Shape;222;p10"/>
            <p:cNvSpPr txBox="1"/>
            <p:nvPr/>
          </p:nvSpPr>
          <p:spPr>
            <a:xfrm>
              <a:off x="17437073" y="11409020"/>
              <a:ext cx="4781920" cy="44005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slidescarnival.com</a:t>
              </a:r>
              <a:endParaRPr/>
            </a:p>
          </p:txBody>
        </p:sp>
      </p:grpSp>
      <p:sp>
        <p:nvSpPr>
          <p:cNvPr id="223" name="Google Shape;223;p10"/>
          <p:cNvSpPr txBox="1"/>
          <p:nvPr/>
        </p:nvSpPr>
        <p:spPr>
          <a:xfrm>
            <a:off x="2001306" y="4191000"/>
            <a:ext cx="15193800" cy="21549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1" i="0" lang="en-US" sz="20000" u="none" cap="none" strike="noStrike">
                <a:solidFill>
                  <a:srgbClr val="142840"/>
                </a:solidFill>
                <a:latin typeface="Heebo"/>
                <a:ea typeface="Heebo"/>
                <a:cs typeface="Heebo"/>
                <a:sym typeface="Heebo"/>
              </a:rPr>
              <a:t>Introduction</a:t>
            </a:r>
            <a:endParaRPr/>
          </a:p>
        </p:txBody>
      </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grpSp>
        <p:nvGrpSpPr>
          <p:cNvPr id="228" name="Google Shape;228;p11"/>
          <p:cNvGrpSpPr/>
          <p:nvPr/>
        </p:nvGrpSpPr>
        <p:grpSpPr>
          <a:xfrm>
            <a:off x="540444" y="493243"/>
            <a:ext cx="17207112" cy="9300515"/>
            <a:chOff x="0" y="0"/>
            <a:chExt cx="4531914" cy="2449518"/>
          </a:xfrm>
        </p:grpSpPr>
        <p:sp>
          <p:nvSpPr>
            <p:cNvPr id="229" name="Google Shape;229;p11"/>
            <p:cNvSpPr/>
            <p:nvPr/>
          </p:nvSpPr>
          <p:spPr>
            <a:xfrm>
              <a:off x="0" y="0"/>
              <a:ext cx="4531914" cy="2449518"/>
            </a:xfrm>
            <a:custGeom>
              <a:rect b="b" l="l" r="r" t="t"/>
              <a:pathLst>
                <a:path extrusionOk="0" h="2449518" w="4531914">
                  <a:moveTo>
                    <a:pt x="11248" y="0"/>
                  </a:moveTo>
                  <a:lnTo>
                    <a:pt x="4520666" y="0"/>
                  </a:lnTo>
                  <a:cubicBezTo>
                    <a:pt x="4526878" y="0"/>
                    <a:pt x="4531914" y="5036"/>
                    <a:pt x="4531914" y="11248"/>
                  </a:cubicBezTo>
                  <a:lnTo>
                    <a:pt x="4531914" y="2438270"/>
                  </a:lnTo>
                  <a:cubicBezTo>
                    <a:pt x="4531914" y="2444482"/>
                    <a:pt x="4526878" y="2449518"/>
                    <a:pt x="4520666" y="2449518"/>
                  </a:cubicBezTo>
                  <a:lnTo>
                    <a:pt x="11248" y="2449518"/>
                  </a:lnTo>
                  <a:cubicBezTo>
                    <a:pt x="5036" y="2449518"/>
                    <a:pt x="0" y="2444482"/>
                    <a:pt x="0" y="2438270"/>
                  </a:cubicBezTo>
                  <a:lnTo>
                    <a:pt x="0" y="11248"/>
                  </a:lnTo>
                  <a:cubicBezTo>
                    <a:pt x="0" y="5036"/>
                    <a:pt x="5036" y="0"/>
                    <a:pt x="11248" y="0"/>
                  </a:cubicBezTo>
                  <a:close/>
                </a:path>
              </a:pathLst>
            </a:custGeom>
            <a:solidFill>
              <a:srgbClr val="142840"/>
            </a:solidFill>
            <a:ln cap="rnd" cmpd="sng" w="114300">
              <a:solidFill>
                <a:srgbClr val="1428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1"/>
            <p:cNvSpPr txBox="1"/>
            <p:nvPr/>
          </p:nvSpPr>
          <p:spPr>
            <a:xfrm>
              <a:off x="0" y="28575"/>
              <a:ext cx="4531914" cy="2420943"/>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1" name="Google Shape;231;p11"/>
          <p:cNvGrpSpPr/>
          <p:nvPr/>
        </p:nvGrpSpPr>
        <p:grpSpPr>
          <a:xfrm>
            <a:off x="749936" y="1720968"/>
            <a:ext cx="16788127" cy="6845063"/>
            <a:chOff x="0" y="0"/>
            <a:chExt cx="4421564" cy="1802815"/>
          </a:xfrm>
        </p:grpSpPr>
        <p:sp>
          <p:nvSpPr>
            <p:cNvPr id="232" name="Google Shape;232;p11"/>
            <p:cNvSpPr/>
            <p:nvPr/>
          </p:nvSpPr>
          <p:spPr>
            <a:xfrm>
              <a:off x="0" y="0"/>
              <a:ext cx="4421564" cy="1802815"/>
            </a:xfrm>
            <a:custGeom>
              <a:rect b="b" l="l" r="r" t="t"/>
              <a:pathLst>
                <a:path extrusionOk="0" h="1802815" w="4421564">
                  <a:moveTo>
                    <a:pt x="0" y="0"/>
                  </a:moveTo>
                  <a:lnTo>
                    <a:pt x="4421564" y="0"/>
                  </a:lnTo>
                  <a:lnTo>
                    <a:pt x="4421564" y="1802815"/>
                  </a:lnTo>
                  <a:lnTo>
                    <a:pt x="0" y="1802815"/>
                  </a:lnTo>
                  <a:close/>
                </a:path>
              </a:pathLst>
            </a:custGeom>
            <a:solidFill>
              <a:srgbClr val="FFFFFF"/>
            </a:solidFill>
            <a:ln>
              <a:noFill/>
            </a:ln>
          </p:spPr>
        </p:sp>
        <p:sp>
          <p:nvSpPr>
            <p:cNvPr id="233" name="Google Shape;233;p11"/>
            <p:cNvSpPr txBox="1"/>
            <p:nvPr/>
          </p:nvSpPr>
          <p:spPr>
            <a:xfrm>
              <a:off x="0" y="28575"/>
              <a:ext cx="4421564" cy="1774240"/>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34" name="Google Shape;234;p11"/>
          <p:cNvCxnSpPr/>
          <p:nvPr/>
        </p:nvCxnSpPr>
        <p:spPr>
          <a:xfrm rot="10800000">
            <a:off x="11592283" y="493243"/>
            <a:ext cx="0" cy="9300515"/>
          </a:xfrm>
          <a:prstGeom prst="straightConnector1">
            <a:avLst/>
          </a:prstGeom>
          <a:noFill/>
          <a:ln cap="rnd" cmpd="sng" w="114300">
            <a:solidFill>
              <a:srgbClr val="7B7979"/>
            </a:solidFill>
            <a:prstDash val="lgDash"/>
            <a:round/>
            <a:headEnd len="sm" w="sm" type="none"/>
            <a:tailEnd len="sm" w="sm" type="none"/>
          </a:ln>
        </p:spPr>
      </p:cxnSp>
      <p:grpSp>
        <p:nvGrpSpPr>
          <p:cNvPr id="235" name="Google Shape;235;p11"/>
          <p:cNvGrpSpPr/>
          <p:nvPr/>
        </p:nvGrpSpPr>
        <p:grpSpPr>
          <a:xfrm>
            <a:off x="1221772" y="8859843"/>
            <a:ext cx="11326661" cy="674651"/>
            <a:chOff x="0" y="0"/>
            <a:chExt cx="15102215" cy="899535"/>
          </a:xfrm>
        </p:grpSpPr>
        <p:sp>
          <p:nvSpPr>
            <p:cNvPr id="236" name="Google Shape;236;p11"/>
            <p:cNvSpPr/>
            <p:nvPr/>
          </p:nvSpPr>
          <p:spPr>
            <a:xfrm rot="5400000">
              <a:off x="69922" y="-69922"/>
              <a:ext cx="899535" cy="1039378"/>
            </a:xfrm>
            <a:custGeom>
              <a:rect b="b" l="l" r="r" t="t"/>
              <a:pathLst>
                <a:path extrusionOk="0" h="1039378" w="899535">
                  <a:moveTo>
                    <a:pt x="0" y="0"/>
                  </a:moveTo>
                  <a:lnTo>
                    <a:pt x="899535" y="0"/>
                  </a:lnTo>
                  <a:lnTo>
                    <a:pt x="899535" y="1039379"/>
                  </a:lnTo>
                  <a:lnTo>
                    <a:pt x="0" y="1039379"/>
                  </a:lnTo>
                  <a:lnTo>
                    <a:pt x="0" y="0"/>
                  </a:lnTo>
                  <a:close/>
                </a:path>
              </a:pathLst>
            </a:custGeom>
            <a:blipFill rotWithShape="1">
              <a:blip r:embed="rId3">
                <a:alphaModFix/>
              </a:blip>
              <a:stretch>
                <a:fillRect b="0" l="0" r="0" t="0"/>
              </a:stretch>
            </a:blipFill>
            <a:ln>
              <a:noFill/>
            </a:ln>
          </p:spPr>
        </p:sp>
        <p:sp>
          <p:nvSpPr>
            <p:cNvPr id="237" name="Google Shape;237;p11"/>
            <p:cNvSpPr txBox="1"/>
            <p:nvPr/>
          </p:nvSpPr>
          <p:spPr>
            <a:xfrm>
              <a:off x="1366343" y="253552"/>
              <a:ext cx="13735872" cy="44005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Presented by SlidesCarnival</a:t>
              </a:r>
              <a:endParaRPr/>
            </a:p>
          </p:txBody>
        </p:sp>
      </p:grpSp>
      <p:sp>
        <p:nvSpPr>
          <p:cNvPr id="238" name="Google Shape;238;p11"/>
          <p:cNvSpPr txBox="1"/>
          <p:nvPr/>
        </p:nvSpPr>
        <p:spPr>
          <a:xfrm>
            <a:off x="1221772" y="965378"/>
            <a:ext cx="2071519" cy="31813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New York</a:t>
            </a:r>
            <a:endParaRPr/>
          </a:p>
        </p:txBody>
      </p:sp>
      <p:sp>
        <p:nvSpPr>
          <p:cNvPr id="239" name="Google Shape;239;p11"/>
          <p:cNvSpPr txBox="1"/>
          <p:nvPr/>
        </p:nvSpPr>
        <p:spPr>
          <a:xfrm>
            <a:off x="8822002" y="965378"/>
            <a:ext cx="2071519" cy="31813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Manila</a:t>
            </a:r>
            <a:endParaRPr/>
          </a:p>
        </p:txBody>
      </p:sp>
      <p:cxnSp>
        <p:nvCxnSpPr>
          <p:cNvPr id="240" name="Google Shape;240;p11"/>
          <p:cNvCxnSpPr/>
          <p:nvPr/>
        </p:nvCxnSpPr>
        <p:spPr>
          <a:xfrm>
            <a:off x="2767048" y="1100633"/>
            <a:ext cx="2661758" cy="0"/>
          </a:xfrm>
          <a:prstGeom prst="straightConnector1">
            <a:avLst/>
          </a:prstGeom>
          <a:noFill/>
          <a:ln cap="flat" cmpd="sng" w="38100">
            <a:solidFill>
              <a:srgbClr val="A7A5A6"/>
            </a:solidFill>
            <a:prstDash val="lgDash"/>
            <a:round/>
            <a:headEnd len="sm" w="sm" type="none"/>
            <a:tailEnd len="sm" w="sm" type="none"/>
          </a:ln>
        </p:spPr>
      </p:cxnSp>
      <p:pic>
        <p:nvPicPr>
          <p:cNvPr id="241" name="Google Shape;241;p11"/>
          <p:cNvPicPr preferRelativeResize="0"/>
          <p:nvPr/>
        </p:nvPicPr>
        <p:blipFill>
          <a:blip r:embed="rId4">
            <a:alphaModFix/>
          </a:blip>
          <a:stretch>
            <a:fillRect/>
          </a:stretch>
        </p:blipFill>
        <p:spPr>
          <a:xfrm>
            <a:off x="11830425" y="1520259"/>
            <a:ext cx="5707751" cy="7052240"/>
          </a:xfrm>
          <a:prstGeom prst="rect">
            <a:avLst/>
          </a:prstGeom>
          <a:noFill/>
          <a:ln>
            <a:noFill/>
          </a:ln>
        </p:spPr>
      </p:pic>
      <p:sp>
        <p:nvSpPr>
          <p:cNvPr id="242" name="Google Shape;242;p11"/>
          <p:cNvSpPr/>
          <p:nvPr/>
        </p:nvSpPr>
        <p:spPr>
          <a:xfrm rot="5400000">
            <a:off x="5596938" y="710866"/>
            <a:ext cx="674651" cy="779534"/>
          </a:xfrm>
          <a:custGeom>
            <a:rect b="b" l="l" r="r" t="t"/>
            <a:pathLst>
              <a:path extrusionOk="0" h="779534" w="674651">
                <a:moveTo>
                  <a:pt x="0" y="0"/>
                </a:moveTo>
                <a:lnTo>
                  <a:pt x="674651" y="0"/>
                </a:lnTo>
                <a:lnTo>
                  <a:pt x="674651" y="779534"/>
                </a:lnTo>
                <a:lnTo>
                  <a:pt x="0" y="779534"/>
                </a:lnTo>
                <a:lnTo>
                  <a:pt x="0" y="0"/>
                </a:lnTo>
                <a:close/>
              </a:path>
            </a:pathLst>
          </a:custGeom>
          <a:blipFill rotWithShape="1">
            <a:blip r:embed="rId3">
              <a:alphaModFix/>
            </a:blip>
            <a:stretch>
              <a:fillRect b="0" l="0" r="0" t="0"/>
            </a:stretch>
          </a:blipFill>
          <a:ln>
            <a:noFill/>
          </a:ln>
        </p:spPr>
      </p:sp>
      <p:cxnSp>
        <p:nvCxnSpPr>
          <p:cNvPr id="243" name="Google Shape;243;p11"/>
          <p:cNvCxnSpPr/>
          <p:nvPr/>
        </p:nvCxnSpPr>
        <p:spPr>
          <a:xfrm>
            <a:off x="6401449" y="1100633"/>
            <a:ext cx="3456312" cy="0"/>
          </a:xfrm>
          <a:prstGeom prst="straightConnector1">
            <a:avLst/>
          </a:prstGeom>
          <a:noFill/>
          <a:ln cap="flat" cmpd="sng" w="38100">
            <a:solidFill>
              <a:srgbClr val="A7A5A6"/>
            </a:solidFill>
            <a:prstDash val="lgDash"/>
            <a:round/>
            <a:headEnd len="sm" w="sm" type="none"/>
            <a:tailEnd len="sm" w="sm" type="none"/>
          </a:ln>
        </p:spPr>
      </p:cxnSp>
      <p:sp>
        <p:nvSpPr>
          <p:cNvPr id="244" name="Google Shape;244;p11"/>
          <p:cNvSpPr txBox="1"/>
          <p:nvPr/>
        </p:nvSpPr>
        <p:spPr>
          <a:xfrm>
            <a:off x="13618248" y="9061914"/>
            <a:ext cx="3586440" cy="31813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slidescarnival.com</a:t>
            </a:r>
            <a:endParaRPr/>
          </a:p>
        </p:txBody>
      </p:sp>
      <p:sp>
        <p:nvSpPr>
          <p:cNvPr id="245" name="Google Shape;245;p11"/>
          <p:cNvSpPr txBox="1"/>
          <p:nvPr/>
        </p:nvSpPr>
        <p:spPr>
          <a:xfrm>
            <a:off x="1174147" y="2717657"/>
            <a:ext cx="9520200" cy="17238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1" i="0" lang="en-US" sz="8000" u="none" cap="none" strike="noStrike">
                <a:solidFill>
                  <a:srgbClr val="142840"/>
                </a:solidFill>
                <a:latin typeface="Heebo"/>
                <a:ea typeface="Heebo"/>
                <a:cs typeface="Heebo"/>
                <a:sym typeface="Heebo"/>
              </a:rPr>
              <a:t>Welcome to Presentation</a:t>
            </a:r>
            <a:endParaRPr/>
          </a:p>
        </p:txBody>
      </p:sp>
      <p:sp>
        <p:nvSpPr>
          <p:cNvPr id="246" name="Google Shape;246;p11"/>
          <p:cNvSpPr txBox="1"/>
          <p:nvPr/>
        </p:nvSpPr>
        <p:spPr>
          <a:xfrm>
            <a:off x="1221772" y="4901586"/>
            <a:ext cx="8304900" cy="29091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595959"/>
                </a:solidFill>
                <a:latin typeface="Heebo Medium"/>
                <a:ea typeface="Heebo Medium"/>
                <a:cs typeface="Heebo Medium"/>
                <a:sym typeface="Heebo Medium"/>
              </a:rPr>
              <a:t>I'm Rain, and I'll be sharing with you my beautiful ideas.</a:t>
            </a:r>
            <a:endParaRPr/>
          </a:p>
          <a:p>
            <a:pPr indent="0" lvl="0" marL="0" marR="0" rtl="0" algn="l">
              <a:lnSpc>
                <a:spcPct val="90000"/>
              </a:lnSpc>
              <a:spcBef>
                <a:spcPts val="0"/>
              </a:spcBef>
              <a:spcAft>
                <a:spcPts val="0"/>
              </a:spcAft>
              <a:buNone/>
            </a:pPr>
            <a:r>
              <a:rPr b="0" i="0" lang="en-US" sz="2100" u="none" cap="none" strike="noStrike">
                <a:solidFill>
                  <a:srgbClr val="595959"/>
                </a:solidFill>
                <a:latin typeface="Heebo Medium"/>
                <a:ea typeface="Heebo Medium"/>
                <a:cs typeface="Heebo Medium"/>
                <a:sym typeface="Heebo Medium"/>
              </a:rPr>
              <a:t>Follow me at @reallygreatsite to learn more. </a:t>
            </a:r>
            <a:endParaRPr/>
          </a:p>
          <a:p>
            <a:pPr indent="0" lvl="0" marL="0" marR="0" rtl="0" algn="l">
              <a:lnSpc>
                <a:spcPct val="90000"/>
              </a:lnSpc>
              <a:spcBef>
                <a:spcPts val="0"/>
              </a:spcBef>
              <a:spcAft>
                <a:spcPts val="0"/>
              </a:spcAft>
              <a:buNone/>
            </a:pPr>
            <a:r>
              <a:t/>
            </a:r>
            <a:endParaRPr b="0" i="0" sz="2100" u="none" cap="none" strike="noStrike">
              <a:solidFill>
                <a:srgbClr val="595959"/>
              </a:solidFill>
              <a:latin typeface="Heebo Medium"/>
              <a:ea typeface="Heebo Medium"/>
              <a:cs typeface="Heebo Medium"/>
              <a:sym typeface="Heebo Medium"/>
            </a:endParaRPr>
          </a:p>
          <a:p>
            <a:pPr indent="0" lvl="0" marL="0" marR="0" rtl="0" algn="l">
              <a:lnSpc>
                <a:spcPct val="90000"/>
              </a:lnSpc>
              <a:spcBef>
                <a:spcPts val="0"/>
              </a:spcBef>
              <a:spcAft>
                <a:spcPts val="0"/>
              </a:spcAft>
              <a:buNone/>
            </a:pPr>
            <a:r>
              <a:rPr b="0" i="0" lang="en-US" sz="2100" u="none" cap="none" strike="noStrike">
                <a:solidFill>
                  <a:srgbClr val="595959"/>
                </a:solidFill>
                <a:latin typeface="Heebo Medium"/>
                <a:ea typeface="Heebo Medium"/>
                <a:cs typeface="Heebo Medium"/>
                <a:sym typeface="Heebo Medium"/>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grpSp>
        <p:nvGrpSpPr>
          <p:cNvPr id="251" name="Google Shape;251;p12"/>
          <p:cNvGrpSpPr/>
          <p:nvPr/>
        </p:nvGrpSpPr>
        <p:grpSpPr>
          <a:xfrm>
            <a:off x="540444" y="493243"/>
            <a:ext cx="17207112" cy="9300515"/>
            <a:chOff x="0" y="0"/>
            <a:chExt cx="4531914" cy="2449518"/>
          </a:xfrm>
        </p:grpSpPr>
        <p:sp>
          <p:nvSpPr>
            <p:cNvPr id="252" name="Google Shape;252;p12"/>
            <p:cNvSpPr/>
            <p:nvPr/>
          </p:nvSpPr>
          <p:spPr>
            <a:xfrm>
              <a:off x="0" y="0"/>
              <a:ext cx="4531914" cy="2449518"/>
            </a:xfrm>
            <a:custGeom>
              <a:rect b="b" l="l" r="r" t="t"/>
              <a:pathLst>
                <a:path extrusionOk="0" h="2449518" w="4531914">
                  <a:moveTo>
                    <a:pt x="11248" y="0"/>
                  </a:moveTo>
                  <a:lnTo>
                    <a:pt x="4520666" y="0"/>
                  </a:lnTo>
                  <a:cubicBezTo>
                    <a:pt x="4526878" y="0"/>
                    <a:pt x="4531914" y="5036"/>
                    <a:pt x="4531914" y="11248"/>
                  </a:cubicBezTo>
                  <a:lnTo>
                    <a:pt x="4531914" y="2438270"/>
                  </a:lnTo>
                  <a:cubicBezTo>
                    <a:pt x="4531914" y="2444482"/>
                    <a:pt x="4526878" y="2449518"/>
                    <a:pt x="4520666" y="2449518"/>
                  </a:cubicBezTo>
                  <a:lnTo>
                    <a:pt x="11248" y="2449518"/>
                  </a:lnTo>
                  <a:cubicBezTo>
                    <a:pt x="5036" y="2449518"/>
                    <a:pt x="0" y="2444482"/>
                    <a:pt x="0" y="2438270"/>
                  </a:cubicBezTo>
                  <a:lnTo>
                    <a:pt x="0" y="11248"/>
                  </a:lnTo>
                  <a:cubicBezTo>
                    <a:pt x="0" y="5036"/>
                    <a:pt x="5036" y="0"/>
                    <a:pt x="11248" y="0"/>
                  </a:cubicBezTo>
                  <a:close/>
                </a:path>
              </a:pathLst>
            </a:custGeom>
            <a:solidFill>
              <a:srgbClr val="142840"/>
            </a:solidFill>
            <a:ln cap="rnd" cmpd="sng" w="114300">
              <a:solidFill>
                <a:srgbClr val="1428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2"/>
            <p:cNvSpPr txBox="1"/>
            <p:nvPr/>
          </p:nvSpPr>
          <p:spPr>
            <a:xfrm>
              <a:off x="0" y="28575"/>
              <a:ext cx="4531914" cy="2420943"/>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4" name="Google Shape;254;p12"/>
          <p:cNvGrpSpPr/>
          <p:nvPr/>
        </p:nvGrpSpPr>
        <p:grpSpPr>
          <a:xfrm>
            <a:off x="749936" y="1720968"/>
            <a:ext cx="16788127" cy="6845063"/>
            <a:chOff x="0" y="0"/>
            <a:chExt cx="4421564" cy="1802815"/>
          </a:xfrm>
        </p:grpSpPr>
        <p:sp>
          <p:nvSpPr>
            <p:cNvPr id="255" name="Google Shape;255;p12"/>
            <p:cNvSpPr/>
            <p:nvPr/>
          </p:nvSpPr>
          <p:spPr>
            <a:xfrm>
              <a:off x="0" y="0"/>
              <a:ext cx="4421564" cy="1802815"/>
            </a:xfrm>
            <a:custGeom>
              <a:rect b="b" l="l" r="r" t="t"/>
              <a:pathLst>
                <a:path extrusionOk="0" h="1802815" w="4421564">
                  <a:moveTo>
                    <a:pt x="0" y="0"/>
                  </a:moveTo>
                  <a:lnTo>
                    <a:pt x="4421564" y="0"/>
                  </a:lnTo>
                  <a:lnTo>
                    <a:pt x="4421564" y="1802815"/>
                  </a:lnTo>
                  <a:lnTo>
                    <a:pt x="0" y="1802815"/>
                  </a:lnTo>
                  <a:close/>
                </a:path>
              </a:pathLst>
            </a:custGeom>
            <a:solidFill>
              <a:srgbClr val="FFFFFF"/>
            </a:solidFill>
            <a:ln>
              <a:noFill/>
            </a:ln>
          </p:spPr>
        </p:sp>
        <p:sp>
          <p:nvSpPr>
            <p:cNvPr id="256" name="Google Shape;256;p12"/>
            <p:cNvSpPr txBox="1"/>
            <p:nvPr/>
          </p:nvSpPr>
          <p:spPr>
            <a:xfrm>
              <a:off x="0" y="28575"/>
              <a:ext cx="4421564" cy="1774240"/>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57" name="Google Shape;257;p12"/>
          <p:cNvCxnSpPr/>
          <p:nvPr/>
        </p:nvCxnSpPr>
        <p:spPr>
          <a:xfrm rot="10800000">
            <a:off x="11592283" y="493243"/>
            <a:ext cx="0" cy="9300515"/>
          </a:xfrm>
          <a:prstGeom prst="straightConnector1">
            <a:avLst/>
          </a:prstGeom>
          <a:noFill/>
          <a:ln cap="rnd" cmpd="sng" w="114300">
            <a:solidFill>
              <a:srgbClr val="7B7979"/>
            </a:solidFill>
            <a:prstDash val="lgDash"/>
            <a:round/>
            <a:headEnd len="sm" w="sm" type="none"/>
            <a:tailEnd len="sm" w="sm" type="none"/>
          </a:ln>
        </p:spPr>
      </p:cxnSp>
      <p:grpSp>
        <p:nvGrpSpPr>
          <p:cNvPr id="258" name="Google Shape;258;p12"/>
          <p:cNvGrpSpPr/>
          <p:nvPr/>
        </p:nvGrpSpPr>
        <p:grpSpPr>
          <a:xfrm>
            <a:off x="1221772" y="8859843"/>
            <a:ext cx="11326661" cy="674651"/>
            <a:chOff x="0" y="0"/>
            <a:chExt cx="15102215" cy="899535"/>
          </a:xfrm>
        </p:grpSpPr>
        <p:sp>
          <p:nvSpPr>
            <p:cNvPr id="259" name="Google Shape;259;p12"/>
            <p:cNvSpPr/>
            <p:nvPr/>
          </p:nvSpPr>
          <p:spPr>
            <a:xfrm rot="5400000">
              <a:off x="69922" y="-69922"/>
              <a:ext cx="899535" cy="1039378"/>
            </a:xfrm>
            <a:custGeom>
              <a:rect b="b" l="l" r="r" t="t"/>
              <a:pathLst>
                <a:path extrusionOk="0" h="1039378" w="899535">
                  <a:moveTo>
                    <a:pt x="0" y="0"/>
                  </a:moveTo>
                  <a:lnTo>
                    <a:pt x="899535" y="0"/>
                  </a:lnTo>
                  <a:lnTo>
                    <a:pt x="899535" y="1039379"/>
                  </a:lnTo>
                  <a:lnTo>
                    <a:pt x="0" y="1039379"/>
                  </a:lnTo>
                  <a:lnTo>
                    <a:pt x="0" y="0"/>
                  </a:lnTo>
                  <a:close/>
                </a:path>
              </a:pathLst>
            </a:custGeom>
            <a:blipFill rotWithShape="1">
              <a:blip r:embed="rId3">
                <a:alphaModFix/>
              </a:blip>
              <a:stretch>
                <a:fillRect b="0" l="0" r="0" t="0"/>
              </a:stretch>
            </a:blipFill>
            <a:ln>
              <a:noFill/>
            </a:ln>
          </p:spPr>
        </p:sp>
        <p:sp>
          <p:nvSpPr>
            <p:cNvPr id="260" name="Google Shape;260;p12"/>
            <p:cNvSpPr txBox="1"/>
            <p:nvPr/>
          </p:nvSpPr>
          <p:spPr>
            <a:xfrm>
              <a:off x="1366343" y="253552"/>
              <a:ext cx="13735872" cy="44005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Presented by SlidesCarnival</a:t>
              </a:r>
              <a:endParaRPr/>
            </a:p>
          </p:txBody>
        </p:sp>
      </p:grpSp>
      <p:sp>
        <p:nvSpPr>
          <p:cNvPr id="261" name="Google Shape;261;p12"/>
          <p:cNvSpPr txBox="1"/>
          <p:nvPr/>
        </p:nvSpPr>
        <p:spPr>
          <a:xfrm>
            <a:off x="1221772" y="965378"/>
            <a:ext cx="2071519" cy="31813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New York</a:t>
            </a:r>
            <a:endParaRPr/>
          </a:p>
        </p:txBody>
      </p:sp>
      <p:sp>
        <p:nvSpPr>
          <p:cNvPr id="262" name="Google Shape;262;p12"/>
          <p:cNvSpPr txBox="1"/>
          <p:nvPr/>
        </p:nvSpPr>
        <p:spPr>
          <a:xfrm>
            <a:off x="8822002" y="965378"/>
            <a:ext cx="2071519" cy="31813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Manila</a:t>
            </a:r>
            <a:endParaRPr/>
          </a:p>
        </p:txBody>
      </p:sp>
      <p:cxnSp>
        <p:nvCxnSpPr>
          <p:cNvPr id="263" name="Google Shape;263;p12"/>
          <p:cNvCxnSpPr/>
          <p:nvPr/>
        </p:nvCxnSpPr>
        <p:spPr>
          <a:xfrm>
            <a:off x="2767048" y="1100633"/>
            <a:ext cx="2661758" cy="0"/>
          </a:xfrm>
          <a:prstGeom prst="straightConnector1">
            <a:avLst/>
          </a:prstGeom>
          <a:noFill/>
          <a:ln cap="flat" cmpd="sng" w="38100">
            <a:solidFill>
              <a:srgbClr val="A7A5A6"/>
            </a:solidFill>
            <a:prstDash val="lgDash"/>
            <a:round/>
            <a:headEnd len="sm" w="sm" type="none"/>
            <a:tailEnd len="sm" w="sm" type="none"/>
          </a:ln>
        </p:spPr>
      </p:cxnSp>
      <p:pic>
        <p:nvPicPr>
          <p:cNvPr id="264" name="Google Shape;264;p12"/>
          <p:cNvPicPr preferRelativeResize="0"/>
          <p:nvPr/>
        </p:nvPicPr>
        <p:blipFill>
          <a:blip r:embed="rId4">
            <a:alphaModFix/>
          </a:blip>
          <a:stretch>
            <a:fillRect/>
          </a:stretch>
        </p:blipFill>
        <p:spPr>
          <a:xfrm>
            <a:off x="11717725" y="1695325"/>
            <a:ext cx="5820450" cy="6896351"/>
          </a:xfrm>
          <a:prstGeom prst="rect">
            <a:avLst/>
          </a:prstGeom>
          <a:noFill/>
          <a:ln>
            <a:noFill/>
          </a:ln>
        </p:spPr>
      </p:pic>
      <p:sp>
        <p:nvSpPr>
          <p:cNvPr id="265" name="Google Shape;265;p12"/>
          <p:cNvSpPr/>
          <p:nvPr/>
        </p:nvSpPr>
        <p:spPr>
          <a:xfrm rot="5400000">
            <a:off x="5596938" y="710866"/>
            <a:ext cx="674651" cy="779534"/>
          </a:xfrm>
          <a:custGeom>
            <a:rect b="b" l="l" r="r" t="t"/>
            <a:pathLst>
              <a:path extrusionOk="0" h="779534" w="674651">
                <a:moveTo>
                  <a:pt x="0" y="0"/>
                </a:moveTo>
                <a:lnTo>
                  <a:pt x="674651" y="0"/>
                </a:lnTo>
                <a:lnTo>
                  <a:pt x="674651" y="779534"/>
                </a:lnTo>
                <a:lnTo>
                  <a:pt x="0" y="779534"/>
                </a:lnTo>
                <a:lnTo>
                  <a:pt x="0" y="0"/>
                </a:lnTo>
                <a:close/>
              </a:path>
            </a:pathLst>
          </a:custGeom>
          <a:blipFill rotWithShape="1">
            <a:blip r:embed="rId3">
              <a:alphaModFix/>
            </a:blip>
            <a:stretch>
              <a:fillRect b="0" l="0" r="0" t="0"/>
            </a:stretch>
          </a:blipFill>
          <a:ln>
            <a:noFill/>
          </a:ln>
        </p:spPr>
      </p:sp>
      <p:cxnSp>
        <p:nvCxnSpPr>
          <p:cNvPr id="266" name="Google Shape;266;p12"/>
          <p:cNvCxnSpPr/>
          <p:nvPr/>
        </p:nvCxnSpPr>
        <p:spPr>
          <a:xfrm>
            <a:off x="6401449" y="1100633"/>
            <a:ext cx="3456312" cy="0"/>
          </a:xfrm>
          <a:prstGeom prst="straightConnector1">
            <a:avLst/>
          </a:prstGeom>
          <a:noFill/>
          <a:ln cap="flat" cmpd="sng" w="38100">
            <a:solidFill>
              <a:srgbClr val="A7A5A6"/>
            </a:solidFill>
            <a:prstDash val="lgDash"/>
            <a:round/>
            <a:headEnd len="sm" w="sm" type="none"/>
            <a:tailEnd len="sm" w="sm" type="none"/>
          </a:ln>
        </p:spPr>
      </p:cxnSp>
      <p:sp>
        <p:nvSpPr>
          <p:cNvPr id="267" name="Google Shape;267;p12"/>
          <p:cNvSpPr txBox="1"/>
          <p:nvPr/>
        </p:nvSpPr>
        <p:spPr>
          <a:xfrm>
            <a:off x="13618248" y="9061914"/>
            <a:ext cx="3586440" cy="31813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slidescarnival.com</a:t>
            </a:r>
            <a:endParaRPr/>
          </a:p>
        </p:txBody>
      </p:sp>
      <p:sp>
        <p:nvSpPr>
          <p:cNvPr id="268" name="Google Shape;268;p12"/>
          <p:cNvSpPr txBox="1"/>
          <p:nvPr/>
        </p:nvSpPr>
        <p:spPr>
          <a:xfrm>
            <a:off x="1174147" y="2143527"/>
            <a:ext cx="9520232" cy="1000126"/>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1" i="0" lang="en-US" sz="8000" u="none" cap="none" strike="noStrike">
                <a:solidFill>
                  <a:srgbClr val="142840"/>
                </a:solidFill>
                <a:latin typeface="Heebo"/>
                <a:ea typeface="Heebo"/>
                <a:cs typeface="Heebo"/>
                <a:sym typeface="Heebo"/>
              </a:rPr>
              <a:t>Our Company</a:t>
            </a:r>
            <a:endParaRPr/>
          </a:p>
        </p:txBody>
      </p:sp>
      <p:grpSp>
        <p:nvGrpSpPr>
          <p:cNvPr id="269" name="Google Shape;269;p12"/>
          <p:cNvGrpSpPr/>
          <p:nvPr/>
        </p:nvGrpSpPr>
        <p:grpSpPr>
          <a:xfrm>
            <a:off x="1221772" y="3490802"/>
            <a:ext cx="9671748" cy="1085487"/>
            <a:chOff x="0" y="57150"/>
            <a:chExt cx="12895664" cy="1447316"/>
          </a:xfrm>
        </p:grpSpPr>
        <p:sp>
          <p:nvSpPr>
            <p:cNvPr id="270" name="Google Shape;270;p12"/>
            <p:cNvSpPr txBox="1"/>
            <p:nvPr/>
          </p:nvSpPr>
          <p:spPr>
            <a:xfrm>
              <a:off x="0" y="57150"/>
              <a:ext cx="12895664"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142840"/>
                  </a:solidFill>
                  <a:latin typeface="Heebo"/>
                  <a:ea typeface="Heebo"/>
                  <a:cs typeface="Heebo"/>
                  <a:sym typeface="Heebo"/>
                </a:rPr>
                <a:t>What we do?</a:t>
              </a:r>
              <a:endParaRPr/>
            </a:p>
          </p:txBody>
        </p:sp>
        <p:sp>
          <p:nvSpPr>
            <p:cNvPr id="271" name="Google Shape;271;p12"/>
            <p:cNvSpPr txBox="1"/>
            <p:nvPr/>
          </p:nvSpPr>
          <p:spPr>
            <a:xfrm>
              <a:off x="0" y="760246"/>
              <a:ext cx="12895664" cy="74422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595959"/>
                  </a:solidFill>
                  <a:latin typeface="Heebo Medium"/>
                  <a:ea typeface="Heebo Medium"/>
                  <a:cs typeface="Heebo Medium"/>
                  <a:sym typeface="Heebo Medium"/>
                </a:rPr>
                <a:t>Briefly elaborate on what you want to discuss. Lorem ipsum dolor sit amet, consectetur adipiscing elit, sed do eiusmod tempor incididunt ut labore.</a:t>
              </a:r>
              <a:endParaRPr/>
            </a:p>
          </p:txBody>
        </p:sp>
      </p:grpSp>
      <p:grpSp>
        <p:nvGrpSpPr>
          <p:cNvPr id="272" name="Google Shape;272;p12"/>
          <p:cNvGrpSpPr/>
          <p:nvPr/>
        </p:nvGrpSpPr>
        <p:grpSpPr>
          <a:xfrm>
            <a:off x="1221772" y="5143586"/>
            <a:ext cx="9671748" cy="1085487"/>
            <a:chOff x="0" y="57150"/>
            <a:chExt cx="12895664" cy="1447316"/>
          </a:xfrm>
        </p:grpSpPr>
        <p:sp>
          <p:nvSpPr>
            <p:cNvPr id="273" name="Google Shape;273;p12"/>
            <p:cNvSpPr txBox="1"/>
            <p:nvPr/>
          </p:nvSpPr>
          <p:spPr>
            <a:xfrm>
              <a:off x="0" y="57150"/>
              <a:ext cx="12895664"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142840"/>
                  </a:solidFill>
                  <a:latin typeface="Heebo"/>
                  <a:ea typeface="Heebo"/>
                  <a:cs typeface="Heebo"/>
                  <a:sym typeface="Heebo"/>
                </a:rPr>
                <a:t>What we do?</a:t>
              </a:r>
              <a:endParaRPr/>
            </a:p>
          </p:txBody>
        </p:sp>
        <p:sp>
          <p:nvSpPr>
            <p:cNvPr id="274" name="Google Shape;274;p12"/>
            <p:cNvSpPr txBox="1"/>
            <p:nvPr/>
          </p:nvSpPr>
          <p:spPr>
            <a:xfrm>
              <a:off x="0" y="760246"/>
              <a:ext cx="12895664" cy="74422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595959"/>
                  </a:solidFill>
                  <a:latin typeface="Heebo Medium"/>
                  <a:ea typeface="Heebo Medium"/>
                  <a:cs typeface="Heebo Medium"/>
                  <a:sym typeface="Heebo Medium"/>
                </a:rPr>
                <a:t>Briefly elaborate on what you want to discuss. Lorem ipsum dolor sit amet, consectetur adipiscing elit, sed do eiusmod tempor incididunt ut labore.</a:t>
              </a:r>
              <a:endParaRPr/>
            </a:p>
          </p:txBody>
        </p:sp>
      </p:grpSp>
      <p:grpSp>
        <p:nvGrpSpPr>
          <p:cNvPr id="275" name="Google Shape;275;p12"/>
          <p:cNvGrpSpPr/>
          <p:nvPr/>
        </p:nvGrpSpPr>
        <p:grpSpPr>
          <a:xfrm>
            <a:off x="1221772" y="6796370"/>
            <a:ext cx="9671748" cy="1085487"/>
            <a:chOff x="0" y="57150"/>
            <a:chExt cx="12895664" cy="1447316"/>
          </a:xfrm>
        </p:grpSpPr>
        <p:sp>
          <p:nvSpPr>
            <p:cNvPr id="276" name="Google Shape;276;p12"/>
            <p:cNvSpPr txBox="1"/>
            <p:nvPr/>
          </p:nvSpPr>
          <p:spPr>
            <a:xfrm>
              <a:off x="0" y="57150"/>
              <a:ext cx="12895664"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142840"/>
                  </a:solidFill>
                  <a:latin typeface="Heebo"/>
                  <a:ea typeface="Heebo"/>
                  <a:cs typeface="Heebo"/>
                  <a:sym typeface="Heebo"/>
                </a:rPr>
                <a:t>What we do?</a:t>
              </a:r>
              <a:endParaRPr/>
            </a:p>
          </p:txBody>
        </p:sp>
        <p:sp>
          <p:nvSpPr>
            <p:cNvPr id="277" name="Google Shape;277;p12"/>
            <p:cNvSpPr txBox="1"/>
            <p:nvPr/>
          </p:nvSpPr>
          <p:spPr>
            <a:xfrm>
              <a:off x="0" y="760246"/>
              <a:ext cx="12895664" cy="74422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595959"/>
                  </a:solidFill>
                  <a:latin typeface="Heebo Medium"/>
                  <a:ea typeface="Heebo Medium"/>
                  <a:cs typeface="Heebo Medium"/>
                  <a:sym typeface="Heebo Medium"/>
                </a:rPr>
                <a:t>Briefly elaborate on what you want to discuss. Lorem ipsum dolor sit amet, consectetur adipiscing elit, sed do eiusmod tempor incididunt ut labore.</a:t>
              </a:r>
              <a:endParaRPr/>
            </a:p>
          </p:txBody>
        </p:sp>
      </p:grp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grpSp>
        <p:nvGrpSpPr>
          <p:cNvPr id="282" name="Google Shape;282;p13"/>
          <p:cNvGrpSpPr/>
          <p:nvPr/>
        </p:nvGrpSpPr>
        <p:grpSpPr>
          <a:xfrm>
            <a:off x="540444" y="493243"/>
            <a:ext cx="17207112" cy="9300515"/>
            <a:chOff x="0" y="0"/>
            <a:chExt cx="4531914" cy="2449518"/>
          </a:xfrm>
        </p:grpSpPr>
        <p:sp>
          <p:nvSpPr>
            <p:cNvPr id="283" name="Google Shape;283;p13"/>
            <p:cNvSpPr/>
            <p:nvPr/>
          </p:nvSpPr>
          <p:spPr>
            <a:xfrm>
              <a:off x="0" y="0"/>
              <a:ext cx="4531914" cy="2449518"/>
            </a:xfrm>
            <a:custGeom>
              <a:rect b="b" l="l" r="r" t="t"/>
              <a:pathLst>
                <a:path extrusionOk="0" h="2449518" w="4531914">
                  <a:moveTo>
                    <a:pt x="11248" y="0"/>
                  </a:moveTo>
                  <a:lnTo>
                    <a:pt x="4520666" y="0"/>
                  </a:lnTo>
                  <a:cubicBezTo>
                    <a:pt x="4526878" y="0"/>
                    <a:pt x="4531914" y="5036"/>
                    <a:pt x="4531914" y="11248"/>
                  </a:cubicBezTo>
                  <a:lnTo>
                    <a:pt x="4531914" y="2438270"/>
                  </a:lnTo>
                  <a:cubicBezTo>
                    <a:pt x="4531914" y="2444482"/>
                    <a:pt x="4526878" y="2449518"/>
                    <a:pt x="4520666" y="2449518"/>
                  </a:cubicBezTo>
                  <a:lnTo>
                    <a:pt x="11248" y="2449518"/>
                  </a:lnTo>
                  <a:cubicBezTo>
                    <a:pt x="5036" y="2449518"/>
                    <a:pt x="0" y="2444482"/>
                    <a:pt x="0" y="2438270"/>
                  </a:cubicBezTo>
                  <a:lnTo>
                    <a:pt x="0" y="11248"/>
                  </a:lnTo>
                  <a:cubicBezTo>
                    <a:pt x="0" y="5036"/>
                    <a:pt x="5036" y="0"/>
                    <a:pt x="11248" y="0"/>
                  </a:cubicBezTo>
                  <a:close/>
                </a:path>
              </a:pathLst>
            </a:custGeom>
            <a:solidFill>
              <a:srgbClr val="142840"/>
            </a:solidFill>
            <a:ln cap="rnd" cmpd="sng" w="114300">
              <a:solidFill>
                <a:srgbClr val="1428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3"/>
            <p:cNvSpPr txBox="1"/>
            <p:nvPr/>
          </p:nvSpPr>
          <p:spPr>
            <a:xfrm>
              <a:off x="0" y="28575"/>
              <a:ext cx="4531914" cy="2420943"/>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5" name="Google Shape;285;p13"/>
          <p:cNvGrpSpPr/>
          <p:nvPr/>
        </p:nvGrpSpPr>
        <p:grpSpPr>
          <a:xfrm>
            <a:off x="749936" y="1720968"/>
            <a:ext cx="16788236" cy="6845108"/>
            <a:chOff x="0" y="0"/>
            <a:chExt cx="4421564" cy="1802815"/>
          </a:xfrm>
        </p:grpSpPr>
        <p:sp>
          <p:nvSpPr>
            <p:cNvPr id="286" name="Google Shape;286;p13"/>
            <p:cNvSpPr/>
            <p:nvPr/>
          </p:nvSpPr>
          <p:spPr>
            <a:xfrm>
              <a:off x="0" y="0"/>
              <a:ext cx="4421564" cy="1802815"/>
            </a:xfrm>
            <a:custGeom>
              <a:rect b="b" l="l" r="r" t="t"/>
              <a:pathLst>
                <a:path extrusionOk="0" h="1802815" w="4421564">
                  <a:moveTo>
                    <a:pt x="0" y="0"/>
                  </a:moveTo>
                  <a:lnTo>
                    <a:pt x="4421564" y="0"/>
                  </a:lnTo>
                  <a:lnTo>
                    <a:pt x="4421564" y="1802815"/>
                  </a:lnTo>
                  <a:lnTo>
                    <a:pt x="0" y="1802815"/>
                  </a:lnTo>
                  <a:close/>
                </a:path>
              </a:pathLst>
            </a:custGeom>
            <a:solidFill>
              <a:srgbClr val="FFFFFF"/>
            </a:solidFill>
            <a:ln>
              <a:noFill/>
            </a:ln>
          </p:spPr>
        </p:sp>
        <p:sp>
          <p:nvSpPr>
            <p:cNvPr id="287" name="Google Shape;287;p13"/>
            <p:cNvSpPr txBox="1"/>
            <p:nvPr/>
          </p:nvSpPr>
          <p:spPr>
            <a:xfrm>
              <a:off x="0" y="28575"/>
              <a:ext cx="4421564" cy="1774240"/>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88" name="Google Shape;288;p13"/>
          <p:cNvCxnSpPr/>
          <p:nvPr/>
        </p:nvCxnSpPr>
        <p:spPr>
          <a:xfrm rot="10800000">
            <a:off x="9144000" y="1720968"/>
            <a:ext cx="0" cy="6847406"/>
          </a:xfrm>
          <a:prstGeom prst="straightConnector1">
            <a:avLst/>
          </a:prstGeom>
          <a:noFill/>
          <a:ln cap="rnd" cmpd="sng" w="114300">
            <a:solidFill>
              <a:srgbClr val="7B7979"/>
            </a:solidFill>
            <a:prstDash val="lgDash"/>
            <a:round/>
            <a:headEnd len="sm" w="sm" type="none"/>
            <a:tailEnd len="sm" w="sm" type="none"/>
          </a:ln>
        </p:spPr>
      </p:cxnSp>
      <p:grpSp>
        <p:nvGrpSpPr>
          <p:cNvPr id="289" name="Google Shape;289;p13"/>
          <p:cNvGrpSpPr/>
          <p:nvPr/>
        </p:nvGrpSpPr>
        <p:grpSpPr>
          <a:xfrm>
            <a:off x="1221772" y="8859843"/>
            <a:ext cx="11326661" cy="674651"/>
            <a:chOff x="0" y="0"/>
            <a:chExt cx="15102215" cy="899535"/>
          </a:xfrm>
        </p:grpSpPr>
        <p:sp>
          <p:nvSpPr>
            <p:cNvPr id="290" name="Google Shape;290;p13"/>
            <p:cNvSpPr/>
            <p:nvPr/>
          </p:nvSpPr>
          <p:spPr>
            <a:xfrm rot="5400000">
              <a:off x="69922" y="-69922"/>
              <a:ext cx="899535" cy="1039378"/>
            </a:xfrm>
            <a:custGeom>
              <a:rect b="b" l="l" r="r" t="t"/>
              <a:pathLst>
                <a:path extrusionOk="0" h="1039378" w="899535">
                  <a:moveTo>
                    <a:pt x="0" y="0"/>
                  </a:moveTo>
                  <a:lnTo>
                    <a:pt x="899535" y="0"/>
                  </a:lnTo>
                  <a:lnTo>
                    <a:pt x="899535" y="1039379"/>
                  </a:lnTo>
                  <a:lnTo>
                    <a:pt x="0" y="1039379"/>
                  </a:lnTo>
                  <a:lnTo>
                    <a:pt x="0" y="0"/>
                  </a:lnTo>
                  <a:close/>
                </a:path>
              </a:pathLst>
            </a:custGeom>
            <a:blipFill rotWithShape="1">
              <a:blip r:embed="rId3">
                <a:alphaModFix/>
              </a:blip>
              <a:stretch>
                <a:fillRect b="0" l="0" r="0" t="0"/>
              </a:stretch>
            </a:blipFill>
            <a:ln>
              <a:noFill/>
            </a:ln>
          </p:spPr>
        </p:sp>
        <p:sp>
          <p:nvSpPr>
            <p:cNvPr id="291" name="Google Shape;291;p13"/>
            <p:cNvSpPr txBox="1"/>
            <p:nvPr/>
          </p:nvSpPr>
          <p:spPr>
            <a:xfrm>
              <a:off x="1366343" y="253552"/>
              <a:ext cx="13735872" cy="44005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Presented by SlidesCarnival</a:t>
              </a:r>
              <a:endParaRPr/>
            </a:p>
          </p:txBody>
        </p:sp>
      </p:grpSp>
      <p:sp>
        <p:nvSpPr>
          <p:cNvPr id="292" name="Google Shape;292;p13"/>
          <p:cNvSpPr txBox="1"/>
          <p:nvPr/>
        </p:nvSpPr>
        <p:spPr>
          <a:xfrm>
            <a:off x="1221772" y="965378"/>
            <a:ext cx="2071519" cy="31813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New York</a:t>
            </a:r>
            <a:endParaRPr/>
          </a:p>
        </p:txBody>
      </p:sp>
      <p:sp>
        <p:nvSpPr>
          <p:cNvPr id="293" name="Google Shape;293;p13"/>
          <p:cNvSpPr txBox="1"/>
          <p:nvPr/>
        </p:nvSpPr>
        <p:spPr>
          <a:xfrm>
            <a:off x="15133169" y="965378"/>
            <a:ext cx="2071519" cy="31813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Manila</a:t>
            </a:r>
            <a:endParaRPr/>
          </a:p>
        </p:txBody>
      </p:sp>
      <p:cxnSp>
        <p:nvCxnSpPr>
          <p:cNvPr id="294" name="Google Shape;294;p13"/>
          <p:cNvCxnSpPr/>
          <p:nvPr/>
        </p:nvCxnSpPr>
        <p:spPr>
          <a:xfrm>
            <a:off x="2767048" y="1100633"/>
            <a:ext cx="5832427" cy="0"/>
          </a:xfrm>
          <a:prstGeom prst="straightConnector1">
            <a:avLst/>
          </a:prstGeom>
          <a:noFill/>
          <a:ln cap="flat" cmpd="sng" w="38100">
            <a:solidFill>
              <a:srgbClr val="A7A5A6"/>
            </a:solidFill>
            <a:prstDash val="lgDash"/>
            <a:round/>
            <a:headEnd len="sm" w="sm" type="none"/>
            <a:tailEnd len="sm" w="sm" type="none"/>
          </a:ln>
        </p:spPr>
      </p:cxnSp>
      <p:sp>
        <p:nvSpPr>
          <p:cNvPr id="295" name="Google Shape;295;p13"/>
          <p:cNvSpPr/>
          <p:nvPr/>
        </p:nvSpPr>
        <p:spPr>
          <a:xfrm rot="5400000">
            <a:off x="8806674" y="710866"/>
            <a:ext cx="674651" cy="779534"/>
          </a:xfrm>
          <a:custGeom>
            <a:rect b="b" l="l" r="r" t="t"/>
            <a:pathLst>
              <a:path extrusionOk="0" h="779534" w="674651">
                <a:moveTo>
                  <a:pt x="0" y="0"/>
                </a:moveTo>
                <a:lnTo>
                  <a:pt x="674652" y="0"/>
                </a:lnTo>
                <a:lnTo>
                  <a:pt x="674652" y="779534"/>
                </a:lnTo>
                <a:lnTo>
                  <a:pt x="0" y="779534"/>
                </a:lnTo>
                <a:lnTo>
                  <a:pt x="0" y="0"/>
                </a:lnTo>
                <a:close/>
              </a:path>
            </a:pathLst>
          </a:custGeom>
          <a:blipFill rotWithShape="1">
            <a:blip r:embed="rId3">
              <a:alphaModFix/>
            </a:blip>
            <a:stretch>
              <a:fillRect b="0" l="0" r="0" t="0"/>
            </a:stretch>
          </a:blipFill>
          <a:ln>
            <a:noFill/>
          </a:ln>
        </p:spPr>
      </p:sp>
      <p:cxnSp>
        <p:nvCxnSpPr>
          <p:cNvPr id="296" name="Google Shape;296;p13"/>
          <p:cNvCxnSpPr/>
          <p:nvPr/>
        </p:nvCxnSpPr>
        <p:spPr>
          <a:xfrm>
            <a:off x="9623431" y="1100633"/>
            <a:ext cx="6545498" cy="0"/>
          </a:xfrm>
          <a:prstGeom prst="straightConnector1">
            <a:avLst/>
          </a:prstGeom>
          <a:noFill/>
          <a:ln cap="flat" cmpd="sng" w="38100">
            <a:solidFill>
              <a:srgbClr val="A7A5A6"/>
            </a:solidFill>
            <a:prstDash val="lgDash"/>
            <a:round/>
            <a:headEnd len="sm" w="sm" type="none"/>
            <a:tailEnd len="sm" w="sm" type="none"/>
          </a:ln>
        </p:spPr>
      </p:cxnSp>
      <p:sp>
        <p:nvSpPr>
          <p:cNvPr id="297" name="Google Shape;297;p13"/>
          <p:cNvSpPr txBox="1"/>
          <p:nvPr/>
        </p:nvSpPr>
        <p:spPr>
          <a:xfrm>
            <a:off x="13618248" y="9061914"/>
            <a:ext cx="3586440" cy="31813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slidescarnival.com</a:t>
            </a:r>
            <a:endParaRPr/>
          </a:p>
        </p:txBody>
      </p:sp>
      <p:sp>
        <p:nvSpPr>
          <p:cNvPr id="298" name="Google Shape;298;p13"/>
          <p:cNvSpPr txBox="1"/>
          <p:nvPr/>
        </p:nvSpPr>
        <p:spPr>
          <a:xfrm>
            <a:off x="1028713" y="3176140"/>
            <a:ext cx="7836600" cy="8619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1" i="0" lang="en-US" sz="8000" u="none" cap="none" strike="noStrike">
                <a:solidFill>
                  <a:srgbClr val="142840"/>
                </a:solidFill>
                <a:latin typeface="Heebo"/>
                <a:ea typeface="Heebo"/>
                <a:cs typeface="Heebo"/>
                <a:sym typeface="Heebo"/>
              </a:rPr>
              <a:t>Mission</a:t>
            </a:r>
            <a:endParaRPr/>
          </a:p>
        </p:txBody>
      </p:sp>
      <p:sp>
        <p:nvSpPr>
          <p:cNvPr id="299" name="Google Shape;299;p13"/>
          <p:cNvSpPr txBox="1"/>
          <p:nvPr/>
        </p:nvSpPr>
        <p:spPr>
          <a:xfrm>
            <a:off x="1028713" y="4503551"/>
            <a:ext cx="7839000" cy="26181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595959"/>
                </a:solidFill>
                <a:latin typeface="Heebo Medium"/>
                <a:ea typeface="Heebo Medium"/>
                <a:cs typeface="Heebo Medium"/>
                <a:sym typeface="Heebo Medium"/>
              </a:rPr>
              <a:t>Enter your grand vision statement!</a:t>
            </a:r>
            <a:endParaRPr/>
          </a:p>
          <a:p>
            <a:pPr indent="0" lvl="0" marL="0" marR="0" rtl="0" algn="ctr">
              <a:lnSpc>
                <a:spcPct val="90000"/>
              </a:lnSpc>
              <a:spcBef>
                <a:spcPts val="0"/>
              </a:spcBef>
              <a:spcAft>
                <a:spcPts val="0"/>
              </a:spcAft>
              <a:buNone/>
            </a:pPr>
            <a:r>
              <a:t/>
            </a:r>
            <a:endParaRPr b="0" i="0" sz="2100" u="none" cap="none" strike="noStrike">
              <a:solidFill>
                <a:srgbClr val="595959"/>
              </a:solidFill>
              <a:latin typeface="Heebo Medium"/>
              <a:ea typeface="Heebo Medium"/>
              <a:cs typeface="Heebo Medium"/>
              <a:sym typeface="Heebo Medium"/>
            </a:endParaRPr>
          </a:p>
          <a:p>
            <a:pPr indent="0" lvl="0" marL="0" marR="0" rtl="0" algn="ctr">
              <a:lnSpc>
                <a:spcPct val="90000"/>
              </a:lnSpc>
              <a:spcBef>
                <a:spcPts val="0"/>
              </a:spcBef>
              <a:spcAft>
                <a:spcPts val="0"/>
              </a:spcAft>
              <a:buNone/>
            </a:pPr>
            <a:r>
              <a:rPr b="0" i="0" lang="en-US" sz="2100" u="none" cap="none" strike="noStrike">
                <a:solidFill>
                  <a:srgbClr val="595959"/>
                </a:solidFill>
                <a:latin typeface="Heebo Medium"/>
                <a:ea typeface="Heebo Medium"/>
                <a:cs typeface="Heebo Medium"/>
                <a:sym typeface="Heebo Medium"/>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
        <p:nvSpPr>
          <p:cNvPr id="300" name="Google Shape;300;p13"/>
          <p:cNvSpPr txBox="1"/>
          <p:nvPr/>
        </p:nvSpPr>
        <p:spPr>
          <a:xfrm>
            <a:off x="9422777" y="3176140"/>
            <a:ext cx="7836600" cy="8619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1" i="0" lang="en-US" sz="8000" u="none" cap="none" strike="noStrike">
                <a:solidFill>
                  <a:srgbClr val="142840"/>
                </a:solidFill>
                <a:latin typeface="Heebo"/>
                <a:ea typeface="Heebo"/>
                <a:cs typeface="Heebo"/>
                <a:sym typeface="Heebo"/>
              </a:rPr>
              <a:t>Vision</a:t>
            </a:r>
            <a:endParaRPr/>
          </a:p>
        </p:txBody>
      </p:sp>
      <p:sp>
        <p:nvSpPr>
          <p:cNvPr id="301" name="Google Shape;301;p13"/>
          <p:cNvSpPr txBox="1"/>
          <p:nvPr/>
        </p:nvSpPr>
        <p:spPr>
          <a:xfrm>
            <a:off x="9422777" y="4503551"/>
            <a:ext cx="7836600" cy="26181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595959"/>
                </a:solidFill>
                <a:latin typeface="Heebo Medium"/>
                <a:ea typeface="Heebo Medium"/>
                <a:cs typeface="Heebo Medium"/>
                <a:sym typeface="Heebo Medium"/>
              </a:rPr>
              <a:t>Enter your grand vision statement!</a:t>
            </a:r>
            <a:endParaRPr/>
          </a:p>
          <a:p>
            <a:pPr indent="0" lvl="0" marL="0" marR="0" rtl="0" algn="ctr">
              <a:lnSpc>
                <a:spcPct val="90000"/>
              </a:lnSpc>
              <a:spcBef>
                <a:spcPts val="0"/>
              </a:spcBef>
              <a:spcAft>
                <a:spcPts val="0"/>
              </a:spcAft>
              <a:buNone/>
            </a:pPr>
            <a:r>
              <a:t/>
            </a:r>
            <a:endParaRPr b="0" i="0" sz="2100" u="none" cap="none" strike="noStrike">
              <a:solidFill>
                <a:srgbClr val="595959"/>
              </a:solidFill>
              <a:latin typeface="Heebo Medium"/>
              <a:ea typeface="Heebo Medium"/>
              <a:cs typeface="Heebo Medium"/>
              <a:sym typeface="Heebo Medium"/>
            </a:endParaRPr>
          </a:p>
          <a:p>
            <a:pPr indent="0" lvl="0" marL="0" marR="0" rtl="0" algn="ctr">
              <a:lnSpc>
                <a:spcPct val="90000"/>
              </a:lnSpc>
              <a:spcBef>
                <a:spcPts val="0"/>
              </a:spcBef>
              <a:spcAft>
                <a:spcPts val="0"/>
              </a:spcAft>
              <a:buNone/>
            </a:pPr>
            <a:r>
              <a:rPr b="0" i="0" lang="en-US" sz="2100" u="none" cap="none" strike="noStrike">
                <a:solidFill>
                  <a:srgbClr val="595959"/>
                </a:solidFill>
                <a:latin typeface="Heebo Medium"/>
                <a:ea typeface="Heebo Medium"/>
                <a:cs typeface="Heebo Medium"/>
                <a:sym typeface="Heebo Medium"/>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grpSp>
        <p:nvGrpSpPr>
          <p:cNvPr id="306" name="Google Shape;306;p14"/>
          <p:cNvGrpSpPr/>
          <p:nvPr/>
        </p:nvGrpSpPr>
        <p:grpSpPr>
          <a:xfrm>
            <a:off x="540444" y="493243"/>
            <a:ext cx="17207112" cy="9300515"/>
            <a:chOff x="0" y="0"/>
            <a:chExt cx="22942816" cy="12400687"/>
          </a:xfrm>
        </p:grpSpPr>
        <p:grpSp>
          <p:nvGrpSpPr>
            <p:cNvPr id="307" name="Google Shape;307;p14"/>
            <p:cNvGrpSpPr/>
            <p:nvPr/>
          </p:nvGrpSpPr>
          <p:grpSpPr>
            <a:xfrm>
              <a:off x="0" y="0"/>
              <a:ext cx="22942816" cy="12400687"/>
              <a:chOff x="0" y="0"/>
              <a:chExt cx="4531914" cy="2449518"/>
            </a:xfrm>
          </p:grpSpPr>
          <p:sp>
            <p:nvSpPr>
              <p:cNvPr id="308" name="Google Shape;308;p14"/>
              <p:cNvSpPr/>
              <p:nvPr/>
            </p:nvSpPr>
            <p:spPr>
              <a:xfrm>
                <a:off x="0" y="0"/>
                <a:ext cx="4531914" cy="2449518"/>
              </a:xfrm>
              <a:custGeom>
                <a:rect b="b" l="l" r="r" t="t"/>
                <a:pathLst>
                  <a:path extrusionOk="0" h="2449518" w="4531914">
                    <a:moveTo>
                      <a:pt x="11248" y="0"/>
                    </a:moveTo>
                    <a:lnTo>
                      <a:pt x="4520666" y="0"/>
                    </a:lnTo>
                    <a:cubicBezTo>
                      <a:pt x="4526878" y="0"/>
                      <a:pt x="4531914" y="5036"/>
                      <a:pt x="4531914" y="11248"/>
                    </a:cubicBezTo>
                    <a:lnTo>
                      <a:pt x="4531914" y="2438270"/>
                    </a:lnTo>
                    <a:cubicBezTo>
                      <a:pt x="4531914" y="2444482"/>
                      <a:pt x="4526878" y="2449518"/>
                      <a:pt x="4520666" y="2449518"/>
                    </a:cubicBezTo>
                    <a:lnTo>
                      <a:pt x="11248" y="2449518"/>
                    </a:lnTo>
                    <a:cubicBezTo>
                      <a:pt x="5036" y="2449518"/>
                      <a:pt x="0" y="2444482"/>
                      <a:pt x="0" y="2438270"/>
                    </a:cubicBezTo>
                    <a:lnTo>
                      <a:pt x="0" y="11248"/>
                    </a:lnTo>
                    <a:cubicBezTo>
                      <a:pt x="0" y="5036"/>
                      <a:pt x="5036" y="0"/>
                      <a:pt x="11248" y="0"/>
                    </a:cubicBezTo>
                    <a:close/>
                  </a:path>
                </a:pathLst>
              </a:custGeom>
              <a:solidFill>
                <a:srgbClr val="142840"/>
              </a:solidFill>
              <a:ln cap="rnd" cmpd="sng" w="114300">
                <a:solidFill>
                  <a:srgbClr val="1428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4"/>
              <p:cNvSpPr txBox="1"/>
              <p:nvPr/>
            </p:nvSpPr>
            <p:spPr>
              <a:xfrm>
                <a:off x="0" y="28575"/>
                <a:ext cx="4531914" cy="2420943"/>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0" name="Google Shape;310;p14"/>
            <p:cNvGrpSpPr/>
            <p:nvPr/>
          </p:nvGrpSpPr>
          <p:grpSpPr>
            <a:xfrm>
              <a:off x="279323" y="1636968"/>
              <a:ext cx="22384169" cy="9126751"/>
              <a:chOff x="0" y="0"/>
              <a:chExt cx="4421564" cy="1802815"/>
            </a:xfrm>
          </p:grpSpPr>
          <p:sp>
            <p:nvSpPr>
              <p:cNvPr id="311" name="Google Shape;311;p14"/>
              <p:cNvSpPr/>
              <p:nvPr/>
            </p:nvSpPr>
            <p:spPr>
              <a:xfrm>
                <a:off x="0" y="0"/>
                <a:ext cx="4421564" cy="1802815"/>
              </a:xfrm>
              <a:custGeom>
                <a:rect b="b" l="l" r="r" t="t"/>
                <a:pathLst>
                  <a:path extrusionOk="0" h="1802815" w="4421564">
                    <a:moveTo>
                      <a:pt x="0" y="0"/>
                    </a:moveTo>
                    <a:lnTo>
                      <a:pt x="4421564" y="0"/>
                    </a:lnTo>
                    <a:lnTo>
                      <a:pt x="4421564" y="1802815"/>
                    </a:lnTo>
                    <a:lnTo>
                      <a:pt x="0" y="1802815"/>
                    </a:lnTo>
                    <a:close/>
                  </a:path>
                </a:pathLst>
              </a:custGeom>
              <a:solidFill>
                <a:srgbClr val="FFFFFF"/>
              </a:solidFill>
              <a:ln>
                <a:noFill/>
              </a:ln>
            </p:spPr>
          </p:sp>
          <p:sp>
            <p:nvSpPr>
              <p:cNvPr id="312" name="Google Shape;312;p14"/>
              <p:cNvSpPr txBox="1"/>
              <p:nvPr/>
            </p:nvSpPr>
            <p:spPr>
              <a:xfrm>
                <a:off x="0" y="28575"/>
                <a:ext cx="4421564" cy="1774240"/>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3" name="Google Shape;313;p14"/>
            <p:cNvSpPr/>
            <p:nvPr/>
          </p:nvSpPr>
          <p:spPr>
            <a:xfrm>
              <a:off x="3127483" y="1814028"/>
              <a:ext cx="16687849" cy="8964412"/>
            </a:xfrm>
            <a:custGeom>
              <a:rect b="b" l="l" r="r" t="t"/>
              <a:pathLst>
                <a:path extrusionOk="0" h="8964412" w="16687849">
                  <a:moveTo>
                    <a:pt x="0" y="0"/>
                  </a:moveTo>
                  <a:lnTo>
                    <a:pt x="16687850" y="0"/>
                  </a:lnTo>
                  <a:lnTo>
                    <a:pt x="16687850" y="8964412"/>
                  </a:lnTo>
                  <a:lnTo>
                    <a:pt x="0" y="8964412"/>
                  </a:lnTo>
                  <a:lnTo>
                    <a:pt x="0" y="0"/>
                  </a:lnTo>
                  <a:close/>
                </a:path>
              </a:pathLst>
            </a:custGeom>
            <a:blipFill rotWithShape="1">
              <a:blip r:embed="rId3">
                <a:alphaModFix amt="62000"/>
              </a:blip>
              <a:stretch>
                <a:fillRect b="0" l="0" r="0" t="0"/>
              </a:stretch>
            </a:blipFill>
            <a:ln>
              <a:noFill/>
            </a:ln>
          </p:spPr>
        </p:sp>
        <p:sp>
          <p:nvSpPr>
            <p:cNvPr id="314" name="Google Shape;314;p14"/>
            <p:cNvSpPr/>
            <p:nvPr/>
          </p:nvSpPr>
          <p:spPr>
            <a:xfrm rot="-5400000">
              <a:off x="-2983744" y="5811784"/>
              <a:ext cx="8046622" cy="777119"/>
            </a:xfrm>
            <a:custGeom>
              <a:rect b="b" l="l" r="r" t="t"/>
              <a:pathLst>
                <a:path extrusionOk="0" h="777119" w="8046622">
                  <a:moveTo>
                    <a:pt x="0" y="0"/>
                  </a:moveTo>
                  <a:lnTo>
                    <a:pt x="8046623" y="0"/>
                  </a:lnTo>
                  <a:lnTo>
                    <a:pt x="8046623" y="777119"/>
                  </a:lnTo>
                  <a:lnTo>
                    <a:pt x="0" y="777119"/>
                  </a:lnTo>
                  <a:lnTo>
                    <a:pt x="0" y="0"/>
                  </a:lnTo>
                  <a:close/>
                </a:path>
              </a:pathLst>
            </a:custGeom>
            <a:blipFill rotWithShape="1">
              <a:blip r:embed="rId4">
                <a:alphaModFix amt="52000"/>
              </a:blip>
              <a:stretch>
                <a:fillRect b="-168319" l="-3154" r="-3155" t="0"/>
              </a:stretch>
            </a:blipFill>
            <a:ln>
              <a:noFill/>
            </a:ln>
          </p:spPr>
        </p:sp>
        <p:sp>
          <p:nvSpPr>
            <p:cNvPr id="315" name="Google Shape;315;p14"/>
            <p:cNvSpPr/>
            <p:nvPr/>
          </p:nvSpPr>
          <p:spPr>
            <a:xfrm rot="5400000">
              <a:off x="978360" y="11085546"/>
              <a:ext cx="899535" cy="1039378"/>
            </a:xfrm>
            <a:custGeom>
              <a:rect b="b" l="l" r="r" t="t"/>
              <a:pathLst>
                <a:path extrusionOk="0" h="1039378" w="899535">
                  <a:moveTo>
                    <a:pt x="0" y="0"/>
                  </a:moveTo>
                  <a:lnTo>
                    <a:pt x="899534" y="0"/>
                  </a:lnTo>
                  <a:lnTo>
                    <a:pt x="899534" y="1039378"/>
                  </a:lnTo>
                  <a:lnTo>
                    <a:pt x="0" y="1039378"/>
                  </a:lnTo>
                  <a:lnTo>
                    <a:pt x="0" y="0"/>
                  </a:lnTo>
                  <a:close/>
                </a:path>
              </a:pathLst>
            </a:custGeom>
            <a:blipFill rotWithShape="1">
              <a:blip r:embed="rId5">
                <a:alphaModFix/>
              </a:blip>
              <a:stretch>
                <a:fillRect b="0" l="0" r="0" t="0"/>
              </a:stretch>
            </a:blipFill>
            <a:ln>
              <a:noFill/>
            </a:ln>
          </p:spPr>
        </p:sp>
        <p:sp>
          <p:nvSpPr>
            <p:cNvPr id="316" name="Google Shape;316;p14"/>
            <p:cNvSpPr txBox="1"/>
            <p:nvPr/>
          </p:nvSpPr>
          <p:spPr>
            <a:xfrm>
              <a:off x="2274781" y="11409020"/>
              <a:ext cx="13735872" cy="44005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Presented by SlidesCarnival</a:t>
              </a:r>
              <a:endParaRPr/>
            </a:p>
          </p:txBody>
        </p:sp>
        <p:sp>
          <p:nvSpPr>
            <p:cNvPr id="317" name="Google Shape;317;p14"/>
            <p:cNvSpPr txBox="1"/>
            <p:nvPr/>
          </p:nvSpPr>
          <p:spPr>
            <a:xfrm>
              <a:off x="908438" y="613639"/>
              <a:ext cx="2762025" cy="44005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New York</a:t>
              </a:r>
              <a:endParaRPr/>
            </a:p>
          </p:txBody>
        </p:sp>
        <p:sp>
          <p:nvSpPr>
            <p:cNvPr id="318" name="Google Shape;318;p14"/>
            <p:cNvSpPr txBox="1"/>
            <p:nvPr/>
          </p:nvSpPr>
          <p:spPr>
            <a:xfrm>
              <a:off x="19444267" y="613639"/>
              <a:ext cx="2762025" cy="44005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Manila</a:t>
              </a:r>
              <a:endParaRPr/>
            </a:p>
          </p:txBody>
        </p:sp>
        <p:cxnSp>
          <p:nvCxnSpPr>
            <p:cNvPr id="319" name="Google Shape;319;p14"/>
            <p:cNvCxnSpPr/>
            <p:nvPr/>
          </p:nvCxnSpPr>
          <p:spPr>
            <a:xfrm>
              <a:off x="2968805" y="809854"/>
              <a:ext cx="7828655" cy="0"/>
            </a:xfrm>
            <a:prstGeom prst="straightConnector1">
              <a:avLst/>
            </a:prstGeom>
            <a:noFill/>
            <a:ln cap="flat" cmpd="sng" w="50800">
              <a:solidFill>
                <a:srgbClr val="A7A5A6"/>
              </a:solidFill>
              <a:prstDash val="lgDash"/>
              <a:round/>
              <a:headEnd len="sm" w="sm" type="none"/>
              <a:tailEnd len="sm" w="sm" type="none"/>
            </a:ln>
          </p:spPr>
        </p:cxnSp>
        <p:sp>
          <p:nvSpPr>
            <p:cNvPr id="320" name="Google Shape;320;p14"/>
            <p:cNvSpPr/>
            <p:nvPr/>
          </p:nvSpPr>
          <p:spPr>
            <a:xfrm rot="5400000">
              <a:off x="11021641" y="290165"/>
              <a:ext cx="899535" cy="1039378"/>
            </a:xfrm>
            <a:custGeom>
              <a:rect b="b" l="l" r="r" t="t"/>
              <a:pathLst>
                <a:path extrusionOk="0" h="1039378" w="899535">
                  <a:moveTo>
                    <a:pt x="0" y="0"/>
                  </a:moveTo>
                  <a:lnTo>
                    <a:pt x="899534" y="0"/>
                  </a:lnTo>
                  <a:lnTo>
                    <a:pt x="899534" y="1039378"/>
                  </a:lnTo>
                  <a:lnTo>
                    <a:pt x="0" y="1039378"/>
                  </a:lnTo>
                  <a:lnTo>
                    <a:pt x="0" y="0"/>
                  </a:lnTo>
                  <a:close/>
                </a:path>
              </a:pathLst>
            </a:custGeom>
            <a:blipFill rotWithShape="1">
              <a:blip r:embed="rId5">
                <a:alphaModFix/>
              </a:blip>
              <a:stretch>
                <a:fillRect b="0" l="0" r="0" t="0"/>
              </a:stretch>
            </a:blipFill>
            <a:ln>
              <a:noFill/>
            </a:ln>
          </p:spPr>
        </p:sp>
        <p:cxnSp>
          <p:nvCxnSpPr>
            <p:cNvPr id="321" name="Google Shape;321;p14"/>
            <p:cNvCxnSpPr/>
            <p:nvPr/>
          </p:nvCxnSpPr>
          <p:spPr>
            <a:xfrm>
              <a:off x="12077054" y="809854"/>
              <a:ext cx="8748226" cy="0"/>
            </a:xfrm>
            <a:prstGeom prst="straightConnector1">
              <a:avLst/>
            </a:prstGeom>
            <a:noFill/>
            <a:ln cap="flat" cmpd="sng" w="50800">
              <a:solidFill>
                <a:srgbClr val="A7A5A6"/>
              </a:solidFill>
              <a:prstDash val="lgDash"/>
              <a:round/>
              <a:headEnd len="sm" w="sm" type="none"/>
              <a:tailEnd len="sm" w="sm" type="none"/>
            </a:ln>
          </p:spPr>
        </p:cxnSp>
        <p:sp>
          <p:nvSpPr>
            <p:cNvPr id="322" name="Google Shape;322;p14"/>
            <p:cNvSpPr txBox="1"/>
            <p:nvPr/>
          </p:nvSpPr>
          <p:spPr>
            <a:xfrm>
              <a:off x="17437073" y="11409020"/>
              <a:ext cx="4781920" cy="44005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slidescarnival.com</a:t>
              </a:r>
              <a:endParaRPr/>
            </a:p>
          </p:txBody>
        </p:sp>
      </p:grpSp>
      <p:sp>
        <p:nvSpPr>
          <p:cNvPr id="323" name="Google Shape;323;p14"/>
          <p:cNvSpPr txBox="1"/>
          <p:nvPr/>
        </p:nvSpPr>
        <p:spPr>
          <a:xfrm>
            <a:off x="2001306" y="4191000"/>
            <a:ext cx="15193800" cy="21549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1" i="0" lang="en-US" sz="20000" u="none" cap="none" strike="noStrike">
                <a:solidFill>
                  <a:srgbClr val="142840"/>
                </a:solidFill>
                <a:latin typeface="Heebo"/>
                <a:ea typeface="Heebo"/>
                <a:cs typeface="Heebo"/>
                <a:sym typeface="Heebo"/>
              </a:rPr>
              <a:t>About Us</a:t>
            </a:r>
            <a:endParaRPr/>
          </a:p>
        </p:txBody>
      </p:sp>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grpSp>
        <p:nvGrpSpPr>
          <p:cNvPr id="328" name="Google Shape;328;p15"/>
          <p:cNvGrpSpPr/>
          <p:nvPr/>
        </p:nvGrpSpPr>
        <p:grpSpPr>
          <a:xfrm>
            <a:off x="540444" y="493243"/>
            <a:ext cx="17207112" cy="9300515"/>
            <a:chOff x="0" y="0"/>
            <a:chExt cx="4531914" cy="2449518"/>
          </a:xfrm>
        </p:grpSpPr>
        <p:sp>
          <p:nvSpPr>
            <p:cNvPr id="329" name="Google Shape;329;p15"/>
            <p:cNvSpPr/>
            <p:nvPr/>
          </p:nvSpPr>
          <p:spPr>
            <a:xfrm>
              <a:off x="0" y="0"/>
              <a:ext cx="4531914" cy="2449518"/>
            </a:xfrm>
            <a:custGeom>
              <a:rect b="b" l="l" r="r" t="t"/>
              <a:pathLst>
                <a:path extrusionOk="0" h="2449518" w="4531914">
                  <a:moveTo>
                    <a:pt x="11248" y="0"/>
                  </a:moveTo>
                  <a:lnTo>
                    <a:pt x="4520666" y="0"/>
                  </a:lnTo>
                  <a:cubicBezTo>
                    <a:pt x="4526878" y="0"/>
                    <a:pt x="4531914" y="5036"/>
                    <a:pt x="4531914" y="11248"/>
                  </a:cubicBezTo>
                  <a:lnTo>
                    <a:pt x="4531914" y="2438270"/>
                  </a:lnTo>
                  <a:cubicBezTo>
                    <a:pt x="4531914" y="2444482"/>
                    <a:pt x="4526878" y="2449518"/>
                    <a:pt x="4520666" y="2449518"/>
                  </a:cubicBezTo>
                  <a:lnTo>
                    <a:pt x="11248" y="2449518"/>
                  </a:lnTo>
                  <a:cubicBezTo>
                    <a:pt x="5036" y="2449518"/>
                    <a:pt x="0" y="2444482"/>
                    <a:pt x="0" y="2438270"/>
                  </a:cubicBezTo>
                  <a:lnTo>
                    <a:pt x="0" y="11248"/>
                  </a:lnTo>
                  <a:cubicBezTo>
                    <a:pt x="0" y="5036"/>
                    <a:pt x="5036" y="0"/>
                    <a:pt x="11248" y="0"/>
                  </a:cubicBezTo>
                  <a:close/>
                </a:path>
              </a:pathLst>
            </a:custGeom>
            <a:solidFill>
              <a:srgbClr val="142840"/>
            </a:solidFill>
            <a:ln cap="rnd" cmpd="sng" w="114300">
              <a:solidFill>
                <a:srgbClr val="1428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5"/>
            <p:cNvSpPr txBox="1"/>
            <p:nvPr/>
          </p:nvSpPr>
          <p:spPr>
            <a:xfrm>
              <a:off x="0" y="28575"/>
              <a:ext cx="4531914" cy="2420943"/>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1" name="Google Shape;331;p15"/>
          <p:cNvGrpSpPr/>
          <p:nvPr/>
        </p:nvGrpSpPr>
        <p:grpSpPr>
          <a:xfrm>
            <a:off x="749936" y="1720968"/>
            <a:ext cx="16788127" cy="6845063"/>
            <a:chOff x="0" y="0"/>
            <a:chExt cx="4421564" cy="1802815"/>
          </a:xfrm>
        </p:grpSpPr>
        <p:sp>
          <p:nvSpPr>
            <p:cNvPr id="332" name="Google Shape;332;p15"/>
            <p:cNvSpPr/>
            <p:nvPr/>
          </p:nvSpPr>
          <p:spPr>
            <a:xfrm>
              <a:off x="0" y="0"/>
              <a:ext cx="4421564" cy="1802815"/>
            </a:xfrm>
            <a:custGeom>
              <a:rect b="b" l="l" r="r" t="t"/>
              <a:pathLst>
                <a:path extrusionOk="0" h="1802815" w="4421564">
                  <a:moveTo>
                    <a:pt x="0" y="0"/>
                  </a:moveTo>
                  <a:lnTo>
                    <a:pt x="4421564" y="0"/>
                  </a:lnTo>
                  <a:lnTo>
                    <a:pt x="4421564" y="1802815"/>
                  </a:lnTo>
                  <a:lnTo>
                    <a:pt x="0" y="1802815"/>
                  </a:lnTo>
                  <a:close/>
                </a:path>
              </a:pathLst>
            </a:custGeom>
            <a:solidFill>
              <a:srgbClr val="FFFFFF"/>
            </a:solidFill>
            <a:ln>
              <a:noFill/>
            </a:ln>
          </p:spPr>
        </p:sp>
        <p:sp>
          <p:nvSpPr>
            <p:cNvPr id="333" name="Google Shape;333;p15"/>
            <p:cNvSpPr txBox="1"/>
            <p:nvPr/>
          </p:nvSpPr>
          <p:spPr>
            <a:xfrm>
              <a:off x="0" y="28575"/>
              <a:ext cx="4421564" cy="1774240"/>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4" name="Google Shape;334;p15"/>
          <p:cNvGrpSpPr/>
          <p:nvPr/>
        </p:nvGrpSpPr>
        <p:grpSpPr>
          <a:xfrm>
            <a:off x="1221772" y="8859843"/>
            <a:ext cx="11326661" cy="674651"/>
            <a:chOff x="0" y="0"/>
            <a:chExt cx="15102215" cy="899535"/>
          </a:xfrm>
        </p:grpSpPr>
        <p:sp>
          <p:nvSpPr>
            <p:cNvPr id="335" name="Google Shape;335;p15"/>
            <p:cNvSpPr/>
            <p:nvPr/>
          </p:nvSpPr>
          <p:spPr>
            <a:xfrm rot="5400000">
              <a:off x="69922" y="-69922"/>
              <a:ext cx="899535" cy="1039378"/>
            </a:xfrm>
            <a:custGeom>
              <a:rect b="b" l="l" r="r" t="t"/>
              <a:pathLst>
                <a:path extrusionOk="0" h="1039378" w="899535">
                  <a:moveTo>
                    <a:pt x="0" y="0"/>
                  </a:moveTo>
                  <a:lnTo>
                    <a:pt x="899535" y="0"/>
                  </a:lnTo>
                  <a:lnTo>
                    <a:pt x="899535" y="1039379"/>
                  </a:lnTo>
                  <a:lnTo>
                    <a:pt x="0" y="1039379"/>
                  </a:lnTo>
                  <a:lnTo>
                    <a:pt x="0" y="0"/>
                  </a:lnTo>
                  <a:close/>
                </a:path>
              </a:pathLst>
            </a:custGeom>
            <a:blipFill rotWithShape="1">
              <a:blip r:embed="rId3">
                <a:alphaModFix/>
              </a:blip>
              <a:stretch>
                <a:fillRect b="0" l="0" r="0" t="0"/>
              </a:stretch>
            </a:blipFill>
            <a:ln>
              <a:noFill/>
            </a:ln>
          </p:spPr>
        </p:sp>
        <p:sp>
          <p:nvSpPr>
            <p:cNvPr id="336" name="Google Shape;336;p15"/>
            <p:cNvSpPr txBox="1"/>
            <p:nvPr/>
          </p:nvSpPr>
          <p:spPr>
            <a:xfrm>
              <a:off x="1366343" y="253552"/>
              <a:ext cx="13735872" cy="44005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Presented by SlidesCarnival</a:t>
              </a:r>
              <a:endParaRPr/>
            </a:p>
          </p:txBody>
        </p:sp>
      </p:grpSp>
      <p:sp>
        <p:nvSpPr>
          <p:cNvPr id="337" name="Google Shape;337;p15"/>
          <p:cNvSpPr txBox="1"/>
          <p:nvPr/>
        </p:nvSpPr>
        <p:spPr>
          <a:xfrm>
            <a:off x="1221772" y="965378"/>
            <a:ext cx="2071519" cy="31813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New York</a:t>
            </a:r>
            <a:endParaRPr/>
          </a:p>
        </p:txBody>
      </p:sp>
      <p:sp>
        <p:nvSpPr>
          <p:cNvPr id="338" name="Google Shape;338;p15"/>
          <p:cNvSpPr txBox="1"/>
          <p:nvPr/>
        </p:nvSpPr>
        <p:spPr>
          <a:xfrm>
            <a:off x="15133169" y="965378"/>
            <a:ext cx="2071519" cy="31813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Manila</a:t>
            </a:r>
            <a:endParaRPr/>
          </a:p>
        </p:txBody>
      </p:sp>
      <p:cxnSp>
        <p:nvCxnSpPr>
          <p:cNvPr id="339" name="Google Shape;339;p15"/>
          <p:cNvCxnSpPr/>
          <p:nvPr/>
        </p:nvCxnSpPr>
        <p:spPr>
          <a:xfrm>
            <a:off x="2767048" y="1100633"/>
            <a:ext cx="5832427" cy="0"/>
          </a:xfrm>
          <a:prstGeom prst="straightConnector1">
            <a:avLst/>
          </a:prstGeom>
          <a:noFill/>
          <a:ln cap="flat" cmpd="sng" w="38100">
            <a:solidFill>
              <a:srgbClr val="A7A5A6"/>
            </a:solidFill>
            <a:prstDash val="lgDash"/>
            <a:round/>
            <a:headEnd len="sm" w="sm" type="none"/>
            <a:tailEnd len="sm" w="sm" type="none"/>
          </a:ln>
        </p:spPr>
      </p:cxnSp>
      <p:sp>
        <p:nvSpPr>
          <p:cNvPr id="340" name="Google Shape;340;p15"/>
          <p:cNvSpPr/>
          <p:nvPr/>
        </p:nvSpPr>
        <p:spPr>
          <a:xfrm rot="5400000">
            <a:off x="8806674" y="710866"/>
            <a:ext cx="674651" cy="779534"/>
          </a:xfrm>
          <a:custGeom>
            <a:rect b="b" l="l" r="r" t="t"/>
            <a:pathLst>
              <a:path extrusionOk="0" h="779534" w="674651">
                <a:moveTo>
                  <a:pt x="0" y="0"/>
                </a:moveTo>
                <a:lnTo>
                  <a:pt x="674652" y="0"/>
                </a:lnTo>
                <a:lnTo>
                  <a:pt x="674652" y="779534"/>
                </a:lnTo>
                <a:lnTo>
                  <a:pt x="0" y="779534"/>
                </a:lnTo>
                <a:lnTo>
                  <a:pt x="0" y="0"/>
                </a:lnTo>
                <a:close/>
              </a:path>
            </a:pathLst>
          </a:custGeom>
          <a:blipFill rotWithShape="1">
            <a:blip r:embed="rId3">
              <a:alphaModFix/>
            </a:blip>
            <a:stretch>
              <a:fillRect b="0" l="0" r="0" t="0"/>
            </a:stretch>
          </a:blipFill>
          <a:ln>
            <a:noFill/>
          </a:ln>
        </p:spPr>
      </p:sp>
      <p:cxnSp>
        <p:nvCxnSpPr>
          <p:cNvPr id="341" name="Google Shape;341;p15"/>
          <p:cNvCxnSpPr/>
          <p:nvPr/>
        </p:nvCxnSpPr>
        <p:spPr>
          <a:xfrm>
            <a:off x="9623431" y="1100633"/>
            <a:ext cx="6545498" cy="0"/>
          </a:xfrm>
          <a:prstGeom prst="straightConnector1">
            <a:avLst/>
          </a:prstGeom>
          <a:noFill/>
          <a:ln cap="flat" cmpd="sng" w="38100">
            <a:solidFill>
              <a:srgbClr val="A7A5A6"/>
            </a:solidFill>
            <a:prstDash val="lgDash"/>
            <a:round/>
            <a:headEnd len="sm" w="sm" type="none"/>
            <a:tailEnd len="sm" w="sm" type="none"/>
          </a:ln>
        </p:spPr>
      </p:cxnSp>
      <p:pic>
        <p:nvPicPr>
          <p:cNvPr id="342" name="Google Shape;342;p15"/>
          <p:cNvPicPr preferRelativeResize="0"/>
          <p:nvPr/>
        </p:nvPicPr>
        <p:blipFill>
          <a:blip r:embed="rId4">
            <a:alphaModFix/>
          </a:blip>
          <a:stretch>
            <a:fillRect/>
          </a:stretch>
        </p:blipFill>
        <p:spPr>
          <a:xfrm>
            <a:off x="1221775" y="3658550"/>
            <a:ext cx="5096624" cy="4564141"/>
          </a:xfrm>
          <a:prstGeom prst="rect">
            <a:avLst/>
          </a:prstGeom>
          <a:noFill/>
          <a:ln>
            <a:noFill/>
          </a:ln>
        </p:spPr>
      </p:pic>
      <p:pic>
        <p:nvPicPr>
          <p:cNvPr id="343" name="Google Shape;343;p15"/>
          <p:cNvPicPr preferRelativeResize="0"/>
          <p:nvPr/>
        </p:nvPicPr>
        <p:blipFill>
          <a:blip r:embed="rId5">
            <a:alphaModFix/>
          </a:blip>
          <a:stretch>
            <a:fillRect/>
          </a:stretch>
        </p:blipFill>
        <p:spPr>
          <a:xfrm>
            <a:off x="6670913" y="2066750"/>
            <a:ext cx="3658000" cy="6151513"/>
          </a:xfrm>
          <a:prstGeom prst="rect">
            <a:avLst/>
          </a:prstGeom>
          <a:noFill/>
          <a:ln>
            <a:noFill/>
          </a:ln>
        </p:spPr>
      </p:pic>
      <p:pic>
        <p:nvPicPr>
          <p:cNvPr id="344" name="Google Shape;344;p15"/>
          <p:cNvPicPr preferRelativeResize="0"/>
          <p:nvPr/>
        </p:nvPicPr>
        <p:blipFill>
          <a:blip r:embed="rId6">
            <a:alphaModFix/>
          </a:blip>
          <a:stretch>
            <a:fillRect/>
          </a:stretch>
        </p:blipFill>
        <p:spPr>
          <a:xfrm>
            <a:off x="10681350" y="2066750"/>
            <a:ext cx="6523349" cy="2880934"/>
          </a:xfrm>
          <a:prstGeom prst="rect">
            <a:avLst/>
          </a:prstGeom>
          <a:noFill/>
          <a:ln>
            <a:noFill/>
          </a:ln>
        </p:spPr>
      </p:pic>
      <p:pic>
        <p:nvPicPr>
          <p:cNvPr id="345" name="Google Shape;345;p15"/>
          <p:cNvPicPr preferRelativeResize="0"/>
          <p:nvPr/>
        </p:nvPicPr>
        <p:blipFill>
          <a:blip r:embed="rId7">
            <a:alphaModFix/>
          </a:blip>
          <a:stretch>
            <a:fillRect/>
          </a:stretch>
        </p:blipFill>
        <p:spPr>
          <a:xfrm>
            <a:off x="10681350" y="5350032"/>
            <a:ext cx="6523349" cy="2868243"/>
          </a:xfrm>
          <a:prstGeom prst="rect">
            <a:avLst/>
          </a:prstGeom>
          <a:noFill/>
          <a:ln>
            <a:noFill/>
          </a:ln>
        </p:spPr>
      </p:pic>
      <p:sp>
        <p:nvSpPr>
          <p:cNvPr id="346" name="Google Shape;346;p15"/>
          <p:cNvSpPr txBox="1"/>
          <p:nvPr/>
        </p:nvSpPr>
        <p:spPr>
          <a:xfrm>
            <a:off x="13618248" y="9061914"/>
            <a:ext cx="3586440" cy="31813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slidescarnival.com</a:t>
            </a:r>
            <a:endParaRPr/>
          </a:p>
        </p:txBody>
      </p:sp>
      <p:sp>
        <p:nvSpPr>
          <p:cNvPr id="347" name="Google Shape;347;p15"/>
          <p:cNvSpPr txBox="1"/>
          <p:nvPr/>
        </p:nvSpPr>
        <p:spPr>
          <a:xfrm>
            <a:off x="1221772" y="2251128"/>
            <a:ext cx="5096700" cy="8619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1" i="0" lang="en-US" sz="8000" u="none" cap="none" strike="noStrike">
                <a:solidFill>
                  <a:srgbClr val="142840"/>
                </a:solidFill>
                <a:latin typeface="Heebo"/>
                <a:ea typeface="Heebo"/>
                <a:cs typeface="Heebo"/>
                <a:sym typeface="Heebo"/>
              </a:rPr>
              <a:t>Gallery</a:t>
            </a:r>
            <a:endParaRPr/>
          </a:p>
        </p:txBody>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grpSp>
        <p:nvGrpSpPr>
          <p:cNvPr id="352" name="Google Shape;352;p16"/>
          <p:cNvGrpSpPr/>
          <p:nvPr/>
        </p:nvGrpSpPr>
        <p:grpSpPr>
          <a:xfrm>
            <a:off x="540444" y="493243"/>
            <a:ext cx="17207112" cy="9300515"/>
            <a:chOff x="0" y="0"/>
            <a:chExt cx="4531914" cy="2449518"/>
          </a:xfrm>
        </p:grpSpPr>
        <p:sp>
          <p:nvSpPr>
            <p:cNvPr id="353" name="Google Shape;353;p16"/>
            <p:cNvSpPr/>
            <p:nvPr/>
          </p:nvSpPr>
          <p:spPr>
            <a:xfrm>
              <a:off x="0" y="0"/>
              <a:ext cx="4531914" cy="2449518"/>
            </a:xfrm>
            <a:custGeom>
              <a:rect b="b" l="l" r="r" t="t"/>
              <a:pathLst>
                <a:path extrusionOk="0" h="2449518" w="4531914">
                  <a:moveTo>
                    <a:pt x="11248" y="0"/>
                  </a:moveTo>
                  <a:lnTo>
                    <a:pt x="4520666" y="0"/>
                  </a:lnTo>
                  <a:cubicBezTo>
                    <a:pt x="4526878" y="0"/>
                    <a:pt x="4531914" y="5036"/>
                    <a:pt x="4531914" y="11248"/>
                  </a:cubicBezTo>
                  <a:lnTo>
                    <a:pt x="4531914" y="2438270"/>
                  </a:lnTo>
                  <a:cubicBezTo>
                    <a:pt x="4531914" y="2444482"/>
                    <a:pt x="4526878" y="2449518"/>
                    <a:pt x="4520666" y="2449518"/>
                  </a:cubicBezTo>
                  <a:lnTo>
                    <a:pt x="11248" y="2449518"/>
                  </a:lnTo>
                  <a:cubicBezTo>
                    <a:pt x="5036" y="2449518"/>
                    <a:pt x="0" y="2444482"/>
                    <a:pt x="0" y="2438270"/>
                  </a:cubicBezTo>
                  <a:lnTo>
                    <a:pt x="0" y="11248"/>
                  </a:lnTo>
                  <a:cubicBezTo>
                    <a:pt x="0" y="5036"/>
                    <a:pt x="5036" y="0"/>
                    <a:pt x="11248" y="0"/>
                  </a:cubicBezTo>
                  <a:close/>
                </a:path>
              </a:pathLst>
            </a:custGeom>
            <a:solidFill>
              <a:srgbClr val="142840"/>
            </a:solidFill>
            <a:ln cap="rnd" cmpd="sng" w="114300">
              <a:solidFill>
                <a:srgbClr val="1428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6"/>
            <p:cNvSpPr txBox="1"/>
            <p:nvPr/>
          </p:nvSpPr>
          <p:spPr>
            <a:xfrm>
              <a:off x="0" y="28575"/>
              <a:ext cx="4531914" cy="2420943"/>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5" name="Google Shape;355;p16"/>
          <p:cNvGrpSpPr/>
          <p:nvPr/>
        </p:nvGrpSpPr>
        <p:grpSpPr>
          <a:xfrm>
            <a:off x="749936" y="1720968"/>
            <a:ext cx="16788127" cy="6845063"/>
            <a:chOff x="0" y="0"/>
            <a:chExt cx="4421564" cy="1802815"/>
          </a:xfrm>
        </p:grpSpPr>
        <p:sp>
          <p:nvSpPr>
            <p:cNvPr id="356" name="Google Shape;356;p16"/>
            <p:cNvSpPr/>
            <p:nvPr/>
          </p:nvSpPr>
          <p:spPr>
            <a:xfrm>
              <a:off x="0" y="0"/>
              <a:ext cx="4421564" cy="1802815"/>
            </a:xfrm>
            <a:custGeom>
              <a:rect b="b" l="l" r="r" t="t"/>
              <a:pathLst>
                <a:path extrusionOk="0" h="1802815" w="4421564">
                  <a:moveTo>
                    <a:pt x="0" y="0"/>
                  </a:moveTo>
                  <a:lnTo>
                    <a:pt x="4421564" y="0"/>
                  </a:lnTo>
                  <a:lnTo>
                    <a:pt x="4421564" y="1802815"/>
                  </a:lnTo>
                  <a:lnTo>
                    <a:pt x="0" y="1802815"/>
                  </a:lnTo>
                  <a:close/>
                </a:path>
              </a:pathLst>
            </a:custGeom>
            <a:solidFill>
              <a:srgbClr val="FFFFFF"/>
            </a:solidFill>
            <a:ln>
              <a:noFill/>
            </a:ln>
          </p:spPr>
        </p:sp>
        <p:sp>
          <p:nvSpPr>
            <p:cNvPr id="357" name="Google Shape;357;p16"/>
            <p:cNvSpPr txBox="1"/>
            <p:nvPr/>
          </p:nvSpPr>
          <p:spPr>
            <a:xfrm>
              <a:off x="0" y="28575"/>
              <a:ext cx="4421564" cy="1774240"/>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58" name="Google Shape;358;p16"/>
          <p:cNvPicPr preferRelativeResize="0"/>
          <p:nvPr/>
        </p:nvPicPr>
        <p:blipFill>
          <a:blip r:embed="rId3">
            <a:alphaModFix/>
          </a:blip>
          <a:stretch>
            <a:fillRect/>
          </a:stretch>
        </p:blipFill>
        <p:spPr>
          <a:xfrm>
            <a:off x="11592275" y="1713231"/>
            <a:ext cx="5945800" cy="6860538"/>
          </a:xfrm>
          <a:prstGeom prst="rect">
            <a:avLst/>
          </a:prstGeom>
          <a:noFill/>
          <a:ln>
            <a:noFill/>
          </a:ln>
        </p:spPr>
      </p:pic>
      <p:cxnSp>
        <p:nvCxnSpPr>
          <p:cNvPr id="359" name="Google Shape;359;p16"/>
          <p:cNvCxnSpPr/>
          <p:nvPr/>
        </p:nvCxnSpPr>
        <p:spPr>
          <a:xfrm rot="10800000">
            <a:off x="11592283" y="493243"/>
            <a:ext cx="0" cy="9300515"/>
          </a:xfrm>
          <a:prstGeom prst="straightConnector1">
            <a:avLst/>
          </a:prstGeom>
          <a:noFill/>
          <a:ln cap="rnd" cmpd="sng" w="114300">
            <a:solidFill>
              <a:srgbClr val="7B7979"/>
            </a:solidFill>
            <a:prstDash val="lgDash"/>
            <a:round/>
            <a:headEnd len="sm" w="sm" type="none"/>
            <a:tailEnd len="sm" w="sm" type="none"/>
          </a:ln>
        </p:spPr>
      </p:cxnSp>
      <p:grpSp>
        <p:nvGrpSpPr>
          <p:cNvPr id="360" name="Google Shape;360;p16"/>
          <p:cNvGrpSpPr/>
          <p:nvPr/>
        </p:nvGrpSpPr>
        <p:grpSpPr>
          <a:xfrm>
            <a:off x="1221772" y="8859843"/>
            <a:ext cx="11326661" cy="674651"/>
            <a:chOff x="0" y="0"/>
            <a:chExt cx="15102215" cy="899535"/>
          </a:xfrm>
        </p:grpSpPr>
        <p:sp>
          <p:nvSpPr>
            <p:cNvPr id="361" name="Google Shape;361;p16"/>
            <p:cNvSpPr/>
            <p:nvPr/>
          </p:nvSpPr>
          <p:spPr>
            <a:xfrm rot="5400000">
              <a:off x="69922" y="-69922"/>
              <a:ext cx="899535" cy="1039378"/>
            </a:xfrm>
            <a:custGeom>
              <a:rect b="b" l="l" r="r" t="t"/>
              <a:pathLst>
                <a:path extrusionOk="0" h="1039378" w="899535">
                  <a:moveTo>
                    <a:pt x="0" y="0"/>
                  </a:moveTo>
                  <a:lnTo>
                    <a:pt x="899535" y="0"/>
                  </a:lnTo>
                  <a:lnTo>
                    <a:pt x="899535" y="1039379"/>
                  </a:lnTo>
                  <a:lnTo>
                    <a:pt x="0" y="1039379"/>
                  </a:lnTo>
                  <a:lnTo>
                    <a:pt x="0" y="0"/>
                  </a:lnTo>
                  <a:close/>
                </a:path>
              </a:pathLst>
            </a:custGeom>
            <a:blipFill rotWithShape="1">
              <a:blip r:embed="rId4">
                <a:alphaModFix/>
              </a:blip>
              <a:stretch>
                <a:fillRect b="0" l="0" r="0" t="0"/>
              </a:stretch>
            </a:blipFill>
            <a:ln>
              <a:noFill/>
            </a:ln>
          </p:spPr>
        </p:sp>
        <p:sp>
          <p:nvSpPr>
            <p:cNvPr id="362" name="Google Shape;362;p16"/>
            <p:cNvSpPr txBox="1"/>
            <p:nvPr/>
          </p:nvSpPr>
          <p:spPr>
            <a:xfrm>
              <a:off x="1366343" y="253552"/>
              <a:ext cx="13735872" cy="44005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Presented by SlidesCarnival</a:t>
              </a:r>
              <a:endParaRPr/>
            </a:p>
          </p:txBody>
        </p:sp>
      </p:grpSp>
      <p:sp>
        <p:nvSpPr>
          <p:cNvPr id="363" name="Google Shape;363;p16"/>
          <p:cNvSpPr txBox="1"/>
          <p:nvPr/>
        </p:nvSpPr>
        <p:spPr>
          <a:xfrm>
            <a:off x="1221772" y="965378"/>
            <a:ext cx="2071519" cy="31813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New York</a:t>
            </a:r>
            <a:endParaRPr/>
          </a:p>
        </p:txBody>
      </p:sp>
      <p:sp>
        <p:nvSpPr>
          <p:cNvPr id="364" name="Google Shape;364;p16"/>
          <p:cNvSpPr txBox="1"/>
          <p:nvPr/>
        </p:nvSpPr>
        <p:spPr>
          <a:xfrm>
            <a:off x="8822002" y="965378"/>
            <a:ext cx="2071519" cy="31813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Manila</a:t>
            </a:r>
            <a:endParaRPr/>
          </a:p>
        </p:txBody>
      </p:sp>
      <p:cxnSp>
        <p:nvCxnSpPr>
          <p:cNvPr id="365" name="Google Shape;365;p16"/>
          <p:cNvCxnSpPr/>
          <p:nvPr/>
        </p:nvCxnSpPr>
        <p:spPr>
          <a:xfrm>
            <a:off x="2767048" y="1100633"/>
            <a:ext cx="2661758" cy="0"/>
          </a:xfrm>
          <a:prstGeom prst="straightConnector1">
            <a:avLst/>
          </a:prstGeom>
          <a:noFill/>
          <a:ln cap="flat" cmpd="sng" w="38100">
            <a:solidFill>
              <a:srgbClr val="A7A5A6"/>
            </a:solidFill>
            <a:prstDash val="lgDash"/>
            <a:round/>
            <a:headEnd len="sm" w="sm" type="none"/>
            <a:tailEnd len="sm" w="sm" type="none"/>
          </a:ln>
        </p:spPr>
      </p:cxnSp>
      <p:sp>
        <p:nvSpPr>
          <p:cNvPr id="366" name="Google Shape;366;p16"/>
          <p:cNvSpPr/>
          <p:nvPr/>
        </p:nvSpPr>
        <p:spPr>
          <a:xfrm rot="5400000">
            <a:off x="5596938" y="710866"/>
            <a:ext cx="674651" cy="779534"/>
          </a:xfrm>
          <a:custGeom>
            <a:rect b="b" l="l" r="r" t="t"/>
            <a:pathLst>
              <a:path extrusionOk="0" h="779534" w="674651">
                <a:moveTo>
                  <a:pt x="0" y="0"/>
                </a:moveTo>
                <a:lnTo>
                  <a:pt x="674651" y="0"/>
                </a:lnTo>
                <a:lnTo>
                  <a:pt x="674651" y="779534"/>
                </a:lnTo>
                <a:lnTo>
                  <a:pt x="0" y="779534"/>
                </a:lnTo>
                <a:lnTo>
                  <a:pt x="0" y="0"/>
                </a:lnTo>
                <a:close/>
              </a:path>
            </a:pathLst>
          </a:custGeom>
          <a:blipFill rotWithShape="1">
            <a:blip r:embed="rId4">
              <a:alphaModFix/>
            </a:blip>
            <a:stretch>
              <a:fillRect b="0" l="0" r="0" t="0"/>
            </a:stretch>
          </a:blipFill>
          <a:ln>
            <a:noFill/>
          </a:ln>
        </p:spPr>
      </p:sp>
      <p:cxnSp>
        <p:nvCxnSpPr>
          <p:cNvPr id="367" name="Google Shape;367;p16"/>
          <p:cNvCxnSpPr/>
          <p:nvPr/>
        </p:nvCxnSpPr>
        <p:spPr>
          <a:xfrm>
            <a:off x="6401449" y="1100633"/>
            <a:ext cx="3456312" cy="0"/>
          </a:xfrm>
          <a:prstGeom prst="straightConnector1">
            <a:avLst/>
          </a:prstGeom>
          <a:noFill/>
          <a:ln cap="flat" cmpd="sng" w="38100">
            <a:solidFill>
              <a:srgbClr val="A7A5A6"/>
            </a:solidFill>
            <a:prstDash val="lgDash"/>
            <a:round/>
            <a:headEnd len="sm" w="sm" type="none"/>
            <a:tailEnd len="sm" w="sm" type="none"/>
          </a:ln>
        </p:spPr>
      </p:cxnSp>
      <p:sp>
        <p:nvSpPr>
          <p:cNvPr id="368" name="Google Shape;368;p16"/>
          <p:cNvSpPr txBox="1"/>
          <p:nvPr/>
        </p:nvSpPr>
        <p:spPr>
          <a:xfrm>
            <a:off x="13618248" y="9061914"/>
            <a:ext cx="3586440" cy="31813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2400" u="none" cap="none" strike="noStrike">
                <a:solidFill>
                  <a:srgbClr val="A7A5A6"/>
                </a:solidFill>
                <a:latin typeface="Heebo"/>
                <a:ea typeface="Heebo"/>
                <a:cs typeface="Heebo"/>
                <a:sym typeface="Heebo"/>
              </a:rPr>
              <a:t>slidescarnival.com</a:t>
            </a:r>
            <a:endParaRPr/>
          </a:p>
        </p:txBody>
      </p:sp>
      <p:sp>
        <p:nvSpPr>
          <p:cNvPr id="369" name="Google Shape;369;p16"/>
          <p:cNvSpPr txBox="1"/>
          <p:nvPr/>
        </p:nvSpPr>
        <p:spPr>
          <a:xfrm>
            <a:off x="1174147" y="3423859"/>
            <a:ext cx="9520232" cy="1000126"/>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1" i="0" lang="en-US" sz="8000" u="none" cap="none" strike="noStrike">
                <a:solidFill>
                  <a:srgbClr val="142840"/>
                </a:solidFill>
                <a:latin typeface="Heebo"/>
                <a:ea typeface="Heebo"/>
                <a:cs typeface="Heebo"/>
                <a:sym typeface="Heebo"/>
              </a:rPr>
              <a:t>Our History</a:t>
            </a:r>
            <a:endParaRPr/>
          </a:p>
        </p:txBody>
      </p:sp>
      <p:sp>
        <p:nvSpPr>
          <p:cNvPr id="370" name="Google Shape;370;p16"/>
          <p:cNvSpPr txBox="1"/>
          <p:nvPr/>
        </p:nvSpPr>
        <p:spPr>
          <a:xfrm>
            <a:off x="1221772" y="4462085"/>
            <a:ext cx="8304888" cy="241554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595959"/>
                </a:solidFill>
                <a:latin typeface="Heebo Medium"/>
                <a:ea typeface="Heebo Medium"/>
                <a:cs typeface="Heebo Medium"/>
                <a:sym typeface="Heebo Medium"/>
              </a:rPr>
              <a:t>Elaborate on your topic here. </a:t>
            </a:r>
            <a:endParaRPr/>
          </a:p>
          <a:p>
            <a:pPr indent="0" lvl="0" marL="0" marR="0" rtl="0" algn="l">
              <a:lnSpc>
                <a:spcPct val="100000"/>
              </a:lnSpc>
              <a:spcBef>
                <a:spcPts val="0"/>
              </a:spcBef>
              <a:spcAft>
                <a:spcPts val="0"/>
              </a:spcAft>
              <a:buNone/>
            </a:pPr>
            <a:r>
              <a:t/>
            </a:r>
            <a:endParaRPr b="0" i="0" sz="2100" u="none" cap="none" strike="noStrike">
              <a:solidFill>
                <a:srgbClr val="595959"/>
              </a:solidFill>
              <a:latin typeface="Heebo Medium"/>
              <a:ea typeface="Heebo Medium"/>
              <a:cs typeface="Heebo Medium"/>
              <a:sym typeface="Heebo Medium"/>
            </a:endParaRPr>
          </a:p>
          <a:p>
            <a:pPr indent="0" lvl="0" marL="0" marR="0" rtl="0" algn="l">
              <a:lnSpc>
                <a:spcPct val="100000"/>
              </a:lnSpc>
              <a:spcBef>
                <a:spcPts val="0"/>
              </a:spcBef>
              <a:spcAft>
                <a:spcPts val="0"/>
              </a:spcAft>
              <a:buNone/>
            </a:pPr>
            <a:r>
              <a:rPr b="0" i="0" lang="en-US" sz="2100" u="none" cap="none" strike="noStrike">
                <a:solidFill>
                  <a:srgbClr val="595959"/>
                </a:solidFill>
                <a:latin typeface="Heebo Medium"/>
                <a:ea typeface="Heebo Medium"/>
                <a:cs typeface="Heebo Medium"/>
                <a:sym typeface="Heebo Medium"/>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Tree>
  </p:cSld>
  <p:clrMapOvr>
    <a:masterClrMapping/>
  </p:clrMapOvr>
  <p:transition spd="slow">
    <p:push/>
  </p:transition>
</p:sld>
</file>

<file path=ppt/theme/theme1.xml><?xml version="1.0" encoding="utf-8"?>
<a:theme xmlns:a="http://schemas.openxmlformats.org/drawingml/2006/main" xmlns:r="http://schemas.openxmlformats.org/officeDocument/2006/relationships" name="Boarding Pass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