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Montserrat Black"/>
      <p:bold r:id="rId26"/>
      <p:boldItalic r:id="rId27"/>
    </p:embeddedFont>
    <p:embeddedFont>
      <p:font typeface="Montserrat"/>
      <p:regular r:id="rId28"/>
      <p:bold r:id="rId29"/>
      <p:italic r:id="rId30"/>
      <p:boldItalic r:id="rId31"/>
    </p:embeddedFont>
    <p:embeddedFont>
      <p:font typeface="Montserrat Medium"/>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Black-bold.fntdata"/><Relationship Id="rId25" Type="http://schemas.openxmlformats.org/officeDocument/2006/relationships/slide" Target="slides/slide20.xml"/><Relationship Id="rId28" Type="http://schemas.openxmlformats.org/officeDocument/2006/relationships/font" Target="fonts/Montserrat-regular.fntdata"/><Relationship Id="rId27" Type="http://schemas.openxmlformats.org/officeDocument/2006/relationships/font" Target="fonts/MontserratBlack-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boldItalic.fntdata"/><Relationship Id="rId30" Type="http://schemas.openxmlformats.org/officeDocument/2006/relationships/font" Target="fonts/Montserrat-italic.fntdata"/><Relationship Id="rId11" Type="http://schemas.openxmlformats.org/officeDocument/2006/relationships/slide" Target="slides/slide6.xml"/><Relationship Id="rId33" Type="http://schemas.openxmlformats.org/officeDocument/2006/relationships/font" Target="fonts/MontserratMedium-bold.fntdata"/><Relationship Id="rId10" Type="http://schemas.openxmlformats.org/officeDocument/2006/relationships/slide" Target="slides/slide5.xml"/><Relationship Id="rId32" Type="http://schemas.openxmlformats.org/officeDocument/2006/relationships/font" Target="fonts/MontserratMedium-regular.fntdata"/><Relationship Id="rId13" Type="http://schemas.openxmlformats.org/officeDocument/2006/relationships/slide" Target="slides/slide8.xml"/><Relationship Id="rId35" Type="http://schemas.openxmlformats.org/officeDocument/2006/relationships/font" Target="fonts/MontserratMedium-boldItalic.fntdata"/><Relationship Id="rId12" Type="http://schemas.openxmlformats.org/officeDocument/2006/relationships/slide" Target="slides/slide7.xml"/><Relationship Id="rId34" Type="http://schemas.openxmlformats.org/officeDocument/2006/relationships/font" Target="fonts/MontserratMedium-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idx="1" type="body"/>
          </p:nvPr>
        </p:nvSpPr>
        <p:spPr>
          <a:xfrm>
            <a:off x="1028700" y="423575"/>
            <a:ext cx="1069200" cy="246000"/>
          </a:xfrm>
          <a:prstGeom prst="rect">
            <a:avLst/>
          </a:prstGeom>
        </p:spPr>
        <p:txBody>
          <a:bodyPr anchorCtr="0" anchor="t" bIns="0" lIns="0" spcFirstLastPara="1" rIns="0" wrap="square" tIns="0">
            <a:noAutofit/>
          </a:bodyPr>
          <a:lstStyle>
            <a:lvl1pPr indent="-330200" lvl="0" marL="457200">
              <a:spcBef>
                <a:spcPts val="640"/>
              </a:spcBef>
              <a:spcAft>
                <a:spcPts val="0"/>
              </a:spcAft>
              <a:buClr>
                <a:srgbClr val="3B90C1"/>
              </a:buClr>
              <a:buSzPts val="1600"/>
              <a:buChar char="•"/>
              <a:defRPr sz="1600">
                <a:solidFill>
                  <a:srgbClr val="3B90C1"/>
                </a:solidFill>
              </a:defRPr>
            </a:lvl1pPr>
            <a:lvl2pPr indent="-330200" lvl="1" marL="914400">
              <a:spcBef>
                <a:spcPts val="560"/>
              </a:spcBef>
              <a:spcAft>
                <a:spcPts val="0"/>
              </a:spcAft>
              <a:buClr>
                <a:srgbClr val="3B90C1"/>
              </a:buClr>
              <a:buSzPts val="1600"/>
              <a:buChar char="–"/>
              <a:defRPr sz="1600">
                <a:solidFill>
                  <a:srgbClr val="3B90C1"/>
                </a:solidFill>
              </a:defRPr>
            </a:lvl2pPr>
            <a:lvl3pPr indent="-330200" lvl="2" marL="1371600">
              <a:spcBef>
                <a:spcPts val="480"/>
              </a:spcBef>
              <a:spcAft>
                <a:spcPts val="0"/>
              </a:spcAft>
              <a:buClr>
                <a:srgbClr val="3B90C1"/>
              </a:buClr>
              <a:buSzPts val="1600"/>
              <a:buChar char="•"/>
              <a:defRPr b="1" sz="1600">
                <a:solidFill>
                  <a:srgbClr val="3B90C1"/>
                </a:solidFill>
              </a:defRPr>
            </a:lvl3pPr>
            <a:lvl4pPr indent="-330200" lvl="3" marL="1828800">
              <a:spcBef>
                <a:spcPts val="400"/>
              </a:spcBef>
              <a:spcAft>
                <a:spcPts val="0"/>
              </a:spcAft>
              <a:buClr>
                <a:srgbClr val="3B90C1"/>
              </a:buClr>
              <a:buSzPts val="1600"/>
              <a:buChar char="–"/>
              <a:defRPr b="1">
                <a:solidFill>
                  <a:srgbClr val="3B90C1"/>
                </a:solidFill>
              </a:defRPr>
            </a:lvl4pPr>
            <a:lvl5pPr indent="-330200" lvl="4" marL="2286000">
              <a:spcBef>
                <a:spcPts val="400"/>
              </a:spcBef>
              <a:spcAft>
                <a:spcPts val="0"/>
              </a:spcAft>
              <a:buClr>
                <a:srgbClr val="3B90C1"/>
              </a:buClr>
              <a:buSzPts val="1600"/>
              <a:buChar char="»"/>
              <a:defRPr b="1" sz="1600">
                <a:solidFill>
                  <a:srgbClr val="3B90C1"/>
                </a:solidFill>
              </a:defRPr>
            </a:lvl5pPr>
            <a:lvl6pPr indent="-330200" lvl="5" marL="2743200">
              <a:spcBef>
                <a:spcPts val="400"/>
              </a:spcBef>
              <a:spcAft>
                <a:spcPts val="0"/>
              </a:spcAft>
              <a:buClr>
                <a:srgbClr val="3B90C1"/>
              </a:buClr>
              <a:buSzPts val="1600"/>
              <a:buChar char="•"/>
              <a:defRPr b="1" sz="1600">
                <a:solidFill>
                  <a:srgbClr val="3B90C1"/>
                </a:solidFill>
              </a:defRPr>
            </a:lvl6pPr>
            <a:lvl7pPr indent="-330200" lvl="6" marL="3200400">
              <a:spcBef>
                <a:spcPts val="400"/>
              </a:spcBef>
              <a:spcAft>
                <a:spcPts val="0"/>
              </a:spcAft>
              <a:buClr>
                <a:srgbClr val="3B90C1"/>
              </a:buClr>
              <a:buSzPts val="1600"/>
              <a:buChar char="•"/>
              <a:defRPr b="1" sz="1600">
                <a:solidFill>
                  <a:srgbClr val="3B90C1"/>
                </a:solidFill>
              </a:defRPr>
            </a:lvl7pPr>
            <a:lvl8pPr indent="-330200" lvl="7" marL="3657600">
              <a:spcBef>
                <a:spcPts val="400"/>
              </a:spcBef>
              <a:spcAft>
                <a:spcPts val="0"/>
              </a:spcAft>
              <a:buClr>
                <a:srgbClr val="3B90C1"/>
              </a:buClr>
              <a:buSzPts val="1600"/>
              <a:buChar char="•"/>
              <a:defRPr b="1" sz="1600">
                <a:solidFill>
                  <a:srgbClr val="3B90C1"/>
                </a:solidFill>
              </a:defRPr>
            </a:lvl8pPr>
            <a:lvl9pPr indent="-330200" lvl="8" marL="4114800">
              <a:spcBef>
                <a:spcPts val="400"/>
              </a:spcBef>
              <a:spcAft>
                <a:spcPts val="0"/>
              </a:spcAft>
              <a:buClr>
                <a:srgbClr val="3B90C1"/>
              </a:buClr>
              <a:buSzPts val="1600"/>
              <a:buChar char="•"/>
              <a:defRPr b="1" sz="1600">
                <a:solidFill>
                  <a:srgbClr val="3B90C1"/>
                </a:solidFill>
              </a:defRPr>
            </a:lvl9pPr>
          </a:lstStyle>
          <a:p/>
        </p:txBody>
      </p:sp>
      <p:sp>
        <p:nvSpPr>
          <p:cNvPr id="17" name="Google Shape;17;p3"/>
          <p:cNvSpPr txBox="1"/>
          <p:nvPr>
            <p:ph idx="2" type="body"/>
          </p:nvPr>
        </p:nvSpPr>
        <p:spPr>
          <a:xfrm>
            <a:off x="5904900" y="423575"/>
            <a:ext cx="1069200" cy="246000"/>
          </a:xfrm>
          <a:prstGeom prst="rect">
            <a:avLst/>
          </a:prstGeom>
        </p:spPr>
        <p:txBody>
          <a:bodyPr anchorCtr="0" anchor="t" bIns="0" lIns="0" spcFirstLastPara="1" rIns="0" wrap="square" tIns="0">
            <a:noAutofit/>
          </a:bodyPr>
          <a:lstStyle>
            <a:lvl1pPr indent="-330200" lvl="0" marL="457200" rtl="0" algn="ctr">
              <a:spcBef>
                <a:spcPts val="640"/>
              </a:spcBef>
              <a:spcAft>
                <a:spcPts val="0"/>
              </a:spcAft>
              <a:buSzPts val="1600"/>
              <a:buChar char="•"/>
              <a:defRPr b="0" sz="1600"/>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a:lvl4pPr>
            <a:lvl5pPr indent="-330200" lvl="4" marL="2286000" rtl="0" algn="ctr">
              <a:spcBef>
                <a:spcPts val="400"/>
              </a:spcBef>
              <a:spcAft>
                <a:spcPts val="0"/>
              </a:spcAft>
              <a:buSzPts val="1600"/>
              <a:buChar char="»"/>
              <a:defRPr sz="1600"/>
            </a:lvl5pPr>
            <a:lvl6pPr indent="-330200" lvl="5" marL="2743200" rtl="0" algn="ctr">
              <a:spcBef>
                <a:spcPts val="400"/>
              </a:spcBef>
              <a:spcAft>
                <a:spcPts val="0"/>
              </a:spcAft>
              <a:buSzPts val="1600"/>
              <a:buChar char="•"/>
              <a:defRPr sz="1600"/>
            </a:lvl6pPr>
            <a:lvl7pPr indent="-330200" lvl="6" marL="3200400" rtl="0" algn="ctr">
              <a:spcBef>
                <a:spcPts val="400"/>
              </a:spcBef>
              <a:spcAft>
                <a:spcPts val="0"/>
              </a:spcAft>
              <a:buSzPts val="1600"/>
              <a:buChar char="•"/>
              <a:defRPr sz="1600"/>
            </a:lvl7pPr>
            <a:lvl8pPr indent="-330200" lvl="7" marL="3657600" rtl="0" algn="ctr">
              <a:spcBef>
                <a:spcPts val="400"/>
              </a:spcBef>
              <a:spcAft>
                <a:spcPts val="0"/>
              </a:spcAft>
              <a:buSzPts val="1600"/>
              <a:buChar char="•"/>
              <a:defRPr sz="1600"/>
            </a:lvl8pPr>
            <a:lvl9pPr indent="-330200" lvl="8" marL="4114800" rtl="0" algn="ctr">
              <a:spcBef>
                <a:spcPts val="400"/>
              </a:spcBef>
              <a:spcAft>
                <a:spcPts val="0"/>
              </a:spcAft>
              <a:buSzPts val="1600"/>
              <a:buChar char="•"/>
              <a:defRPr sz="1600"/>
            </a:lvl9pPr>
          </a:lstStyle>
          <a:p/>
        </p:txBody>
      </p:sp>
      <p:sp>
        <p:nvSpPr>
          <p:cNvPr id="18" name="Google Shape;18;p3"/>
          <p:cNvSpPr txBox="1"/>
          <p:nvPr>
            <p:ph idx="3" type="body"/>
          </p:nvPr>
        </p:nvSpPr>
        <p:spPr>
          <a:xfrm>
            <a:off x="7522350" y="423575"/>
            <a:ext cx="1392900" cy="246000"/>
          </a:xfrm>
          <a:prstGeom prst="rect">
            <a:avLst/>
          </a:prstGeom>
        </p:spPr>
        <p:txBody>
          <a:bodyPr anchorCtr="0" anchor="t" bIns="0" lIns="0" spcFirstLastPara="1" rIns="0" wrap="square" tIns="0">
            <a:noAutofit/>
          </a:bodyPr>
          <a:lstStyle>
            <a:lvl1pPr indent="-330200" lvl="0" marL="457200" rtl="0" algn="ctr">
              <a:spcBef>
                <a:spcPts val="640"/>
              </a:spcBef>
              <a:spcAft>
                <a:spcPts val="0"/>
              </a:spcAft>
              <a:buSzPts val="1600"/>
              <a:buChar char="•"/>
              <a:defRPr b="0" sz="1600"/>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a:lvl4pPr>
            <a:lvl5pPr indent="-330200" lvl="4" marL="2286000" rtl="0" algn="ctr">
              <a:spcBef>
                <a:spcPts val="400"/>
              </a:spcBef>
              <a:spcAft>
                <a:spcPts val="0"/>
              </a:spcAft>
              <a:buSzPts val="1600"/>
              <a:buChar char="»"/>
              <a:defRPr sz="1600"/>
            </a:lvl5pPr>
            <a:lvl6pPr indent="-330200" lvl="5" marL="2743200" rtl="0" algn="ctr">
              <a:spcBef>
                <a:spcPts val="400"/>
              </a:spcBef>
              <a:spcAft>
                <a:spcPts val="0"/>
              </a:spcAft>
              <a:buSzPts val="1600"/>
              <a:buChar char="•"/>
              <a:defRPr sz="1600"/>
            </a:lvl6pPr>
            <a:lvl7pPr indent="-330200" lvl="6" marL="3200400" rtl="0" algn="ctr">
              <a:spcBef>
                <a:spcPts val="400"/>
              </a:spcBef>
              <a:spcAft>
                <a:spcPts val="0"/>
              </a:spcAft>
              <a:buSzPts val="1600"/>
              <a:buChar char="•"/>
              <a:defRPr sz="1600"/>
            </a:lvl7pPr>
            <a:lvl8pPr indent="-330200" lvl="7" marL="3657600" rtl="0" algn="ctr">
              <a:spcBef>
                <a:spcPts val="400"/>
              </a:spcBef>
              <a:spcAft>
                <a:spcPts val="0"/>
              </a:spcAft>
              <a:buSzPts val="1600"/>
              <a:buChar char="•"/>
              <a:defRPr sz="1600"/>
            </a:lvl8pPr>
            <a:lvl9pPr indent="-330200" lvl="8" marL="4114800" rtl="0" algn="ctr">
              <a:spcBef>
                <a:spcPts val="400"/>
              </a:spcBef>
              <a:spcAft>
                <a:spcPts val="0"/>
              </a:spcAft>
              <a:buSzPts val="1600"/>
              <a:buChar char="•"/>
              <a:defRPr sz="1600"/>
            </a:lvl9pPr>
          </a:lstStyle>
          <a:p/>
        </p:txBody>
      </p:sp>
      <p:sp>
        <p:nvSpPr>
          <p:cNvPr id="19" name="Google Shape;19;p3"/>
          <p:cNvSpPr txBox="1"/>
          <p:nvPr>
            <p:ph idx="4" type="body"/>
          </p:nvPr>
        </p:nvSpPr>
        <p:spPr>
          <a:xfrm>
            <a:off x="9242000" y="423575"/>
            <a:ext cx="1392900" cy="246000"/>
          </a:xfrm>
          <a:prstGeom prst="rect">
            <a:avLst/>
          </a:prstGeom>
        </p:spPr>
        <p:txBody>
          <a:bodyPr anchorCtr="0" anchor="t" bIns="0" lIns="0" spcFirstLastPara="1" rIns="0" wrap="square" tIns="0">
            <a:noAutofit/>
          </a:bodyPr>
          <a:lstStyle>
            <a:lvl1pPr indent="-330200" lvl="0" marL="457200" rtl="0" algn="ctr">
              <a:spcBef>
                <a:spcPts val="640"/>
              </a:spcBef>
              <a:spcAft>
                <a:spcPts val="0"/>
              </a:spcAft>
              <a:buSzPts val="1600"/>
              <a:buChar char="•"/>
              <a:defRPr b="0" sz="1600"/>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a:lvl4pPr>
            <a:lvl5pPr indent="-330200" lvl="4" marL="2286000" rtl="0" algn="ctr">
              <a:spcBef>
                <a:spcPts val="400"/>
              </a:spcBef>
              <a:spcAft>
                <a:spcPts val="0"/>
              </a:spcAft>
              <a:buSzPts val="1600"/>
              <a:buChar char="»"/>
              <a:defRPr sz="1600"/>
            </a:lvl5pPr>
            <a:lvl6pPr indent="-330200" lvl="5" marL="2743200" rtl="0" algn="ctr">
              <a:spcBef>
                <a:spcPts val="400"/>
              </a:spcBef>
              <a:spcAft>
                <a:spcPts val="0"/>
              </a:spcAft>
              <a:buSzPts val="1600"/>
              <a:buChar char="•"/>
              <a:defRPr sz="1600"/>
            </a:lvl6pPr>
            <a:lvl7pPr indent="-330200" lvl="6" marL="3200400" rtl="0" algn="ctr">
              <a:spcBef>
                <a:spcPts val="400"/>
              </a:spcBef>
              <a:spcAft>
                <a:spcPts val="0"/>
              </a:spcAft>
              <a:buSzPts val="1600"/>
              <a:buChar char="•"/>
              <a:defRPr sz="1600"/>
            </a:lvl7pPr>
            <a:lvl8pPr indent="-330200" lvl="7" marL="3657600" rtl="0" algn="ctr">
              <a:spcBef>
                <a:spcPts val="400"/>
              </a:spcBef>
              <a:spcAft>
                <a:spcPts val="0"/>
              </a:spcAft>
              <a:buSzPts val="1600"/>
              <a:buChar char="•"/>
              <a:defRPr sz="1600"/>
            </a:lvl8pPr>
            <a:lvl9pPr indent="-330200" lvl="8" marL="4114800" rtl="0" algn="ctr">
              <a:spcBef>
                <a:spcPts val="400"/>
              </a:spcBef>
              <a:spcAft>
                <a:spcPts val="0"/>
              </a:spcAft>
              <a:buSzPts val="1600"/>
              <a:buChar char="•"/>
              <a:defRPr sz="1600"/>
            </a:lvl9pPr>
          </a:lstStyle>
          <a:p/>
        </p:txBody>
      </p:sp>
      <p:sp>
        <p:nvSpPr>
          <p:cNvPr id="20" name="Google Shape;20;p3"/>
          <p:cNvSpPr txBox="1"/>
          <p:nvPr>
            <p:ph idx="5" type="body"/>
          </p:nvPr>
        </p:nvSpPr>
        <p:spPr>
          <a:xfrm>
            <a:off x="10961650" y="423575"/>
            <a:ext cx="1392900" cy="246000"/>
          </a:xfrm>
          <a:prstGeom prst="rect">
            <a:avLst/>
          </a:prstGeom>
        </p:spPr>
        <p:txBody>
          <a:bodyPr anchorCtr="0" anchor="t" bIns="0" lIns="0" spcFirstLastPara="1" rIns="0" wrap="square" tIns="0">
            <a:noAutofit/>
          </a:bodyPr>
          <a:lstStyle>
            <a:lvl1pPr indent="-330200" lvl="0" marL="457200" rtl="0" algn="ctr">
              <a:spcBef>
                <a:spcPts val="640"/>
              </a:spcBef>
              <a:spcAft>
                <a:spcPts val="0"/>
              </a:spcAft>
              <a:buSzPts val="1600"/>
              <a:buChar char="•"/>
              <a:defRPr b="0" sz="1600"/>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a:lvl4pPr>
            <a:lvl5pPr indent="-330200" lvl="4" marL="2286000" rtl="0" algn="ctr">
              <a:spcBef>
                <a:spcPts val="400"/>
              </a:spcBef>
              <a:spcAft>
                <a:spcPts val="0"/>
              </a:spcAft>
              <a:buSzPts val="1600"/>
              <a:buChar char="»"/>
              <a:defRPr sz="1600"/>
            </a:lvl5pPr>
            <a:lvl6pPr indent="-330200" lvl="5" marL="2743200" rtl="0" algn="ctr">
              <a:spcBef>
                <a:spcPts val="400"/>
              </a:spcBef>
              <a:spcAft>
                <a:spcPts val="0"/>
              </a:spcAft>
              <a:buSzPts val="1600"/>
              <a:buChar char="•"/>
              <a:defRPr sz="1600"/>
            </a:lvl6pPr>
            <a:lvl7pPr indent="-330200" lvl="6" marL="3200400" rtl="0" algn="ctr">
              <a:spcBef>
                <a:spcPts val="400"/>
              </a:spcBef>
              <a:spcAft>
                <a:spcPts val="0"/>
              </a:spcAft>
              <a:buSzPts val="1600"/>
              <a:buChar char="•"/>
              <a:defRPr sz="1600"/>
            </a:lvl7pPr>
            <a:lvl8pPr indent="-330200" lvl="7" marL="3657600" rtl="0" algn="ctr">
              <a:spcBef>
                <a:spcPts val="400"/>
              </a:spcBef>
              <a:spcAft>
                <a:spcPts val="0"/>
              </a:spcAft>
              <a:buSzPts val="1600"/>
              <a:buChar char="•"/>
              <a:defRPr sz="1600"/>
            </a:lvl8pPr>
            <a:lvl9pPr indent="-330200" lvl="8" marL="4114800" rtl="0" algn="ctr">
              <a:spcBef>
                <a:spcPts val="400"/>
              </a:spcBef>
              <a:spcAft>
                <a:spcPts val="0"/>
              </a:spcAft>
              <a:buSzPts val="1600"/>
              <a:buChar char="•"/>
              <a:defRPr sz="1600"/>
            </a:lvl9pPr>
          </a:lstStyle>
          <a:p/>
        </p:txBody>
      </p:sp>
      <p:sp>
        <p:nvSpPr>
          <p:cNvPr id="21" name="Google Shape;21;p3"/>
          <p:cNvSpPr txBox="1"/>
          <p:nvPr>
            <p:ph idx="6" type="body"/>
          </p:nvPr>
        </p:nvSpPr>
        <p:spPr>
          <a:xfrm>
            <a:off x="15047250" y="423575"/>
            <a:ext cx="2212200" cy="246000"/>
          </a:xfrm>
          <a:prstGeom prst="rect">
            <a:avLst/>
          </a:prstGeom>
        </p:spPr>
        <p:txBody>
          <a:bodyPr anchorCtr="0" anchor="t" bIns="0" lIns="0" spcFirstLastPara="1" rIns="0" wrap="square" tIns="0">
            <a:noAutofit/>
          </a:bodyPr>
          <a:lstStyle>
            <a:lvl1pPr indent="-330200" lvl="0" marL="457200" rtl="0" algn="r">
              <a:spcBef>
                <a:spcPts val="640"/>
              </a:spcBef>
              <a:spcAft>
                <a:spcPts val="0"/>
              </a:spcAft>
              <a:buSzPts val="1600"/>
              <a:buChar char="•"/>
              <a:defRPr b="0" sz="1600"/>
            </a:lvl1pPr>
            <a:lvl2pPr indent="-330200" lvl="1" marL="914400" rtl="0" algn="r">
              <a:spcBef>
                <a:spcPts val="560"/>
              </a:spcBef>
              <a:spcAft>
                <a:spcPts val="0"/>
              </a:spcAft>
              <a:buSzPts val="1600"/>
              <a:buChar char="–"/>
              <a:defRPr b="0" sz="1600"/>
            </a:lvl2pPr>
            <a:lvl3pPr indent="-330200" lvl="2" marL="1371600" rtl="0" algn="r">
              <a:spcBef>
                <a:spcPts val="480"/>
              </a:spcBef>
              <a:spcAft>
                <a:spcPts val="0"/>
              </a:spcAft>
              <a:buSzPts val="1600"/>
              <a:buChar char="•"/>
              <a:defRPr sz="1600"/>
            </a:lvl3pPr>
            <a:lvl4pPr indent="-330200" lvl="3" marL="1828800" rtl="0" algn="r">
              <a:spcBef>
                <a:spcPts val="400"/>
              </a:spcBef>
              <a:spcAft>
                <a:spcPts val="0"/>
              </a:spcAft>
              <a:buSzPts val="1600"/>
              <a:buChar char="–"/>
              <a:defRPr/>
            </a:lvl4pPr>
            <a:lvl5pPr indent="-330200" lvl="4" marL="2286000" rtl="0" algn="r">
              <a:spcBef>
                <a:spcPts val="400"/>
              </a:spcBef>
              <a:spcAft>
                <a:spcPts val="0"/>
              </a:spcAft>
              <a:buSzPts val="1600"/>
              <a:buChar char="»"/>
              <a:defRPr sz="1600"/>
            </a:lvl5pPr>
            <a:lvl6pPr indent="-330200" lvl="5" marL="2743200" rtl="0" algn="r">
              <a:spcBef>
                <a:spcPts val="400"/>
              </a:spcBef>
              <a:spcAft>
                <a:spcPts val="0"/>
              </a:spcAft>
              <a:buSzPts val="1600"/>
              <a:buChar char="•"/>
              <a:defRPr sz="1600"/>
            </a:lvl6pPr>
            <a:lvl7pPr indent="-330200" lvl="6" marL="3200400" rtl="0" algn="r">
              <a:spcBef>
                <a:spcPts val="400"/>
              </a:spcBef>
              <a:spcAft>
                <a:spcPts val="0"/>
              </a:spcAft>
              <a:buSzPts val="1600"/>
              <a:buChar char="•"/>
              <a:defRPr sz="1600"/>
            </a:lvl7pPr>
            <a:lvl8pPr indent="-330200" lvl="7" marL="3657600" rtl="0" algn="r">
              <a:spcBef>
                <a:spcPts val="400"/>
              </a:spcBef>
              <a:spcAft>
                <a:spcPts val="0"/>
              </a:spcAft>
              <a:buSzPts val="1600"/>
              <a:buChar char="•"/>
              <a:defRPr sz="1600"/>
            </a:lvl8pPr>
            <a:lvl9pPr indent="-330200" lvl="8" marL="4114800" rtl="0" algn="r">
              <a:spcBef>
                <a:spcPts val="400"/>
              </a:spcBef>
              <a:spcAft>
                <a:spcPts val="0"/>
              </a:spcAft>
              <a:buSzPts val="1600"/>
              <a:buChar char="•"/>
              <a:defRPr sz="1600"/>
            </a:lvl9pPr>
          </a:lstStyle>
          <a:p/>
        </p:txBody>
      </p:sp>
      <p:sp>
        <p:nvSpPr>
          <p:cNvPr id="22" name="Google Shape;22;p3"/>
          <p:cNvSpPr txBox="1"/>
          <p:nvPr>
            <p:ph type="title"/>
          </p:nvPr>
        </p:nvSpPr>
        <p:spPr>
          <a:xfrm>
            <a:off x="1028700" y="1051109"/>
            <a:ext cx="16230600" cy="2017200"/>
          </a:xfrm>
          <a:prstGeom prst="rect">
            <a:avLst/>
          </a:prstGeom>
        </p:spPr>
        <p:txBody>
          <a:bodyPr anchorCtr="0" anchor="t" bIns="0" lIns="0" spcFirstLastPara="1" rIns="0" wrap="square" tIns="0">
            <a:noAutofit/>
          </a:bodyPr>
          <a:lstStyle>
            <a:lvl1pPr lvl="0" algn="l">
              <a:spcBef>
                <a:spcPts val="0"/>
              </a:spcBef>
              <a:spcAft>
                <a:spcPts val="0"/>
              </a:spcAft>
              <a:buSzPts val="1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p:nvPr>
            <p:ph idx="7" type="pic"/>
          </p:nvPr>
        </p:nvSpPr>
        <p:spPr>
          <a:xfrm>
            <a:off x="1026263" y="2829963"/>
            <a:ext cx="16233000" cy="64284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obj">
  <p:cSld name="OBJECT">
    <p:spTree>
      <p:nvGrpSpPr>
        <p:cNvPr id="24" name="Shape 24"/>
        <p:cNvGrpSpPr/>
        <p:nvPr/>
      </p:nvGrpSpPr>
      <p:grpSpPr>
        <a:xfrm>
          <a:off x="0" y="0"/>
          <a:ext cx="0" cy="0"/>
          <a:chOff x="0" y="0"/>
          <a:chExt cx="0" cy="0"/>
        </a:xfrm>
      </p:grpSpPr>
      <p:sp>
        <p:nvSpPr>
          <p:cNvPr id="25" name="Google Shape;25;p4"/>
          <p:cNvSpPr txBox="1"/>
          <p:nvPr>
            <p:ph idx="1" type="body"/>
          </p:nvPr>
        </p:nvSpPr>
        <p:spPr>
          <a:xfrm>
            <a:off x="1048875" y="2299450"/>
            <a:ext cx="5834700" cy="410700"/>
          </a:xfrm>
          <a:prstGeom prst="rect">
            <a:avLst/>
          </a:prstGeom>
        </p:spPr>
        <p:txBody>
          <a:bodyPr anchorCtr="0" anchor="t" bIns="0" lIns="0" spcFirstLastPara="1" rIns="0" wrap="square" tIns="0">
            <a:noAutofit/>
          </a:bodyPr>
          <a:lstStyle>
            <a:lvl1pPr indent="-406400" lvl="0" marL="457200">
              <a:spcBef>
                <a:spcPts val="640"/>
              </a:spcBef>
              <a:spcAft>
                <a:spcPts val="0"/>
              </a:spcAft>
              <a:buSzPts val="2800"/>
              <a:buChar char="•"/>
              <a:defRPr sz="2800"/>
            </a:lvl1pPr>
            <a:lvl2pPr indent="-406400" lvl="1" marL="914400">
              <a:spcBef>
                <a:spcPts val="560"/>
              </a:spcBef>
              <a:spcAft>
                <a:spcPts val="0"/>
              </a:spcAft>
              <a:buSzPts val="2800"/>
              <a:buChar char="–"/>
              <a:defRPr/>
            </a:lvl2pPr>
            <a:lvl3pPr indent="-406400" lvl="2" marL="1371600">
              <a:spcBef>
                <a:spcPts val="480"/>
              </a:spcBef>
              <a:spcAft>
                <a:spcPts val="0"/>
              </a:spcAft>
              <a:buSzPts val="2800"/>
              <a:buChar char="•"/>
              <a:defRPr b="1" sz="2800"/>
            </a:lvl3pPr>
            <a:lvl4pPr indent="-406400" lvl="3" marL="1828800">
              <a:spcBef>
                <a:spcPts val="400"/>
              </a:spcBef>
              <a:spcAft>
                <a:spcPts val="0"/>
              </a:spcAft>
              <a:buSzPts val="2800"/>
              <a:buChar char="–"/>
              <a:defRPr b="1" sz="2800"/>
            </a:lvl4pPr>
            <a:lvl5pPr indent="-406400" lvl="4" marL="2286000">
              <a:spcBef>
                <a:spcPts val="400"/>
              </a:spcBef>
              <a:spcAft>
                <a:spcPts val="0"/>
              </a:spcAft>
              <a:buSzPts val="2800"/>
              <a:buChar char="»"/>
              <a:defRPr b="1" sz="2800"/>
            </a:lvl5pPr>
            <a:lvl6pPr indent="-406400" lvl="5" marL="2743200">
              <a:spcBef>
                <a:spcPts val="400"/>
              </a:spcBef>
              <a:spcAft>
                <a:spcPts val="0"/>
              </a:spcAft>
              <a:buSzPts val="2800"/>
              <a:buChar char="•"/>
              <a:defRPr b="1" sz="2800"/>
            </a:lvl6pPr>
            <a:lvl7pPr indent="-406400" lvl="6" marL="3200400">
              <a:spcBef>
                <a:spcPts val="400"/>
              </a:spcBef>
              <a:spcAft>
                <a:spcPts val="0"/>
              </a:spcAft>
              <a:buSzPts val="2800"/>
              <a:buChar char="•"/>
              <a:defRPr b="1" sz="2800"/>
            </a:lvl7pPr>
            <a:lvl8pPr indent="-406400" lvl="7" marL="3657600">
              <a:spcBef>
                <a:spcPts val="400"/>
              </a:spcBef>
              <a:spcAft>
                <a:spcPts val="0"/>
              </a:spcAft>
              <a:buSzPts val="2800"/>
              <a:buChar char="•"/>
              <a:defRPr b="1" sz="2800"/>
            </a:lvl8pPr>
            <a:lvl9pPr indent="-406400" lvl="8" marL="4114800">
              <a:spcBef>
                <a:spcPts val="400"/>
              </a:spcBef>
              <a:spcAft>
                <a:spcPts val="0"/>
              </a:spcAft>
              <a:buSzPts val="2800"/>
              <a:buChar char="•"/>
              <a:defRPr b="1" sz="2800"/>
            </a:lvl9pPr>
          </a:lstStyle>
          <a:p/>
        </p:txBody>
      </p:sp>
      <p:sp>
        <p:nvSpPr>
          <p:cNvPr id="26" name="Google Shape;26;p4"/>
          <p:cNvSpPr txBox="1"/>
          <p:nvPr>
            <p:ph idx="2" type="body"/>
          </p:nvPr>
        </p:nvSpPr>
        <p:spPr>
          <a:xfrm>
            <a:off x="1048875" y="2734925"/>
            <a:ext cx="5834700" cy="246000"/>
          </a:xfrm>
          <a:prstGeom prst="rect">
            <a:avLst/>
          </a:prstGeom>
        </p:spPr>
        <p:txBody>
          <a:bodyPr anchorCtr="0" anchor="t" bIns="0" lIns="0" spcFirstLastPara="1" rIns="0" wrap="square" tIns="0">
            <a:no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b="0" sz="1800"/>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Char char="–"/>
              <a:defRPr sz="1800"/>
            </a:lvl4pPr>
            <a:lvl5pPr indent="-342900" lvl="4" marL="2286000" rtl="0">
              <a:spcBef>
                <a:spcPts val="400"/>
              </a:spcBef>
              <a:spcAft>
                <a:spcPts val="0"/>
              </a:spcAft>
              <a:buSzPts val="1800"/>
              <a:buChar char="»"/>
              <a:defRPr sz="1800"/>
            </a:lvl5pPr>
            <a:lvl6pPr indent="-342900" lvl="5" marL="2743200" rtl="0">
              <a:spcBef>
                <a:spcPts val="400"/>
              </a:spcBef>
              <a:spcAft>
                <a:spcPts val="0"/>
              </a:spcAft>
              <a:buSzPts val="1800"/>
              <a:buChar char="•"/>
              <a:defRPr sz="1800"/>
            </a:lvl6pPr>
            <a:lvl7pPr indent="-342900" lvl="6" marL="3200400" rtl="0">
              <a:spcBef>
                <a:spcPts val="400"/>
              </a:spcBef>
              <a:spcAft>
                <a:spcPts val="0"/>
              </a:spcAft>
              <a:buSzPts val="1800"/>
              <a:buChar char="•"/>
              <a:defRPr sz="1800"/>
            </a:lvl7pPr>
            <a:lvl8pPr indent="-342900" lvl="7" marL="3657600" rtl="0">
              <a:spcBef>
                <a:spcPts val="400"/>
              </a:spcBef>
              <a:spcAft>
                <a:spcPts val="0"/>
              </a:spcAft>
              <a:buSzPts val="1800"/>
              <a:buChar char="•"/>
              <a:defRPr sz="1800"/>
            </a:lvl8pPr>
            <a:lvl9pPr indent="-342900" lvl="8" marL="4114800" rtl="0">
              <a:spcBef>
                <a:spcPts val="400"/>
              </a:spcBef>
              <a:spcAft>
                <a:spcPts val="0"/>
              </a:spcAft>
              <a:buSzPts val="1800"/>
              <a:buChar char="•"/>
              <a:defRPr sz="1800"/>
            </a:lvl9pPr>
          </a:lstStyle>
          <a:p/>
        </p:txBody>
      </p:sp>
      <p:sp>
        <p:nvSpPr>
          <p:cNvPr id="27" name="Google Shape;27;p4"/>
          <p:cNvSpPr txBox="1"/>
          <p:nvPr>
            <p:ph idx="3" type="body"/>
          </p:nvPr>
        </p:nvSpPr>
        <p:spPr>
          <a:xfrm>
            <a:off x="1048875" y="3310200"/>
            <a:ext cx="5834700" cy="410700"/>
          </a:xfrm>
          <a:prstGeom prst="rect">
            <a:avLst/>
          </a:prstGeom>
        </p:spPr>
        <p:txBody>
          <a:bodyPr anchorCtr="0" anchor="t" bIns="0" lIns="0" spcFirstLastPara="1" rIns="0" wrap="square" tIns="0">
            <a:noAutofit/>
          </a:bodyPr>
          <a:lstStyle>
            <a:lvl1pPr indent="-406400" lvl="0" marL="457200" rtl="0">
              <a:spcBef>
                <a:spcPts val="640"/>
              </a:spcBef>
              <a:spcAft>
                <a:spcPts val="0"/>
              </a:spcAft>
              <a:buSzPts val="2800"/>
              <a:buChar char="•"/>
              <a:defRPr sz="2800"/>
            </a:lvl1pPr>
            <a:lvl2pPr indent="-406400" lvl="1" marL="914400" rtl="0">
              <a:spcBef>
                <a:spcPts val="560"/>
              </a:spcBef>
              <a:spcAft>
                <a:spcPts val="0"/>
              </a:spcAft>
              <a:buSzPts val="2800"/>
              <a:buChar char="–"/>
              <a:defRPr/>
            </a:lvl2pPr>
            <a:lvl3pPr indent="-406400" lvl="2" marL="1371600" rtl="0">
              <a:spcBef>
                <a:spcPts val="480"/>
              </a:spcBef>
              <a:spcAft>
                <a:spcPts val="0"/>
              </a:spcAft>
              <a:buSzPts val="2800"/>
              <a:buChar char="•"/>
              <a:defRPr b="1" sz="2800"/>
            </a:lvl3pPr>
            <a:lvl4pPr indent="-406400" lvl="3" marL="1828800" rtl="0">
              <a:spcBef>
                <a:spcPts val="400"/>
              </a:spcBef>
              <a:spcAft>
                <a:spcPts val="0"/>
              </a:spcAft>
              <a:buSzPts val="2800"/>
              <a:buChar char="–"/>
              <a:defRPr b="1" sz="2800"/>
            </a:lvl4pPr>
            <a:lvl5pPr indent="-406400" lvl="4" marL="2286000" rtl="0">
              <a:spcBef>
                <a:spcPts val="400"/>
              </a:spcBef>
              <a:spcAft>
                <a:spcPts val="0"/>
              </a:spcAft>
              <a:buSzPts val="2800"/>
              <a:buChar char="»"/>
              <a:defRPr b="1" sz="2800"/>
            </a:lvl5pPr>
            <a:lvl6pPr indent="-406400" lvl="5" marL="2743200" rtl="0">
              <a:spcBef>
                <a:spcPts val="400"/>
              </a:spcBef>
              <a:spcAft>
                <a:spcPts val="0"/>
              </a:spcAft>
              <a:buSzPts val="2800"/>
              <a:buChar char="•"/>
              <a:defRPr b="1" sz="2800"/>
            </a:lvl6pPr>
            <a:lvl7pPr indent="-406400" lvl="6" marL="3200400" rtl="0">
              <a:spcBef>
                <a:spcPts val="400"/>
              </a:spcBef>
              <a:spcAft>
                <a:spcPts val="0"/>
              </a:spcAft>
              <a:buSzPts val="2800"/>
              <a:buChar char="•"/>
              <a:defRPr b="1" sz="2800"/>
            </a:lvl7pPr>
            <a:lvl8pPr indent="-406400" lvl="7" marL="3657600" rtl="0">
              <a:spcBef>
                <a:spcPts val="400"/>
              </a:spcBef>
              <a:spcAft>
                <a:spcPts val="0"/>
              </a:spcAft>
              <a:buSzPts val="2800"/>
              <a:buChar char="•"/>
              <a:defRPr b="1" sz="2800"/>
            </a:lvl8pPr>
            <a:lvl9pPr indent="-406400" lvl="8" marL="4114800" rtl="0">
              <a:spcBef>
                <a:spcPts val="400"/>
              </a:spcBef>
              <a:spcAft>
                <a:spcPts val="0"/>
              </a:spcAft>
              <a:buSzPts val="2800"/>
              <a:buChar char="•"/>
              <a:defRPr b="1" sz="2800"/>
            </a:lvl9pPr>
          </a:lstStyle>
          <a:p/>
        </p:txBody>
      </p:sp>
      <p:sp>
        <p:nvSpPr>
          <p:cNvPr id="28" name="Google Shape;28;p4"/>
          <p:cNvSpPr txBox="1"/>
          <p:nvPr>
            <p:ph idx="4" type="body"/>
          </p:nvPr>
        </p:nvSpPr>
        <p:spPr>
          <a:xfrm>
            <a:off x="1048875" y="3745675"/>
            <a:ext cx="5834700" cy="246000"/>
          </a:xfrm>
          <a:prstGeom prst="rect">
            <a:avLst/>
          </a:prstGeom>
        </p:spPr>
        <p:txBody>
          <a:bodyPr anchorCtr="0" anchor="t" bIns="0" lIns="0" spcFirstLastPara="1" rIns="0" wrap="square" tIns="0">
            <a:no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b="0" sz="1800"/>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Char char="–"/>
              <a:defRPr sz="1800"/>
            </a:lvl4pPr>
            <a:lvl5pPr indent="-342900" lvl="4" marL="2286000" rtl="0">
              <a:spcBef>
                <a:spcPts val="400"/>
              </a:spcBef>
              <a:spcAft>
                <a:spcPts val="0"/>
              </a:spcAft>
              <a:buSzPts val="1800"/>
              <a:buChar char="»"/>
              <a:defRPr sz="1800"/>
            </a:lvl5pPr>
            <a:lvl6pPr indent="-342900" lvl="5" marL="2743200" rtl="0">
              <a:spcBef>
                <a:spcPts val="400"/>
              </a:spcBef>
              <a:spcAft>
                <a:spcPts val="0"/>
              </a:spcAft>
              <a:buSzPts val="1800"/>
              <a:buChar char="•"/>
              <a:defRPr sz="1800"/>
            </a:lvl6pPr>
            <a:lvl7pPr indent="-342900" lvl="6" marL="3200400" rtl="0">
              <a:spcBef>
                <a:spcPts val="400"/>
              </a:spcBef>
              <a:spcAft>
                <a:spcPts val="0"/>
              </a:spcAft>
              <a:buSzPts val="1800"/>
              <a:buChar char="•"/>
              <a:defRPr sz="1800"/>
            </a:lvl7pPr>
            <a:lvl8pPr indent="-342900" lvl="7" marL="3657600" rtl="0">
              <a:spcBef>
                <a:spcPts val="400"/>
              </a:spcBef>
              <a:spcAft>
                <a:spcPts val="0"/>
              </a:spcAft>
              <a:buSzPts val="1800"/>
              <a:buChar char="•"/>
              <a:defRPr sz="1800"/>
            </a:lvl8pPr>
            <a:lvl9pPr indent="-342900" lvl="8" marL="4114800" rtl="0">
              <a:spcBef>
                <a:spcPts val="400"/>
              </a:spcBef>
              <a:spcAft>
                <a:spcPts val="0"/>
              </a:spcAft>
              <a:buSzPts val="1800"/>
              <a:buChar char="•"/>
              <a:defRPr sz="1800"/>
            </a:lvl9pPr>
          </a:lstStyle>
          <a:p/>
        </p:txBody>
      </p:sp>
      <p:sp>
        <p:nvSpPr>
          <p:cNvPr id="29" name="Google Shape;29;p4"/>
          <p:cNvSpPr txBox="1"/>
          <p:nvPr>
            <p:ph idx="5" type="body"/>
          </p:nvPr>
        </p:nvSpPr>
        <p:spPr>
          <a:xfrm>
            <a:off x="9242000" y="3310200"/>
            <a:ext cx="5834700" cy="410700"/>
          </a:xfrm>
          <a:prstGeom prst="rect">
            <a:avLst/>
          </a:prstGeom>
        </p:spPr>
        <p:txBody>
          <a:bodyPr anchorCtr="0" anchor="t" bIns="0" lIns="0" spcFirstLastPara="1" rIns="0" wrap="square" tIns="0">
            <a:noAutofit/>
          </a:bodyPr>
          <a:lstStyle>
            <a:lvl1pPr indent="-406400" lvl="0" marL="457200" rtl="0">
              <a:spcBef>
                <a:spcPts val="640"/>
              </a:spcBef>
              <a:spcAft>
                <a:spcPts val="0"/>
              </a:spcAft>
              <a:buSzPts val="2800"/>
              <a:buChar char="•"/>
              <a:defRPr sz="2800"/>
            </a:lvl1pPr>
            <a:lvl2pPr indent="-406400" lvl="1" marL="914400" rtl="0">
              <a:spcBef>
                <a:spcPts val="560"/>
              </a:spcBef>
              <a:spcAft>
                <a:spcPts val="0"/>
              </a:spcAft>
              <a:buSzPts val="2800"/>
              <a:buChar char="–"/>
              <a:defRPr/>
            </a:lvl2pPr>
            <a:lvl3pPr indent="-406400" lvl="2" marL="1371600" rtl="0">
              <a:spcBef>
                <a:spcPts val="480"/>
              </a:spcBef>
              <a:spcAft>
                <a:spcPts val="0"/>
              </a:spcAft>
              <a:buSzPts val="2800"/>
              <a:buChar char="•"/>
              <a:defRPr b="1" sz="2800"/>
            </a:lvl3pPr>
            <a:lvl4pPr indent="-406400" lvl="3" marL="1828800" rtl="0">
              <a:spcBef>
                <a:spcPts val="400"/>
              </a:spcBef>
              <a:spcAft>
                <a:spcPts val="0"/>
              </a:spcAft>
              <a:buSzPts val="2800"/>
              <a:buChar char="–"/>
              <a:defRPr b="1" sz="2800"/>
            </a:lvl4pPr>
            <a:lvl5pPr indent="-406400" lvl="4" marL="2286000" rtl="0">
              <a:spcBef>
                <a:spcPts val="400"/>
              </a:spcBef>
              <a:spcAft>
                <a:spcPts val="0"/>
              </a:spcAft>
              <a:buSzPts val="2800"/>
              <a:buChar char="»"/>
              <a:defRPr b="1" sz="2800"/>
            </a:lvl5pPr>
            <a:lvl6pPr indent="-406400" lvl="5" marL="2743200" rtl="0">
              <a:spcBef>
                <a:spcPts val="400"/>
              </a:spcBef>
              <a:spcAft>
                <a:spcPts val="0"/>
              </a:spcAft>
              <a:buSzPts val="2800"/>
              <a:buChar char="•"/>
              <a:defRPr b="1" sz="2800"/>
            </a:lvl6pPr>
            <a:lvl7pPr indent="-406400" lvl="6" marL="3200400" rtl="0">
              <a:spcBef>
                <a:spcPts val="400"/>
              </a:spcBef>
              <a:spcAft>
                <a:spcPts val="0"/>
              </a:spcAft>
              <a:buSzPts val="2800"/>
              <a:buChar char="•"/>
              <a:defRPr b="1" sz="2800"/>
            </a:lvl7pPr>
            <a:lvl8pPr indent="-406400" lvl="7" marL="3657600" rtl="0">
              <a:spcBef>
                <a:spcPts val="400"/>
              </a:spcBef>
              <a:spcAft>
                <a:spcPts val="0"/>
              </a:spcAft>
              <a:buSzPts val="2800"/>
              <a:buChar char="•"/>
              <a:defRPr b="1" sz="2800"/>
            </a:lvl8pPr>
            <a:lvl9pPr indent="-406400" lvl="8" marL="4114800" rtl="0">
              <a:spcBef>
                <a:spcPts val="400"/>
              </a:spcBef>
              <a:spcAft>
                <a:spcPts val="0"/>
              </a:spcAft>
              <a:buSzPts val="2800"/>
              <a:buChar char="•"/>
              <a:defRPr b="1" sz="2800"/>
            </a:lvl9pPr>
          </a:lstStyle>
          <a:p/>
        </p:txBody>
      </p:sp>
      <p:sp>
        <p:nvSpPr>
          <p:cNvPr id="30" name="Google Shape;30;p4"/>
          <p:cNvSpPr txBox="1"/>
          <p:nvPr>
            <p:ph idx="6" type="body"/>
          </p:nvPr>
        </p:nvSpPr>
        <p:spPr>
          <a:xfrm>
            <a:off x="9242000" y="3745675"/>
            <a:ext cx="5834700" cy="246000"/>
          </a:xfrm>
          <a:prstGeom prst="rect">
            <a:avLst/>
          </a:prstGeom>
        </p:spPr>
        <p:txBody>
          <a:bodyPr anchorCtr="0" anchor="t" bIns="0" lIns="0" spcFirstLastPara="1" rIns="0" wrap="square" tIns="0">
            <a:no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b="0" sz="1800"/>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Char char="–"/>
              <a:defRPr sz="1800"/>
            </a:lvl4pPr>
            <a:lvl5pPr indent="-342900" lvl="4" marL="2286000" rtl="0">
              <a:spcBef>
                <a:spcPts val="400"/>
              </a:spcBef>
              <a:spcAft>
                <a:spcPts val="0"/>
              </a:spcAft>
              <a:buSzPts val="1800"/>
              <a:buChar char="»"/>
              <a:defRPr sz="1800"/>
            </a:lvl5pPr>
            <a:lvl6pPr indent="-342900" lvl="5" marL="2743200" rtl="0">
              <a:spcBef>
                <a:spcPts val="400"/>
              </a:spcBef>
              <a:spcAft>
                <a:spcPts val="0"/>
              </a:spcAft>
              <a:buSzPts val="1800"/>
              <a:buChar char="•"/>
              <a:defRPr sz="1800"/>
            </a:lvl6pPr>
            <a:lvl7pPr indent="-342900" lvl="6" marL="3200400" rtl="0">
              <a:spcBef>
                <a:spcPts val="400"/>
              </a:spcBef>
              <a:spcAft>
                <a:spcPts val="0"/>
              </a:spcAft>
              <a:buSzPts val="1800"/>
              <a:buChar char="•"/>
              <a:defRPr sz="1800"/>
            </a:lvl7pPr>
            <a:lvl8pPr indent="-342900" lvl="7" marL="3657600" rtl="0">
              <a:spcBef>
                <a:spcPts val="400"/>
              </a:spcBef>
              <a:spcAft>
                <a:spcPts val="0"/>
              </a:spcAft>
              <a:buSzPts val="1800"/>
              <a:buChar char="•"/>
              <a:defRPr sz="1800"/>
            </a:lvl8pPr>
            <a:lvl9pPr indent="-342900" lvl="8" marL="4114800" rtl="0">
              <a:spcBef>
                <a:spcPts val="400"/>
              </a:spcBef>
              <a:spcAft>
                <a:spcPts val="0"/>
              </a:spcAft>
              <a:buSzPts val="1800"/>
              <a:buChar char="•"/>
              <a:defRPr sz="1800"/>
            </a:lvl9pPr>
          </a:lstStyle>
          <a:p/>
        </p:txBody>
      </p:sp>
      <p:sp>
        <p:nvSpPr>
          <p:cNvPr id="31" name="Google Shape;31;p4"/>
          <p:cNvSpPr txBox="1"/>
          <p:nvPr>
            <p:ph idx="7" type="body"/>
          </p:nvPr>
        </p:nvSpPr>
        <p:spPr>
          <a:xfrm>
            <a:off x="9242000" y="2299450"/>
            <a:ext cx="5834700" cy="410700"/>
          </a:xfrm>
          <a:prstGeom prst="rect">
            <a:avLst/>
          </a:prstGeom>
        </p:spPr>
        <p:txBody>
          <a:bodyPr anchorCtr="0" anchor="t" bIns="0" lIns="0" spcFirstLastPara="1" rIns="0" wrap="square" tIns="0">
            <a:noAutofit/>
          </a:bodyPr>
          <a:lstStyle>
            <a:lvl1pPr indent="-406400" lvl="0" marL="457200" rtl="0">
              <a:spcBef>
                <a:spcPts val="640"/>
              </a:spcBef>
              <a:spcAft>
                <a:spcPts val="0"/>
              </a:spcAft>
              <a:buSzPts val="2800"/>
              <a:buChar char="•"/>
              <a:defRPr sz="2800"/>
            </a:lvl1pPr>
            <a:lvl2pPr indent="-406400" lvl="1" marL="914400" rtl="0">
              <a:spcBef>
                <a:spcPts val="560"/>
              </a:spcBef>
              <a:spcAft>
                <a:spcPts val="0"/>
              </a:spcAft>
              <a:buSzPts val="2800"/>
              <a:buChar char="–"/>
              <a:defRPr/>
            </a:lvl2pPr>
            <a:lvl3pPr indent="-406400" lvl="2" marL="1371600" rtl="0">
              <a:spcBef>
                <a:spcPts val="480"/>
              </a:spcBef>
              <a:spcAft>
                <a:spcPts val="0"/>
              </a:spcAft>
              <a:buSzPts val="2800"/>
              <a:buChar char="•"/>
              <a:defRPr b="1" sz="2800"/>
            </a:lvl3pPr>
            <a:lvl4pPr indent="-406400" lvl="3" marL="1828800" rtl="0">
              <a:spcBef>
                <a:spcPts val="400"/>
              </a:spcBef>
              <a:spcAft>
                <a:spcPts val="0"/>
              </a:spcAft>
              <a:buSzPts val="2800"/>
              <a:buChar char="–"/>
              <a:defRPr b="1" sz="2800"/>
            </a:lvl4pPr>
            <a:lvl5pPr indent="-406400" lvl="4" marL="2286000" rtl="0">
              <a:spcBef>
                <a:spcPts val="400"/>
              </a:spcBef>
              <a:spcAft>
                <a:spcPts val="0"/>
              </a:spcAft>
              <a:buSzPts val="2800"/>
              <a:buChar char="»"/>
              <a:defRPr b="1" sz="2800"/>
            </a:lvl5pPr>
            <a:lvl6pPr indent="-406400" lvl="5" marL="2743200" rtl="0">
              <a:spcBef>
                <a:spcPts val="400"/>
              </a:spcBef>
              <a:spcAft>
                <a:spcPts val="0"/>
              </a:spcAft>
              <a:buSzPts val="2800"/>
              <a:buChar char="•"/>
              <a:defRPr b="1" sz="2800"/>
            </a:lvl6pPr>
            <a:lvl7pPr indent="-406400" lvl="6" marL="3200400" rtl="0">
              <a:spcBef>
                <a:spcPts val="400"/>
              </a:spcBef>
              <a:spcAft>
                <a:spcPts val="0"/>
              </a:spcAft>
              <a:buSzPts val="2800"/>
              <a:buChar char="•"/>
              <a:defRPr b="1" sz="2800"/>
            </a:lvl7pPr>
            <a:lvl8pPr indent="-406400" lvl="7" marL="3657600" rtl="0">
              <a:spcBef>
                <a:spcPts val="400"/>
              </a:spcBef>
              <a:spcAft>
                <a:spcPts val="0"/>
              </a:spcAft>
              <a:buSzPts val="2800"/>
              <a:buChar char="•"/>
              <a:defRPr b="1" sz="2800"/>
            </a:lvl8pPr>
            <a:lvl9pPr indent="-406400" lvl="8" marL="4114800" rtl="0">
              <a:spcBef>
                <a:spcPts val="400"/>
              </a:spcBef>
              <a:spcAft>
                <a:spcPts val="0"/>
              </a:spcAft>
              <a:buSzPts val="2800"/>
              <a:buChar char="•"/>
              <a:defRPr b="1" sz="2800"/>
            </a:lvl9pPr>
          </a:lstStyle>
          <a:p/>
        </p:txBody>
      </p:sp>
      <p:sp>
        <p:nvSpPr>
          <p:cNvPr id="32" name="Google Shape;32;p4"/>
          <p:cNvSpPr txBox="1"/>
          <p:nvPr>
            <p:ph idx="8" type="body"/>
          </p:nvPr>
        </p:nvSpPr>
        <p:spPr>
          <a:xfrm>
            <a:off x="9242000" y="2734925"/>
            <a:ext cx="5834700" cy="246000"/>
          </a:xfrm>
          <a:prstGeom prst="rect">
            <a:avLst/>
          </a:prstGeom>
        </p:spPr>
        <p:txBody>
          <a:bodyPr anchorCtr="0" anchor="t" bIns="0" lIns="0" spcFirstLastPara="1" rIns="0" wrap="square" tIns="0">
            <a:no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b="0" sz="1800"/>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Char char="–"/>
              <a:defRPr sz="1800"/>
            </a:lvl4pPr>
            <a:lvl5pPr indent="-342900" lvl="4" marL="2286000" rtl="0">
              <a:spcBef>
                <a:spcPts val="400"/>
              </a:spcBef>
              <a:spcAft>
                <a:spcPts val="0"/>
              </a:spcAft>
              <a:buSzPts val="1800"/>
              <a:buChar char="»"/>
              <a:defRPr sz="1800"/>
            </a:lvl5pPr>
            <a:lvl6pPr indent="-342900" lvl="5" marL="2743200" rtl="0">
              <a:spcBef>
                <a:spcPts val="400"/>
              </a:spcBef>
              <a:spcAft>
                <a:spcPts val="0"/>
              </a:spcAft>
              <a:buSzPts val="1800"/>
              <a:buChar char="•"/>
              <a:defRPr sz="1800"/>
            </a:lvl6pPr>
            <a:lvl7pPr indent="-342900" lvl="6" marL="3200400" rtl="0">
              <a:spcBef>
                <a:spcPts val="400"/>
              </a:spcBef>
              <a:spcAft>
                <a:spcPts val="0"/>
              </a:spcAft>
              <a:buSzPts val="1800"/>
              <a:buChar char="•"/>
              <a:defRPr sz="1800"/>
            </a:lvl7pPr>
            <a:lvl8pPr indent="-342900" lvl="7" marL="3657600" rtl="0">
              <a:spcBef>
                <a:spcPts val="400"/>
              </a:spcBef>
              <a:spcAft>
                <a:spcPts val="0"/>
              </a:spcAft>
              <a:buSzPts val="1800"/>
              <a:buChar char="•"/>
              <a:defRPr sz="1800"/>
            </a:lvl8pPr>
            <a:lvl9pPr indent="-342900" lvl="8" marL="4114800" rtl="0">
              <a:spcBef>
                <a:spcPts val="400"/>
              </a:spcBef>
              <a:spcAft>
                <a:spcPts val="0"/>
              </a:spcAft>
              <a:buSzPts val="1800"/>
              <a:buChar char="•"/>
              <a:defRPr sz="1800"/>
            </a:lvl9pPr>
          </a:lstStyle>
          <a:p/>
        </p:txBody>
      </p:sp>
      <p:sp>
        <p:nvSpPr>
          <p:cNvPr id="33" name="Google Shape;33;p4"/>
          <p:cNvSpPr txBox="1"/>
          <p:nvPr>
            <p:ph idx="9" type="body"/>
          </p:nvPr>
        </p:nvSpPr>
        <p:spPr>
          <a:xfrm>
            <a:off x="1028700" y="423575"/>
            <a:ext cx="1069200" cy="246000"/>
          </a:xfrm>
          <a:prstGeom prst="rect">
            <a:avLst/>
          </a:prstGeom>
        </p:spPr>
        <p:txBody>
          <a:bodyPr anchorCtr="0" anchor="t" bIns="0" lIns="0" spcFirstLastPara="1" rIns="0" wrap="square" tIns="0">
            <a:noAutofit/>
          </a:bodyPr>
          <a:lstStyle>
            <a:lvl1pPr indent="-330200" lvl="0" marL="457200" rtl="0">
              <a:spcBef>
                <a:spcPts val="640"/>
              </a:spcBef>
              <a:spcAft>
                <a:spcPts val="0"/>
              </a:spcAft>
              <a:buClr>
                <a:srgbClr val="3B90C1"/>
              </a:buClr>
              <a:buSzPts val="1600"/>
              <a:buChar char="•"/>
              <a:defRPr sz="1600">
                <a:solidFill>
                  <a:srgbClr val="3B90C1"/>
                </a:solidFill>
              </a:defRPr>
            </a:lvl1pPr>
            <a:lvl2pPr indent="-330200" lvl="1" marL="914400" rtl="0">
              <a:spcBef>
                <a:spcPts val="560"/>
              </a:spcBef>
              <a:spcAft>
                <a:spcPts val="0"/>
              </a:spcAft>
              <a:buClr>
                <a:srgbClr val="3B90C1"/>
              </a:buClr>
              <a:buSzPts val="1600"/>
              <a:buChar char="–"/>
              <a:defRPr sz="1600">
                <a:solidFill>
                  <a:srgbClr val="3B90C1"/>
                </a:solidFill>
              </a:defRPr>
            </a:lvl2pPr>
            <a:lvl3pPr indent="-330200" lvl="2" marL="1371600" rtl="0">
              <a:spcBef>
                <a:spcPts val="480"/>
              </a:spcBef>
              <a:spcAft>
                <a:spcPts val="0"/>
              </a:spcAft>
              <a:buClr>
                <a:srgbClr val="3B90C1"/>
              </a:buClr>
              <a:buSzPts val="1600"/>
              <a:buChar char="•"/>
              <a:defRPr b="1" sz="1600">
                <a:solidFill>
                  <a:srgbClr val="3B90C1"/>
                </a:solidFill>
              </a:defRPr>
            </a:lvl3pPr>
            <a:lvl4pPr indent="-330200" lvl="3" marL="1828800" rtl="0">
              <a:spcBef>
                <a:spcPts val="400"/>
              </a:spcBef>
              <a:spcAft>
                <a:spcPts val="0"/>
              </a:spcAft>
              <a:buClr>
                <a:srgbClr val="3B90C1"/>
              </a:buClr>
              <a:buSzPts val="1600"/>
              <a:buChar char="–"/>
              <a:defRPr b="1">
                <a:solidFill>
                  <a:srgbClr val="3B90C1"/>
                </a:solidFill>
              </a:defRPr>
            </a:lvl4pPr>
            <a:lvl5pPr indent="-330200" lvl="4" marL="2286000" rtl="0">
              <a:spcBef>
                <a:spcPts val="400"/>
              </a:spcBef>
              <a:spcAft>
                <a:spcPts val="0"/>
              </a:spcAft>
              <a:buClr>
                <a:srgbClr val="3B90C1"/>
              </a:buClr>
              <a:buSzPts val="1600"/>
              <a:buChar char="»"/>
              <a:defRPr b="1" sz="1600">
                <a:solidFill>
                  <a:srgbClr val="3B90C1"/>
                </a:solidFill>
              </a:defRPr>
            </a:lvl5pPr>
            <a:lvl6pPr indent="-330200" lvl="5" marL="2743200" rtl="0">
              <a:spcBef>
                <a:spcPts val="400"/>
              </a:spcBef>
              <a:spcAft>
                <a:spcPts val="0"/>
              </a:spcAft>
              <a:buClr>
                <a:srgbClr val="3B90C1"/>
              </a:buClr>
              <a:buSzPts val="1600"/>
              <a:buChar char="•"/>
              <a:defRPr b="1" sz="1600">
                <a:solidFill>
                  <a:srgbClr val="3B90C1"/>
                </a:solidFill>
              </a:defRPr>
            </a:lvl6pPr>
            <a:lvl7pPr indent="-330200" lvl="6" marL="3200400" rtl="0">
              <a:spcBef>
                <a:spcPts val="400"/>
              </a:spcBef>
              <a:spcAft>
                <a:spcPts val="0"/>
              </a:spcAft>
              <a:buClr>
                <a:srgbClr val="3B90C1"/>
              </a:buClr>
              <a:buSzPts val="1600"/>
              <a:buChar char="•"/>
              <a:defRPr b="1" sz="1600">
                <a:solidFill>
                  <a:srgbClr val="3B90C1"/>
                </a:solidFill>
              </a:defRPr>
            </a:lvl7pPr>
            <a:lvl8pPr indent="-330200" lvl="7" marL="3657600" rtl="0">
              <a:spcBef>
                <a:spcPts val="400"/>
              </a:spcBef>
              <a:spcAft>
                <a:spcPts val="0"/>
              </a:spcAft>
              <a:buClr>
                <a:srgbClr val="3B90C1"/>
              </a:buClr>
              <a:buSzPts val="1600"/>
              <a:buChar char="•"/>
              <a:defRPr b="1" sz="1600">
                <a:solidFill>
                  <a:srgbClr val="3B90C1"/>
                </a:solidFill>
              </a:defRPr>
            </a:lvl8pPr>
            <a:lvl9pPr indent="-330200" lvl="8" marL="4114800" rtl="0">
              <a:spcBef>
                <a:spcPts val="400"/>
              </a:spcBef>
              <a:spcAft>
                <a:spcPts val="0"/>
              </a:spcAft>
              <a:buClr>
                <a:srgbClr val="3B90C1"/>
              </a:buClr>
              <a:buSzPts val="1600"/>
              <a:buChar char="•"/>
              <a:defRPr b="1" sz="1600">
                <a:solidFill>
                  <a:srgbClr val="3B90C1"/>
                </a:solidFill>
              </a:defRPr>
            </a:lvl9pPr>
          </a:lstStyle>
          <a:p/>
        </p:txBody>
      </p:sp>
      <p:sp>
        <p:nvSpPr>
          <p:cNvPr id="34" name="Google Shape;34;p4"/>
          <p:cNvSpPr txBox="1"/>
          <p:nvPr>
            <p:ph idx="13" type="body"/>
          </p:nvPr>
        </p:nvSpPr>
        <p:spPr>
          <a:xfrm>
            <a:off x="5904900" y="423575"/>
            <a:ext cx="1069200" cy="246000"/>
          </a:xfrm>
          <a:prstGeom prst="rect">
            <a:avLst/>
          </a:prstGeom>
        </p:spPr>
        <p:txBody>
          <a:bodyPr anchorCtr="0" anchor="t" bIns="0" lIns="0" spcFirstLastPara="1" rIns="0" wrap="square" tIns="0">
            <a:noAutofit/>
          </a:bodyPr>
          <a:lstStyle>
            <a:lvl1pPr indent="-330200" lvl="0" marL="457200" rtl="0" algn="ctr">
              <a:spcBef>
                <a:spcPts val="640"/>
              </a:spcBef>
              <a:spcAft>
                <a:spcPts val="0"/>
              </a:spcAft>
              <a:buSzPts val="1600"/>
              <a:buChar char="•"/>
              <a:defRPr b="0" sz="1600"/>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a:lvl4pPr>
            <a:lvl5pPr indent="-330200" lvl="4" marL="2286000" rtl="0" algn="ctr">
              <a:spcBef>
                <a:spcPts val="400"/>
              </a:spcBef>
              <a:spcAft>
                <a:spcPts val="0"/>
              </a:spcAft>
              <a:buSzPts val="1600"/>
              <a:buChar char="»"/>
              <a:defRPr sz="1600"/>
            </a:lvl5pPr>
            <a:lvl6pPr indent="-330200" lvl="5" marL="2743200" rtl="0" algn="ctr">
              <a:spcBef>
                <a:spcPts val="400"/>
              </a:spcBef>
              <a:spcAft>
                <a:spcPts val="0"/>
              </a:spcAft>
              <a:buSzPts val="1600"/>
              <a:buChar char="•"/>
              <a:defRPr sz="1600"/>
            </a:lvl6pPr>
            <a:lvl7pPr indent="-330200" lvl="6" marL="3200400" rtl="0" algn="ctr">
              <a:spcBef>
                <a:spcPts val="400"/>
              </a:spcBef>
              <a:spcAft>
                <a:spcPts val="0"/>
              </a:spcAft>
              <a:buSzPts val="1600"/>
              <a:buChar char="•"/>
              <a:defRPr sz="1600"/>
            </a:lvl7pPr>
            <a:lvl8pPr indent="-330200" lvl="7" marL="3657600" rtl="0" algn="ctr">
              <a:spcBef>
                <a:spcPts val="400"/>
              </a:spcBef>
              <a:spcAft>
                <a:spcPts val="0"/>
              </a:spcAft>
              <a:buSzPts val="1600"/>
              <a:buChar char="•"/>
              <a:defRPr sz="1600"/>
            </a:lvl8pPr>
            <a:lvl9pPr indent="-330200" lvl="8" marL="4114800" rtl="0" algn="ctr">
              <a:spcBef>
                <a:spcPts val="400"/>
              </a:spcBef>
              <a:spcAft>
                <a:spcPts val="0"/>
              </a:spcAft>
              <a:buSzPts val="1600"/>
              <a:buChar char="•"/>
              <a:defRPr sz="1600"/>
            </a:lvl9pPr>
          </a:lstStyle>
          <a:p/>
        </p:txBody>
      </p:sp>
      <p:sp>
        <p:nvSpPr>
          <p:cNvPr id="35" name="Google Shape;35;p4"/>
          <p:cNvSpPr txBox="1"/>
          <p:nvPr>
            <p:ph idx="14" type="body"/>
          </p:nvPr>
        </p:nvSpPr>
        <p:spPr>
          <a:xfrm>
            <a:off x="7522350" y="423575"/>
            <a:ext cx="1392900" cy="246000"/>
          </a:xfrm>
          <a:prstGeom prst="rect">
            <a:avLst/>
          </a:prstGeom>
        </p:spPr>
        <p:txBody>
          <a:bodyPr anchorCtr="0" anchor="t" bIns="0" lIns="0" spcFirstLastPara="1" rIns="0" wrap="square" tIns="0">
            <a:noAutofit/>
          </a:bodyPr>
          <a:lstStyle>
            <a:lvl1pPr indent="-330200" lvl="0" marL="457200" rtl="0" algn="ctr">
              <a:spcBef>
                <a:spcPts val="640"/>
              </a:spcBef>
              <a:spcAft>
                <a:spcPts val="0"/>
              </a:spcAft>
              <a:buSzPts val="1600"/>
              <a:buChar char="•"/>
              <a:defRPr b="0" sz="1600"/>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a:lvl4pPr>
            <a:lvl5pPr indent="-330200" lvl="4" marL="2286000" rtl="0" algn="ctr">
              <a:spcBef>
                <a:spcPts val="400"/>
              </a:spcBef>
              <a:spcAft>
                <a:spcPts val="0"/>
              </a:spcAft>
              <a:buSzPts val="1600"/>
              <a:buChar char="»"/>
              <a:defRPr sz="1600"/>
            </a:lvl5pPr>
            <a:lvl6pPr indent="-330200" lvl="5" marL="2743200" rtl="0" algn="ctr">
              <a:spcBef>
                <a:spcPts val="400"/>
              </a:spcBef>
              <a:spcAft>
                <a:spcPts val="0"/>
              </a:spcAft>
              <a:buSzPts val="1600"/>
              <a:buChar char="•"/>
              <a:defRPr sz="1600"/>
            </a:lvl6pPr>
            <a:lvl7pPr indent="-330200" lvl="6" marL="3200400" rtl="0" algn="ctr">
              <a:spcBef>
                <a:spcPts val="400"/>
              </a:spcBef>
              <a:spcAft>
                <a:spcPts val="0"/>
              </a:spcAft>
              <a:buSzPts val="1600"/>
              <a:buChar char="•"/>
              <a:defRPr sz="1600"/>
            </a:lvl7pPr>
            <a:lvl8pPr indent="-330200" lvl="7" marL="3657600" rtl="0" algn="ctr">
              <a:spcBef>
                <a:spcPts val="400"/>
              </a:spcBef>
              <a:spcAft>
                <a:spcPts val="0"/>
              </a:spcAft>
              <a:buSzPts val="1600"/>
              <a:buChar char="•"/>
              <a:defRPr sz="1600"/>
            </a:lvl8pPr>
            <a:lvl9pPr indent="-330200" lvl="8" marL="4114800" rtl="0" algn="ctr">
              <a:spcBef>
                <a:spcPts val="400"/>
              </a:spcBef>
              <a:spcAft>
                <a:spcPts val="0"/>
              </a:spcAft>
              <a:buSzPts val="1600"/>
              <a:buChar char="•"/>
              <a:defRPr sz="1600"/>
            </a:lvl9pPr>
          </a:lstStyle>
          <a:p/>
        </p:txBody>
      </p:sp>
      <p:sp>
        <p:nvSpPr>
          <p:cNvPr id="36" name="Google Shape;36;p4"/>
          <p:cNvSpPr txBox="1"/>
          <p:nvPr>
            <p:ph idx="15" type="body"/>
          </p:nvPr>
        </p:nvSpPr>
        <p:spPr>
          <a:xfrm>
            <a:off x="9242000" y="423575"/>
            <a:ext cx="1392900" cy="246000"/>
          </a:xfrm>
          <a:prstGeom prst="rect">
            <a:avLst/>
          </a:prstGeom>
        </p:spPr>
        <p:txBody>
          <a:bodyPr anchorCtr="0" anchor="t" bIns="0" lIns="0" spcFirstLastPara="1" rIns="0" wrap="square" tIns="0">
            <a:noAutofit/>
          </a:bodyPr>
          <a:lstStyle>
            <a:lvl1pPr indent="-330200" lvl="0" marL="457200" rtl="0" algn="ctr">
              <a:spcBef>
                <a:spcPts val="640"/>
              </a:spcBef>
              <a:spcAft>
                <a:spcPts val="0"/>
              </a:spcAft>
              <a:buSzPts val="1600"/>
              <a:buChar char="•"/>
              <a:defRPr b="0" sz="1600"/>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a:lvl4pPr>
            <a:lvl5pPr indent="-330200" lvl="4" marL="2286000" rtl="0" algn="ctr">
              <a:spcBef>
                <a:spcPts val="400"/>
              </a:spcBef>
              <a:spcAft>
                <a:spcPts val="0"/>
              </a:spcAft>
              <a:buSzPts val="1600"/>
              <a:buChar char="»"/>
              <a:defRPr sz="1600"/>
            </a:lvl5pPr>
            <a:lvl6pPr indent="-330200" lvl="5" marL="2743200" rtl="0" algn="ctr">
              <a:spcBef>
                <a:spcPts val="400"/>
              </a:spcBef>
              <a:spcAft>
                <a:spcPts val="0"/>
              </a:spcAft>
              <a:buSzPts val="1600"/>
              <a:buChar char="•"/>
              <a:defRPr sz="1600"/>
            </a:lvl6pPr>
            <a:lvl7pPr indent="-330200" lvl="6" marL="3200400" rtl="0" algn="ctr">
              <a:spcBef>
                <a:spcPts val="400"/>
              </a:spcBef>
              <a:spcAft>
                <a:spcPts val="0"/>
              </a:spcAft>
              <a:buSzPts val="1600"/>
              <a:buChar char="•"/>
              <a:defRPr sz="1600"/>
            </a:lvl7pPr>
            <a:lvl8pPr indent="-330200" lvl="7" marL="3657600" rtl="0" algn="ctr">
              <a:spcBef>
                <a:spcPts val="400"/>
              </a:spcBef>
              <a:spcAft>
                <a:spcPts val="0"/>
              </a:spcAft>
              <a:buSzPts val="1600"/>
              <a:buChar char="•"/>
              <a:defRPr sz="1600"/>
            </a:lvl8pPr>
            <a:lvl9pPr indent="-330200" lvl="8" marL="4114800" rtl="0" algn="ctr">
              <a:spcBef>
                <a:spcPts val="400"/>
              </a:spcBef>
              <a:spcAft>
                <a:spcPts val="0"/>
              </a:spcAft>
              <a:buSzPts val="1600"/>
              <a:buChar char="•"/>
              <a:defRPr sz="1600"/>
            </a:lvl9pPr>
          </a:lstStyle>
          <a:p/>
        </p:txBody>
      </p:sp>
      <p:sp>
        <p:nvSpPr>
          <p:cNvPr id="37" name="Google Shape;37;p4"/>
          <p:cNvSpPr txBox="1"/>
          <p:nvPr>
            <p:ph idx="16" type="body"/>
          </p:nvPr>
        </p:nvSpPr>
        <p:spPr>
          <a:xfrm>
            <a:off x="10961650" y="423575"/>
            <a:ext cx="1392900" cy="246000"/>
          </a:xfrm>
          <a:prstGeom prst="rect">
            <a:avLst/>
          </a:prstGeom>
        </p:spPr>
        <p:txBody>
          <a:bodyPr anchorCtr="0" anchor="t" bIns="0" lIns="0" spcFirstLastPara="1" rIns="0" wrap="square" tIns="0">
            <a:noAutofit/>
          </a:bodyPr>
          <a:lstStyle>
            <a:lvl1pPr indent="-330200" lvl="0" marL="457200" rtl="0" algn="ctr">
              <a:spcBef>
                <a:spcPts val="640"/>
              </a:spcBef>
              <a:spcAft>
                <a:spcPts val="0"/>
              </a:spcAft>
              <a:buSzPts val="1600"/>
              <a:buChar char="•"/>
              <a:defRPr b="0" sz="1600"/>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a:lvl4pPr>
            <a:lvl5pPr indent="-330200" lvl="4" marL="2286000" rtl="0" algn="ctr">
              <a:spcBef>
                <a:spcPts val="400"/>
              </a:spcBef>
              <a:spcAft>
                <a:spcPts val="0"/>
              </a:spcAft>
              <a:buSzPts val="1600"/>
              <a:buChar char="»"/>
              <a:defRPr sz="1600"/>
            </a:lvl5pPr>
            <a:lvl6pPr indent="-330200" lvl="5" marL="2743200" rtl="0" algn="ctr">
              <a:spcBef>
                <a:spcPts val="400"/>
              </a:spcBef>
              <a:spcAft>
                <a:spcPts val="0"/>
              </a:spcAft>
              <a:buSzPts val="1600"/>
              <a:buChar char="•"/>
              <a:defRPr sz="1600"/>
            </a:lvl6pPr>
            <a:lvl7pPr indent="-330200" lvl="6" marL="3200400" rtl="0" algn="ctr">
              <a:spcBef>
                <a:spcPts val="400"/>
              </a:spcBef>
              <a:spcAft>
                <a:spcPts val="0"/>
              </a:spcAft>
              <a:buSzPts val="1600"/>
              <a:buChar char="•"/>
              <a:defRPr sz="1600"/>
            </a:lvl7pPr>
            <a:lvl8pPr indent="-330200" lvl="7" marL="3657600" rtl="0" algn="ctr">
              <a:spcBef>
                <a:spcPts val="400"/>
              </a:spcBef>
              <a:spcAft>
                <a:spcPts val="0"/>
              </a:spcAft>
              <a:buSzPts val="1600"/>
              <a:buChar char="•"/>
              <a:defRPr sz="1600"/>
            </a:lvl8pPr>
            <a:lvl9pPr indent="-330200" lvl="8" marL="4114800" rtl="0" algn="ctr">
              <a:spcBef>
                <a:spcPts val="400"/>
              </a:spcBef>
              <a:spcAft>
                <a:spcPts val="0"/>
              </a:spcAft>
              <a:buSzPts val="1600"/>
              <a:buChar char="•"/>
              <a:defRPr sz="1600"/>
            </a:lvl9pPr>
          </a:lstStyle>
          <a:p/>
        </p:txBody>
      </p:sp>
      <p:sp>
        <p:nvSpPr>
          <p:cNvPr id="38" name="Google Shape;38;p4"/>
          <p:cNvSpPr txBox="1"/>
          <p:nvPr>
            <p:ph idx="17" type="body"/>
          </p:nvPr>
        </p:nvSpPr>
        <p:spPr>
          <a:xfrm>
            <a:off x="15047250" y="423575"/>
            <a:ext cx="2212200" cy="246000"/>
          </a:xfrm>
          <a:prstGeom prst="rect">
            <a:avLst/>
          </a:prstGeom>
        </p:spPr>
        <p:txBody>
          <a:bodyPr anchorCtr="0" anchor="t" bIns="0" lIns="0" spcFirstLastPara="1" rIns="0" wrap="square" tIns="0">
            <a:noAutofit/>
          </a:bodyPr>
          <a:lstStyle>
            <a:lvl1pPr indent="-330200" lvl="0" marL="457200" rtl="0" algn="r">
              <a:spcBef>
                <a:spcPts val="640"/>
              </a:spcBef>
              <a:spcAft>
                <a:spcPts val="0"/>
              </a:spcAft>
              <a:buSzPts val="1600"/>
              <a:buChar char="•"/>
              <a:defRPr b="0" sz="1600"/>
            </a:lvl1pPr>
            <a:lvl2pPr indent="-330200" lvl="1" marL="914400" rtl="0" algn="r">
              <a:spcBef>
                <a:spcPts val="560"/>
              </a:spcBef>
              <a:spcAft>
                <a:spcPts val="0"/>
              </a:spcAft>
              <a:buSzPts val="1600"/>
              <a:buChar char="–"/>
              <a:defRPr b="0" sz="1600"/>
            </a:lvl2pPr>
            <a:lvl3pPr indent="-330200" lvl="2" marL="1371600" rtl="0" algn="r">
              <a:spcBef>
                <a:spcPts val="480"/>
              </a:spcBef>
              <a:spcAft>
                <a:spcPts val="0"/>
              </a:spcAft>
              <a:buSzPts val="1600"/>
              <a:buChar char="•"/>
              <a:defRPr sz="1600"/>
            </a:lvl3pPr>
            <a:lvl4pPr indent="-330200" lvl="3" marL="1828800" rtl="0" algn="r">
              <a:spcBef>
                <a:spcPts val="400"/>
              </a:spcBef>
              <a:spcAft>
                <a:spcPts val="0"/>
              </a:spcAft>
              <a:buSzPts val="1600"/>
              <a:buChar char="–"/>
              <a:defRPr/>
            </a:lvl4pPr>
            <a:lvl5pPr indent="-330200" lvl="4" marL="2286000" rtl="0" algn="r">
              <a:spcBef>
                <a:spcPts val="400"/>
              </a:spcBef>
              <a:spcAft>
                <a:spcPts val="0"/>
              </a:spcAft>
              <a:buSzPts val="1600"/>
              <a:buChar char="»"/>
              <a:defRPr sz="1600"/>
            </a:lvl5pPr>
            <a:lvl6pPr indent="-330200" lvl="5" marL="2743200" rtl="0" algn="r">
              <a:spcBef>
                <a:spcPts val="400"/>
              </a:spcBef>
              <a:spcAft>
                <a:spcPts val="0"/>
              </a:spcAft>
              <a:buSzPts val="1600"/>
              <a:buChar char="•"/>
              <a:defRPr sz="1600"/>
            </a:lvl6pPr>
            <a:lvl7pPr indent="-330200" lvl="6" marL="3200400" rtl="0" algn="r">
              <a:spcBef>
                <a:spcPts val="400"/>
              </a:spcBef>
              <a:spcAft>
                <a:spcPts val="0"/>
              </a:spcAft>
              <a:buSzPts val="1600"/>
              <a:buChar char="•"/>
              <a:defRPr sz="1600"/>
            </a:lvl7pPr>
            <a:lvl8pPr indent="-330200" lvl="7" marL="3657600" rtl="0" algn="r">
              <a:spcBef>
                <a:spcPts val="400"/>
              </a:spcBef>
              <a:spcAft>
                <a:spcPts val="0"/>
              </a:spcAft>
              <a:buSzPts val="1600"/>
              <a:buChar char="•"/>
              <a:defRPr sz="1600"/>
            </a:lvl8pPr>
            <a:lvl9pPr indent="-330200" lvl="8" marL="4114800" rtl="0" algn="r">
              <a:spcBef>
                <a:spcPts val="400"/>
              </a:spcBef>
              <a:spcAft>
                <a:spcPts val="0"/>
              </a:spcAft>
              <a:buSzPts val="1600"/>
              <a:buChar char="•"/>
              <a:defRPr sz="1600"/>
            </a:lvl9pPr>
          </a:lstStyle>
          <a:p/>
        </p:txBody>
      </p:sp>
      <p:sp>
        <p:nvSpPr>
          <p:cNvPr id="39" name="Google Shape;39;p4"/>
          <p:cNvSpPr/>
          <p:nvPr>
            <p:ph idx="18" type="pic"/>
          </p:nvPr>
        </p:nvSpPr>
        <p:spPr>
          <a:xfrm>
            <a:off x="1028700" y="4308625"/>
            <a:ext cx="16230600" cy="4962000"/>
          </a:xfrm>
          <a:prstGeom prst="rect">
            <a:avLst/>
          </a:prstGeom>
          <a:noFill/>
          <a:ln>
            <a:noFill/>
          </a:ln>
        </p:spPr>
      </p:sp>
      <p:sp>
        <p:nvSpPr>
          <p:cNvPr id="40" name="Google Shape;40;p4"/>
          <p:cNvSpPr txBox="1"/>
          <p:nvPr>
            <p:ph idx="19" type="subTitle"/>
          </p:nvPr>
        </p:nvSpPr>
        <p:spPr>
          <a:xfrm>
            <a:off x="1069050" y="1089200"/>
            <a:ext cx="16230600" cy="1226100"/>
          </a:xfrm>
          <a:prstGeom prst="rect">
            <a:avLst/>
          </a:prstGeom>
        </p:spPr>
        <p:txBody>
          <a:bodyPr anchorCtr="0" anchor="t" bIns="0" lIns="0" spcFirstLastPara="1" rIns="0" wrap="square" tIns="0">
            <a:noAutofit/>
          </a:bodyPr>
          <a:lstStyle>
            <a:lvl1pPr lvl="0">
              <a:spcBef>
                <a:spcPts val="640"/>
              </a:spcBef>
              <a:spcAft>
                <a:spcPts val="0"/>
              </a:spcAft>
              <a:buSzPts val="7200"/>
              <a:buNone/>
              <a:defRPr/>
            </a:lvl1pPr>
            <a:lvl2pPr lvl="1">
              <a:spcBef>
                <a:spcPts val="560"/>
              </a:spcBef>
              <a:spcAft>
                <a:spcPts val="0"/>
              </a:spcAft>
              <a:buSzPts val="2800"/>
              <a:buNone/>
              <a:defRPr/>
            </a:lvl2pPr>
            <a:lvl3pPr lvl="2">
              <a:spcBef>
                <a:spcPts val="480"/>
              </a:spcBef>
              <a:spcAft>
                <a:spcPts val="0"/>
              </a:spcAft>
              <a:buSzPts val="1800"/>
              <a:buNone/>
              <a:defRPr/>
            </a:lvl3pPr>
            <a:lvl4pPr lvl="3">
              <a:spcBef>
                <a:spcPts val="400"/>
              </a:spcBef>
              <a:spcAft>
                <a:spcPts val="0"/>
              </a:spcAft>
              <a:buSzPts val="1600"/>
              <a:buNone/>
              <a:defRPr/>
            </a:lvl4pPr>
            <a:lvl5pPr lvl="4">
              <a:spcBef>
                <a:spcPts val="400"/>
              </a:spcBef>
              <a:spcAft>
                <a:spcPts val="0"/>
              </a:spcAft>
              <a:buSzPts val="1400"/>
              <a:buNone/>
              <a:defRPr/>
            </a:lvl5pPr>
            <a:lvl6pPr lvl="5">
              <a:spcBef>
                <a:spcPts val="400"/>
              </a:spcBef>
              <a:spcAft>
                <a:spcPts val="0"/>
              </a:spcAft>
              <a:buSzPts val="1400"/>
              <a:buNone/>
              <a:defRPr/>
            </a:lvl6pPr>
            <a:lvl7pPr lvl="6">
              <a:spcBef>
                <a:spcPts val="400"/>
              </a:spcBef>
              <a:spcAft>
                <a:spcPts val="0"/>
              </a:spcAft>
              <a:buSzPts val="1400"/>
              <a:buNone/>
              <a:defRPr/>
            </a:lvl7pPr>
            <a:lvl8pPr lvl="7">
              <a:spcBef>
                <a:spcPts val="400"/>
              </a:spcBef>
              <a:spcAft>
                <a:spcPts val="0"/>
              </a:spcAft>
              <a:buSzPts val="1400"/>
              <a:buNone/>
              <a:defRPr/>
            </a:lvl8pPr>
            <a:lvl9pPr lvl="8">
              <a:spcBef>
                <a:spcPts val="40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One" type="secHead">
  <p:cSld name="SECTION_HEADER">
    <p:spTree>
      <p:nvGrpSpPr>
        <p:cNvPr id="41" name="Shape 41"/>
        <p:cNvGrpSpPr/>
        <p:nvPr/>
      </p:nvGrpSpPr>
      <p:grpSpPr>
        <a:xfrm>
          <a:off x="0" y="0"/>
          <a:ext cx="0" cy="0"/>
          <a:chOff x="0" y="0"/>
          <a:chExt cx="0" cy="0"/>
        </a:xfrm>
      </p:grpSpPr>
      <p:sp>
        <p:nvSpPr>
          <p:cNvPr id="42" name="Google Shape;42;p5"/>
          <p:cNvSpPr txBox="1"/>
          <p:nvPr>
            <p:ph idx="1" type="body"/>
          </p:nvPr>
        </p:nvSpPr>
        <p:spPr>
          <a:xfrm>
            <a:off x="1028700" y="423575"/>
            <a:ext cx="1069200" cy="246000"/>
          </a:xfrm>
          <a:prstGeom prst="rect">
            <a:avLst/>
          </a:prstGeom>
        </p:spPr>
        <p:txBody>
          <a:bodyPr anchorCtr="0" anchor="t" bIns="0" lIns="0" spcFirstLastPara="1" rIns="0" wrap="square" tIns="0">
            <a:noAutofit/>
          </a:bodyPr>
          <a:lstStyle>
            <a:lvl1pPr indent="-330200" lvl="0" marL="457200" rtl="0">
              <a:spcBef>
                <a:spcPts val="640"/>
              </a:spcBef>
              <a:spcAft>
                <a:spcPts val="0"/>
              </a:spcAft>
              <a:buClr>
                <a:srgbClr val="3B90C1"/>
              </a:buClr>
              <a:buSzPts val="1600"/>
              <a:buChar char="•"/>
              <a:defRPr sz="1600">
                <a:solidFill>
                  <a:srgbClr val="3B90C1"/>
                </a:solidFill>
              </a:defRPr>
            </a:lvl1pPr>
            <a:lvl2pPr indent="-330200" lvl="1" marL="914400" rtl="0">
              <a:spcBef>
                <a:spcPts val="560"/>
              </a:spcBef>
              <a:spcAft>
                <a:spcPts val="0"/>
              </a:spcAft>
              <a:buClr>
                <a:srgbClr val="3B90C1"/>
              </a:buClr>
              <a:buSzPts val="1600"/>
              <a:buChar char="–"/>
              <a:defRPr sz="1600">
                <a:solidFill>
                  <a:srgbClr val="3B90C1"/>
                </a:solidFill>
              </a:defRPr>
            </a:lvl2pPr>
            <a:lvl3pPr indent="-330200" lvl="2" marL="1371600" rtl="0">
              <a:spcBef>
                <a:spcPts val="480"/>
              </a:spcBef>
              <a:spcAft>
                <a:spcPts val="0"/>
              </a:spcAft>
              <a:buClr>
                <a:srgbClr val="3B90C1"/>
              </a:buClr>
              <a:buSzPts val="1600"/>
              <a:buChar char="•"/>
              <a:defRPr b="1" sz="1600">
                <a:solidFill>
                  <a:srgbClr val="3B90C1"/>
                </a:solidFill>
              </a:defRPr>
            </a:lvl3pPr>
            <a:lvl4pPr indent="-330200" lvl="3" marL="1828800" rtl="0">
              <a:spcBef>
                <a:spcPts val="400"/>
              </a:spcBef>
              <a:spcAft>
                <a:spcPts val="0"/>
              </a:spcAft>
              <a:buClr>
                <a:srgbClr val="3B90C1"/>
              </a:buClr>
              <a:buSzPts val="1600"/>
              <a:buChar char="–"/>
              <a:defRPr b="1">
                <a:solidFill>
                  <a:srgbClr val="3B90C1"/>
                </a:solidFill>
              </a:defRPr>
            </a:lvl4pPr>
            <a:lvl5pPr indent="-330200" lvl="4" marL="2286000" rtl="0">
              <a:spcBef>
                <a:spcPts val="400"/>
              </a:spcBef>
              <a:spcAft>
                <a:spcPts val="0"/>
              </a:spcAft>
              <a:buClr>
                <a:srgbClr val="3B90C1"/>
              </a:buClr>
              <a:buSzPts val="1600"/>
              <a:buChar char="»"/>
              <a:defRPr b="1" sz="1600">
                <a:solidFill>
                  <a:srgbClr val="3B90C1"/>
                </a:solidFill>
              </a:defRPr>
            </a:lvl5pPr>
            <a:lvl6pPr indent="-330200" lvl="5" marL="2743200" rtl="0">
              <a:spcBef>
                <a:spcPts val="400"/>
              </a:spcBef>
              <a:spcAft>
                <a:spcPts val="0"/>
              </a:spcAft>
              <a:buClr>
                <a:srgbClr val="3B90C1"/>
              </a:buClr>
              <a:buSzPts val="1600"/>
              <a:buChar char="•"/>
              <a:defRPr b="1" sz="1600">
                <a:solidFill>
                  <a:srgbClr val="3B90C1"/>
                </a:solidFill>
              </a:defRPr>
            </a:lvl6pPr>
            <a:lvl7pPr indent="-330200" lvl="6" marL="3200400" rtl="0">
              <a:spcBef>
                <a:spcPts val="400"/>
              </a:spcBef>
              <a:spcAft>
                <a:spcPts val="0"/>
              </a:spcAft>
              <a:buClr>
                <a:srgbClr val="3B90C1"/>
              </a:buClr>
              <a:buSzPts val="1600"/>
              <a:buChar char="•"/>
              <a:defRPr b="1" sz="1600">
                <a:solidFill>
                  <a:srgbClr val="3B90C1"/>
                </a:solidFill>
              </a:defRPr>
            </a:lvl7pPr>
            <a:lvl8pPr indent="-330200" lvl="7" marL="3657600" rtl="0">
              <a:spcBef>
                <a:spcPts val="400"/>
              </a:spcBef>
              <a:spcAft>
                <a:spcPts val="0"/>
              </a:spcAft>
              <a:buClr>
                <a:srgbClr val="3B90C1"/>
              </a:buClr>
              <a:buSzPts val="1600"/>
              <a:buChar char="•"/>
              <a:defRPr b="1" sz="1600">
                <a:solidFill>
                  <a:srgbClr val="3B90C1"/>
                </a:solidFill>
              </a:defRPr>
            </a:lvl8pPr>
            <a:lvl9pPr indent="-330200" lvl="8" marL="4114800" rtl="0">
              <a:spcBef>
                <a:spcPts val="400"/>
              </a:spcBef>
              <a:spcAft>
                <a:spcPts val="0"/>
              </a:spcAft>
              <a:buClr>
                <a:srgbClr val="3B90C1"/>
              </a:buClr>
              <a:buSzPts val="1600"/>
              <a:buChar char="•"/>
              <a:defRPr b="1" sz="1600">
                <a:solidFill>
                  <a:srgbClr val="3B90C1"/>
                </a:solidFill>
              </a:defRPr>
            </a:lvl9pPr>
          </a:lstStyle>
          <a:p/>
        </p:txBody>
      </p:sp>
      <p:sp>
        <p:nvSpPr>
          <p:cNvPr id="43" name="Google Shape;43;p5"/>
          <p:cNvSpPr txBox="1"/>
          <p:nvPr>
            <p:ph idx="2" type="body"/>
          </p:nvPr>
        </p:nvSpPr>
        <p:spPr>
          <a:xfrm>
            <a:off x="5904900" y="423575"/>
            <a:ext cx="1069200" cy="246000"/>
          </a:xfrm>
          <a:prstGeom prst="rect">
            <a:avLst/>
          </a:prstGeom>
        </p:spPr>
        <p:txBody>
          <a:bodyPr anchorCtr="0" anchor="t" bIns="0" lIns="0" spcFirstLastPara="1" rIns="0" wrap="square" tIns="0">
            <a:noAutofit/>
          </a:bodyPr>
          <a:lstStyle>
            <a:lvl1pPr indent="-330200" lvl="0" marL="457200" rtl="0" algn="ctr">
              <a:spcBef>
                <a:spcPts val="640"/>
              </a:spcBef>
              <a:spcAft>
                <a:spcPts val="0"/>
              </a:spcAft>
              <a:buSzPts val="1600"/>
              <a:buChar char="•"/>
              <a:defRPr b="0" sz="1600"/>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a:lvl4pPr>
            <a:lvl5pPr indent="-330200" lvl="4" marL="2286000" rtl="0" algn="ctr">
              <a:spcBef>
                <a:spcPts val="400"/>
              </a:spcBef>
              <a:spcAft>
                <a:spcPts val="0"/>
              </a:spcAft>
              <a:buSzPts val="1600"/>
              <a:buChar char="»"/>
              <a:defRPr sz="1600"/>
            </a:lvl5pPr>
            <a:lvl6pPr indent="-330200" lvl="5" marL="2743200" rtl="0" algn="ctr">
              <a:spcBef>
                <a:spcPts val="400"/>
              </a:spcBef>
              <a:spcAft>
                <a:spcPts val="0"/>
              </a:spcAft>
              <a:buSzPts val="1600"/>
              <a:buChar char="•"/>
              <a:defRPr sz="1600"/>
            </a:lvl6pPr>
            <a:lvl7pPr indent="-330200" lvl="6" marL="3200400" rtl="0" algn="ctr">
              <a:spcBef>
                <a:spcPts val="400"/>
              </a:spcBef>
              <a:spcAft>
                <a:spcPts val="0"/>
              </a:spcAft>
              <a:buSzPts val="1600"/>
              <a:buChar char="•"/>
              <a:defRPr sz="1600"/>
            </a:lvl7pPr>
            <a:lvl8pPr indent="-330200" lvl="7" marL="3657600" rtl="0" algn="ctr">
              <a:spcBef>
                <a:spcPts val="400"/>
              </a:spcBef>
              <a:spcAft>
                <a:spcPts val="0"/>
              </a:spcAft>
              <a:buSzPts val="1600"/>
              <a:buChar char="•"/>
              <a:defRPr sz="1600"/>
            </a:lvl8pPr>
            <a:lvl9pPr indent="-330200" lvl="8" marL="4114800" rtl="0" algn="ctr">
              <a:spcBef>
                <a:spcPts val="400"/>
              </a:spcBef>
              <a:spcAft>
                <a:spcPts val="0"/>
              </a:spcAft>
              <a:buSzPts val="1600"/>
              <a:buChar char="•"/>
              <a:defRPr sz="1600"/>
            </a:lvl9pPr>
          </a:lstStyle>
          <a:p/>
        </p:txBody>
      </p:sp>
      <p:sp>
        <p:nvSpPr>
          <p:cNvPr id="44" name="Google Shape;44;p5"/>
          <p:cNvSpPr txBox="1"/>
          <p:nvPr>
            <p:ph idx="3" type="body"/>
          </p:nvPr>
        </p:nvSpPr>
        <p:spPr>
          <a:xfrm>
            <a:off x="7522350" y="423575"/>
            <a:ext cx="1392900" cy="246000"/>
          </a:xfrm>
          <a:prstGeom prst="rect">
            <a:avLst/>
          </a:prstGeom>
        </p:spPr>
        <p:txBody>
          <a:bodyPr anchorCtr="0" anchor="t" bIns="0" lIns="0" spcFirstLastPara="1" rIns="0" wrap="square" tIns="0">
            <a:noAutofit/>
          </a:bodyPr>
          <a:lstStyle>
            <a:lvl1pPr indent="-330200" lvl="0" marL="457200" rtl="0" algn="ctr">
              <a:spcBef>
                <a:spcPts val="640"/>
              </a:spcBef>
              <a:spcAft>
                <a:spcPts val="0"/>
              </a:spcAft>
              <a:buSzPts val="1600"/>
              <a:buChar char="•"/>
              <a:defRPr b="0" sz="1600"/>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a:lvl4pPr>
            <a:lvl5pPr indent="-330200" lvl="4" marL="2286000" rtl="0" algn="ctr">
              <a:spcBef>
                <a:spcPts val="400"/>
              </a:spcBef>
              <a:spcAft>
                <a:spcPts val="0"/>
              </a:spcAft>
              <a:buSzPts val="1600"/>
              <a:buChar char="»"/>
              <a:defRPr sz="1600"/>
            </a:lvl5pPr>
            <a:lvl6pPr indent="-330200" lvl="5" marL="2743200" rtl="0" algn="ctr">
              <a:spcBef>
                <a:spcPts val="400"/>
              </a:spcBef>
              <a:spcAft>
                <a:spcPts val="0"/>
              </a:spcAft>
              <a:buSzPts val="1600"/>
              <a:buChar char="•"/>
              <a:defRPr sz="1600"/>
            </a:lvl6pPr>
            <a:lvl7pPr indent="-330200" lvl="6" marL="3200400" rtl="0" algn="ctr">
              <a:spcBef>
                <a:spcPts val="400"/>
              </a:spcBef>
              <a:spcAft>
                <a:spcPts val="0"/>
              </a:spcAft>
              <a:buSzPts val="1600"/>
              <a:buChar char="•"/>
              <a:defRPr sz="1600"/>
            </a:lvl7pPr>
            <a:lvl8pPr indent="-330200" lvl="7" marL="3657600" rtl="0" algn="ctr">
              <a:spcBef>
                <a:spcPts val="400"/>
              </a:spcBef>
              <a:spcAft>
                <a:spcPts val="0"/>
              </a:spcAft>
              <a:buSzPts val="1600"/>
              <a:buChar char="•"/>
              <a:defRPr sz="1600"/>
            </a:lvl8pPr>
            <a:lvl9pPr indent="-330200" lvl="8" marL="4114800" rtl="0" algn="ctr">
              <a:spcBef>
                <a:spcPts val="400"/>
              </a:spcBef>
              <a:spcAft>
                <a:spcPts val="0"/>
              </a:spcAft>
              <a:buSzPts val="1600"/>
              <a:buChar char="•"/>
              <a:defRPr sz="1600"/>
            </a:lvl9pPr>
          </a:lstStyle>
          <a:p/>
        </p:txBody>
      </p:sp>
      <p:sp>
        <p:nvSpPr>
          <p:cNvPr id="45" name="Google Shape;45;p5"/>
          <p:cNvSpPr txBox="1"/>
          <p:nvPr>
            <p:ph idx="4" type="body"/>
          </p:nvPr>
        </p:nvSpPr>
        <p:spPr>
          <a:xfrm>
            <a:off x="9242000" y="423575"/>
            <a:ext cx="1392900" cy="246000"/>
          </a:xfrm>
          <a:prstGeom prst="rect">
            <a:avLst/>
          </a:prstGeom>
        </p:spPr>
        <p:txBody>
          <a:bodyPr anchorCtr="0" anchor="t" bIns="0" lIns="0" spcFirstLastPara="1" rIns="0" wrap="square" tIns="0">
            <a:noAutofit/>
          </a:bodyPr>
          <a:lstStyle>
            <a:lvl1pPr indent="-330200" lvl="0" marL="457200" rtl="0" algn="ctr">
              <a:spcBef>
                <a:spcPts val="640"/>
              </a:spcBef>
              <a:spcAft>
                <a:spcPts val="0"/>
              </a:spcAft>
              <a:buSzPts val="1600"/>
              <a:buChar char="•"/>
              <a:defRPr b="0" sz="1600"/>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a:lvl4pPr>
            <a:lvl5pPr indent="-330200" lvl="4" marL="2286000" rtl="0" algn="ctr">
              <a:spcBef>
                <a:spcPts val="400"/>
              </a:spcBef>
              <a:spcAft>
                <a:spcPts val="0"/>
              </a:spcAft>
              <a:buSzPts val="1600"/>
              <a:buChar char="»"/>
              <a:defRPr sz="1600"/>
            </a:lvl5pPr>
            <a:lvl6pPr indent="-330200" lvl="5" marL="2743200" rtl="0" algn="ctr">
              <a:spcBef>
                <a:spcPts val="400"/>
              </a:spcBef>
              <a:spcAft>
                <a:spcPts val="0"/>
              </a:spcAft>
              <a:buSzPts val="1600"/>
              <a:buChar char="•"/>
              <a:defRPr sz="1600"/>
            </a:lvl6pPr>
            <a:lvl7pPr indent="-330200" lvl="6" marL="3200400" rtl="0" algn="ctr">
              <a:spcBef>
                <a:spcPts val="400"/>
              </a:spcBef>
              <a:spcAft>
                <a:spcPts val="0"/>
              </a:spcAft>
              <a:buSzPts val="1600"/>
              <a:buChar char="•"/>
              <a:defRPr sz="1600"/>
            </a:lvl7pPr>
            <a:lvl8pPr indent="-330200" lvl="7" marL="3657600" rtl="0" algn="ctr">
              <a:spcBef>
                <a:spcPts val="400"/>
              </a:spcBef>
              <a:spcAft>
                <a:spcPts val="0"/>
              </a:spcAft>
              <a:buSzPts val="1600"/>
              <a:buChar char="•"/>
              <a:defRPr sz="1600"/>
            </a:lvl8pPr>
            <a:lvl9pPr indent="-330200" lvl="8" marL="4114800" rtl="0" algn="ctr">
              <a:spcBef>
                <a:spcPts val="400"/>
              </a:spcBef>
              <a:spcAft>
                <a:spcPts val="0"/>
              </a:spcAft>
              <a:buSzPts val="1600"/>
              <a:buChar char="•"/>
              <a:defRPr sz="1600"/>
            </a:lvl9pPr>
          </a:lstStyle>
          <a:p/>
        </p:txBody>
      </p:sp>
      <p:sp>
        <p:nvSpPr>
          <p:cNvPr id="46" name="Google Shape;46;p5"/>
          <p:cNvSpPr txBox="1"/>
          <p:nvPr>
            <p:ph idx="5" type="body"/>
          </p:nvPr>
        </p:nvSpPr>
        <p:spPr>
          <a:xfrm>
            <a:off x="10961650" y="423575"/>
            <a:ext cx="1392900" cy="246000"/>
          </a:xfrm>
          <a:prstGeom prst="rect">
            <a:avLst/>
          </a:prstGeom>
        </p:spPr>
        <p:txBody>
          <a:bodyPr anchorCtr="0" anchor="t" bIns="0" lIns="0" spcFirstLastPara="1" rIns="0" wrap="square" tIns="0">
            <a:noAutofit/>
          </a:bodyPr>
          <a:lstStyle>
            <a:lvl1pPr indent="-330200" lvl="0" marL="457200" rtl="0" algn="ctr">
              <a:spcBef>
                <a:spcPts val="640"/>
              </a:spcBef>
              <a:spcAft>
                <a:spcPts val="0"/>
              </a:spcAft>
              <a:buSzPts val="1600"/>
              <a:buChar char="•"/>
              <a:defRPr b="0" sz="1600"/>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a:lvl4pPr>
            <a:lvl5pPr indent="-330200" lvl="4" marL="2286000" rtl="0" algn="ctr">
              <a:spcBef>
                <a:spcPts val="400"/>
              </a:spcBef>
              <a:spcAft>
                <a:spcPts val="0"/>
              </a:spcAft>
              <a:buSzPts val="1600"/>
              <a:buChar char="»"/>
              <a:defRPr sz="1600"/>
            </a:lvl5pPr>
            <a:lvl6pPr indent="-330200" lvl="5" marL="2743200" rtl="0" algn="ctr">
              <a:spcBef>
                <a:spcPts val="400"/>
              </a:spcBef>
              <a:spcAft>
                <a:spcPts val="0"/>
              </a:spcAft>
              <a:buSzPts val="1600"/>
              <a:buChar char="•"/>
              <a:defRPr sz="1600"/>
            </a:lvl6pPr>
            <a:lvl7pPr indent="-330200" lvl="6" marL="3200400" rtl="0" algn="ctr">
              <a:spcBef>
                <a:spcPts val="400"/>
              </a:spcBef>
              <a:spcAft>
                <a:spcPts val="0"/>
              </a:spcAft>
              <a:buSzPts val="1600"/>
              <a:buChar char="•"/>
              <a:defRPr sz="1600"/>
            </a:lvl7pPr>
            <a:lvl8pPr indent="-330200" lvl="7" marL="3657600" rtl="0" algn="ctr">
              <a:spcBef>
                <a:spcPts val="400"/>
              </a:spcBef>
              <a:spcAft>
                <a:spcPts val="0"/>
              </a:spcAft>
              <a:buSzPts val="1600"/>
              <a:buChar char="•"/>
              <a:defRPr sz="1600"/>
            </a:lvl8pPr>
            <a:lvl9pPr indent="-330200" lvl="8" marL="4114800" rtl="0" algn="ctr">
              <a:spcBef>
                <a:spcPts val="400"/>
              </a:spcBef>
              <a:spcAft>
                <a:spcPts val="0"/>
              </a:spcAft>
              <a:buSzPts val="1600"/>
              <a:buChar char="•"/>
              <a:defRPr sz="1600"/>
            </a:lvl9pPr>
          </a:lstStyle>
          <a:p/>
        </p:txBody>
      </p:sp>
      <p:sp>
        <p:nvSpPr>
          <p:cNvPr id="47" name="Google Shape;47;p5"/>
          <p:cNvSpPr txBox="1"/>
          <p:nvPr>
            <p:ph idx="6" type="body"/>
          </p:nvPr>
        </p:nvSpPr>
        <p:spPr>
          <a:xfrm>
            <a:off x="15047250" y="423575"/>
            <a:ext cx="2212200" cy="246000"/>
          </a:xfrm>
          <a:prstGeom prst="rect">
            <a:avLst/>
          </a:prstGeom>
        </p:spPr>
        <p:txBody>
          <a:bodyPr anchorCtr="0" anchor="t" bIns="0" lIns="0" spcFirstLastPara="1" rIns="0" wrap="square" tIns="0">
            <a:noAutofit/>
          </a:bodyPr>
          <a:lstStyle>
            <a:lvl1pPr indent="-330200" lvl="0" marL="457200" rtl="0" algn="r">
              <a:spcBef>
                <a:spcPts val="640"/>
              </a:spcBef>
              <a:spcAft>
                <a:spcPts val="0"/>
              </a:spcAft>
              <a:buSzPts val="1600"/>
              <a:buChar char="•"/>
              <a:defRPr b="0" sz="1600"/>
            </a:lvl1pPr>
            <a:lvl2pPr indent="-330200" lvl="1" marL="914400" rtl="0" algn="r">
              <a:spcBef>
                <a:spcPts val="560"/>
              </a:spcBef>
              <a:spcAft>
                <a:spcPts val="0"/>
              </a:spcAft>
              <a:buSzPts val="1600"/>
              <a:buChar char="–"/>
              <a:defRPr b="0" sz="1600"/>
            </a:lvl2pPr>
            <a:lvl3pPr indent="-330200" lvl="2" marL="1371600" rtl="0" algn="r">
              <a:spcBef>
                <a:spcPts val="480"/>
              </a:spcBef>
              <a:spcAft>
                <a:spcPts val="0"/>
              </a:spcAft>
              <a:buSzPts val="1600"/>
              <a:buChar char="•"/>
              <a:defRPr sz="1600"/>
            </a:lvl3pPr>
            <a:lvl4pPr indent="-330200" lvl="3" marL="1828800" rtl="0" algn="r">
              <a:spcBef>
                <a:spcPts val="400"/>
              </a:spcBef>
              <a:spcAft>
                <a:spcPts val="0"/>
              </a:spcAft>
              <a:buSzPts val="1600"/>
              <a:buChar char="–"/>
              <a:defRPr/>
            </a:lvl4pPr>
            <a:lvl5pPr indent="-330200" lvl="4" marL="2286000" rtl="0" algn="r">
              <a:spcBef>
                <a:spcPts val="400"/>
              </a:spcBef>
              <a:spcAft>
                <a:spcPts val="0"/>
              </a:spcAft>
              <a:buSzPts val="1600"/>
              <a:buChar char="»"/>
              <a:defRPr sz="1600"/>
            </a:lvl5pPr>
            <a:lvl6pPr indent="-330200" lvl="5" marL="2743200" rtl="0" algn="r">
              <a:spcBef>
                <a:spcPts val="400"/>
              </a:spcBef>
              <a:spcAft>
                <a:spcPts val="0"/>
              </a:spcAft>
              <a:buSzPts val="1600"/>
              <a:buChar char="•"/>
              <a:defRPr sz="1600"/>
            </a:lvl6pPr>
            <a:lvl7pPr indent="-330200" lvl="6" marL="3200400" rtl="0" algn="r">
              <a:spcBef>
                <a:spcPts val="400"/>
              </a:spcBef>
              <a:spcAft>
                <a:spcPts val="0"/>
              </a:spcAft>
              <a:buSzPts val="1600"/>
              <a:buChar char="•"/>
              <a:defRPr sz="1600"/>
            </a:lvl7pPr>
            <a:lvl8pPr indent="-330200" lvl="7" marL="3657600" rtl="0" algn="r">
              <a:spcBef>
                <a:spcPts val="400"/>
              </a:spcBef>
              <a:spcAft>
                <a:spcPts val="0"/>
              </a:spcAft>
              <a:buSzPts val="1600"/>
              <a:buChar char="•"/>
              <a:defRPr sz="1600"/>
            </a:lvl8pPr>
            <a:lvl9pPr indent="-330200" lvl="8" marL="4114800" rtl="0" algn="r">
              <a:spcBef>
                <a:spcPts val="400"/>
              </a:spcBef>
              <a:spcAft>
                <a:spcPts val="0"/>
              </a:spcAft>
              <a:buSzPts val="1600"/>
              <a:buChar char="•"/>
              <a:defRPr sz="1600"/>
            </a:lvl9pPr>
          </a:lstStyle>
          <a:p/>
        </p:txBody>
      </p:sp>
      <p:sp>
        <p:nvSpPr>
          <p:cNvPr id="48" name="Google Shape;48;p5"/>
          <p:cNvSpPr txBox="1"/>
          <p:nvPr>
            <p:ph idx="7" type="body"/>
          </p:nvPr>
        </p:nvSpPr>
        <p:spPr>
          <a:xfrm>
            <a:off x="9157450" y="2400300"/>
            <a:ext cx="8115300" cy="5748600"/>
          </a:xfrm>
          <a:prstGeom prst="rect">
            <a:avLst/>
          </a:prstGeom>
        </p:spPr>
        <p:txBody>
          <a:bodyPr anchorCtr="0" anchor="t" bIns="0" lIns="0" spcFirstLastPara="1" rIns="0" wrap="square" tIns="0">
            <a:noAutofit/>
          </a:bodyPr>
          <a:lstStyle>
            <a:lvl1pPr indent="-342900" lvl="0" marL="457200">
              <a:spcBef>
                <a:spcPts val="640"/>
              </a:spcBef>
              <a:spcAft>
                <a:spcPts val="0"/>
              </a:spcAft>
              <a:buSzPts val="1800"/>
              <a:buChar char="•"/>
              <a:defRPr b="0" sz="1800"/>
            </a:lvl1pPr>
            <a:lvl2pPr indent="-342900" lvl="1" marL="914400">
              <a:spcBef>
                <a:spcPts val="560"/>
              </a:spcBef>
              <a:spcAft>
                <a:spcPts val="0"/>
              </a:spcAft>
              <a:buSzPts val="1800"/>
              <a:buChar char="–"/>
              <a:defRPr b="0" sz="1800"/>
            </a:lvl2pPr>
            <a:lvl3pPr indent="-342900" lvl="2" marL="1371600">
              <a:spcBef>
                <a:spcPts val="480"/>
              </a:spcBef>
              <a:spcAft>
                <a:spcPts val="0"/>
              </a:spcAft>
              <a:buSzPts val="1800"/>
              <a:buChar char="•"/>
              <a:defRPr/>
            </a:lvl3pPr>
            <a:lvl4pPr indent="-342900" lvl="3" marL="1828800">
              <a:spcBef>
                <a:spcPts val="400"/>
              </a:spcBef>
              <a:spcAft>
                <a:spcPts val="0"/>
              </a:spcAft>
              <a:buSzPts val="1800"/>
              <a:buChar char="–"/>
              <a:defRPr sz="1800"/>
            </a:lvl4pPr>
            <a:lvl5pPr indent="-342900" lvl="4" marL="2286000">
              <a:spcBef>
                <a:spcPts val="400"/>
              </a:spcBef>
              <a:spcAft>
                <a:spcPts val="0"/>
              </a:spcAft>
              <a:buSzPts val="1800"/>
              <a:buChar char="»"/>
              <a:defRPr sz="1800"/>
            </a:lvl5pPr>
            <a:lvl6pPr indent="-342900" lvl="5" marL="2743200">
              <a:spcBef>
                <a:spcPts val="400"/>
              </a:spcBef>
              <a:spcAft>
                <a:spcPts val="0"/>
              </a:spcAft>
              <a:buSzPts val="1800"/>
              <a:buChar char="•"/>
              <a:defRPr sz="1800"/>
            </a:lvl6pPr>
            <a:lvl7pPr indent="-342900" lvl="6" marL="3200400">
              <a:spcBef>
                <a:spcPts val="400"/>
              </a:spcBef>
              <a:spcAft>
                <a:spcPts val="0"/>
              </a:spcAft>
              <a:buSzPts val="1800"/>
              <a:buChar char="•"/>
              <a:defRPr sz="1800"/>
            </a:lvl7pPr>
            <a:lvl8pPr indent="-342900" lvl="7" marL="3657600">
              <a:spcBef>
                <a:spcPts val="400"/>
              </a:spcBef>
              <a:spcAft>
                <a:spcPts val="0"/>
              </a:spcAft>
              <a:buSzPts val="1800"/>
              <a:buChar char="•"/>
              <a:defRPr sz="1800"/>
            </a:lvl8pPr>
            <a:lvl9pPr indent="-342900" lvl="8" marL="4114800">
              <a:spcBef>
                <a:spcPts val="400"/>
              </a:spcBef>
              <a:spcAft>
                <a:spcPts val="0"/>
              </a:spcAft>
              <a:buSzPts val="1800"/>
              <a:buChar char="•"/>
              <a:defRPr sz="1800"/>
            </a:lvl9pPr>
          </a:lstStyle>
          <a:p/>
        </p:txBody>
      </p:sp>
      <p:sp>
        <p:nvSpPr>
          <p:cNvPr id="49" name="Google Shape;49;p5"/>
          <p:cNvSpPr txBox="1"/>
          <p:nvPr>
            <p:ph idx="8" type="subTitle"/>
          </p:nvPr>
        </p:nvSpPr>
        <p:spPr>
          <a:xfrm>
            <a:off x="9184350" y="1165400"/>
            <a:ext cx="8115300" cy="1226100"/>
          </a:xfrm>
          <a:prstGeom prst="rect">
            <a:avLst/>
          </a:prstGeom>
        </p:spPr>
        <p:txBody>
          <a:bodyPr anchorCtr="0" anchor="t" bIns="0" lIns="0" spcFirstLastPara="1" rIns="0" wrap="square" tIns="0">
            <a:noAutofit/>
          </a:bodyPr>
          <a:lstStyle>
            <a:lvl1pPr lvl="0" rtl="0">
              <a:spcBef>
                <a:spcPts val="640"/>
              </a:spcBef>
              <a:spcAft>
                <a:spcPts val="0"/>
              </a:spcAft>
              <a:buSzPts val="7200"/>
              <a:buNone/>
              <a:defRPr/>
            </a:lvl1pPr>
            <a:lvl2pPr lvl="1" rtl="0">
              <a:spcBef>
                <a:spcPts val="560"/>
              </a:spcBef>
              <a:spcAft>
                <a:spcPts val="0"/>
              </a:spcAft>
              <a:buSzPts val="2800"/>
              <a:buNone/>
              <a:defRPr/>
            </a:lvl2pPr>
            <a:lvl3pPr lvl="2" rtl="0">
              <a:spcBef>
                <a:spcPts val="480"/>
              </a:spcBef>
              <a:spcAft>
                <a:spcPts val="0"/>
              </a:spcAft>
              <a:buSzPts val="1800"/>
              <a:buNone/>
              <a:defRPr/>
            </a:lvl3pPr>
            <a:lvl4pPr lvl="3" rtl="0">
              <a:spcBef>
                <a:spcPts val="400"/>
              </a:spcBef>
              <a:spcAft>
                <a:spcPts val="0"/>
              </a:spcAft>
              <a:buSzPts val="1600"/>
              <a:buNone/>
              <a:defRPr/>
            </a:lvl4pPr>
            <a:lvl5pPr lvl="4" rtl="0">
              <a:spcBef>
                <a:spcPts val="400"/>
              </a:spcBef>
              <a:spcAft>
                <a:spcPts val="0"/>
              </a:spcAft>
              <a:buSzPts val="1400"/>
              <a:buNone/>
              <a:defRPr/>
            </a:lvl5pPr>
            <a:lvl6pPr lvl="5" rtl="0">
              <a:spcBef>
                <a:spcPts val="400"/>
              </a:spcBef>
              <a:spcAft>
                <a:spcPts val="0"/>
              </a:spcAft>
              <a:buSzPts val="14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p:txBody>
      </p:sp>
      <p:sp>
        <p:nvSpPr>
          <p:cNvPr id="50" name="Google Shape;50;p5"/>
          <p:cNvSpPr/>
          <p:nvPr>
            <p:ph idx="9" type="pic"/>
          </p:nvPr>
        </p:nvSpPr>
        <p:spPr>
          <a:xfrm>
            <a:off x="1028704" y="1028696"/>
            <a:ext cx="7788300" cy="6405900"/>
          </a:xfrm>
          <a:prstGeom prst="rect">
            <a:avLst/>
          </a:prstGeom>
          <a:noFill/>
          <a:ln>
            <a:noFill/>
          </a:ln>
        </p:spPr>
      </p:sp>
      <p:sp>
        <p:nvSpPr>
          <p:cNvPr id="51" name="Google Shape;51;p5"/>
          <p:cNvSpPr/>
          <p:nvPr>
            <p:ph idx="13" type="pic"/>
          </p:nvPr>
        </p:nvSpPr>
        <p:spPr>
          <a:xfrm>
            <a:off x="1028800" y="7625400"/>
            <a:ext cx="2392500" cy="1632900"/>
          </a:xfrm>
          <a:prstGeom prst="rect">
            <a:avLst/>
          </a:prstGeom>
          <a:noFill/>
          <a:ln>
            <a:noFill/>
          </a:ln>
        </p:spPr>
      </p:sp>
      <p:sp>
        <p:nvSpPr>
          <p:cNvPr id="52" name="Google Shape;52;p5"/>
          <p:cNvSpPr/>
          <p:nvPr>
            <p:ph idx="14" type="pic"/>
          </p:nvPr>
        </p:nvSpPr>
        <p:spPr>
          <a:xfrm>
            <a:off x="3736975" y="7625400"/>
            <a:ext cx="2392500" cy="1632900"/>
          </a:xfrm>
          <a:prstGeom prst="rect">
            <a:avLst/>
          </a:prstGeom>
          <a:noFill/>
          <a:ln>
            <a:noFill/>
          </a:ln>
        </p:spPr>
      </p:sp>
      <p:sp>
        <p:nvSpPr>
          <p:cNvPr id="53" name="Google Shape;53;p5"/>
          <p:cNvSpPr/>
          <p:nvPr>
            <p:ph idx="15" type="pic"/>
          </p:nvPr>
        </p:nvSpPr>
        <p:spPr>
          <a:xfrm>
            <a:off x="6440488" y="7625400"/>
            <a:ext cx="2392500" cy="16329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type="twoObj">
  <p:cSld name="TWO_OBJECTS">
    <p:spTree>
      <p:nvGrpSpPr>
        <p:cNvPr id="54" name="Shape 54"/>
        <p:cNvGrpSpPr/>
        <p:nvPr/>
      </p:nvGrpSpPr>
      <p:grpSpPr>
        <a:xfrm>
          <a:off x="0" y="0"/>
          <a:ext cx="0" cy="0"/>
          <a:chOff x="0" y="0"/>
          <a:chExt cx="0" cy="0"/>
        </a:xfrm>
      </p:grpSpPr>
      <p:sp>
        <p:nvSpPr>
          <p:cNvPr id="55" name="Google Shape;55;p6"/>
          <p:cNvSpPr txBox="1"/>
          <p:nvPr>
            <p:ph idx="1" type="body"/>
          </p:nvPr>
        </p:nvSpPr>
        <p:spPr>
          <a:xfrm>
            <a:off x="1028700" y="423575"/>
            <a:ext cx="1069200" cy="246000"/>
          </a:xfrm>
          <a:prstGeom prst="rect">
            <a:avLst/>
          </a:prstGeom>
        </p:spPr>
        <p:txBody>
          <a:bodyPr anchorCtr="0" anchor="t" bIns="0" lIns="0" spcFirstLastPara="1" rIns="0" wrap="square" tIns="0">
            <a:noAutofit/>
          </a:bodyPr>
          <a:lstStyle>
            <a:lvl1pPr indent="-330200" lvl="0" marL="457200" rtl="0">
              <a:spcBef>
                <a:spcPts val="640"/>
              </a:spcBef>
              <a:spcAft>
                <a:spcPts val="0"/>
              </a:spcAft>
              <a:buClr>
                <a:srgbClr val="3B90C1"/>
              </a:buClr>
              <a:buSzPts val="1600"/>
              <a:buChar char="•"/>
              <a:defRPr sz="1600">
                <a:solidFill>
                  <a:srgbClr val="3B90C1"/>
                </a:solidFill>
              </a:defRPr>
            </a:lvl1pPr>
            <a:lvl2pPr indent="-330200" lvl="1" marL="914400" rtl="0">
              <a:spcBef>
                <a:spcPts val="560"/>
              </a:spcBef>
              <a:spcAft>
                <a:spcPts val="0"/>
              </a:spcAft>
              <a:buClr>
                <a:srgbClr val="3B90C1"/>
              </a:buClr>
              <a:buSzPts val="1600"/>
              <a:buChar char="–"/>
              <a:defRPr sz="1600">
                <a:solidFill>
                  <a:srgbClr val="3B90C1"/>
                </a:solidFill>
              </a:defRPr>
            </a:lvl2pPr>
            <a:lvl3pPr indent="-330200" lvl="2" marL="1371600" rtl="0">
              <a:spcBef>
                <a:spcPts val="480"/>
              </a:spcBef>
              <a:spcAft>
                <a:spcPts val="0"/>
              </a:spcAft>
              <a:buClr>
                <a:srgbClr val="3B90C1"/>
              </a:buClr>
              <a:buSzPts val="1600"/>
              <a:buChar char="•"/>
              <a:defRPr b="1" sz="1600">
                <a:solidFill>
                  <a:srgbClr val="3B90C1"/>
                </a:solidFill>
              </a:defRPr>
            </a:lvl3pPr>
            <a:lvl4pPr indent="-330200" lvl="3" marL="1828800" rtl="0">
              <a:spcBef>
                <a:spcPts val="400"/>
              </a:spcBef>
              <a:spcAft>
                <a:spcPts val="0"/>
              </a:spcAft>
              <a:buClr>
                <a:srgbClr val="3B90C1"/>
              </a:buClr>
              <a:buSzPts val="1600"/>
              <a:buChar char="–"/>
              <a:defRPr b="1">
                <a:solidFill>
                  <a:srgbClr val="3B90C1"/>
                </a:solidFill>
              </a:defRPr>
            </a:lvl4pPr>
            <a:lvl5pPr indent="-330200" lvl="4" marL="2286000" rtl="0">
              <a:spcBef>
                <a:spcPts val="400"/>
              </a:spcBef>
              <a:spcAft>
                <a:spcPts val="0"/>
              </a:spcAft>
              <a:buClr>
                <a:srgbClr val="3B90C1"/>
              </a:buClr>
              <a:buSzPts val="1600"/>
              <a:buChar char="»"/>
              <a:defRPr b="1" sz="1600">
                <a:solidFill>
                  <a:srgbClr val="3B90C1"/>
                </a:solidFill>
              </a:defRPr>
            </a:lvl5pPr>
            <a:lvl6pPr indent="-330200" lvl="5" marL="2743200" rtl="0">
              <a:spcBef>
                <a:spcPts val="400"/>
              </a:spcBef>
              <a:spcAft>
                <a:spcPts val="0"/>
              </a:spcAft>
              <a:buClr>
                <a:srgbClr val="3B90C1"/>
              </a:buClr>
              <a:buSzPts val="1600"/>
              <a:buChar char="•"/>
              <a:defRPr b="1" sz="1600">
                <a:solidFill>
                  <a:srgbClr val="3B90C1"/>
                </a:solidFill>
              </a:defRPr>
            </a:lvl6pPr>
            <a:lvl7pPr indent="-330200" lvl="6" marL="3200400" rtl="0">
              <a:spcBef>
                <a:spcPts val="400"/>
              </a:spcBef>
              <a:spcAft>
                <a:spcPts val="0"/>
              </a:spcAft>
              <a:buClr>
                <a:srgbClr val="3B90C1"/>
              </a:buClr>
              <a:buSzPts val="1600"/>
              <a:buChar char="•"/>
              <a:defRPr b="1" sz="1600">
                <a:solidFill>
                  <a:srgbClr val="3B90C1"/>
                </a:solidFill>
              </a:defRPr>
            </a:lvl7pPr>
            <a:lvl8pPr indent="-330200" lvl="7" marL="3657600" rtl="0">
              <a:spcBef>
                <a:spcPts val="400"/>
              </a:spcBef>
              <a:spcAft>
                <a:spcPts val="0"/>
              </a:spcAft>
              <a:buClr>
                <a:srgbClr val="3B90C1"/>
              </a:buClr>
              <a:buSzPts val="1600"/>
              <a:buChar char="•"/>
              <a:defRPr b="1" sz="1600">
                <a:solidFill>
                  <a:srgbClr val="3B90C1"/>
                </a:solidFill>
              </a:defRPr>
            </a:lvl8pPr>
            <a:lvl9pPr indent="-330200" lvl="8" marL="4114800" rtl="0">
              <a:spcBef>
                <a:spcPts val="400"/>
              </a:spcBef>
              <a:spcAft>
                <a:spcPts val="0"/>
              </a:spcAft>
              <a:buClr>
                <a:srgbClr val="3B90C1"/>
              </a:buClr>
              <a:buSzPts val="1600"/>
              <a:buChar char="•"/>
              <a:defRPr b="1" sz="1600">
                <a:solidFill>
                  <a:srgbClr val="3B90C1"/>
                </a:solidFill>
              </a:defRPr>
            </a:lvl9pPr>
          </a:lstStyle>
          <a:p/>
        </p:txBody>
      </p:sp>
      <p:sp>
        <p:nvSpPr>
          <p:cNvPr id="56" name="Google Shape;56;p6"/>
          <p:cNvSpPr txBox="1"/>
          <p:nvPr>
            <p:ph idx="2" type="body"/>
          </p:nvPr>
        </p:nvSpPr>
        <p:spPr>
          <a:xfrm>
            <a:off x="5904900" y="423575"/>
            <a:ext cx="1069200" cy="246000"/>
          </a:xfrm>
          <a:prstGeom prst="rect">
            <a:avLst/>
          </a:prstGeom>
        </p:spPr>
        <p:txBody>
          <a:bodyPr anchorCtr="0" anchor="t" bIns="0" lIns="0" spcFirstLastPara="1" rIns="0" wrap="square" tIns="0">
            <a:noAutofit/>
          </a:bodyPr>
          <a:lstStyle>
            <a:lvl1pPr indent="-330200" lvl="0" marL="457200" rtl="0" algn="ctr">
              <a:spcBef>
                <a:spcPts val="640"/>
              </a:spcBef>
              <a:spcAft>
                <a:spcPts val="0"/>
              </a:spcAft>
              <a:buSzPts val="1600"/>
              <a:buChar char="•"/>
              <a:defRPr b="0" sz="1600"/>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a:lvl4pPr>
            <a:lvl5pPr indent="-330200" lvl="4" marL="2286000" rtl="0" algn="ctr">
              <a:spcBef>
                <a:spcPts val="400"/>
              </a:spcBef>
              <a:spcAft>
                <a:spcPts val="0"/>
              </a:spcAft>
              <a:buSzPts val="1600"/>
              <a:buChar char="»"/>
              <a:defRPr sz="1600"/>
            </a:lvl5pPr>
            <a:lvl6pPr indent="-330200" lvl="5" marL="2743200" rtl="0" algn="ctr">
              <a:spcBef>
                <a:spcPts val="400"/>
              </a:spcBef>
              <a:spcAft>
                <a:spcPts val="0"/>
              </a:spcAft>
              <a:buSzPts val="1600"/>
              <a:buChar char="•"/>
              <a:defRPr sz="1600"/>
            </a:lvl6pPr>
            <a:lvl7pPr indent="-330200" lvl="6" marL="3200400" rtl="0" algn="ctr">
              <a:spcBef>
                <a:spcPts val="400"/>
              </a:spcBef>
              <a:spcAft>
                <a:spcPts val="0"/>
              </a:spcAft>
              <a:buSzPts val="1600"/>
              <a:buChar char="•"/>
              <a:defRPr sz="1600"/>
            </a:lvl7pPr>
            <a:lvl8pPr indent="-330200" lvl="7" marL="3657600" rtl="0" algn="ctr">
              <a:spcBef>
                <a:spcPts val="400"/>
              </a:spcBef>
              <a:spcAft>
                <a:spcPts val="0"/>
              </a:spcAft>
              <a:buSzPts val="1600"/>
              <a:buChar char="•"/>
              <a:defRPr sz="1600"/>
            </a:lvl8pPr>
            <a:lvl9pPr indent="-330200" lvl="8" marL="4114800" rtl="0" algn="ctr">
              <a:spcBef>
                <a:spcPts val="400"/>
              </a:spcBef>
              <a:spcAft>
                <a:spcPts val="0"/>
              </a:spcAft>
              <a:buSzPts val="1600"/>
              <a:buChar char="•"/>
              <a:defRPr sz="1600"/>
            </a:lvl9pPr>
          </a:lstStyle>
          <a:p/>
        </p:txBody>
      </p:sp>
      <p:sp>
        <p:nvSpPr>
          <p:cNvPr id="57" name="Google Shape;57;p6"/>
          <p:cNvSpPr txBox="1"/>
          <p:nvPr>
            <p:ph idx="3" type="subTitle"/>
          </p:nvPr>
        </p:nvSpPr>
        <p:spPr>
          <a:xfrm>
            <a:off x="1028700" y="1013000"/>
            <a:ext cx="4057800" cy="1226100"/>
          </a:xfrm>
          <a:prstGeom prst="rect">
            <a:avLst/>
          </a:prstGeom>
        </p:spPr>
        <p:txBody>
          <a:bodyPr anchorCtr="0" anchor="t" bIns="0" lIns="0" spcFirstLastPara="1" rIns="0" wrap="square" tIns="0">
            <a:noAutofit/>
          </a:bodyPr>
          <a:lstStyle>
            <a:lvl1pPr lvl="0" rtl="0">
              <a:spcBef>
                <a:spcPts val="640"/>
              </a:spcBef>
              <a:spcAft>
                <a:spcPts val="0"/>
              </a:spcAft>
              <a:buSzPts val="7200"/>
              <a:buNone/>
              <a:defRPr/>
            </a:lvl1pPr>
            <a:lvl2pPr lvl="1" rtl="0">
              <a:spcBef>
                <a:spcPts val="560"/>
              </a:spcBef>
              <a:spcAft>
                <a:spcPts val="0"/>
              </a:spcAft>
              <a:buSzPts val="2800"/>
              <a:buNone/>
              <a:defRPr/>
            </a:lvl2pPr>
            <a:lvl3pPr lvl="2" rtl="0">
              <a:spcBef>
                <a:spcPts val="480"/>
              </a:spcBef>
              <a:spcAft>
                <a:spcPts val="0"/>
              </a:spcAft>
              <a:buSzPts val="1800"/>
              <a:buNone/>
              <a:defRPr/>
            </a:lvl3pPr>
            <a:lvl4pPr lvl="3" rtl="0">
              <a:spcBef>
                <a:spcPts val="400"/>
              </a:spcBef>
              <a:spcAft>
                <a:spcPts val="0"/>
              </a:spcAft>
              <a:buSzPts val="1600"/>
              <a:buNone/>
              <a:defRPr/>
            </a:lvl4pPr>
            <a:lvl5pPr lvl="4" rtl="0">
              <a:spcBef>
                <a:spcPts val="400"/>
              </a:spcBef>
              <a:spcAft>
                <a:spcPts val="0"/>
              </a:spcAft>
              <a:buSzPts val="1400"/>
              <a:buNone/>
              <a:defRPr/>
            </a:lvl5pPr>
            <a:lvl6pPr lvl="5" rtl="0">
              <a:spcBef>
                <a:spcPts val="400"/>
              </a:spcBef>
              <a:spcAft>
                <a:spcPts val="0"/>
              </a:spcAft>
              <a:buSzPts val="14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p:txBody>
      </p:sp>
      <p:sp>
        <p:nvSpPr>
          <p:cNvPr id="58" name="Google Shape;58;p6"/>
          <p:cNvSpPr txBox="1"/>
          <p:nvPr>
            <p:ph idx="4" type="body"/>
          </p:nvPr>
        </p:nvSpPr>
        <p:spPr>
          <a:xfrm>
            <a:off x="7522350" y="423575"/>
            <a:ext cx="1392900" cy="246000"/>
          </a:xfrm>
          <a:prstGeom prst="rect">
            <a:avLst/>
          </a:prstGeom>
        </p:spPr>
        <p:txBody>
          <a:bodyPr anchorCtr="0" anchor="t" bIns="0" lIns="0" spcFirstLastPara="1" rIns="0" wrap="square" tIns="0">
            <a:noAutofit/>
          </a:bodyPr>
          <a:lstStyle>
            <a:lvl1pPr indent="-330200" lvl="0" marL="457200" rtl="0" algn="ctr">
              <a:spcBef>
                <a:spcPts val="640"/>
              </a:spcBef>
              <a:spcAft>
                <a:spcPts val="0"/>
              </a:spcAft>
              <a:buSzPts val="1600"/>
              <a:buChar char="•"/>
              <a:defRPr b="0" sz="1600"/>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a:lvl4pPr>
            <a:lvl5pPr indent="-330200" lvl="4" marL="2286000" rtl="0" algn="ctr">
              <a:spcBef>
                <a:spcPts val="400"/>
              </a:spcBef>
              <a:spcAft>
                <a:spcPts val="0"/>
              </a:spcAft>
              <a:buSzPts val="1600"/>
              <a:buChar char="»"/>
              <a:defRPr sz="1600"/>
            </a:lvl5pPr>
            <a:lvl6pPr indent="-330200" lvl="5" marL="2743200" rtl="0" algn="ctr">
              <a:spcBef>
                <a:spcPts val="400"/>
              </a:spcBef>
              <a:spcAft>
                <a:spcPts val="0"/>
              </a:spcAft>
              <a:buSzPts val="1600"/>
              <a:buChar char="•"/>
              <a:defRPr sz="1600"/>
            </a:lvl6pPr>
            <a:lvl7pPr indent="-330200" lvl="6" marL="3200400" rtl="0" algn="ctr">
              <a:spcBef>
                <a:spcPts val="400"/>
              </a:spcBef>
              <a:spcAft>
                <a:spcPts val="0"/>
              </a:spcAft>
              <a:buSzPts val="1600"/>
              <a:buChar char="•"/>
              <a:defRPr sz="1600"/>
            </a:lvl7pPr>
            <a:lvl8pPr indent="-330200" lvl="7" marL="3657600" rtl="0" algn="ctr">
              <a:spcBef>
                <a:spcPts val="400"/>
              </a:spcBef>
              <a:spcAft>
                <a:spcPts val="0"/>
              </a:spcAft>
              <a:buSzPts val="1600"/>
              <a:buChar char="•"/>
              <a:defRPr sz="1600"/>
            </a:lvl8pPr>
            <a:lvl9pPr indent="-330200" lvl="8" marL="4114800" rtl="0" algn="ctr">
              <a:spcBef>
                <a:spcPts val="400"/>
              </a:spcBef>
              <a:spcAft>
                <a:spcPts val="0"/>
              </a:spcAft>
              <a:buSzPts val="1600"/>
              <a:buChar char="•"/>
              <a:defRPr sz="1600"/>
            </a:lvl9pPr>
          </a:lstStyle>
          <a:p/>
        </p:txBody>
      </p:sp>
      <p:sp>
        <p:nvSpPr>
          <p:cNvPr id="59" name="Google Shape;59;p6"/>
          <p:cNvSpPr txBox="1"/>
          <p:nvPr>
            <p:ph idx="5" type="body"/>
          </p:nvPr>
        </p:nvSpPr>
        <p:spPr>
          <a:xfrm>
            <a:off x="9242000" y="423575"/>
            <a:ext cx="1392900" cy="246000"/>
          </a:xfrm>
          <a:prstGeom prst="rect">
            <a:avLst/>
          </a:prstGeom>
        </p:spPr>
        <p:txBody>
          <a:bodyPr anchorCtr="0" anchor="t" bIns="0" lIns="0" spcFirstLastPara="1" rIns="0" wrap="square" tIns="0">
            <a:noAutofit/>
          </a:bodyPr>
          <a:lstStyle>
            <a:lvl1pPr indent="-330200" lvl="0" marL="457200" rtl="0" algn="ctr">
              <a:spcBef>
                <a:spcPts val="640"/>
              </a:spcBef>
              <a:spcAft>
                <a:spcPts val="0"/>
              </a:spcAft>
              <a:buSzPts val="1600"/>
              <a:buChar char="•"/>
              <a:defRPr b="0" sz="1600"/>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a:lvl4pPr>
            <a:lvl5pPr indent="-330200" lvl="4" marL="2286000" rtl="0" algn="ctr">
              <a:spcBef>
                <a:spcPts val="400"/>
              </a:spcBef>
              <a:spcAft>
                <a:spcPts val="0"/>
              </a:spcAft>
              <a:buSzPts val="1600"/>
              <a:buChar char="»"/>
              <a:defRPr sz="1600"/>
            </a:lvl5pPr>
            <a:lvl6pPr indent="-330200" lvl="5" marL="2743200" rtl="0" algn="ctr">
              <a:spcBef>
                <a:spcPts val="400"/>
              </a:spcBef>
              <a:spcAft>
                <a:spcPts val="0"/>
              </a:spcAft>
              <a:buSzPts val="1600"/>
              <a:buChar char="•"/>
              <a:defRPr sz="1600"/>
            </a:lvl6pPr>
            <a:lvl7pPr indent="-330200" lvl="6" marL="3200400" rtl="0" algn="ctr">
              <a:spcBef>
                <a:spcPts val="400"/>
              </a:spcBef>
              <a:spcAft>
                <a:spcPts val="0"/>
              </a:spcAft>
              <a:buSzPts val="1600"/>
              <a:buChar char="•"/>
              <a:defRPr sz="1600"/>
            </a:lvl7pPr>
            <a:lvl8pPr indent="-330200" lvl="7" marL="3657600" rtl="0" algn="ctr">
              <a:spcBef>
                <a:spcPts val="400"/>
              </a:spcBef>
              <a:spcAft>
                <a:spcPts val="0"/>
              </a:spcAft>
              <a:buSzPts val="1600"/>
              <a:buChar char="•"/>
              <a:defRPr sz="1600"/>
            </a:lvl8pPr>
            <a:lvl9pPr indent="-330200" lvl="8" marL="4114800" rtl="0" algn="ctr">
              <a:spcBef>
                <a:spcPts val="400"/>
              </a:spcBef>
              <a:spcAft>
                <a:spcPts val="0"/>
              </a:spcAft>
              <a:buSzPts val="1600"/>
              <a:buChar char="•"/>
              <a:defRPr sz="1600"/>
            </a:lvl9pPr>
          </a:lstStyle>
          <a:p/>
        </p:txBody>
      </p:sp>
      <p:sp>
        <p:nvSpPr>
          <p:cNvPr id="60" name="Google Shape;60;p6"/>
          <p:cNvSpPr txBox="1"/>
          <p:nvPr>
            <p:ph idx="6" type="body"/>
          </p:nvPr>
        </p:nvSpPr>
        <p:spPr>
          <a:xfrm>
            <a:off x="10961650" y="423575"/>
            <a:ext cx="1392900" cy="246000"/>
          </a:xfrm>
          <a:prstGeom prst="rect">
            <a:avLst/>
          </a:prstGeom>
        </p:spPr>
        <p:txBody>
          <a:bodyPr anchorCtr="0" anchor="t" bIns="0" lIns="0" spcFirstLastPara="1" rIns="0" wrap="square" tIns="0">
            <a:noAutofit/>
          </a:bodyPr>
          <a:lstStyle>
            <a:lvl1pPr indent="-330200" lvl="0" marL="457200" rtl="0" algn="ctr">
              <a:spcBef>
                <a:spcPts val="640"/>
              </a:spcBef>
              <a:spcAft>
                <a:spcPts val="0"/>
              </a:spcAft>
              <a:buSzPts val="1600"/>
              <a:buChar char="•"/>
              <a:defRPr b="0" sz="1600"/>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a:lvl4pPr>
            <a:lvl5pPr indent="-330200" lvl="4" marL="2286000" rtl="0" algn="ctr">
              <a:spcBef>
                <a:spcPts val="400"/>
              </a:spcBef>
              <a:spcAft>
                <a:spcPts val="0"/>
              </a:spcAft>
              <a:buSzPts val="1600"/>
              <a:buChar char="»"/>
              <a:defRPr sz="1600"/>
            </a:lvl5pPr>
            <a:lvl6pPr indent="-330200" lvl="5" marL="2743200" rtl="0" algn="ctr">
              <a:spcBef>
                <a:spcPts val="400"/>
              </a:spcBef>
              <a:spcAft>
                <a:spcPts val="0"/>
              </a:spcAft>
              <a:buSzPts val="1600"/>
              <a:buChar char="•"/>
              <a:defRPr sz="1600"/>
            </a:lvl6pPr>
            <a:lvl7pPr indent="-330200" lvl="6" marL="3200400" rtl="0" algn="ctr">
              <a:spcBef>
                <a:spcPts val="400"/>
              </a:spcBef>
              <a:spcAft>
                <a:spcPts val="0"/>
              </a:spcAft>
              <a:buSzPts val="1600"/>
              <a:buChar char="•"/>
              <a:defRPr sz="1600"/>
            </a:lvl7pPr>
            <a:lvl8pPr indent="-330200" lvl="7" marL="3657600" rtl="0" algn="ctr">
              <a:spcBef>
                <a:spcPts val="400"/>
              </a:spcBef>
              <a:spcAft>
                <a:spcPts val="0"/>
              </a:spcAft>
              <a:buSzPts val="1600"/>
              <a:buChar char="•"/>
              <a:defRPr sz="1600"/>
            </a:lvl8pPr>
            <a:lvl9pPr indent="-330200" lvl="8" marL="4114800" rtl="0" algn="ctr">
              <a:spcBef>
                <a:spcPts val="400"/>
              </a:spcBef>
              <a:spcAft>
                <a:spcPts val="0"/>
              </a:spcAft>
              <a:buSzPts val="1600"/>
              <a:buChar char="•"/>
              <a:defRPr sz="1600"/>
            </a:lvl9pPr>
          </a:lstStyle>
          <a:p/>
        </p:txBody>
      </p:sp>
      <p:sp>
        <p:nvSpPr>
          <p:cNvPr id="61" name="Google Shape;61;p6"/>
          <p:cNvSpPr txBox="1"/>
          <p:nvPr>
            <p:ph idx="7" type="body"/>
          </p:nvPr>
        </p:nvSpPr>
        <p:spPr>
          <a:xfrm>
            <a:off x="15047250" y="423575"/>
            <a:ext cx="2212200" cy="246000"/>
          </a:xfrm>
          <a:prstGeom prst="rect">
            <a:avLst/>
          </a:prstGeom>
        </p:spPr>
        <p:txBody>
          <a:bodyPr anchorCtr="0" anchor="t" bIns="0" lIns="0" spcFirstLastPara="1" rIns="0" wrap="square" tIns="0">
            <a:noAutofit/>
          </a:bodyPr>
          <a:lstStyle>
            <a:lvl1pPr indent="-330200" lvl="0" marL="457200" rtl="0" algn="r">
              <a:spcBef>
                <a:spcPts val="640"/>
              </a:spcBef>
              <a:spcAft>
                <a:spcPts val="0"/>
              </a:spcAft>
              <a:buSzPts val="1600"/>
              <a:buChar char="•"/>
              <a:defRPr b="0" sz="1600"/>
            </a:lvl1pPr>
            <a:lvl2pPr indent="-330200" lvl="1" marL="914400" rtl="0" algn="r">
              <a:spcBef>
                <a:spcPts val="560"/>
              </a:spcBef>
              <a:spcAft>
                <a:spcPts val="0"/>
              </a:spcAft>
              <a:buSzPts val="1600"/>
              <a:buChar char="–"/>
              <a:defRPr b="0" sz="1600"/>
            </a:lvl2pPr>
            <a:lvl3pPr indent="-330200" lvl="2" marL="1371600" rtl="0" algn="r">
              <a:spcBef>
                <a:spcPts val="480"/>
              </a:spcBef>
              <a:spcAft>
                <a:spcPts val="0"/>
              </a:spcAft>
              <a:buSzPts val="1600"/>
              <a:buChar char="•"/>
              <a:defRPr sz="1600"/>
            </a:lvl3pPr>
            <a:lvl4pPr indent="-330200" lvl="3" marL="1828800" rtl="0" algn="r">
              <a:spcBef>
                <a:spcPts val="400"/>
              </a:spcBef>
              <a:spcAft>
                <a:spcPts val="0"/>
              </a:spcAft>
              <a:buSzPts val="1600"/>
              <a:buChar char="–"/>
              <a:defRPr/>
            </a:lvl4pPr>
            <a:lvl5pPr indent="-330200" lvl="4" marL="2286000" rtl="0" algn="r">
              <a:spcBef>
                <a:spcPts val="400"/>
              </a:spcBef>
              <a:spcAft>
                <a:spcPts val="0"/>
              </a:spcAft>
              <a:buSzPts val="1600"/>
              <a:buChar char="»"/>
              <a:defRPr sz="1600"/>
            </a:lvl5pPr>
            <a:lvl6pPr indent="-330200" lvl="5" marL="2743200" rtl="0" algn="r">
              <a:spcBef>
                <a:spcPts val="400"/>
              </a:spcBef>
              <a:spcAft>
                <a:spcPts val="0"/>
              </a:spcAft>
              <a:buSzPts val="1600"/>
              <a:buChar char="•"/>
              <a:defRPr sz="1600"/>
            </a:lvl6pPr>
            <a:lvl7pPr indent="-330200" lvl="6" marL="3200400" rtl="0" algn="r">
              <a:spcBef>
                <a:spcPts val="400"/>
              </a:spcBef>
              <a:spcAft>
                <a:spcPts val="0"/>
              </a:spcAft>
              <a:buSzPts val="1600"/>
              <a:buChar char="•"/>
              <a:defRPr sz="1600"/>
            </a:lvl7pPr>
            <a:lvl8pPr indent="-330200" lvl="7" marL="3657600" rtl="0" algn="r">
              <a:spcBef>
                <a:spcPts val="400"/>
              </a:spcBef>
              <a:spcAft>
                <a:spcPts val="0"/>
              </a:spcAft>
              <a:buSzPts val="1600"/>
              <a:buChar char="•"/>
              <a:defRPr sz="1600"/>
            </a:lvl8pPr>
            <a:lvl9pPr indent="-330200" lvl="8" marL="4114800" rtl="0" algn="r">
              <a:spcBef>
                <a:spcPts val="400"/>
              </a:spcBef>
              <a:spcAft>
                <a:spcPts val="0"/>
              </a:spcAft>
              <a:buSzPts val="1600"/>
              <a:buChar char="•"/>
              <a:defRPr sz="1600"/>
            </a:lvl9pPr>
          </a:lstStyle>
          <a:p/>
        </p:txBody>
      </p:sp>
      <p:sp>
        <p:nvSpPr>
          <p:cNvPr id="62" name="Google Shape;62;p6"/>
          <p:cNvSpPr/>
          <p:nvPr>
            <p:ph idx="8" type="pic"/>
          </p:nvPr>
        </p:nvSpPr>
        <p:spPr>
          <a:xfrm>
            <a:off x="1013016" y="2682700"/>
            <a:ext cx="4057800" cy="6581100"/>
          </a:xfrm>
          <a:prstGeom prst="rect">
            <a:avLst/>
          </a:prstGeom>
          <a:noFill/>
          <a:ln>
            <a:noFill/>
          </a:ln>
        </p:spPr>
      </p:sp>
      <p:sp>
        <p:nvSpPr>
          <p:cNvPr id="63" name="Google Shape;63;p6"/>
          <p:cNvSpPr/>
          <p:nvPr>
            <p:ph idx="9" type="pic"/>
          </p:nvPr>
        </p:nvSpPr>
        <p:spPr>
          <a:xfrm>
            <a:off x="5511650" y="1013000"/>
            <a:ext cx="6384900" cy="3300300"/>
          </a:xfrm>
          <a:prstGeom prst="rect">
            <a:avLst/>
          </a:prstGeom>
          <a:noFill/>
          <a:ln>
            <a:noFill/>
          </a:ln>
        </p:spPr>
      </p:sp>
      <p:sp>
        <p:nvSpPr>
          <p:cNvPr id="64" name="Google Shape;64;p6"/>
          <p:cNvSpPr/>
          <p:nvPr>
            <p:ph idx="13" type="pic"/>
          </p:nvPr>
        </p:nvSpPr>
        <p:spPr>
          <a:xfrm>
            <a:off x="12354550" y="1036400"/>
            <a:ext cx="4904700" cy="3276900"/>
          </a:xfrm>
          <a:prstGeom prst="rect">
            <a:avLst/>
          </a:prstGeom>
          <a:noFill/>
          <a:ln>
            <a:noFill/>
          </a:ln>
        </p:spPr>
      </p:sp>
      <p:sp>
        <p:nvSpPr>
          <p:cNvPr id="65" name="Google Shape;65;p6"/>
          <p:cNvSpPr/>
          <p:nvPr>
            <p:ph idx="14" type="pic"/>
          </p:nvPr>
        </p:nvSpPr>
        <p:spPr>
          <a:xfrm>
            <a:off x="5511650" y="4703500"/>
            <a:ext cx="4168800" cy="4554900"/>
          </a:xfrm>
          <a:prstGeom prst="rect">
            <a:avLst/>
          </a:prstGeom>
          <a:noFill/>
          <a:ln>
            <a:noFill/>
          </a:ln>
        </p:spPr>
      </p:sp>
      <p:sp>
        <p:nvSpPr>
          <p:cNvPr id="66" name="Google Shape;66;p6"/>
          <p:cNvSpPr/>
          <p:nvPr>
            <p:ph idx="15" type="pic"/>
          </p:nvPr>
        </p:nvSpPr>
        <p:spPr>
          <a:xfrm>
            <a:off x="10105750" y="4703500"/>
            <a:ext cx="7155900" cy="45549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0" lIns="0" spcFirstLastPara="1" rIns="0" wrap="square" tIns="0">
            <a:noAutofit/>
          </a:bodyPr>
          <a:lstStyle>
            <a:lvl1pPr lvl="0" marR="0" rtl="0" algn="ctr">
              <a:spcBef>
                <a:spcPts val="0"/>
              </a:spcBef>
              <a:spcAft>
                <a:spcPts val="0"/>
              </a:spcAft>
              <a:buClr>
                <a:srgbClr val="151318"/>
              </a:buClr>
              <a:buSzPts val="12000"/>
              <a:buFont typeface="Montserrat Black"/>
              <a:buNone/>
              <a:defRPr i="0" sz="12000" u="none" cap="none" strike="noStrike">
                <a:solidFill>
                  <a:srgbClr val="151318"/>
                </a:solidFill>
                <a:latin typeface="Montserrat Black"/>
                <a:ea typeface="Montserrat Black"/>
                <a:cs typeface="Montserrat Black"/>
                <a:sym typeface="Montserrat Black"/>
              </a:defRPr>
            </a:lvl1pPr>
            <a:lvl2pPr lvl="1">
              <a:spcBef>
                <a:spcPts val="0"/>
              </a:spcBef>
              <a:spcAft>
                <a:spcPts val="0"/>
              </a:spcAft>
              <a:buClr>
                <a:srgbClr val="151318"/>
              </a:buClr>
              <a:buSzPts val="1400"/>
              <a:buNone/>
              <a:defRPr sz="1800">
                <a:solidFill>
                  <a:srgbClr val="151318"/>
                </a:solidFill>
              </a:defRPr>
            </a:lvl2pPr>
            <a:lvl3pPr lvl="2">
              <a:spcBef>
                <a:spcPts val="0"/>
              </a:spcBef>
              <a:spcAft>
                <a:spcPts val="0"/>
              </a:spcAft>
              <a:buClr>
                <a:srgbClr val="151318"/>
              </a:buClr>
              <a:buSzPts val="1400"/>
              <a:buNone/>
              <a:defRPr sz="1800">
                <a:solidFill>
                  <a:srgbClr val="151318"/>
                </a:solidFill>
              </a:defRPr>
            </a:lvl3pPr>
            <a:lvl4pPr lvl="3">
              <a:spcBef>
                <a:spcPts val="0"/>
              </a:spcBef>
              <a:spcAft>
                <a:spcPts val="0"/>
              </a:spcAft>
              <a:buClr>
                <a:srgbClr val="151318"/>
              </a:buClr>
              <a:buSzPts val="1400"/>
              <a:buNone/>
              <a:defRPr sz="1800">
                <a:solidFill>
                  <a:srgbClr val="151318"/>
                </a:solidFill>
              </a:defRPr>
            </a:lvl4pPr>
            <a:lvl5pPr lvl="4">
              <a:spcBef>
                <a:spcPts val="0"/>
              </a:spcBef>
              <a:spcAft>
                <a:spcPts val="0"/>
              </a:spcAft>
              <a:buClr>
                <a:srgbClr val="151318"/>
              </a:buClr>
              <a:buSzPts val="1400"/>
              <a:buNone/>
              <a:defRPr sz="1800">
                <a:solidFill>
                  <a:srgbClr val="151318"/>
                </a:solidFill>
              </a:defRPr>
            </a:lvl5pPr>
            <a:lvl6pPr lvl="5">
              <a:spcBef>
                <a:spcPts val="0"/>
              </a:spcBef>
              <a:spcAft>
                <a:spcPts val="0"/>
              </a:spcAft>
              <a:buClr>
                <a:srgbClr val="151318"/>
              </a:buClr>
              <a:buSzPts val="1400"/>
              <a:buNone/>
              <a:defRPr sz="1800">
                <a:solidFill>
                  <a:srgbClr val="151318"/>
                </a:solidFill>
              </a:defRPr>
            </a:lvl6pPr>
            <a:lvl7pPr lvl="6">
              <a:spcBef>
                <a:spcPts val="0"/>
              </a:spcBef>
              <a:spcAft>
                <a:spcPts val="0"/>
              </a:spcAft>
              <a:buClr>
                <a:srgbClr val="151318"/>
              </a:buClr>
              <a:buSzPts val="1400"/>
              <a:buNone/>
              <a:defRPr sz="1800">
                <a:solidFill>
                  <a:srgbClr val="151318"/>
                </a:solidFill>
              </a:defRPr>
            </a:lvl7pPr>
            <a:lvl8pPr lvl="7">
              <a:spcBef>
                <a:spcPts val="0"/>
              </a:spcBef>
              <a:spcAft>
                <a:spcPts val="0"/>
              </a:spcAft>
              <a:buClr>
                <a:srgbClr val="151318"/>
              </a:buClr>
              <a:buSzPts val="1400"/>
              <a:buNone/>
              <a:defRPr sz="1800">
                <a:solidFill>
                  <a:srgbClr val="151318"/>
                </a:solidFill>
              </a:defRPr>
            </a:lvl8pPr>
            <a:lvl9pPr lvl="8">
              <a:spcBef>
                <a:spcPts val="0"/>
              </a:spcBef>
              <a:spcAft>
                <a:spcPts val="0"/>
              </a:spcAft>
              <a:buClr>
                <a:srgbClr val="151318"/>
              </a:buClr>
              <a:buSzPts val="1400"/>
              <a:buNone/>
              <a:defRPr sz="1800">
                <a:solidFill>
                  <a:srgbClr val="151318"/>
                </a:solidFill>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0" lIns="0" spcFirstLastPara="1" rIns="0" wrap="square" tIns="0">
            <a:noAutofit/>
          </a:bodyPr>
          <a:lstStyle>
            <a:lvl1pPr indent="-685800" lvl="0" marL="457200" marR="0" rtl="0" algn="l">
              <a:spcBef>
                <a:spcPts val="640"/>
              </a:spcBef>
              <a:spcAft>
                <a:spcPts val="0"/>
              </a:spcAft>
              <a:buClr>
                <a:srgbClr val="151318"/>
              </a:buClr>
              <a:buSzPts val="7200"/>
              <a:buFont typeface="Montserrat"/>
              <a:buChar char="•"/>
              <a:defRPr b="1" i="0" sz="7200" u="none" cap="none" strike="noStrike">
                <a:solidFill>
                  <a:srgbClr val="151318"/>
                </a:solidFill>
                <a:latin typeface="Montserrat"/>
                <a:ea typeface="Montserrat"/>
                <a:cs typeface="Montserrat"/>
                <a:sym typeface="Montserrat"/>
              </a:defRPr>
            </a:lvl1pPr>
            <a:lvl2pPr indent="-406400" lvl="1" marL="914400" marR="0" rtl="0" algn="l">
              <a:spcBef>
                <a:spcPts val="560"/>
              </a:spcBef>
              <a:spcAft>
                <a:spcPts val="0"/>
              </a:spcAft>
              <a:buClr>
                <a:srgbClr val="151318"/>
              </a:buClr>
              <a:buSzPts val="2800"/>
              <a:buFont typeface="Montserrat"/>
              <a:buChar char="–"/>
              <a:defRPr b="1" i="0" sz="2800" u="none" cap="none" strike="noStrike">
                <a:solidFill>
                  <a:srgbClr val="151318"/>
                </a:solidFill>
                <a:latin typeface="Montserrat"/>
                <a:ea typeface="Montserrat"/>
                <a:cs typeface="Montserrat"/>
                <a:sym typeface="Montserrat"/>
              </a:defRPr>
            </a:lvl2pPr>
            <a:lvl3pPr indent="-342900" lvl="2" marL="1371600" marR="0" rtl="0" algn="l">
              <a:spcBef>
                <a:spcPts val="480"/>
              </a:spcBef>
              <a:spcAft>
                <a:spcPts val="0"/>
              </a:spcAft>
              <a:buClr>
                <a:srgbClr val="151318"/>
              </a:buClr>
              <a:buSzPts val="1800"/>
              <a:buFont typeface="Montserrat"/>
              <a:buChar char="•"/>
              <a:defRPr i="0" sz="1800" u="none" cap="none" strike="noStrike">
                <a:solidFill>
                  <a:srgbClr val="151318"/>
                </a:solidFill>
                <a:latin typeface="Montserrat"/>
                <a:ea typeface="Montserrat"/>
                <a:cs typeface="Montserrat"/>
                <a:sym typeface="Montserrat"/>
              </a:defRPr>
            </a:lvl3pPr>
            <a:lvl4pPr indent="-330200" lvl="3" marL="1828800" marR="0" rtl="0" algn="l">
              <a:spcBef>
                <a:spcPts val="400"/>
              </a:spcBef>
              <a:spcAft>
                <a:spcPts val="0"/>
              </a:spcAft>
              <a:buClr>
                <a:srgbClr val="151318"/>
              </a:buClr>
              <a:buSzPts val="1600"/>
              <a:buFont typeface="Montserrat"/>
              <a:buChar char="–"/>
              <a:defRPr i="0" sz="1600" u="none" cap="none" strike="noStrike">
                <a:solidFill>
                  <a:srgbClr val="151318"/>
                </a:solidFill>
                <a:latin typeface="Montserrat"/>
                <a:ea typeface="Montserrat"/>
                <a:cs typeface="Montserrat"/>
                <a:sym typeface="Montserrat"/>
              </a:defRPr>
            </a:lvl4pPr>
            <a:lvl5pPr indent="-317500" lvl="4" marL="2286000" marR="0" rtl="0" algn="l">
              <a:spcBef>
                <a:spcPts val="400"/>
              </a:spcBef>
              <a:spcAft>
                <a:spcPts val="0"/>
              </a:spcAft>
              <a:buClr>
                <a:srgbClr val="151318"/>
              </a:buClr>
              <a:buSzPts val="1400"/>
              <a:buFont typeface="Montserrat"/>
              <a:buChar char="»"/>
              <a:defRPr i="0" u="none" cap="none" strike="noStrike">
                <a:solidFill>
                  <a:srgbClr val="151318"/>
                </a:solidFill>
                <a:latin typeface="Montserrat"/>
                <a:ea typeface="Montserrat"/>
                <a:cs typeface="Montserrat"/>
                <a:sym typeface="Montserrat"/>
              </a:defRPr>
            </a:lvl5pPr>
            <a:lvl6pPr indent="-317500" lvl="5" marL="2743200" marR="0" rtl="0" algn="l">
              <a:spcBef>
                <a:spcPts val="400"/>
              </a:spcBef>
              <a:spcAft>
                <a:spcPts val="0"/>
              </a:spcAft>
              <a:buClr>
                <a:srgbClr val="151318"/>
              </a:buClr>
              <a:buSzPts val="1400"/>
              <a:buFont typeface="Montserrat"/>
              <a:buChar char="•"/>
              <a:defRPr i="0" u="none" cap="none" strike="noStrike">
                <a:solidFill>
                  <a:srgbClr val="151318"/>
                </a:solidFill>
                <a:latin typeface="Montserrat"/>
                <a:ea typeface="Montserrat"/>
                <a:cs typeface="Montserrat"/>
                <a:sym typeface="Montserrat"/>
              </a:defRPr>
            </a:lvl6pPr>
            <a:lvl7pPr indent="-317500" lvl="6" marL="3200400" marR="0" rtl="0" algn="l">
              <a:spcBef>
                <a:spcPts val="400"/>
              </a:spcBef>
              <a:spcAft>
                <a:spcPts val="0"/>
              </a:spcAft>
              <a:buClr>
                <a:srgbClr val="151318"/>
              </a:buClr>
              <a:buSzPts val="1400"/>
              <a:buFont typeface="Montserrat"/>
              <a:buChar char="•"/>
              <a:defRPr i="0" u="none" cap="none" strike="noStrike">
                <a:solidFill>
                  <a:srgbClr val="151318"/>
                </a:solidFill>
                <a:latin typeface="Montserrat"/>
                <a:ea typeface="Montserrat"/>
                <a:cs typeface="Montserrat"/>
                <a:sym typeface="Montserrat"/>
              </a:defRPr>
            </a:lvl7pPr>
            <a:lvl8pPr indent="-317500" lvl="7" marL="3657600" marR="0" rtl="0" algn="l">
              <a:spcBef>
                <a:spcPts val="400"/>
              </a:spcBef>
              <a:spcAft>
                <a:spcPts val="0"/>
              </a:spcAft>
              <a:buClr>
                <a:srgbClr val="151318"/>
              </a:buClr>
              <a:buSzPts val="1400"/>
              <a:buFont typeface="Montserrat"/>
              <a:buChar char="•"/>
              <a:defRPr i="0" u="none" cap="none" strike="noStrike">
                <a:solidFill>
                  <a:srgbClr val="151318"/>
                </a:solidFill>
                <a:latin typeface="Montserrat"/>
                <a:ea typeface="Montserrat"/>
                <a:cs typeface="Montserrat"/>
                <a:sym typeface="Montserrat"/>
              </a:defRPr>
            </a:lvl8pPr>
            <a:lvl9pPr indent="-317500" lvl="8" marL="4114800" marR="0" rtl="0" algn="l">
              <a:spcBef>
                <a:spcPts val="400"/>
              </a:spcBef>
              <a:spcAft>
                <a:spcPts val="0"/>
              </a:spcAft>
              <a:buClr>
                <a:srgbClr val="151318"/>
              </a:buClr>
              <a:buSzPts val="1400"/>
              <a:buFont typeface="Montserrat"/>
              <a:buChar char="•"/>
              <a:defRPr i="0" u="none" cap="none" strike="noStrike">
                <a:solidFill>
                  <a:srgbClr val="151318"/>
                </a:solidFill>
                <a:latin typeface="Montserrat"/>
                <a:ea typeface="Montserrat"/>
                <a:cs typeface="Montserrat"/>
                <a:sym typeface="Montserrat"/>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1.png"/><Relationship Id="rId6"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49.png"/><Relationship Id="rId5"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0.png"/><Relationship Id="rId4" Type="http://schemas.openxmlformats.org/officeDocument/2006/relationships/image" Target="../media/image26.png"/><Relationship Id="rId5" Type="http://schemas.openxmlformats.org/officeDocument/2006/relationships/image" Target="../media/image18.png"/><Relationship Id="rId6"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3.png"/><Relationship Id="rId4" Type="http://schemas.openxmlformats.org/officeDocument/2006/relationships/image" Target="../media/image33.png"/><Relationship Id="rId5" Type="http://schemas.openxmlformats.org/officeDocument/2006/relationships/image" Target="../media/image25.png"/><Relationship Id="rId6"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6.png"/></Relationships>
</file>

<file path=ppt/slides/_rels/slide19.xml.rels><?xml version="1.0" encoding="UTF-8" standalone="yes"?><Relationships xmlns="http://schemas.openxmlformats.org/package/2006/relationships"><Relationship Id="rId40" Type="http://schemas.openxmlformats.org/officeDocument/2006/relationships/image" Target="../media/image68.png"/><Relationship Id="rId20" Type="http://schemas.openxmlformats.org/officeDocument/2006/relationships/image" Target="../media/image52.png"/><Relationship Id="rId41" Type="http://schemas.openxmlformats.org/officeDocument/2006/relationships/image" Target="../media/image65.png"/><Relationship Id="rId22" Type="http://schemas.openxmlformats.org/officeDocument/2006/relationships/image" Target="../media/image54.png"/><Relationship Id="rId21" Type="http://schemas.openxmlformats.org/officeDocument/2006/relationships/image" Target="../media/image47.png"/><Relationship Id="rId24" Type="http://schemas.openxmlformats.org/officeDocument/2006/relationships/image" Target="../media/image45.png"/><Relationship Id="rId23"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9.png"/><Relationship Id="rId4" Type="http://schemas.openxmlformats.org/officeDocument/2006/relationships/image" Target="../media/image23.png"/><Relationship Id="rId9" Type="http://schemas.openxmlformats.org/officeDocument/2006/relationships/image" Target="../media/image39.png"/><Relationship Id="rId26" Type="http://schemas.openxmlformats.org/officeDocument/2006/relationships/image" Target="../media/image51.png"/><Relationship Id="rId25" Type="http://schemas.openxmlformats.org/officeDocument/2006/relationships/image" Target="../media/image48.png"/><Relationship Id="rId28" Type="http://schemas.openxmlformats.org/officeDocument/2006/relationships/image" Target="../media/image55.png"/><Relationship Id="rId27" Type="http://schemas.openxmlformats.org/officeDocument/2006/relationships/image" Target="../media/image63.png"/><Relationship Id="rId5" Type="http://schemas.openxmlformats.org/officeDocument/2006/relationships/image" Target="../media/image44.png"/><Relationship Id="rId6" Type="http://schemas.openxmlformats.org/officeDocument/2006/relationships/image" Target="../media/image24.png"/><Relationship Id="rId29" Type="http://schemas.openxmlformats.org/officeDocument/2006/relationships/image" Target="../media/image62.png"/><Relationship Id="rId7" Type="http://schemas.openxmlformats.org/officeDocument/2006/relationships/image" Target="../media/image29.png"/><Relationship Id="rId8" Type="http://schemas.openxmlformats.org/officeDocument/2006/relationships/image" Target="../media/image30.png"/><Relationship Id="rId31" Type="http://schemas.openxmlformats.org/officeDocument/2006/relationships/image" Target="../media/image57.png"/><Relationship Id="rId30" Type="http://schemas.openxmlformats.org/officeDocument/2006/relationships/image" Target="../media/image56.png"/><Relationship Id="rId11" Type="http://schemas.openxmlformats.org/officeDocument/2006/relationships/image" Target="../media/image35.png"/><Relationship Id="rId33" Type="http://schemas.openxmlformats.org/officeDocument/2006/relationships/image" Target="../media/image61.png"/><Relationship Id="rId10" Type="http://schemas.openxmlformats.org/officeDocument/2006/relationships/image" Target="../media/image34.png"/><Relationship Id="rId32" Type="http://schemas.openxmlformats.org/officeDocument/2006/relationships/image" Target="../media/image67.png"/><Relationship Id="rId13" Type="http://schemas.openxmlformats.org/officeDocument/2006/relationships/image" Target="../media/image36.png"/><Relationship Id="rId35" Type="http://schemas.openxmlformats.org/officeDocument/2006/relationships/image" Target="../media/image70.png"/><Relationship Id="rId12" Type="http://schemas.openxmlformats.org/officeDocument/2006/relationships/image" Target="../media/image32.png"/><Relationship Id="rId34" Type="http://schemas.openxmlformats.org/officeDocument/2006/relationships/image" Target="../media/image72.png"/><Relationship Id="rId15" Type="http://schemas.openxmlformats.org/officeDocument/2006/relationships/image" Target="../media/image43.png"/><Relationship Id="rId37" Type="http://schemas.openxmlformats.org/officeDocument/2006/relationships/image" Target="../media/image73.png"/><Relationship Id="rId14" Type="http://schemas.openxmlformats.org/officeDocument/2006/relationships/image" Target="../media/image31.png"/><Relationship Id="rId36" Type="http://schemas.openxmlformats.org/officeDocument/2006/relationships/image" Target="../media/image71.png"/><Relationship Id="rId17" Type="http://schemas.openxmlformats.org/officeDocument/2006/relationships/image" Target="../media/image42.png"/><Relationship Id="rId39" Type="http://schemas.openxmlformats.org/officeDocument/2006/relationships/image" Target="../media/image60.png"/><Relationship Id="rId16" Type="http://schemas.openxmlformats.org/officeDocument/2006/relationships/image" Target="../media/image41.png"/><Relationship Id="rId38" Type="http://schemas.openxmlformats.org/officeDocument/2006/relationships/image" Target="../media/image74.png"/><Relationship Id="rId19" Type="http://schemas.openxmlformats.org/officeDocument/2006/relationships/image" Target="../media/image64.png"/><Relationship Id="rId18"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9.png"/><Relationship Id="rId6" Type="http://schemas.openxmlformats.org/officeDocument/2006/relationships/image" Target="../media/image5.png"/><Relationship Id="rId7"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pic>
        <p:nvPicPr>
          <p:cNvPr id="71" name="Google Shape;71;p7"/>
          <p:cNvPicPr preferRelativeResize="0"/>
          <p:nvPr/>
        </p:nvPicPr>
        <p:blipFill>
          <a:blip r:embed="rId3">
            <a:alphaModFix/>
          </a:blip>
          <a:stretch>
            <a:fillRect/>
          </a:stretch>
        </p:blipFill>
        <p:spPr>
          <a:xfrm>
            <a:off x="1028700" y="1028701"/>
            <a:ext cx="16230600" cy="6403491"/>
          </a:xfrm>
          <a:prstGeom prst="rect">
            <a:avLst/>
          </a:prstGeom>
          <a:noFill/>
          <a:ln>
            <a:noFill/>
          </a:ln>
        </p:spPr>
      </p:pic>
      <p:sp>
        <p:nvSpPr>
          <p:cNvPr id="72" name="Google Shape;72;p7"/>
          <p:cNvSpPr txBox="1"/>
          <p:nvPr/>
        </p:nvSpPr>
        <p:spPr>
          <a:xfrm>
            <a:off x="394625" y="7429500"/>
            <a:ext cx="17498700" cy="2154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4000" u="none" cap="none" strike="noStrike">
                <a:solidFill>
                  <a:srgbClr val="151318"/>
                </a:solidFill>
                <a:latin typeface="Montserrat Black"/>
                <a:ea typeface="Montserrat Black"/>
                <a:cs typeface="Montserrat Black"/>
                <a:sym typeface="Montserrat Black"/>
              </a:rPr>
              <a:t>aviation services</a:t>
            </a:r>
            <a:endParaRPr sz="14000"/>
          </a:p>
        </p:txBody>
      </p:sp>
      <p:sp>
        <p:nvSpPr>
          <p:cNvPr id="73" name="Google Shape;73;p7"/>
          <p:cNvSpPr txBox="1"/>
          <p:nvPr/>
        </p:nvSpPr>
        <p:spPr>
          <a:xfrm>
            <a:off x="1028700" y="446052"/>
            <a:ext cx="634157" cy="2025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u="none" cap="none" strike="noStrike">
                <a:solidFill>
                  <a:srgbClr val="3B90C1"/>
                </a:solidFill>
                <a:latin typeface="Montserrat"/>
                <a:ea typeface="Montserrat"/>
                <a:cs typeface="Montserrat"/>
                <a:sym typeface="Montserrat"/>
              </a:rPr>
              <a:t>brand</a:t>
            </a:r>
            <a:endParaRPr/>
          </a:p>
        </p:txBody>
      </p:sp>
      <p:sp>
        <p:nvSpPr>
          <p:cNvPr id="74" name="Google Shape;74;p7"/>
          <p:cNvSpPr txBox="1"/>
          <p:nvPr/>
        </p:nvSpPr>
        <p:spPr>
          <a:xfrm>
            <a:off x="15276984" y="446052"/>
            <a:ext cx="1982316" cy="20256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reallygreatsite.com</a:t>
            </a:r>
            <a:endParaRPr/>
          </a:p>
        </p:txBody>
      </p:sp>
      <p:sp>
        <p:nvSpPr>
          <p:cNvPr id="75" name="Google Shape;75;p7"/>
          <p:cNvSpPr txBox="1"/>
          <p:nvPr/>
        </p:nvSpPr>
        <p:spPr>
          <a:xfrm>
            <a:off x="5981395" y="446052"/>
            <a:ext cx="916112"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contents</a:t>
            </a:r>
            <a:endParaRPr/>
          </a:p>
        </p:txBody>
      </p:sp>
      <p:sp>
        <p:nvSpPr>
          <p:cNvPr id="76" name="Google Shape;76;p7"/>
          <p:cNvSpPr txBox="1"/>
          <p:nvPr/>
        </p:nvSpPr>
        <p:spPr>
          <a:xfrm>
            <a:off x="7540474" y="446052"/>
            <a:ext cx="1291754"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introduction</a:t>
            </a:r>
            <a:endParaRPr/>
          </a:p>
        </p:txBody>
      </p:sp>
      <p:sp>
        <p:nvSpPr>
          <p:cNvPr id="77" name="Google Shape;77;p7"/>
          <p:cNvSpPr txBox="1"/>
          <p:nvPr/>
        </p:nvSpPr>
        <p:spPr>
          <a:xfrm>
            <a:off x="9463660" y="446052"/>
            <a:ext cx="959421"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about us </a:t>
            </a:r>
            <a:endParaRPr/>
          </a:p>
        </p:txBody>
      </p:sp>
      <p:sp>
        <p:nvSpPr>
          <p:cNvPr id="78" name="Google Shape;78;p7"/>
          <p:cNvSpPr txBox="1"/>
          <p:nvPr/>
        </p:nvSpPr>
        <p:spPr>
          <a:xfrm>
            <a:off x="11044617" y="446052"/>
            <a:ext cx="1239366"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our projects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16"/>
          <p:cNvPicPr preferRelativeResize="0"/>
          <p:nvPr/>
        </p:nvPicPr>
        <p:blipFill>
          <a:blip r:embed="rId3">
            <a:alphaModFix/>
          </a:blip>
          <a:stretch>
            <a:fillRect/>
          </a:stretch>
        </p:blipFill>
        <p:spPr>
          <a:xfrm>
            <a:off x="1028690" y="3477697"/>
            <a:ext cx="3816075" cy="3816075"/>
          </a:xfrm>
          <a:prstGeom prst="rect">
            <a:avLst/>
          </a:prstGeom>
          <a:noFill/>
          <a:ln>
            <a:noFill/>
          </a:ln>
        </p:spPr>
      </p:pic>
      <p:pic>
        <p:nvPicPr>
          <p:cNvPr id="214" name="Google Shape;214;p16"/>
          <p:cNvPicPr preferRelativeResize="0"/>
          <p:nvPr/>
        </p:nvPicPr>
        <p:blipFill>
          <a:blip r:embed="rId4">
            <a:alphaModFix/>
          </a:blip>
          <a:stretch>
            <a:fillRect/>
          </a:stretch>
        </p:blipFill>
        <p:spPr>
          <a:xfrm>
            <a:off x="5166865" y="3477697"/>
            <a:ext cx="3816075" cy="3816075"/>
          </a:xfrm>
          <a:prstGeom prst="rect">
            <a:avLst/>
          </a:prstGeom>
          <a:noFill/>
          <a:ln>
            <a:noFill/>
          </a:ln>
        </p:spPr>
      </p:pic>
      <p:pic>
        <p:nvPicPr>
          <p:cNvPr id="215" name="Google Shape;215;p16"/>
          <p:cNvPicPr preferRelativeResize="0"/>
          <p:nvPr/>
        </p:nvPicPr>
        <p:blipFill>
          <a:blip r:embed="rId5">
            <a:alphaModFix/>
          </a:blip>
          <a:stretch>
            <a:fillRect/>
          </a:stretch>
        </p:blipFill>
        <p:spPr>
          <a:xfrm>
            <a:off x="9305040" y="3477697"/>
            <a:ext cx="3816075" cy="3816075"/>
          </a:xfrm>
          <a:prstGeom prst="rect">
            <a:avLst/>
          </a:prstGeom>
          <a:noFill/>
          <a:ln>
            <a:noFill/>
          </a:ln>
        </p:spPr>
      </p:pic>
      <p:pic>
        <p:nvPicPr>
          <p:cNvPr id="216" name="Google Shape;216;p16"/>
          <p:cNvPicPr preferRelativeResize="0"/>
          <p:nvPr/>
        </p:nvPicPr>
        <p:blipFill>
          <a:blip r:embed="rId6">
            <a:alphaModFix/>
          </a:blip>
          <a:stretch>
            <a:fillRect/>
          </a:stretch>
        </p:blipFill>
        <p:spPr>
          <a:xfrm>
            <a:off x="13443212" y="3477697"/>
            <a:ext cx="3816075" cy="3816075"/>
          </a:xfrm>
          <a:prstGeom prst="rect">
            <a:avLst/>
          </a:prstGeom>
          <a:noFill/>
          <a:ln>
            <a:noFill/>
          </a:ln>
        </p:spPr>
      </p:pic>
      <p:sp>
        <p:nvSpPr>
          <p:cNvPr id="217" name="Google Shape;217;p16"/>
          <p:cNvSpPr txBox="1"/>
          <p:nvPr/>
        </p:nvSpPr>
        <p:spPr>
          <a:xfrm>
            <a:off x="1028700" y="1987428"/>
            <a:ext cx="16230600" cy="96393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200" u="none" cap="none" strike="noStrike">
                <a:solidFill>
                  <a:srgbClr val="151318"/>
                </a:solidFill>
                <a:latin typeface="Montserrat"/>
                <a:ea typeface="Montserrat"/>
                <a:cs typeface="Montserrat"/>
                <a:sym typeface="Montserrat"/>
              </a:rPr>
              <a:t>meet the team</a:t>
            </a:r>
            <a:endParaRPr/>
          </a:p>
        </p:txBody>
      </p:sp>
      <p:grpSp>
        <p:nvGrpSpPr>
          <p:cNvPr id="218" name="Google Shape;218;p16"/>
          <p:cNvGrpSpPr/>
          <p:nvPr/>
        </p:nvGrpSpPr>
        <p:grpSpPr>
          <a:xfrm>
            <a:off x="1028700" y="7724783"/>
            <a:ext cx="3816068" cy="708138"/>
            <a:chOff x="0" y="66675"/>
            <a:chExt cx="5088091" cy="944184"/>
          </a:xfrm>
        </p:grpSpPr>
        <p:sp>
          <p:nvSpPr>
            <p:cNvPr id="219" name="Google Shape;219;p16"/>
            <p:cNvSpPr txBox="1"/>
            <p:nvPr/>
          </p:nvSpPr>
          <p:spPr>
            <a:xfrm>
              <a:off x="0" y="66675"/>
              <a:ext cx="5088091" cy="49805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151318"/>
                  </a:solidFill>
                  <a:latin typeface="Montserrat"/>
                  <a:ea typeface="Montserrat"/>
                  <a:cs typeface="Montserrat"/>
                  <a:sym typeface="Montserrat"/>
                </a:rPr>
                <a:t>John Doe</a:t>
              </a:r>
              <a:endParaRPr/>
            </a:p>
          </p:txBody>
        </p:sp>
        <p:sp>
          <p:nvSpPr>
            <p:cNvPr id="220" name="Google Shape;220;p16"/>
            <p:cNvSpPr txBox="1"/>
            <p:nvPr/>
          </p:nvSpPr>
          <p:spPr>
            <a:xfrm>
              <a:off x="0" y="673674"/>
              <a:ext cx="5088091" cy="3371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151318"/>
                  </a:solidFill>
                  <a:latin typeface="Montserrat"/>
                  <a:ea typeface="Montserrat"/>
                  <a:cs typeface="Montserrat"/>
                  <a:sym typeface="Montserrat"/>
                </a:rPr>
                <a:t>position</a:t>
              </a:r>
              <a:endParaRPr/>
            </a:p>
          </p:txBody>
        </p:sp>
      </p:grpSp>
      <p:grpSp>
        <p:nvGrpSpPr>
          <p:cNvPr id="221" name="Google Shape;221;p16"/>
          <p:cNvGrpSpPr/>
          <p:nvPr/>
        </p:nvGrpSpPr>
        <p:grpSpPr>
          <a:xfrm>
            <a:off x="5166877" y="7724783"/>
            <a:ext cx="3816068" cy="708138"/>
            <a:chOff x="0" y="66675"/>
            <a:chExt cx="5088091" cy="944184"/>
          </a:xfrm>
        </p:grpSpPr>
        <p:sp>
          <p:nvSpPr>
            <p:cNvPr id="222" name="Google Shape;222;p16"/>
            <p:cNvSpPr txBox="1"/>
            <p:nvPr/>
          </p:nvSpPr>
          <p:spPr>
            <a:xfrm>
              <a:off x="0" y="66675"/>
              <a:ext cx="5088091" cy="49805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151318"/>
                  </a:solidFill>
                  <a:latin typeface="Montserrat"/>
                  <a:ea typeface="Montserrat"/>
                  <a:cs typeface="Montserrat"/>
                  <a:sym typeface="Montserrat"/>
                </a:rPr>
                <a:t>Jane Doe</a:t>
              </a:r>
              <a:endParaRPr/>
            </a:p>
          </p:txBody>
        </p:sp>
        <p:sp>
          <p:nvSpPr>
            <p:cNvPr id="223" name="Google Shape;223;p16"/>
            <p:cNvSpPr txBox="1"/>
            <p:nvPr/>
          </p:nvSpPr>
          <p:spPr>
            <a:xfrm>
              <a:off x="0" y="673674"/>
              <a:ext cx="5088091" cy="3371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151318"/>
                  </a:solidFill>
                  <a:latin typeface="Montserrat"/>
                  <a:ea typeface="Montserrat"/>
                  <a:cs typeface="Montserrat"/>
                  <a:sym typeface="Montserrat"/>
                </a:rPr>
                <a:t>position</a:t>
              </a:r>
              <a:endParaRPr/>
            </a:p>
          </p:txBody>
        </p:sp>
      </p:grpSp>
      <p:grpSp>
        <p:nvGrpSpPr>
          <p:cNvPr id="224" name="Google Shape;224;p16"/>
          <p:cNvGrpSpPr/>
          <p:nvPr/>
        </p:nvGrpSpPr>
        <p:grpSpPr>
          <a:xfrm>
            <a:off x="9305054" y="7724783"/>
            <a:ext cx="3816068" cy="708138"/>
            <a:chOff x="0" y="66675"/>
            <a:chExt cx="5088091" cy="944184"/>
          </a:xfrm>
        </p:grpSpPr>
        <p:sp>
          <p:nvSpPr>
            <p:cNvPr id="225" name="Google Shape;225;p16"/>
            <p:cNvSpPr txBox="1"/>
            <p:nvPr/>
          </p:nvSpPr>
          <p:spPr>
            <a:xfrm>
              <a:off x="0" y="66675"/>
              <a:ext cx="5088091" cy="49805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151318"/>
                  </a:solidFill>
                  <a:latin typeface="Montserrat"/>
                  <a:ea typeface="Montserrat"/>
                  <a:cs typeface="Montserrat"/>
                  <a:sym typeface="Montserrat"/>
                </a:rPr>
                <a:t>John Doe</a:t>
              </a:r>
              <a:endParaRPr/>
            </a:p>
          </p:txBody>
        </p:sp>
        <p:sp>
          <p:nvSpPr>
            <p:cNvPr id="226" name="Google Shape;226;p16"/>
            <p:cNvSpPr txBox="1"/>
            <p:nvPr/>
          </p:nvSpPr>
          <p:spPr>
            <a:xfrm>
              <a:off x="0" y="673674"/>
              <a:ext cx="5088091" cy="3371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151318"/>
                  </a:solidFill>
                  <a:latin typeface="Montserrat"/>
                  <a:ea typeface="Montserrat"/>
                  <a:cs typeface="Montserrat"/>
                  <a:sym typeface="Montserrat"/>
                </a:rPr>
                <a:t>position</a:t>
              </a:r>
              <a:endParaRPr/>
            </a:p>
          </p:txBody>
        </p:sp>
      </p:grpSp>
      <p:grpSp>
        <p:nvGrpSpPr>
          <p:cNvPr id="227" name="Google Shape;227;p16"/>
          <p:cNvGrpSpPr/>
          <p:nvPr/>
        </p:nvGrpSpPr>
        <p:grpSpPr>
          <a:xfrm>
            <a:off x="13425132" y="7724783"/>
            <a:ext cx="3816068" cy="708138"/>
            <a:chOff x="0" y="66675"/>
            <a:chExt cx="5088091" cy="944184"/>
          </a:xfrm>
        </p:grpSpPr>
        <p:sp>
          <p:nvSpPr>
            <p:cNvPr id="228" name="Google Shape;228;p16"/>
            <p:cNvSpPr txBox="1"/>
            <p:nvPr/>
          </p:nvSpPr>
          <p:spPr>
            <a:xfrm>
              <a:off x="0" y="66675"/>
              <a:ext cx="5088091" cy="49805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151318"/>
                  </a:solidFill>
                  <a:latin typeface="Montserrat"/>
                  <a:ea typeface="Montserrat"/>
                  <a:cs typeface="Montserrat"/>
                  <a:sym typeface="Montserrat"/>
                </a:rPr>
                <a:t>Jane Doe</a:t>
              </a:r>
              <a:endParaRPr/>
            </a:p>
          </p:txBody>
        </p:sp>
        <p:sp>
          <p:nvSpPr>
            <p:cNvPr id="229" name="Google Shape;229;p16"/>
            <p:cNvSpPr txBox="1"/>
            <p:nvPr/>
          </p:nvSpPr>
          <p:spPr>
            <a:xfrm>
              <a:off x="0" y="673674"/>
              <a:ext cx="5088091" cy="3371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151318"/>
                  </a:solidFill>
                  <a:latin typeface="Montserrat"/>
                  <a:ea typeface="Montserrat"/>
                  <a:cs typeface="Montserrat"/>
                  <a:sym typeface="Montserrat"/>
                </a:rPr>
                <a:t>position</a:t>
              </a:r>
              <a:endParaRPr/>
            </a:p>
          </p:txBody>
        </p:sp>
      </p:grpSp>
      <p:sp>
        <p:nvSpPr>
          <p:cNvPr id="230" name="Google Shape;230;p16"/>
          <p:cNvSpPr txBox="1"/>
          <p:nvPr/>
        </p:nvSpPr>
        <p:spPr>
          <a:xfrm>
            <a:off x="1028700" y="446052"/>
            <a:ext cx="634157" cy="2025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u="none" cap="none" strike="noStrike">
                <a:solidFill>
                  <a:srgbClr val="3B90C1"/>
                </a:solidFill>
                <a:latin typeface="Montserrat"/>
                <a:ea typeface="Montserrat"/>
                <a:cs typeface="Montserrat"/>
                <a:sym typeface="Montserrat"/>
              </a:rPr>
              <a:t>brand</a:t>
            </a:r>
            <a:endParaRPr/>
          </a:p>
        </p:txBody>
      </p:sp>
      <p:sp>
        <p:nvSpPr>
          <p:cNvPr id="231" name="Google Shape;231;p16"/>
          <p:cNvSpPr txBox="1"/>
          <p:nvPr/>
        </p:nvSpPr>
        <p:spPr>
          <a:xfrm>
            <a:off x="15276984" y="446052"/>
            <a:ext cx="1982316" cy="20256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reallygreatsite.com</a:t>
            </a:r>
            <a:endParaRPr/>
          </a:p>
        </p:txBody>
      </p:sp>
      <p:sp>
        <p:nvSpPr>
          <p:cNvPr id="232" name="Google Shape;232;p16"/>
          <p:cNvSpPr txBox="1"/>
          <p:nvPr/>
        </p:nvSpPr>
        <p:spPr>
          <a:xfrm>
            <a:off x="5981395" y="446052"/>
            <a:ext cx="916112"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contents</a:t>
            </a:r>
            <a:endParaRPr/>
          </a:p>
        </p:txBody>
      </p:sp>
      <p:sp>
        <p:nvSpPr>
          <p:cNvPr id="233" name="Google Shape;233;p16"/>
          <p:cNvSpPr txBox="1"/>
          <p:nvPr/>
        </p:nvSpPr>
        <p:spPr>
          <a:xfrm>
            <a:off x="7540474" y="446052"/>
            <a:ext cx="1291754"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introduction</a:t>
            </a:r>
            <a:endParaRPr/>
          </a:p>
        </p:txBody>
      </p:sp>
      <p:sp>
        <p:nvSpPr>
          <p:cNvPr id="234" name="Google Shape;234;p16"/>
          <p:cNvSpPr txBox="1"/>
          <p:nvPr/>
        </p:nvSpPr>
        <p:spPr>
          <a:xfrm>
            <a:off x="9463660" y="446052"/>
            <a:ext cx="959421"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about us </a:t>
            </a:r>
            <a:endParaRPr/>
          </a:p>
        </p:txBody>
      </p:sp>
      <p:sp>
        <p:nvSpPr>
          <p:cNvPr id="235" name="Google Shape;235;p16"/>
          <p:cNvSpPr txBox="1"/>
          <p:nvPr/>
        </p:nvSpPr>
        <p:spPr>
          <a:xfrm>
            <a:off x="11044617" y="446052"/>
            <a:ext cx="1239366"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our projects</a:t>
            </a:r>
            <a:endParaRPr/>
          </a:p>
        </p:txBody>
      </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17"/>
          <p:cNvPicPr preferRelativeResize="0"/>
          <p:nvPr/>
        </p:nvPicPr>
        <p:blipFill>
          <a:blip r:embed="rId3">
            <a:alphaModFix/>
          </a:blip>
          <a:stretch>
            <a:fillRect/>
          </a:stretch>
        </p:blipFill>
        <p:spPr>
          <a:xfrm>
            <a:off x="-362" y="0"/>
            <a:ext cx="4584700" cy="10287000"/>
          </a:xfrm>
          <a:prstGeom prst="rect">
            <a:avLst/>
          </a:prstGeom>
          <a:noFill/>
          <a:ln>
            <a:noFill/>
          </a:ln>
        </p:spPr>
      </p:pic>
      <p:cxnSp>
        <p:nvCxnSpPr>
          <p:cNvPr id="241" name="Google Shape;241;p17"/>
          <p:cNvCxnSpPr/>
          <p:nvPr/>
        </p:nvCxnSpPr>
        <p:spPr>
          <a:xfrm rot="10800000">
            <a:off x="5150518" y="0"/>
            <a:ext cx="0" cy="10287000"/>
          </a:xfrm>
          <a:prstGeom prst="straightConnector1">
            <a:avLst/>
          </a:prstGeom>
          <a:noFill/>
          <a:ln cap="flat" cmpd="sng" w="19050">
            <a:solidFill>
              <a:srgbClr val="151318"/>
            </a:solidFill>
            <a:prstDash val="solid"/>
            <a:round/>
            <a:headEnd len="sm" w="sm" type="none"/>
            <a:tailEnd len="sm" w="sm" type="none"/>
          </a:ln>
        </p:spPr>
      </p:cxnSp>
      <p:grpSp>
        <p:nvGrpSpPr>
          <p:cNvPr id="242" name="Google Shape;242;p17"/>
          <p:cNvGrpSpPr/>
          <p:nvPr/>
        </p:nvGrpSpPr>
        <p:grpSpPr>
          <a:xfrm>
            <a:off x="5012612" y="2007287"/>
            <a:ext cx="275812" cy="275812"/>
            <a:chOff x="0" y="0"/>
            <a:chExt cx="812800" cy="812800"/>
          </a:xfrm>
        </p:grpSpPr>
        <p:sp>
          <p:nvSpPr>
            <p:cNvPr id="243" name="Google Shape;24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513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7"/>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45" name="Google Shape;245;p17"/>
          <p:cNvCxnSpPr/>
          <p:nvPr/>
        </p:nvCxnSpPr>
        <p:spPr>
          <a:xfrm>
            <a:off x="5150518" y="2145193"/>
            <a:ext cx="1978192" cy="0"/>
          </a:xfrm>
          <a:prstGeom prst="straightConnector1">
            <a:avLst/>
          </a:prstGeom>
          <a:noFill/>
          <a:ln cap="flat" cmpd="sng" w="19050">
            <a:solidFill>
              <a:srgbClr val="151318"/>
            </a:solidFill>
            <a:prstDash val="solid"/>
            <a:round/>
            <a:headEnd len="sm" w="sm" type="none"/>
            <a:tailEnd len="sm" w="sm" type="none"/>
          </a:ln>
        </p:spPr>
      </p:cxnSp>
      <p:grpSp>
        <p:nvGrpSpPr>
          <p:cNvPr id="246" name="Google Shape;246;p17"/>
          <p:cNvGrpSpPr/>
          <p:nvPr/>
        </p:nvGrpSpPr>
        <p:grpSpPr>
          <a:xfrm>
            <a:off x="5012612" y="4113582"/>
            <a:ext cx="275812" cy="275812"/>
            <a:chOff x="0" y="0"/>
            <a:chExt cx="812800" cy="812800"/>
          </a:xfrm>
        </p:grpSpPr>
        <p:sp>
          <p:nvSpPr>
            <p:cNvPr id="247" name="Google Shape;24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513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7"/>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49" name="Google Shape;249;p17"/>
          <p:cNvCxnSpPr/>
          <p:nvPr/>
        </p:nvCxnSpPr>
        <p:spPr>
          <a:xfrm>
            <a:off x="5150518" y="4251488"/>
            <a:ext cx="1978192" cy="0"/>
          </a:xfrm>
          <a:prstGeom prst="straightConnector1">
            <a:avLst/>
          </a:prstGeom>
          <a:noFill/>
          <a:ln cap="flat" cmpd="sng" w="19050">
            <a:solidFill>
              <a:srgbClr val="151318"/>
            </a:solidFill>
            <a:prstDash val="solid"/>
            <a:round/>
            <a:headEnd len="sm" w="sm" type="none"/>
            <a:tailEnd len="sm" w="sm" type="none"/>
          </a:ln>
        </p:spPr>
      </p:cxnSp>
      <p:grpSp>
        <p:nvGrpSpPr>
          <p:cNvPr id="250" name="Google Shape;250;p17"/>
          <p:cNvGrpSpPr/>
          <p:nvPr/>
        </p:nvGrpSpPr>
        <p:grpSpPr>
          <a:xfrm>
            <a:off x="5012612" y="6219877"/>
            <a:ext cx="275812" cy="275812"/>
            <a:chOff x="0" y="0"/>
            <a:chExt cx="812800" cy="812800"/>
          </a:xfrm>
        </p:grpSpPr>
        <p:sp>
          <p:nvSpPr>
            <p:cNvPr id="251" name="Google Shape;25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513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7"/>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53" name="Google Shape;253;p17"/>
          <p:cNvCxnSpPr/>
          <p:nvPr/>
        </p:nvCxnSpPr>
        <p:spPr>
          <a:xfrm>
            <a:off x="5150518" y="6357783"/>
            <a:ext cx="1978192" cy="0"/>
          </a:xfrm>
          <a:prstGeom prst="straightConnector1">
            <a:avLst/>
          </a:prstGeom>
          <a:noFill/>
          <a:ln cap="flat" cmpd="sng" w="19050">
            <a:solidFill>
              <a:srgbClr val="151318"/>
            </a:solidFill>
            <a:prstDash val="solid"/>
            <a:round/>
            <a:headEnd len="sm" w="sm" type="none"/>
            <a:tailEnd len="sm" w="sm" type="none"/>
          </a:ln>
        </p:spPr>
      </p:cxnSp>
      <p:grpSp>
        <p:nvGrpSpPr>
          <p:cNvPr id="254" name="Google Shape;254;p17"/>
          <p:cNvGrpSpPr/>
          <p:nvPr/>
        </p:nvGrpSpPr>
        <p:grpSpPr>
          <a:xfrm>
            <a:off x="5012612" y="8326172"/>
            <a:ext cx="275812" cy="275812"/>
            <a:chOff x="0" y="0"/>
            <a:chExt cx="812800" cy="812800"/>
          </a:xfrm>
        </p:grpSpPr>
        <p:sp>
          <p:nvSpPr>
            <p:cNvPr id="255" name="Google Shape;25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513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7"/>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57" name="Google Shape;257;p17"/>
          <p:cNvCxnSpPr/>
          <p:nvPr/>
        </p:nvCxnSpPr>
        <p:spPr>
          <a:xfrm>
            <a:off x="5150518" y="8464078"/>
            <a:ext cx="1978192" cy="0"/>
          </a:xfrm>
          <a:prstGeom prst="straightConnector1">
            <a:avLst/>
          </a:prstGeom>
          <a:noFill/>
          <a:ln cap="flat" cmpd="sng" w="19050">
            <a:solidFill>
              <a:srgbClr val="151318"/>
            </a:solidFill>
            <a:prstDash val="solid"/>
            <a:round/>
            <a:headEnd len="sm" w="sm" type="none"/>
            <a:tailEnd len="sm" w="sm" type="none"/>
          </a:ln>
        </p:spPr>
      </p:cxnSp>
      <p:sp>
        <p:nvSpPr>
          <p:cNvPr id="258" name="Google Shape;258;p17"/>
          <p:cNvSpPr txBox="1"/>
          <p:nvPr/>
        </p:nvSpPr>
        <p:spPr>
          <a:xfrm>
            <a:off x="7231808" y="1949089"/>
            <a:ext cx="8220078" cy="3568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151318"/>
                </a:solidFill>
                <a:latin typeface="Montserrat"/>
                <a:ea typeface="Montserrat"/>
                <a:cs typeface="Montserrat"/>
                <a:sym typeface="Montserrat"/>
              </a:rPr>
              <a:t>add a main point</a:t>
            </a:r>
            <a:endParaRPr/>
          </a:p>
        </p:txBody>
      </p:sp>
      <p:sp>
        <p:nvSpPr>
          <p:cNvPr id="259" name="Google Shape;259;p17"/>
          <p:cNvSpPr txBox="1"/>
          <p:nvPr/>
        </p:nvSpPr>
        <p:spPr>
          <a:xfrm>
            <a:off x="7231808" y="2394224"/>
            <a:ext cx="8220078" cy="2457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151318"/>
                </a:solidFill>
                <a:latin typeface="Montserrat"/>
                <a:ea typeface="Montserrat"/>
                <a:cs typeface="Montserrat"/>
                <a:sym typeface="Montserrat"/>
              </a:rPr>
              <a:t>Elaborate on what you want to discuss. </a:t>
            </a:r>
            <a:endParaRPr/>
          </a:p>
        </p:txBody>
      </p:sp>
      <p:sp>
        <p:nvSpPr>
          <p:cNvPr id="260" name="Google Shape;260;p17"/>
          <p:cNvSpPr txBox="1"/>
          <p:nvPr/>
        </p:nvSpPr>
        <p:spPr>
          <a:xfrm>
            <a:off x="7231808" y="4055384"/>
            <a:ext cx="8220078" cy="3568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151318"/>
                </a:solidFill>
                <a:latin typeface="Montserrat"/>
                <a:ea typeface="Montserrat"/>
                <a:cs typeface="Montserrat"/>
                <a:sym typeface="Montserrat"/>
              </a:rPr>
              <a:t>add a main point</a:t>
            </a:r>
            <a:endParaRPr/>
          </a:p>
        </p:txBody>
      </p:sp>
      <p:sp>
        <p:nvSpPr>
          <p:cNvPr id="261" name="Google Shape;261;p17"/>
          <p:cNvSpPr txBox="1"/>
          <p:nvPr/>
        </p:nvSpPr>
        <p:spPr>
          <a:xfrm>
            <a:off x="7231808" y="4500519"/>
            <a:ext cx="8220078" cy="2457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151318"/>
                </a:solidFill>
                <a:latin typeface="Montserrat"/>
                <a:ea typeface="Montserrat"/>
                <a:cs typeface="Montserrat"/>
                <a:sym typeface="Montserrat"/>
              </a:rPr>
              <a:t>Elaborate on what you want to discuss. </a:t>
            </a:r>
            <a:endParaRPr/>
          </a:p>
        </p:txBody>
      </p:sp>
      <p:sp>
        <p:nvSpPr>
          <p:cNvPr id="262" name="Google Shape;262;p17"/>
          <p:cNvSpPr txBox="1"/>
          <p:nvPr/>
        </p:nvSpPr>
        <p:spPr>
          <a:xfrm>
            <a:off x="7231808" y="6161679"/>
            <a:ext cx="8220078" cy="3568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151318"/>
                </a:solidFill>
                <a:latin typeface="Montserrat"/>
                <a:ea typeface="Montserrat"/>
                <a:cs typeface="Montserrat"/>
                <a:sym typeface="Montserrat"/>
              </a:rPr>
              <a:t>add a main point</a:t>
            </a:r>
            <a:endParaRPr/>
          </a:p>
        </p:txBody>
      </p:sp>
      <p:sp>
        <p:nvSpPr>
          <p:cNvPr id="263" name="Google Shape;263;p17"/>
          <p:cNvSpPr txBox="1"/>
          <p:nvPr/>
        </p:nvSpPr>
        <p:spPr>
          <a:xfrm>
            <a:off x="7231808" y="6606814"/>
            <a:ext cx="8220078" cy="2457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151318"/>
                </a:solidFill>
                <a:latin typeface="Montserrat"/>
                <a:ea typeface="Montserrat"/>
                <a:cs typeface="Montserrat"/>
                <a:sym typeface="Montserrat"/>
              </a:rPr>
              <a:t>Elaborate on what you want to discuss. </a:t>
            </a:r>
            <a:endParaRPr/>
          </a:p>
        </p:txBody>
      </p:sp>
      <p:sp>
        <p:nvSpPr>
          <p:cNvPr id="264" name="Google Shape;264;p17"/>
          <p:cNvSpPr txBox="1"/>
          <p:nvPr/>
        </p:nvSpPr>
        <p:spPr>
          <a:xfrm>
            <a:off x="7231808" y="8267974"/>
            <a:ext cx="8220078" cy="3568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151318"/>
                </a:solidFill>
                <a:latin typeface="Montserrat"/>
                <a:ea typeface="Montserrat"/>
                <a:cs typeface="Montserrat"/>
                <a:sym typeface="Montserrat"/>
              </a:rPr>
              <a:t>add a main point</a:t>
            </a:r>
            <a:endParaRPr/>
          </a:p>
        </p:txBody>
      </p:sp>
      <p:sp>
        <p:nvSpPr>
          <p:cNvPr id="265" name="Google Shape;265;p17"/>
          <p:cNvSpPr txBox="1"/>
          <p:nvPr/>
        </p:nvSpPr>
        <p:spPr>
          <a:xfrm>
            <a:off x="7231808" y="8713109"/>
            <a:ext cx="8220078" cy="2457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151318"/>
                </a:solidFill>
                <a:latin typeface="Montserrat"/>
                <a:ea typeface="Montserrat"/>
                <a:cs typeface="Montserrat"/>
                <a:sym typeface="Montserrat"/>
              </a:rPr>
              <a:t>Elaborate on what you want to discuss. </a:t>
            </a:r>
            <a:endParaRPr/>
          </a:p>
        </p:txBody>
      </p:sp>
      <p:sp>
        <p:nvSpPr>
          <p:cNvPr id="266" name="Google Shape;266;p17"/>
          <p:cNvSpPr txBox="1"/>
          <p:nvPr/>
        </p:nvSpPr>
        <p:spPr>
          <a:xfrm>
            <a:off x="1028700" y="446052"/>
            <a:ext cx="634157" cy="2025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u="none" cap="none" strike="noStrike">
                <a:solidFill>
                  <a:srgbClr val="3B90C1"/>
                </a:solidFill>
                <a:latin typeface="Montserrat"/>
                <a:ea typeface="Montserrat"/>
                <a:cs typeface="Montserrat"/>
                <a:sym typeface="Montserrat"/>
              </a:rPr>
              <a:t>brand</a:t>
            </a:r>
            <a:endParaRPr/>
          </a:p>
        </p:txBody>
      </p:sp>
      <p:sp>
        <p:nvSpPr>
          <p:cNvPr id="267" name="Google Shape;267;p17"/>
          <p:cNvSpPr txBox="1"/>
          <p:nvPr/>
        </p:nvSpPr>
        <p:spPr>
          <a:xfrm>
            <a:off x="15276984" y="446052"/>
            <a:ext cx="1982316" cy="20256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reallygreatsite.com</a:t>
            </a:r>
            <a:endParaRPr/>
          </a:p>
        </p:txBody>
      </p:sp>
      <p:sp>
        <p:nvSpPr>
          <p:cNvPr id="268" name="Google Shape;268;p17"/>
          <p:cNvSpPr txBox="1"/>
          <p:nvPr/>
        </p:nvSpPr>
        <p:spPr>
          <a:xfrm>
            <a:off x="5981395" y="446052"/>
            <a:ext cx="916112"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contents</a:t>
            </a:r>
            <a:endParaRPr/>
          </a:p>
        </p:txBody>
      </p:sp>
      <p:sp>
        <p:nvSpPr>
          <p:cNvPr id="269" name="Google Shape;269;p17"/>
          <p:cNvSpPr txBox="1"/>
          <p:nvPr/>
        </p:nvSpPr>
        <p:spPr>
          <a:xfrm>
            <a:off x="7540474" y="446052"/>
            <a:ext cx="1291754"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introduction</a:t>
            </a:r>
            <a:endParaRPr/>
          </a:p>
        </p:txBody>
      </p:sp>
      <p:sp>
        <p:nvSpPr>
          <p:cNvPr id="270" name="Google Shape;270;p17"/>
          <p:cNvSpPr txBox="1"/>
          <p:nvPr/>
        </p:nvSpPr>
        <p:spPr>
          <a:xfrm>
            <a:off x="9463660" y="446052"/>
            <a:ext cx="959421"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about us </a:t>
            </a:r>
            <a:endParaRPr/>
          </a:p>
        </p:txBody>
      </p:sp>
      <p:sp>
        <p:nvSpPr>
          <p:cNvPr id="271" name="Google Shape;271;p17"/>
          <p:cNvSpPr txBox="1"/>
          <p:nvPr/>
        </p:nvSpPr>
        <p:spPr>
          <a:xfrm>
            <a:off x="11044617" y="446052"/>
            <a:ext cx="1239366"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our projects</a:t>
            </a:r>
            <a:endParaRP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id="276" name="Google Shape;276;p18"/>
          <p:cNvPicPr preferRelativeResize="0"/>
          <p:nvPr/>
        </p:nvPicPr>
        <p:blipFill>
          <a:blip r:embed="rId3">
            <a:alphaModFix/>
          </a:blip>
          <a:stretch>
            <a:fillRect/>
          </a:stretch>
        </p:blipFill>
        <p:spPr>
          <a:xfrm>
            <a:off x="1028700" y="1028700"/>
            <a:ext cx="16223780" cy="3200400"/>
          </a:xfrm>
          <a:prstGeom prst="rect">
            <a:avLst/>
          </a:prstGeom>
          <a:noFill/>
          <a:ln>
            <a:noFill/>
          </a:ln>
        </p:spPr>
      </p:pic>
      <p:pic>
        <p:nvPicPr>
          <p:cNvPr id="277" name="Google Shape;277;p18"/>
          <p:cNvPicPr preferRelativeResize="0"/>
          <p:nvPr/>
        </p:nvPicPr>
        <p:blipFill>
          <a:blip r:embed="rId4">
            <a:alphaModFix/>
          </a:blip>
          <a:stretch>
            <a:fillRect/>
          </a:stretch>
        </p:blipFill>
        <p:spPr>
          <a:xfrm>
            <a:off x="1028700" y="6057900"/>
            <a:ext cx="16223780" cy="3200400"/>
          </a:xfrm>
          <a:prstGeom prst="rect">
            <a:avLst/>
          </a:prstGeom>
          <a:noFill/>
          <a:ln>
            <a:noFill/>
          </a:ln>
        </p:spPr>
      </p:pic>
      <p:sp>
        <p:nvSpPr>
          <p:cNvPr id="278" name="Google Shape;278;p18"/>
          <p:cNvSpPr txBox="1"/>
          <p:nvPr/>
        </p:nvSpPr>
        <p:spPr>
          <a:xfrm>
            <a:off x="1028700" y="4207306"/>
            <a:ext cx="16230600" cy="184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2000" u="none" cap="none" strike="noStrike">
                <a:solidFill>
                  <a:srgbClr val="151318"/>
                </a:solidFill>
                <a:latin typeface="Montserrat Black"/>
                <a:ea typeface="Montserrat Black"/>
                <a:cs typeface="Montserrat Black"/>
                <a:sym typeface="Montserrat Black"/>
              </a:rPr>
              <a:t>our projects</a:t>
            </a:r>
            <a:endParaRPr/>
          </a:p>
        </p:txBody>
      </p:sp>
      <p:sp>
        <p:nvSpPr>
          <p:cNvPr id="279" name="Google Shape;279;p18"/>
          <p:cNvSpPr txBox="1"/>
          <p:nvPr/>
        </p:nvSpPr>
        <p:spPr>
          <a:xfrm>
            <a:off x="1028700" y="446052"/>
            <a:ext cx="634157" cy="2025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u="none" cap="none" strike="noStrike">
                <a:solidFill>
                  <a:srgbClr val="3B90C1"/>
                </a:solidFill>
                <a:latin typeface="Montserrat"/>
                <a:ea typeface="Montserrat"/>
                <a:cs typeface="Montserrat"/>
                <a:sym typeface="Montserrat"/>
              </a:rPr>
              <a:t>brand</a:t>
            </a:r>
            <a:endParaRPr/>
          </a:p>
        </p:txBody>
      </p:sp>
      <p:sp>
        <p:nvSpPr>
          <p:cNvPr id="280" name="Google Shape;280;p18"/>
          <p:cNvSpPr txBox="1"/>
          <p:nvPr/>
        </p:nvSpPr>
        <p:spPr>
          <a:xfrm>
            <a:off x="15276984" y="446052"/>
            <a:ext cx="1982316" cy="20256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reallygreatsite.com</a:t>
            </a:r>
            <a:endParaRPr/>
          </a:p>
        </p:txBody>
      </p:sp>
      <p:sp>
        <p:nvSpPr>
          <p:cNvPr id="281" name="Google Shape;281;p18"/>
          <p:cNvSpPr txBox="1"/>
          <p:nvPr/>
        </p:nvSpPr>
        <p:spPr>
          <a:xfrm>
            <a:off x="5981395" y="446052"/>
            <a:ext cx="916112"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contents</a:t>
            </a:r>
            <a:endParaRPr/>
          </a:p>
        </p:txBody>
      </p:sp>
      <p:sp>
        <p:nvSpPr>
          <p:cNvPr id="282" name="Google Shape;282;p18"/>
          <p:cNvSpPr txBox="1"/>
          <p:nvPr/>
        </p:nvSpPr>
        <p:spPr>
          <a:xfrm>
            <a:off x="7540474" y="446052"/>
            <a:ext cx="1291754"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introduction</a:t>
            </a:r>
            <a:endParaRPr/>
          </a:p>
        </p:txBody>
      </p:sp>
      <p:sp>
        <p:nvSpPr>
          <p:cNvPr id="283" name="Google Shape;283;p18"/>
          <p:cNvSpPr txBox="1"/>
          <p:nvPr/>
        </p:nvSpPr>
        <p:spPr>
          <a:xfrm>
            <a:off x="9463660" y="446052"/>
            <a:ext cx="959421"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about us </a:t>
            </a:r>
            <a:endParaRPr/>
          </a:p>
        </p:txBody>
      </p:sp>
      <p:sp>
        <p:nvSpPr>
          <p:cNvPr id="284" name="Google Shape;284;p18"/>
          <p:cNvSpPr txBox="1"/>
          <p:nvPr/>
        </p:nvSpPr>
        <p:spPr>
          <a:xfrm>
            <a:off x="11044617" y="446052"/>
            <a:ext cx="1239366"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our projects</a:t>
            </a:r>
            <a:endParaRPr/>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id="289" name="Google Shape;289;p19"/>
          <p:cNvPicPr preferRelativeResize="0"/>
          <p:nvPr/>
        </p:nvPicPr>
        <p:blipFill>
          <a:blip r:embed="rId3">
            <a:alphaModFix/>
          </a:blip>
          <a:stretch>
            <a:fillRect/>
          </a:stretch>
        </p:blipFill>
        <p:spPr>
          <a:xfrm>
            <a:off x="12098231" y="2506974"/>
            <a:ext cx="5161076" cy="6729808"/>
          </a:xfrm>
          <a:prstGeom prst="rect">
            <a:avLst/>
          </a:prstGeom>
          <a:noFill/>
          <a:ln>
            <a:noFill/>
          </a:ln>
        </p:spPr>
      </p:pic>
      <p:pic>
        <p:nvPicPr>
          <p:cNvPr id="290" name="Google Shape;290;p19"/>
          <p:cNvPicPr preferRelativeResize="0"/>
          <p:nvPr/>
        </p:nvPicPr>
        <p:blipFill>
          <a:blip r:embed="rId4">
            <a:alphaModFix/>
          </a:blip>
          <a:stretch>
            <a:fillRect/>
          </a:stretch>
        </p:blipFill>
        <p:spPr>
          <a:xfrm>
            <a:off x="6552878" y="2506975"/>
            <a:ext cx="5161076" cy="6729795"/>
          </a:xfrm>
          <a:prstGeom prst="rect">
            <a:avLst/>
          </a:prstGeom>
          <a:noFill/>
          <a:ln>
            <a:noFill/>
          </a:ln>
        </p:spPr>
      </p:pic>
      <p:pic>
        <p:nvPicPr>
          <p:cNvPr id="291" name="Google Shape;291;p19"/>
          <p:cNvPicPr preferRelativeResize="0"/>
          <p:nvPr/>
        </p:nvPicPr>
        <p:blipFill>
          <a:blip r:embed="rId5">
            <a:alphaModFix/>
          </a:blip>
          <a:stretch>
            <a:fillRect/>
          </a:stretch>
        </p:blipFill>
        <p:spPr>
          <a:xfrm>
            <a:off x="1016284" y="2506975"/>
            <a:ext cx="5161076" cy="6729582"/>
          </a:xfrm>
          <a:prstGeom prst="rect">
            <a:avLst/>
          </a:prstGeom>
          <a:noFill/>
          <a:ln>
            <a:noFill/>
          </a:ln>
        </p:spPr>
      </p:pic>
      <p:grpSp>
        <p:nvGrpSpPr>
          <p:cNvPr id="292" name="Google Shape;292;p19"/>
          <p:cNvGrpSpPr/>
          <p:nvPr/>
        </p:nvGrpSpPr>
        <p:grpSpPr>
          <a:xfrm>
            <a:off x="1016312" y="5882640"/>
            <a:ext cx="5161037" cy="3375660"/>
            <a:chOff x="0" y="0"/>
            <a:chExt cx="1359285" cy="889063"/>
          </a:xfrm>
        </p:grpSpPr>
        <p:sp>
          <p:nvSpPr>
            <p:cNvPr id="293" name="Google Shape;293;p19"/>
            <p:cNvSpPr/>
            <p:nvPr/>
          </p:nvSpPr>
          <p:spPr>
            <a:xfrm>
              <a:off x="0" y="0"/>
              <a:ext cx="1359285" cy="889063"/>
            </a:xfrm>
            <a:custGeom>
              <a:rect b="b" l="l" r="r" t="t"/>
              <a:pathLst>
                <a:path extrusionOk="0" h="889063" w="1359285">
                  <a:moveTo>
                    <a:pt x="0" y="0"/>
                  </a:moveTo>
                  <a:lnTo>
                    <a:pt x="1359285" y="0"/>
                  </a:lnTo>
                  <a:lnTo>
                    <a:pt x="1359285" y="889063"/>
                  </a:lnTo>
                  <a:lnTo>
                    <a:pt x="0" y="889063"/>
                  </a:lnTo>
                  <a:close/>
                </a:path>
              </a:pathLst>
            </a:custGeom>
            <a:gradFill>
              <a:gsLst>
                <a:gs pos="0">
                  <a:srgbClr val="151318">
                    <a:alpha val="0"/>
                  </a:srgbClr>
                </a:gs>
                <a:gs pos="50000">
                  <a:srgbClr val="151318">
                    <a:alpha val="7450"/>
                  </a:srgbClr>
                </a:gs>
                <a:gs pos="100000">
                  <a:srgbClr val="151318"/>
                </a:gs>
              </a:gsLst>
              <a:lin ang="5400000" scaled="0"/>
            </a:gradFill>
            <a:ln>
              <a:noFill/>
            </a:ln>
          </p:spPr>
        </p:sp>
        <p:sp>
          <p:nvSpPr>
            <p:cNvPr id="294" name="Google Shape;294;p19"/>
            <p:cNvSpPr txBox="1"/>
            <p:nvPr/>
          </p:nvSpPr>
          <p:spPr>
            <a:xfrm>
              <a:off x="0" y="38100"/>
              <a:ext cx="1359285" cy="85096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5" name="Google Shape;295;p19"/>
          <p:cNvGrpSpPr/>
          <p:nvPr/>
        </p:nvGrpSpPr>
        <p:grpSpPr>
          <a:xfrm>
            <a:off x="6552877" y="5882640"/>
            <a:ext cx="5161037" cy="3375660"/>
            <a:chOff x="0" y="0"/>
            <a:chExt cx="1359285" cy="889063"/>
          </a:xfrm>
        </p:grpSpPr>
        <p:sp>
          <p:nvSpPr>
            <p:cNvPr id="296" name="Google Shape;296;p19"/>
            <p:cNvSpPr/>
            <p:nvPr/>
          </p:nvSpPr>
          <p:spPr>
            <a:xfrm>
              <a:off x="0" y="0"/>
              <a:ext cx="1359285" cy="889063"/>
            </a:xfrm>
            <a:custGeom>
              <a:rect b="b" l="l" r="r" t="t"/>
              <a:pathLst>
                <a:path extrusionOk="0" h="889063" w="1359285">
                  <a:moveTo>
                    <a:pt x="0" y="0"/>
                  </a:moveTo>
                  <a:lnTo>
                    <a:pt x="1359285" y="0"/>
                  </a:lnTo>
                  <a:lnTo>
                    <a:pt x="1359285" y="889063"/>
                  </a:lnTo>
                  <a:lnTo>
                    <a:pt x="0" y="889063"/>
                  </a:lnTo>
                  <a:close/>
                </a:path>
              </a:pathLst>
            </a:custGeom>
            <a:gradFill>
              <a:gsLst>
                <a:gs pos="0">
                  <a:srgbClr val="151318">
                    <a:alpha val="0"/>
                  </a:srgbClr>
                </a:gs>
                <a:gs pos="50000">
                  <a:srgbClr val="151318">
                    <a:alpha val="7450"/>
                  </a:srgbClr>
                </a:gs>
                <a:gs pos="100000">
                  <a:srgbClr val="151318"/>
                </a:gs>
              </a:gsLst>
              <a:lin ang="5400000" scaled="0"/>
            </a:gradFill>
            <a:ln>
              <a:noFill/>
            </a:ln>
          </p:spPr>
        </p:sp>
        <p:sp>
          <p:nvSpPr>
            <p:cNvPr id="297" name="Google Shape;297;p19"/>
            <p:cNvSpPr txBox="1"/>
            <p:nvPr/>
          </p:nvSpPr>
          <p:spPr>
            <a:xfrm>
              <a:off x="0" y="38100"/>
              <a:ext cx="1359285" cy="85096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8" name="Google Shape;298;p19"/>
          <p:cNvGrpSpPr/>
          <p:nvPr/>
        </p:nvGrpSpPr>
        <p:grpSpPr>
          <a:xfrm>
            <a:off x="12077055" y="5882640"/>
            <a:ext cx="5161037" cy="3375660"/>
            <a:chOff x="0" y="0"/>
            <a:chExt cx="1359285" cy="889063"/>
          </a:xfrm>
        </p:grpSpPr>
        <p:sp>
          <p:nvSpPr>
            <p:cNvPr id="299" name="Google Shape;299;p19"/>
            <p:cNvSpPr/>
            <p:nvPr/>
          </p:nvSpPr>
          <p:spPr>
            <a:xfrm>
              <a:off x="0" y="0"/>
              <a:ext cx="1359285" cy="889063"/>
            </a:xfrm>
            <a:custGeom>
              <a:rect b="b" l="l" r="r" t="t"/>
              <a:pathLst>
                <a:path extrusionOk="0" h="889063" w="1359285">
                  <a:moveTo>
                    <a:pt x="0" y="0"/>
                  </a:moveTo>
                  <a:lnTo>
                    <a:pt x="1359285" y="0"/>
                  </a:lnTo>
                  <a:lnTo>
                    <a:pt x="1359285" y="889063"/>
                  </a:lnTo>
                  <a:lnTo>
                    <a:pt x="0" y="889063"/>
                  </a:lnTo>
                  <a:close/>
                </a:path>
              </a:pathLst>
            </a:custGeom>
            <a:gradFill>
              <a:gsLst>
                <a:gs pos="0">
                  <a:srgbClr val="151318">
                    <a:alpha val="0"/>
                  </a:srgbClr>
                </a:gs>
                <a:gs pos="50000">
                  <a:srgbClr val="151318">
                    <a:alpha val="7450"/>
                  </a:srgbClr>
                </a:gs>
                <a:gs pos="100000">
                  <a:srgbClr val="151318"/>
                </a:gs>
              </a:gsLst>
              <a:lin ang="5400000" scaled="0"/>
            </a:gradFill>
            <a:ln>
              <a:noFill/>
            </a:ln>
          </p:spPr>
        </p:sp>
        <p:sp>
          <p:nvSpPr>
            <p:cNvPr id="300" name="Google Shape;300;p19"/>
            <p:cNvSpPr txBox="1"/>
            <p:nvPr/>
          </p:nvSpPr>
          <p:spPr>
            <a:xfrm>
              <a:off x="0" y="38100"/>
              <a:ext cx="1359285" cy="85096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1" name="Google Shape;301;p19"/>
          <p:cNvSpPr txBox="1"/>
          <p:nvPr/>
        </p:nvSpPr>
        <p:spPr>
          <a:xfrm>
            <a:off x="1028700" y="1162050"/>
            <a:ext cx="6343404" cy="96393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200" u="none" cap="none" strike="noStrike">
                <a:solidFill>
                  <a:srgbClr val="151318"/>
                </a:solidFill>
                <a:latin typeface="Montserrat"/>
                <a:ea typeface="Montserrat"/>
                <a:cs typeface="Montserrat"/>
                <a:sym typeface="Montserrat"/>
              </a:rPr>
              <a:t>our projects</a:t>
            </a:r>
            <a:endParaRPr/>
          </a:p>
        </p:txBody>
      </p:sp>
      <p:grpSp>
        <p:nvGrpSpPr>
          <p:cNvPr id="302" name="Google Shape;302;p19"/>
          <p:cNvGrpSpPr/>
          <p:nvPr/>
        </p:nvGrpSpPr>
        <p:grpSpPr>
          <a:xfrm>
            <a:off x="1180360" y="7647557"/>
            <a:ext cx="4854150" cy="1452674"/>
            <a:chOff x="0" y="66675"/>
            <a:chExt cx="6472200" cy="1936899"/>
          </a:xfrm>
        </p:grpSpPr>
        <p:sp>
          <p:nvSpPr>
            <p:cNvPr id="303" name="Google Shape;303;p19"/>
            <p:cNvSpPr txBox="1"/>
            <p:nvPr/>
          </p:nvSpPr>
          <p:spPr>
            <a:xfrm>
              <a:off x="0" y="66675"/>
              <a:ext cx="6472199" cy="49805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FFFFFF"/>
                  </a:solidFill>
                  <a:latin typeface="Montserrat"/>
                  <a:ea typeface="Montserrat"/>
                  <a:cs typeface="Montserrat"/>
                  <a:sym typeface="Montserrat"/>
                </a:rPr>
                <a:t>project one</a:t>
              </a:r>
              <a:endParaRPr/>
            </a:p>
          </p:txBody>
        </p:sp>
        <p:sp>
          <p:nvSpPr>
            <p:cNvPr id="304" name="Google Shape;304;p19"/>
            <p:cNvSpPr txBox="1"/>
            <p:nvPr/>
          </p:nvSpPr>
          <p:spPr>
            <a:xfrm>
              <a:off x="0" y="673674"/>
              <a:ext cx="6472200" cy="13299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Briefly elaborate on what you want to discuss. Lorem ipsum dolor sit amet, consectetur adipiscing elit, sed do eiusmod tempor incididunt ut labore.</a:t>
              </a:r>
              <a:endParaRPr/>
            </a:p>
          </p:txBody>
        </p:sp>
      </p:grpSp>
      <p:grpSp>
        <p:nvGrpSpPr>
          <p:cNvPr id="305" name="Google Shape;305;p19"/>
          <p:cNvGrpSpPr/>
          <p:nvPr/>
        </p:nvGrpSpPr>
        <p:grpSpPr>
          <a:xfrm>
            <a:off x="6716926" y="7647557"/>
            <a:ext cx="4854150" cy="1452674"/>
            <a:chOff x="0" y="66675"/>
            <a:chExt cx="6472200" cy="1936899"/>
          </a:xfrm>
        </p:grpSpPr>
        <p:sp>
          <p:nvSpPr>
            <p:cNvPr id="306" name="Google Shape;306;p19"/>
            <p:cNvSpPr txBox="1"/>
            <p:nvPr/>
          </p:nvSpPr>
          <p:spPr>
            <a:xfrm>
              <a:off x="0" y="66675"/>
              <a:ext cx="6472199" cy="49805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FFFFFF"/>
                  </a:solidFill>
                  <a:latin typeface="Montserrat"/>
                  <a:ea typeface="Montserrat"/>
                  <a:cs typeface="Montserrat"/>
                  <a:sym typeface="Montserrat"/>
                </a:rPr>
                <a:t>project two</a:t>
              </a:r>
              <a:endParaRPr/>
            </a:p>
          </p:txBody>
        </p:sp>
        <p:sp>
          <p:nvSpPr>
            <p:cNvPr id="307" name="Google Shape;307;p19"/>
            <p:cNvSpPr txBox="1"/>
            <p:nvPr/>
          </p:nvSpPr>
          <p:spPr>
            <a:xfrm>
              <a:off x="0" y="673674"/>
              <a:ext cx="6472200" cy="13299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Briefly elaborate on what you want to discuss. Lorem ipsum dolor sit amet, consectetur adipiscing elit, sed do eiusmod tempor incididunt ut labore.</a:t>
              </a:r>
              <a:endParaRPr/>
            </a:p>
          </p:txBody>
        </p:sp>
      </p:grpSp>
      <p:grpSp>
        <p:nvGrpSpPr>
          <p:cNvPr id="308" name="Google Shape;308;p19"/>
          <p:cNvGrpSpPr/>
          <p:nvPr/>
        </p:nvGrpSpPr>
        <p:grpSpPr>
          <a:xfrm>
            <a:off x="12241103" y="7647557"/>
            <a:ext cx="4854150" cy="1452674"/>
            <a:chOff x="0" y="66675"/>
            <a:chExt cx="6472200" cy="1936899"/>
          </a:xfrm>
        </p:grpSpPr>
        <p:sp>
          <p:nvSpPr>
            <p:cNvPr id="309" name="Google Shape;309;p19"/>
            <p:cNvSpPr txBox="1"/>
            <p:nvPr/>
          </p:nvSpPr>
          <p:spPr>
            <a:xfrm>
              <a:off x="0" y="66675"/>
              <a:ext cx="6472199" cy="49805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FFFFFF"/>
                  </a:solidFill>
                  <a:latin typeface="Montserrat"/>
                  <a:ea typeface="Montserrat"/>
                  <a:cs typeface="Montserrat"/>
                  <a:sym typeface="Montserrat"/>
                </a:rPr>
                <a:t>project three</a:t>
              </a:r>
              <a:endParaRPr/>
            </a:p>
          </p:txBody>
        </p:sp>
        <p:sp>
          <p:nvSpPr>
            <p:cNvPr id="310" name="Google Shape;310;p19"/>
            <p:cNvSpPr txBox="1"/>
            <p:nvPr/>
          </p:nvSpPr>
          <p:spPr>
            <a:xfrm>
              <a:off x="0" y="673674"/>
              <a:ext cx="6472200" cy="13299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Briefly elaborate on what you want to discuss. Lorem ipsum dolor sit amet, consectetur adipiscing elit, sed do eiusmod tempor incididunt ut labore.</a:t>
              </a:r>
              <a:endParaRPr/>
            </a:p>
          </p:txBody>
        </p:sp>
      </p:grpSp>
      <p:sp>
        <p:nvSpPr>
          <p:cNvPr id="311" name="Google Shape;311;p19"/>
          <p:cNvSpPr txBox="1"/>
          <p:nvPr/>
        </p:nvSpPr>
        <p:spPr>
          <a:xfrm>
            <a:off x="1028700" y="446052"/>
            <a:ext cx="634157" cy="2025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u="none" cap="none" strike="noStrike">
                <a:solidFill>
                  <a:srgbClr val="3B90C1"/>
                </a:solidFill>
                <a:latin typeface="Montserrat"/>
                <a:ea typeface="Montserrat"/>
                <a:cs typeface="Montserrat"/>
                <a:sym typeface="Montserrat"/>
              </a:rPr>
              <a:t>brand</a:t>
            </a:r>
            <a:endParaRPr/>
          </a:p>
        </p:txBody>
      </p:sp>
      <p:sp>
        <p:nvSpPr>
          <p:cNvPr id="312" name="Google Shape;312;p19"/>
          <p:cNvSpPr txBox="1"/>
          <p:nvPr/>
        </p:nvSpPr>
        <p:spPr>
          <a:xfrm>
            <a:off x="15276984" y="446052"/>
            <a:ext cx="1982316" cy="20256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reallygreatsite.com</a:t>
            </a:r>
            <a:endParaRPr/>
          </a:p>
        </p:txBody>
      </p:sp>
      <p:sp>
        <p:nvSpPr>
          <p:cNvPr id="313" name="Google Shape;313;p19"/>
          <p:cNvSpPr txBox="1"/>
          <p:nvPr/>
        </p:nvSpPr>
        <p:spPr>
          <a:xfrm>
            <a:off x="5981395" y="446052"/>
            <a:ext cx="916112"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contents</a:t>
            </a:r>
            <a:endParaRPr/>
          </a:p>
        </p:txBody>
      </p:sp>
      <p:sp>
        <p:nvSpPr>
          <p:cNvPr id="314" name="Google Shape;314;p19"/>
          <p:cNvSpPr txBox="1"/>
          <p:nvPr/>
        </p:nvSpPr>
        <p:spPr>
          <a:xfrm>
            <a:off x="7540474" y="446052"/>
            <a:ext cx="1291754"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introduction</a:t>
            </a:r>
            <a:endParaRPr/>
          </a:p>
        </p:txBody>
      </p:sp>
      <p:sp>
        <p:nvSpPr>
          <p:cNvPr id="315" name="Google Shape;315;p19"/>
          <p:cNvSpPr txBox="1"/>
          <p:nvPr/>
        </p:nvSpPr>
        <p:spPr>
          <a:xfrm>
            <a:off x="9463660" y="446052"/>
            <a:ext cx="959421"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about us </a:t>
            </a:r>
            <a:endParaRPr/>
          </a:p>
        </p:txBody>
      </p:sp>
      <p:sp>
        <p:nvSpPr>
          <p:cNvPr id="316" name="Google Shape;316;p19"/>
          <p:cNvSpPr txBox="1"/>
          <p:nvPr/>
        </p:nvSpPr>
        <p:spPr>
          <a:xfrm>
            <a:off x="11044617" y="446052"/>
            <a:ext cx="1239366"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our projects</a:t>
            </a:r>
            <a:endParaRPr/>
          </a:p>
        </p:txBody>
      </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id="321" name="Google Shape;321;p20"/>
          <p:cNvPicPr preferRelativeResize="0"/>
          <p:nvPr/>
        </p:nvPicPr>
        <p:blipFill>
          <a:blip r:embed="rId3">
            <a:alphaModFix/>
          </a:blip>
          <a:stretch>
            <a:fillRect/>
          </a:stretch>
        </p:blipFill>
        <p:spPr>
          <a:xfrm>
            <a:off x="1028700" y="1028701"/>
            <a:ext cx="16230600" cy="7164299"/>
          </a:xfrm>
          <a:prstGeom prst="rect">
            <a:avLst/>
          </a:prstGeom>
          <a:noFill/>
          <a:ln>
            <a:noFill/>
          </a:ln>
        </p:spPr>
      </p:pic>
      <p:sp>
        <p:nvSpPr>
          <p:cNvPr id="322" name="Google Shape;322;p20"/>
          <p:cNvSpPr txBox="1"/>
          <p:nvPr/>
        </p:nvSpPr>
        <p:spPr>
          <a:xfrm>
            <a:off x="1028700" y="8195771"/>
            <a:ext cx="16230600" cy="1015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600" u="none" cap="none" strike="noStrike">
                <a:solidFill>
                  <a:srgbClr val="151318"/>
                </a:solidFill>
                <a:latin typeface="Montserrat"/>
                <a:ea typeface="Montserrat"/>
                <a:cs typeface="Montserrat"/>
                <a:sym typeface="Montserrat"/>
              </a:rPr>
              <a:t>a picture is worth a thousand words</a:t>
            </a:r>
            <a:endParaRPr/>
          </a:p>
        </p:txBody>
      </p:sp>
      <p:sp>
        <p:nvSpPr>
          <p:cNvPr id="323" name="Google Shape;323;p20"/>
          <p:cNvSpPr txBox="1"/>
          <p:nvPr/>
        </p:nvSpPr>
        <p:spPr>
          <a:xfrm>
            <a:off x="1028700" y="446052"/>
            <a:ext cx="634157" cy="2025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u="none" cap="none" strike="noStrike">
                <a:solidFill>
                  <a:srgbClr val="3B90C1"/>
                </a:solidFill>
                <a:latin typeface="Montserrat"/>
                <a:ea typeface="Montserrat"/>
                <a:cs typeface="Montserrat"/>
                <a:sym typeface="Montserrat"/>
              </a:rPr>
              <a:t>brand</a:t>
            </a:r>
            <a:endParaRPr/>
          </a:p>
        </p:txBody>
      </p:sp>
      <p:sp>
        <p:nvSpPr>
          <p:cNvPr id="324" name="Google Shape;324;p20"/>
          <p:cNvSpPr txBox="1"/>
          <p:nvPr/>
        </p:nvSpPr>
        <p:spPr>
          <a:xfrm>
            <a:off x="15276984" y="446052"/>
            <a:ext cx="1982316" cy="20256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reallygreatsite.com</a:t>
            </a:r>
            <a:endParaRPr/>
          </a:p>
        </p:txBody>
      </p:sp>
      <p:sp>
        <p:nvSpPr>
          <p:cNvPr id="325" name="Google Shape;325;p20"/>
          <p:cNvSpPr txBox="1"/>
          <p:nvPr/>
        </p:nvSpPr>
        <p:spPr>
          <a:xfrm>
            <a:off x="5981395" y="446052"/>
            <a:ext cx="916112"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contents</a:t>
            </a:r>
            <a:endParaRPr/>
          </a:p>
        </p:txBody>
      </p:sp>
      <p:sp>
        <p:nvSpPr>
          <p:cNvPr id="326" name="Google Shape;326;p20"/>
          <p:cNvSpPr txBox="1"/>
          <p:nvPr/>
        </p:nvSpPr>
        <p:spPr>
          <a:xfrm>
            <a:off x="7540474" y="446052"/>
            <a:ext cx="1291754"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introduction</a:t>
            </a:r>
            <a:endParaRPr/>
          </a:p>
        </p:txBody>
      </p:sp>
      <p:sp>
        <p:nvSpPr>
          <p:cNvPr id="327" name="Google Shape;327;p20"/>
          <p:cNvSpPr txBox="1"/>
          <p:nvPr/>
        </p:nvSpPr>
        <p:spPr>
          <a:xfrm>
            <a:off x="9463660" y="446052"/>
            <a:ext cx="959421"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about us </a:t>
            </a:r>
            <a:endParaRPr/>
          </a:p>
        </p:txBody>
      </p:sp>
      <p:sp>
        <p:nvSpPr>
          <p:cNvPr id="328" name="Google Shape;328;p20"/>
          <p:cNvSpPr txBox="1"/>
          <p:nvPr/>
        </p:nvSpPr>
        <p:spPr>
          <a:xfrm>
            <a:off x="11044617" y="446052"/>
            <a:ext cx="1239366"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our projects</a:t>
            </a:r>
            <a:endParaRP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id="333" name="Google Shape;333;p21"/>
          <p:cNvPicPr preferRelativeResize="0"/>
          <p:nvPr/>
        </p:nvPicPr>
        <p:blipFill>
          <a:blip r:embed="rId3">
            <a:alphaModFix/>
          </a:blip>
          <a:stretch>
            <a:fillRect/>
          </a:stretch>
        </p:blipFill>
        <p:spPr>
          <a:xfrm>
            <a:off x="1028725" y="1028715"/>
            <a:ext cx="7788424" cy="6405821"/>
          </a:xfrm>
          <a:prstGeom prst="rect">
            <a:avLst/>
          </a:prstGeom>
          <a:noFill/>
          <a:ln>
            <a:noFill/>
          </a:ln>
        </p:spPr>
      </p:pic>
      <p:pic>
        <p:nvPicPr>
          <p:cNvPr id="334" name="Google Shape;334;p21"/>
          <p:cNvPicPr preferRelativeResize="0"/>
          <p:nvPr/>
        </p:nvPicPr>
        <p:blipFill>
          <a:blip r:embed="rId4">
            <a:alphaModFix/>
          </a:blip>
          <a:stretch>
            <a:fillRect/>
          </a:stretch>
        </p:blipFill>
        <p:spPr>
          <a:xfrm>
            <a:off x="1028724" y="7625368"/>
            <a:ext cx="2392425" cy="1632932"/>
          </a:xfrm>
          <a:prstGeom prst="rect">
            <a:avLst/>
          </a:prstGeom>
          <a:noFill/>
          <a:ln>
            <a:noFill/>
          </a:ln>
        </p:spPr>
      </p:pic>
      <p:pic>
        <p:nvPicPr>
          <p:cNvPr id="335" name="Google Shape;335;p21"/>
          <p:cNvPicPr preferRelativeResize="0"/>
          <p:nvPr/>
        </p:nvPicPr>
        <p:blipFill>
          <a:blip r:embed="rId5">
            <a:alphaModFix/>
          </a:blip>
          <a:stretch>
            <a:fillRect/>
          </a:stretch>
        </p:blipFill>
        <p:spPr>
          <a:xfrm>
            <a:off x="3726699" y="7625368"/>
            <a:ext cx="2392425" cy="1632932"/>
          </a:xfrm>
          <a:prstGeom prst="rect">
            <a:avLst/>
          </a:prstGeom>
          <a:noFill/>
          <a:ln>
            <a:noFill/>
          </a:ln>
        </p:spPr>
      </p:pic>
      <p:pic>
        <p:nvPicPr>
          <p:cNvPr id="336" name="Google Shape;336;p21"/>
          <p:cNvPicPr preferRelativeResize="0"/>
          <p:nvPr/>
        </p:nvPicPr>
        <p:blipFill>
          <a:blip r:embed="rId6">
            <a:alphaModFix/>
          </a:blip>
          <a:stretch>
            <a:fillRect/>
          </a:stretch>
        </p:blipFill>
        <p:spPr>
          <a:xfrm>
            <a:off x="6445149" y="7616668"/>
            <a:ext cx="2392450" cy="1641632"/>
          </a:xfrm>
          <a:prstGeom prst="rect">
            <a:avLst/>
          </a:prstGeom>
          <a:noFill/>
          <a:ln>
            <a:noFill/>
          </a:ln>
        </p:spPr>
      </p:pic>
      <p:sp>
        <p:nvSpPr>
          <p:cNvPr id="337" name="Google Shape;337;p21"/>
          <p:cNvSpPr txBox="1"/>
          <p:nvPr/>
        </p:nvSpPr>
        <p:spPr>
          <a:xfrm>
            <a:off x="9144000" y="1162050"/>
            <a:ext cx="8115300" cy="96393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200" u="none" cap="none" strike="noStrike">
                <a:solidFill>
                  <a:srgbClr val="151318"/>
                </a:solidFill>
                <a:latin typeface="Montserrat"/>
                <a:ea typeface="Montserrat"/>
                <a:cs typeface="Montserrat"/>
                <a:sym typeface="Montserrat"/>
              </a:rPr>
              <a:t>project one</a:t>
            </a:r>
            <a:endParaRPr/>
          </a:p>
        </p:txBody>
      </p:sp>
      <p:sp>
        <p:nvSpPr>
          <p:cNvPr id="338" name="Google Shape;338;p21"/>
          <p:cNvSpPr txBox="1"/>
          <p:nvPr/>
        </p:nvSpPr>
        <p:spPr>
          <a:xfrm>
            <a:off x="9144000" y="2395219"/>
            <a:ext cx="8115300" cy="5735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800" u="none" cap="none" strike="noStrike">
                <a:solidFill>
                  <a:srgbClr val="151318"/>
                </a:solidFill>
                <a:latin typeface="Montserrat"/>
                <a:ea typeface="Montserrat"/>
                <a:cs typeface="Montserrat"/>
                <a:sym typeface="Montserrat"/>
              </a:rPr>
              <a:t>Presentations are communication tools that can be used as demonstrations, lectures, speeches, reports, and more. It is mostly presented before an audience. </a:t>
            </a:r>
            <a:endParaRPr/>
          </a:p>
          <a:p>
            <a:pPr indent="0" lvl="0" marL="0" marR="0" rtl="0" algn="l">
              <a:lnSpc>
                <a:spcPct val="90000"/>
              </a:lnSpc>
              <a:spcBef>
                <a:spcPts val="0"/>
              </a:spcBef>
              <a:spcAft>
                <a:spcPts val="0"/>
              </a:spcAft>
              <a:buNone/>
            </a:pPr>
            <a:r>
              <a:t/>
            </a:r>
            <a:endParaRPr b="0" i="0" sz="1800" u="none" cap="none" strike="noStrike">
              <a:solidFill>
                <a:srgbClr val="151318"/>
              </a:solidFill>
              <a:latin typeface="Montserrat"/>
              <a:ea typeface="Montserrat"/>
              <a:cs typeface="Montserrat"/>
              <a:sym typeface="Montserrat"/>
            </a:endParaRPr>
          </a:p>
          <a:p>
            <a:pPr indent="0" lvl="0" marL="0" marR="0" rtl="0" algn="l">
              <a:lnSpc>
                <a:spcPct val="90000"/>
              </a:lnSpc>
              <a:spcBef>
                <a:spcPts val="0"/>
              </a:spcBef>
              <a:spcAft>
                <a:spcPts val="0"/>
              </a:spcAft>
              <a:buNone/>
            </a:pPr>
            <a:r>
              <a:rPr b="0" i="0" lang="en-US" sz="1800" u="none" cap="none" strike="noStrike">
                <a:solidFill>
                  <a:srgbClr val="151318"/>
                </a:solidFill>
                <a:latin typeface="Montserrat"/>
                <a:ea typeface="Montserrat"/>
                <a:cs typeface="Montserrat"/>
                <a:sym typeface="Montserrat"/>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Aliquet enim tortor at auctor urna nunc. Ornare arcu odio ut sem nulla pharetra diam. Ultrices dui sapien eget mi proin. Penatibus et magnis dis parturient montes nascetur ridiculus. Dui sapien eget mi proin sed libero enim sed faucibus. Cras fermentum odio eu feugiat pretium nibh ipsum.</a:t>
            </a:r>
            <a:endParaRPr/>
          </a:p>
          <a:p>
            <a:pPr indent="0" lvl="0" marL="0" marR="0" rtl="0" algn="l">
              <a:lnSpc>
                <a:spcPct val="90000"/>
              </a:lnSpc>
              <a:spcBef>
                <a:spcPts val="0"/>
              </a:spcBef>
              <a:spcAft>
                <a:spcPts val="0"/>
              </a:spcAft>
              <a:buNone/>
            </a:pPr>
            <a:r>
              <a:t/>
            </a:r>
            <a:endParaRPr b="0" i="0" sz="1800" u="none" cap="none" strike="noStrike">
              <a:solidFill>
                <a:srgbClr val="151318"/>
              </a:solidFill>
              <a:latin typeface="Montserrat"/>
              <a:ea typeface="Montserrat"/>
              <a:cs typeface="Montserrat"/>
              <a:sym typeface="Montserrat"/>
            </a:endParaRPr>
          </a:p>
          <a:p>
            <a:pPr indent="0" lvl="0" marL="0" marR="0" rtl="0" algn="l">
              <a:lnSpc>
                <a:spcPct val="90000"/>
              </a:lnSpc>
              <a:spcBef>
                <a:spcPts val="0"/>
              </a:spcBef>
              <a:spcAft>
                <a:spcPts val="0"/>
              </a:spcAft>
              <a:buNone/>
            </a:pPr>
            <a:r>
              <a:rPr b="0" i="0" lang="en-US" sz="1800" u="none" cap="none" strike="noStrike">
                <a:solidFill>
                  <a:srgbClr val="151318"/>
                </a:solidFill>
                <a:latin typeface="Montserrat"/>
                <a:ea typeface="Montserrat"/>
                <a:cs typeface="Montserrat"/>
                <a:sym typeface="Montserrat"/>
              </a:rPr>
              <a:t>Vestibulum rhoncus est pellentesque elit ullamcorper dignissim. Quis hendrerit dolor magna eget est. Tortor dignissim convallis aenean et tortor at risus viverra adipiscing. Non arcu risus quis varius quam quisque id diam vel. Placerat duis ultricies lacus sed turpis. Amet commodo nulla facilisi nullam vehicula. Leo in vitae turpis massa sed elementum tempus. Sollicitudin nibh sit amet commodo nulla facilisi nullam vehicula ipsum.</a:t>
            </a:r>
            <a:endParaRPr/>
          </a:p>
        </p:txBody>
      </p:sp>
      <p:sp>
        <p:nvSpPr>
          <p:cNvPr id="339" name="Google Shape;339;p21"/>
          <p:cNvSpPr txBox="1"/>
          <p:nvPr/>
        </p:nvSpPr>
        <p:spPr>
          <a:xfrm>
            <a:off x="1028700" y="446052"/>
            <a:ext cx="634157" cy="2025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u="none" cap="none" strike="noStrike">
                <a:solidFill>
                  <a:srgbClr val="3B90C1"/>
                </a:solidFill>
                <a:latin typeface="Montserrat"/>
                <a:ea typeface="Montserrat"/>
                <a:cs typeface="Montserrat"/>
                <a:sym typeface="Montserrat"/>
              </a:rPr>
              <a:t>brand</a:t>
            </a:r>
            <a:endParaRPr/>
          </a:p>
        </p:txBody>
      </p:sp>
      <p:sp>
        <p:nvSpPr>
          <p:cNvPr id="340" name="Google Shape;340;p21"/>
          <p:cNvSpPr txBox="1"/>
          <p:nvPr/>
        </p:nvSpPr>
        <p:spPr>
          <a:xfrm>
            <a:off x="15276984" y="446052"/>
            <a:ext cx="1982316" cy="20256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reallygreatsite.com</a:t>
            </a:r>
            <a:endParaRPr/>
          </a:p>
        </p:txBody>
      </p:sp>
      <p:sp>
        <p:nvSpPr>
          <p:cNvPr id="341" name="Google Shape;341;p21"/>
          <p:cNvSpPr txBox="1"/>
          <p:nvPr/>
        </p:nvSpPr>
        <p:spPr>
          <a:xfrm>
            <a:off x="5981395" y="446052"/>
            <a:ext cx="916112"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contents</a:t>
            </a:r>
            <a:endParaRPr/>
          </a:p>
        </p:txBody>
      </p:sp>
      <p:sp>
        <p:nvSpPr>
          <p:cNvPr id="342" name="Google Shape;342;p21"/>
          <p:cNvSpPr txBox="1"/>
          <p:nvPr/>
        </p:nvSpPr>
        <p:spPr>
          <a:xfrm>
            <a:off x="7540474" y="446052"/>
            <a:ext cx="1291754"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introduction</a:t>
            </a:r>
            <a:endParaRPr/>
          </a:p>
        </p:txBody>
      </p:sp>
      <p:sp>
        <p:nvSpPr>
          <p:cNvPr id="343" name="Google Shape;343;p21"/>
          <p:cNvSpPr txBox="1"/>
          <p:nvPr/>
        </p:nvSpPr>
        <p:spPr>
          <a:xfrm>
            <a:off x="9463660" y="446052"/>
            <a:ext cx="959421"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about us </a:t>
            </a:r>
            <a:endParaRPr/>
          </a:p>
        </p:txBody>
      </p:sp>
      <p:sp>
        <p:nvSpPr>
          <p:cNvPr id="344" name="Google Shape;344;p21"/>
          <p:cNvSpPr txBox="1"/>
          <p:nvPr/>
        </p:nvSpPr>
        <p:spPr>
          <a:xfrm>
            <a:off x="11044617" y="446052"/>
            <a:ext cx="1239366"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our projects</a:t>
            </a:r>
            <a:endParaRPr/>
          </a:p>
        </p:txBody>
      </p:sp>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id="349" name="Google Shape;349;p22"/>
          <p:cNvPicPr preferRelativeResize="0"/>
          <p:nvPr/>
        </p:nvPicPr>
        <p:blipFill>
          <a:blip r:embed="rId3">
            <a:alphaModFix/>
          </a:blip>
          <a:stretch>
            <a:fillRect/>
          </a:stretch>
        </p:blipFill>
        <p:spPr>
          <a:xfrm>
            <a:off x="1028700" y="1032475"/>
            <a:ext cx="16230600" cy="5190944"/>
          </a:xfrm>
          <a:prstGeom prst="rect">
            <a:avLst/>
          </a:prstGeom>
          <a:noFill/>
          <a:ln>
            <a:noFill/>
          </a:ln>
        </p:spPr>
      </p:pic>
      <p:pic>
        <p:nvPicPr>
          <p:cNvPr id="350" name="Google Shape;350;p22"/>
          <p:cNvPicPr preferRelativeResize="0"/>
          <p:nvPr/>
        </p:nvPicPr>
        <p:blipFill>
          <a:blip r:embed="rId4">
            <a:alphaModFix/>
          </a:blip>
          <a:stretch>
            <a:fillRect/>
          </a:stretch>
        </p:blipFill>
        <p:spPr>
          <a:xfrm>
            <a:off x="1028700" y="6600757"/>
            <a:ext cx="3239650" cy="2655243"/>
          </a:xfrm>
          <a:prstGeom prst="rect">
            <a:avLst/>
          </a:prstGeom>
          <a:noFill/>
          <a:ln>
            <a:noFill/>
          </a:ln>
        </p:spPr>
      </p:pic>
      <p:pic>
        <p:nvPicPr>
          <p:cNvPr id="351" name="Google Shape;351;p22"/>
          <p:cNvPicPr preferRelativeResize="0"/>
          <p:nvPr/>
        </p:nvPicPr>
        <p:blipFill>
          <a:blip r:embed="rId5">
            <a:alphaModFix/>
          </a:blip>
          <a:stretch>
            <a:fillRect/>
          </a:stretch>
        </p:blipFill>
        <p:spPr>
          <a:xfrm>
            <a:off x="4643400" y="6611129"/>
            <a:ext cx="3239651" cy="2644871"/>
          </a:xfrm>
          <a:prstGeom prst="rect">
            <a:avLst/>
          </a:prstGeom>
          <a:noFill/>
          <a:ln>
            <a:noFill/>
          </a:ln>
        </p:spPr>
      </p:pic>
      <p:pic>
        <p:nvPicPr>
          <p:cNvPr id="352" name="Google Shape;352;p22"/>
          <p:cNvPicPr preferRelativeResize="0"/>
          <p:nvPr/>
        </p:nvPicPr>
        <p:blipFill>
          <a:blip r:embed="rId6">
            <a:alphaModFix/>
          </a:blip>
          <a:stretch>
            <a:fillRect/>
          </a:stretch>
        </p:blipFill>
        <p:spPr>
          <a:xfrm>
            <a:off x="8254500" y="6600757"/>
            <a:ext cx="3239650" cy="2655243"/>
          </a:xfrm>
          <a:prstGeom prst="rect">
            <a:avLst/>
          </a:prstGeom>
          <a:noFill/>
          <a:ln>
            <a:noFill/>
          </a:ln>
        </p:spPr>
      </p:pic>
      <p:grpSp>
        <p:nvGrpSpPr>
          <p:cNvPr id="353" name="Google Shape;353;p22"/>
          <p:cNvGrpSpPr/>
          <p:nvPr/>
        </p:nvGrpSpPr>
        <p:grpSpPr>
          <a:xfrm>
            <a:off x="1028700" y="3404344"/>
            <a:ext cx="16230600" cy="2817861"/>
            <a:chOff x="0" y="0"/>
            <a:chExt cx="4274726" cy="742153"/>
          </a:xfrm>
        </p:grpSpPr>
        <p:sp>
          <p:nvSpPr>
            <p:cNvPr id="354" name="Google Shape;354;p22"/>
            <p:cNvSpPr/>
            <p:nvPr/>
          </p:nvSpPr>
          <p:spPr>
            <a:xfrm>
              <a:off x="0" y="0"/>
              <a:ext cx="4274726" cy="742153"/>
            </a:xfrm>
            <a:custGeom>
              <a:rect b="b" l="l" r="r" t="t"/>
              <a:pathLst>
                <a:path extrusionOk="0" h="742153" w="4274726">
                  <a:moveTo>
                    <a:pt x="0" y="0"/>
                  </a:moveTo>
                  <a:lnTo>
                    <a:pt x="4274726" y="0"/>
                  </a:lnTo>
                  <a:lnTo>
                    <a:pt x="4274726" y="742153"/>
                  </a:lnTo>
                  <a:lnTo>
                    <a:pt x="0" y="742153"/>
                  </a:lnTo>
                  <a:close/>
                </a:path>
              </a:pathLst>
            </a:custGeom>
            <a:gradFill>
              <a:gsLst>
                <a:gs pos="0">
                  <a:srgbClr val="151318">
                    <a:alpha val="0"/>
                  </a:srgbClr>
                </a:gs>
                <a:gs pos="50000">
                  <a:srgbClr val="151318">
                    <a:alpha val="7450"/>
                  </a:srgbClr>
                </a:gs>
                <a:gs pos="100000">
                  <a:srgbClr val="151318"/>
                </a:gs>
              </a:gsLst>
              <a:lin ang="5400000" scaled="0"/>
            </a:gradFill>
            <a:ln>
              <a:noFill/>
            </a:ln>
          </p:spPr>
        </p:sp>
        <p:sp>
          <p:nvSpPr>
            <p:cNvPr id="355" name="Google Shape;355;p22"/>
            <p:cNvSpPr txBox="1"/>
            <p:nvPr/>
          </p:nvSpPr>
          <p:spPr>
            <a:xfrm>
              <a:off x="0" y="38100"/>
              <a:ext cx="4274726" cy="70405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6" name="Google Shape;356;p22"/>
          <p:cNvGrpSpPr/>
          <p:nvPr/>
        </p:nvGrpSpPr>
        <p:grpSpPr>
          <a:xfrm>
            <a:off x="1363377" y="4863281"/>
            <a:ext cx="6822973" cy="1203374"/>
            <a:chOff x="0" y="66675"/>
            <a:chExt cx="9097298" cy="1604499"/>
          </a:xfrm>
        </p:grpSpPr>
        <p:sp>
          <p:nvSpPr>
            <p:cNvPr id="357" name="Google Shape;357;p22"/>
            <p:cNvSpPr txBox="1"/>
            <p:nvPr/>
          </p:nvSpPr>
          <p:spPr>
            <a:xfrm>
              <a:off x="0" y="66675"/>
              <a:ext cx="9097298" cy="49805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FFFFFF"/>
                  </a:solidFill>
                  <a:latin typeface="Montserrat"/>
                  <a:ea typeface="Montserrat"/>
                  <a:cs typeface="Montserrat"/>
                  <a:sym typeface="Montserrat"/>
                </a:rPr>
                <a:t>project two</a:t>
              </a:r>
              <a:endParaRPr/>
            </a:p>
          </p:txBody>
        </p:sp>
        <p:sp>
          <p:nvSpPr>
            <p:cNvPr id="358" name="Google Shape;358;p22"/>
            <p:cNvSpPr txBox="1"/>
            <p:nvPr/>
          </p:nvSpPr>
          <p:spPr>
            <a:xfrm>
              <a:off x="0" y="673674"/>
              <a:ext cx="9097200" cy="9975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Briefly elaborate on what you want to discuss. Lorem ipsum dolor sit amet, consectetur adipiscing elit, sed do eiusmod tempor incididunt ut labore.</a:t>
              </a:r>
              <a:endParaRPr/>
            </a:p>
          </p:txBody>
        </p:sp>
      </p:grpSp>
      <p:cxnSp>
        <p:nvCxnSpPr>
          <p:cNvPr id="359" name="Google Shape;359;p22"/>
          <p:cNvCxnSpPr/>
          <p:nvPr/>
        </p:nvCxnSpPr>
        <p:spPr>
          <a:xfrm>
            <a:off x="11795760" y="7265283"/>
            <a:ext cx="5463540" cy="0"/>
          </a:xfrm>
          <a:prstGeom prst="straightConnector1">
            <a:avLst/>
          </a:prstGeom>
          <a:noFill/>
          <a:ln cap="flat" cmpd="sng" w="19050">
            <a:solidFill>
              <a:srgbClr val="000000"/>
            </a:solidFill>
            <a:prstDash val="solid"/>
            <a:round/>
            <a:headEnd len="sm" w="sm" type="none"/>
            <a:tailEnd len="sm" w="sm" type="none"/>
          </a:ln>
        </p:spPr>
      </p:cxnSp>
      <p:sp>
        <p:nvSpPr>
          <p:cNvPr id="360" name="Google Shape;360;p22"/>
          <p:cNvSpPr txBox="1"/>
          <p:nvPr/>
        </p:nvSpPr>
        <p:spPr>
          <a:xfrm>
            <a:off x="11795760" y="6866826"/>
            <a:ext cx="5463540" cy="2457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151318"/>
                </a:solidFill>
                <a:latin typeface="Montserrat"/>
                <a:ea typeface="Montserrat"/>
                <a:cs typeface="Montserrat"/>
                <a:sym typeface="Montserrat"/>
              </a:rPr>
              <a:t>Specification</a:t>
            </a:r>
            <a:endParaRPr/>
          </a:p>
        </p:txBody>
      </p:sp>
      <p:cxnSp>
        <p:nvCxnSpPr>
          <p:cNvPr id="361" name="Google Shape;361;p22"/>
          <p:cNvCxnSpPr/>
          <p:nvPr/>
        </p:nvCxnSpPr>
        <p:spPr>
          <a:xfrm>
            <a:off x="11795760" y="7845028"/>
            <a:ext cx="5463540" cy="0"/>
          </a:xfrm>
          <a:prstGeom prst="straightConnector1">
            <a:avLst/>
          </a:prstGeom>
          <a:noFill/>
          <a:ln cap="flat" cmpd="sng" w="19050">
            <a:solidFill>
              <a:srgbClr val="000000"/>
            </a:solidFill>
            <a:prstDash val="solid"/>
            <a:round/>
            <a:headEnd len="sm" w="sm" type="none"/>
            <a:tailEnd len="sm" w="sm" type="none"/>
          </a:ln>
        </p:spPr>
      </p:cxnSp>
      <p:sp>
        <p:nvSpPr>
          <p:cNvPr id="362" name="Google Shape;362;p22"/>
          <p:cNvSpPr txBox="1"/>
          <p:nvPr/>
        </p:nvSpPr>
        <p:spPr>
          <a:xfrm>
            <a:off x="11795760" y="7446571"/>
            <a:ext cx="5463540" cy="2457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151318"/>
                </a:solidFill>
                <a:latin typeface="Montserrat"/>
                <a:ea typeface="Montserrat"/>
                <a:cs typeface="Montserrat"/>
                <a:sym typeface="Montserrat"/>
              </a:rPr>
              <a:t>Specification</a:t>
            </a:r>
            <a:endParaRPr/>
          </a:p>
        </p:txBody>
      </p:sp>
      <p:cxnSp>
        <p:nvCxnSpPr>
          <p:cNvPr id="363" name="Google Shape;363;p22"/>
          <p:cNvCxnSpPr/>
          <p:nvPr/>
        </p:nvCxnSpPr>
        <p:spPr>
          <a:xfrm>
            <a:off x="11795760" y="8424772"/>
            <a:ext cx="5463540" cy="0"/>
          </a:xfrm>
          <a:prstGeom prst="straightConnector1">
            <a:avLst/>
          </a:prstGeom>
          <a:noFill/>
          <a:ln cap="flat" cmpd="sng" w="19050">
            <a:solidFill>
              <a:srgbClr val="000000"/>
            </a:solidFill>
            <a:prstDash val="solid"/>
            <a:round/>
            <a:headEnd len="sm" w="sm" type="none"/>
            <a:tailEnd len="sm" w="sm" type="none"/>
          </a:ln>
        </p:spPr>
      </p:cxnSp>
      <p:sp>
        <p:nvSpPr>
          <p:cNvPr id="364" name="Google Shape;364;p22"/>
          <p:cNvSpPr txBox="1"/>
          <p:nvPr/>
        </p:nvSpPr>
        <p:spPr>
          <a:xfrm>
            <a:off x="11795760" y="8026315"/>
            <a:ext cx="5463540" cy="2457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151318"/>
                </a:solidFill>
                <a:latin typeface="Montserrat"/>
                <a:ea typeface="Montserrat"/>
                <a:cs typeface="Montserrat"/>
                <a:sym typeface="Montserrat"/>
              </a:rPr>
              <a:t>Specification</a:t>
            </a:r>
            <a:endParaRPr/>
          </a:p>
        </p:txBody>
      </p:sp>
      <p:cxnSp>
        <p:nvCxnSpPr>
          <p:cNvPr id="365" name="Google Shape;365;p22"/>
          <p:cNvCxnSpPr/>
          <p:nvPr/>
        </p:nvCxnSpPr>
        <p:spPr>
          <a:xfrm>
            <a:off x="11795760" y="9004204"/>
            <a:ext cx="5463540" cy="0"/>
          </a:xfrm>
          <a:prstGeom prst="straightConnector1">
            <a:avLst/>
          </a:prstGeom>
          <a:noFill/>
          <a:ln cap="flat" cmpd="sng" w="19050">
            <a:solidFill>
              <a:srgbClr val="000000"/>
            </a:solidFill>
            <a:prstDash val="solid"/>
            <a:round/>
            <a:headEnd len="sm" w="sm" type="none"/>
            <a:tailEnd len="sm" w="sm" type="none"/>
          </a:ln>
        </p:spPr>
      </p:cxnSp>
      <p:sp>
        <p:nvSpPr>
          <p:cNvPr id="366" name="Google Shape;366;p22"/>
          <p:cNvSpPr txBox="1"/>
          <p:nvPr/>
        </p:nvSpPr>
        <p:spPr>
          <a:xfrm>
            <a:off x="11795760" y="8605747"/>
            <a:ext cx="5463540" cy="2457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151318"/>
                </a:solidFill>
                <a:latin typeface="Montserrat"/>
                <a:ea typeface="Montserrat"/>
                <a:cs typeface="Montserrat"/>
                <a:sym typeface="Montserrat"/>
              </a:rPr>
              <a:t>Specification</a:t>
            </a:r>
            <a:endParaRPr/>
          </a:p>
        </p:txBody>
      </p:sp>
      <p:sp>
        <p:nvSpPr>
          <p:cNvPr id="367" name="Google Shape;367;p22"/>
          <p:cNvSpPr txBox="1"/>
          <p:nvPr/>
        </p:nvSpPr>
        <p:spPr>
          <a:xfrm>
            <a:off x="1028700" y="446052"/>
            <a:ext cx="634157" cy="2025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u="none" cap="none" strike="noStrike">
                <a:solidFill>
                  <a:srgbClr val="3B90C1"/>
                </a:solidFill>
                <a:latin typeface="Montserrat"/>
                <a:ea typeface="Montserrat"/>
                <a:cs typeface="Montserrat"/>
                <a:sym typeface="Montserrat"/>
              </a:rPr>
              <a:t>brand</a:t>
            </a:r>
            <a:endParaRPr/>
          </a:p>
        </p:txBody>
      </p:sp>
      <p:sp>
        <p:nvSpPr>
          <p:cNvPr id="368" name="Google Shape;368;p22"/>
          <p:cNvSpPr txBox="1"/>
          <p:nvPr/>
        </p:nvSpPr>
        <p:spPr>
          <a:xfrm>
            <a:off x="15276984" y="446052"/>
            <a:ext cx="1982316" cy="20256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reallygreatsite.com</a:t>
            </a:r>
            <a:endParaRPr/>
          </a:p>
        </p:txBody>
      </p:sp>
      <p:sp>
        <p:nvSpPr>
          <p:cNvPr id="369" name="Google Shape;369;p22"/>
          <p:cNvSpPr txBox="1"/>
          <p:nvPr/>
        </p:nvSpPr>
        <p:spPr>
          <a:xfrm>
            <a:off x="5981395" y="446052"/>
            <a:ext cx="916112"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contents</a:t>
            </a:r>
            <a:endParaRPr/>
          </a:p>
        </p:txBody>
      </p:sp>
      <p:sp>
        <p:nvSpPr>
          <p:cNvPr id="370" name="Google Shape;370;p22"/>
          <p:cNvSpPr txBox="1"/>
          <p:nvPr/>
        </p:nvSpPr>
        <p:spPr>
          <a:xfrm>
            <a:off x="7540474" y="446052"/>
            <a:ext cx="1291754"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introduction</a:t>
            </a:r>
            <a:endParaRPr/>
          </a:p>
        </p:txBody>
      </p:sp>
      <p:sp>
        <p:nvSpPr>
          <p:cNvPr id="371" name="Google Shape;371;p22"/>
          <p:cNvSpPr txBox="1"/>
          <p:nvPr/>
        </p:nvSpPr>
        <p:spPr>
          <a:xfrm>
            <a:off x="9463660" y="446052"/>
            <a:ext cx="959421"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about us </a:t>
            </a:r>
            <a:endParaRPr/>
          </a:p>
        </p:txBody>
      </p:sp>
      <p:sp>
        <p:nvSpPr>
          <p:cNvPr id="372" name="Google Shape;372;p22"/>
          <p:cNvSpPr txBox="1"/>
          <p:nvPr/>
        </p:nvSpPr>
        <p:spPr>
          <a:xfrm>
            <a:off x="11044617" y="446052"/>
            <a:ext cx="1239366"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our projects</a:t>
            </a:r>
            <a:endParaRPr/>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23"/>
          <p:cNvSpPr txBox="1"/>
          <p:nvPr/>
        </p:nvSpPr>
        <p:spPr>
          <a:xfrm>
            <a:off x="6268225" y="2484973"/>
            <a:ext cx="5751600" cy="26685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21670" u="none" cap="none" strike="noStrike">
                <a:solidFill>
                  <a:srgbClr val="151318"/>
                </a:solidFill>
                <a:latin typeface="Montserrat"/>
                <a:ea typeface="Montserrat"/>
                <a:cs typeface="Montserrat"/>
                <a:sym typeface="Montserrat"/>
              </a:rPr>
              <a:t>“</a:t>
            </a:r>
            <a:endParaRPr/>
          </a:p>
        </p:txBody>
      </p:sp>
      <p:sp>
        <p:nvSpPr>
          <p:cNvPr id="378" name="Google Shape;378;p23"/>
          <p:cNvSpPr txBox="1"/>
          <p:nvPr/>
        </p:nvSpPr>
        <p:spPr>
          <a:xfrm>
            <a:off x="3936646" y="3859341"/>
            <a:ext cx="10414800" cy="2659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7200" u="none" cap="none" strike="noStrike">
                <a:solidFill>
                  <a:srgbClr val="151318"/>
                </a:solidFill>
                <a:latin typeface="Montserrat"/>
                <a:ea typeface="Montserrat"/>
                <a:cs typeface="Montserrat"/>
                <a:sym typeface="Montserrat"/>
              </a:rPr>
              <a:t>write an original statement or inspiring quote</a:t>
            </a:r>
            <a:endParaRPr/>
          </a:p>
        </p:txBody>
      </p:sp>
      <p:sp>
        <p:nvSpPr>
          <p:cNvPr id="379" name="Google Shape;379;p23"/>
          <p:cNvSpPr txBox="1"/>
          <p:nvPr/>
        </p:nvSpPr>
        <p:spPr>
          <a:xfrm>
            <a:off x="2741618" y="7242621"/>
            <a:ext cx="12804764" cy="24574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800" u="none" cap="none" strike="noStrike">
                <a:solidFill>
                  <a:srgbClr val="151318"/>
                </a:solidFill>
                <a:latin typeface="Montserrat"/>
                <a:ea typeface="Montserrat"/>
                <a:cs typeface="Montserrat"/>
                <a:sym typeface="Montserrat"/>
              </a:rPr>
              <a:t>— Include a credit, citation, or supporting message</a:t>
            </a:r>
            <a:endParaRPr/>
          </a:p>
        </p:txBody>
      </p:sp>
      <p:sp>
        <p:nvSpPr>
          <p:cNvPr id="380" name="Google Shape;380;p23"/>
          <p:cNvSpPr txBox="1"/>
          <p:nvPr/>
        </p:nvSpPr>
        <p:spPr>
          <a:xfrm>
            <a:off x="1028700" y="446052"/>
            <a:ext cx="634157" cy="2025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u="none" cap="none" strike="noStrike">
                <a:solidFill>
                  <a:srgbClr val="3B90C1"/>
                </a:solidFill>
                <a:latin typeface="Montserrat"/>
                <a:ea typeface="Montserrat"/>
                <a:cs typeface="Montserrat"/>
                <a:sym typeface="Montserrat"/>
              </a:rPr>
              <a:t>brand</a:t>
            </a:r>
            <a:endParaRPr/>
          </a:p>
        </p:txBody>
      </p:sp>
      <p:sp>
        <p:nvSpPr>
          <p:cNvPr id="381" name="Google Shape;381;p23"/>
          <p:cNvSpPr txBox="1"/>
          <p:nvPr/>
        </p:nvSpPr>
        <p:spPr>
          <a:xfrm>
            <a:off x="15276984" y="446052"/>
            <a:ext cx="1982316" cy="20256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reallygreatsite.com</a:t>
            </a:r>
            <a:endParaRPr/>
          </a:p>
        </p:txBody>
      </p:sp>
      <p:sp>
        <p:nvSpPr>
          <p:cNvPr id="382" name="Google Shape;382;p23"/>
          <p:cNvSpPr txBox="1"/>
          <p:nvPr/>
        </p:nvSpPr>
        <p:spPr>
          <a:xfrm>
            <a:off x="5981395" y="446052"/>
            <a:ext cx="916112"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contents</a:t>
            </a:r>
            <a:endParaRPr/>
          </a:p>
        </p:txBody>
      </p:sp>
      <p:sp>
        <p:nvSpPr>
          <p:cNvPr id="383" name="Google Shape;383;p23"/>
          <p:cNvSpPr txBox="1"/>
          <p:nvPr/>
        </p:nvSpPr>
        <p:spPr>
          <a:xfrm>
            <a:off x="7540474" y="446052"/>
            <a:ext cx="1291754"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introduction</a:t>
            </a:r>
            <a:endParaRPr/>
          </a:p>
        </p:txBody>
      </p:sp>
      <p:sp>
        <p:nvSpPr>
          <p:cNvPr id="384" name="Google Shape;384;p23"/>
          <p:cNvSpPr txBox="1"/>
          <p:nvPr/>
        </p:nvSpPr>
        <p:spPr>
          <a:xfrm>
            <a:off x="9463660" y="446052"/>
            <a:ext cx="959421"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about us </a:t>
            </a:r>
            <a:endParaRPr/>
          </a:p>
        </p:txBody>
      </p:sp>
      <p:sp>
        <p:nvSpPr>
          <p:cNvPr id="385" name="Google Shape;385;p23"/>
          <p:cNvSpPr txBox="1"/>
          <p:nvPr/>
        </p:nvSpPr>
        <p:spPr>
          <a:xfrm>
            <a:off x="11044617" y="446052"/>
            <a:ext cx="1239366"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our projects</a:t>
            </a:r>
            <a:endParaRPr/>
          </a:p>
        </p:txBody>
      </p:sp>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pic>
        <p:nvPicPr>
          <p:cNvPr id="390" name="Google Shape;390;p24"/>
          <p:cNvPicPr preferRelativeResize="0"/>
          <p:nvPr/>
        </p:nvPicPr>
        <p:blipFill>
          <a:blip r:embed="rId3">
            <a:alphaModFix/>
          </a:blip>
          <a:stretch>
            <a:fillRect/>
          </a:stretch>
        </p:blipFill>
        <p:spPr>
          <a:xfrm>
            <a:off x="1028700" y="1028714"/>
            <a:ext cx="8115300" cy="8229581"/>
          </a:xfrm>
          <a:prstGeom prst="rect">
            <a:avLst/>
          </a:prstGeom>
          <a:noFill/>
          <a:ln>
            <a:noFill/>
          </a:ln>
        </p:spPr>
      </p:pic>
      <p:sp>
        <p:nvSpPr>
          <p:cNvPr id="391" name="Google Shape;391;p24"/>
          <p:cNvSpPr txBox="1"/>
          <p:nvPr/>
        </p:nvSpPr>
        <p:spPr>
          <a:xfrm>
            <a:off x="9560540" y="7088364"/>
            <a:ext cx="7698760" cy="2457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151318"/>
                </a:solidFill>
                <a:latin typeface="Montserrat"/>
                <a:ea typeface="Montserrat"/>
                <a:cs typeface="Montserrat"/>
                <a:sym typeface="Montserrat"/>
              </a:rPr>
              <a:t>123 Anywhere St., Any City,ST 12345</a:t>
            </a:r>
            <a:endParaRPr/>
          </a:p>
        </p:txBody>
      </p:sp>
      <p:sp>
        <p:nvSpPr>
          <p:cNvPr id="392" name="Google Shape;392;p24"/>
          <p:cNvSpPr txBox="1"/>
          <p:nvPr/>
        </p:nvSpPr>
        <p:spPr>
          <a:xfrm>
            <a:off x="9560540" y="7569412"/>
            <a:ext cx="6493141" cy="2457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151318"/>
                </a:solidFill>
                <a:latin typeface="Montserrat"/>
                <a:ea typeface="Montserrat"/>
                <a:cs typeface="Montserrat"/>
                <a:sym typeface="Montserrat"/>
              </a:rPr>
              <a:t>123-456-7890</a:t>
            </a:r>
            <a:endParaRPr/>
          </a:p>
        </p:txBody>
      </p:sp>
      <p:sp>
        <p:nvSpPr>
          <p:cNvPr id="393" name="Google Shape;393;p24"/>
          <p:cNvSpPr txBox="1"/>
          <p:nvPr/>
        </p:nvSpPr>
        <p:spPr>
          <a:xfrm>
            <a:off x="9560540" y="8050460"/>
            <a:ext cx="6493141" cy="2457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151318"/>
                </a:solidFill>
                <a:latin typeface="Montserrat"/>
                <a:ea typeface="Montserrat"/>
                <a:cs typeface="Montserrat"/>
                <a:sym typeface="Montserrat"/>
              </a:rPr>
              <a:t>hello@reallygreatsite.com</a:t>
            </a:r>
            <a:endParaRPr/>
          </a:p>
        </p:txBody>
      </p:sp>
      <p:sp>
        <p:nvSpPr>
          <p:cNvPr id="394" name="Google Shape;394;p24"/>
          <p:cNvSpPr txBox="1"/>
          <p:nvPr/>
        </p:nvSpPr>
        <p:spPr>
          <a:xfrm>
            <a:off x="9560540" y="9012555"/>
            <a:ext cx="6493141" cy="2457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151318"/>
                </a:solidFill>
                <a:latin typeface="Montserrat"/>
                <a:ea typeface="Montserrat"/>
                <a:cs typeface="Montserrat"/>
                <a:sym typeface="Montserrat"/>
              </a:rPr>
              <a:t>reallygreatsite.com</a:t>
            </a:r>
            <a:endParaRPr/>
          </a:p>
        </p:txBody>
      </p:sp>
      <p:sp>
        <p:nvSpPr>
          <p:cNvPr id="395" name="Google Shape;395;p24"/>
          <p:cNvSpPr txBox="1"/>
          <p:nvPr/>
        </p:nvSpPr>
        <p:spPr>
          <a:xfrm>
            <a:off x="9560540" y="8531507"/>
            <a:ext cx="6493141" cy="2457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151318"/>
                </a:solidFill>
                <a:latin typeface="Montserrat"/>
                <a:ea typeface="Montserrat"/>
                <a:cs typeface="Montserrat"/>
                <a:sym typeface="Montserrat"/>
              </a:rPr>
              <a:t>@reallygreatsite</a:t>
            </a:r>
            <a:endParaRPr/>
          </a:p>
        </p:txBody>
      </p:sp>
      <p:sp>
        <p:nvSpPr>
          <p:cNvPr id="396" name="Google Shape;396;p24"/>
          <p:cNvSpPr txBox="1"/>
          <p:nvPr/>
        </p:nvSpPr>
        <p:spPr>
          <a:xfrm>
            <a:off x="9499454" y="5886309"/>
            <a:ext cx="7759846" cy="96393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200" u="none" cap="none" strike="noStrike">
                <a:solidFill>
                  <a:srgbClr val="151318"/>
                </a:solidFill>
                <a:latin typeface="Montserrat"/>
                <a:ea typeface="Montserrat"/>
                <a:cs typeface="Montserrat"/>
                <a:sym typeface="Montserrat"/>
              </a:rPr>
              <a:t>contact us</a:t>
            </a:r>
            <a:endParaRPr/>
          </a:p>
        </p:txBody>
      </p:sp>
      <p:sp>
        <p:nvSpPr>
          <p:cNvPr id="397" name="Google Shape;397;p24"/>
          <p:cNvSpPr txBox="1"/>
          <p:nvPr/>
        </p:nvSpPr>
        <p:spPr>
          <a:xfrm>
            <a:off x="1028700" y="446052"/>
            <a:ext cx="634157" cy="2025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u="none" cap="none" strike="noStrike">
                <a:solidFill>
                  <a:srgbClr val="3B90C1"/>
                </a:solidFill>
                <a:latin typeface="Montserrat"/>
                <a:ea typeface="Montserrat"/>
                <a:cs typeface="Montserrat"/>
                <a:sym typeface="Montserrat"/>
              </a:rPr>
              <a:t>brand</a:t>
            </a:r>
            <a:endParaRPr/>
          </a:p>
        </p:txBody>
      </p:sp>
      <p:sp>
        <p:nvSpPr>
          <p:cNvPr id="398" name="Google Shape;398;p24"/>
          <p:cNvSpPr txBox="1"/>
          <p:nvPr/>
        </p:nvSpPr>
        <p:spPr>
          <a:xfrm>
            <a:off x="15276984" y="446052"/>
            <a:ext cx="1982316" cy="20256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reallygreatsite.com</a:t>
            </a:r>
            <a:endParaRPr/>
          </a:p>
        </p:txBody>
      </p:sp>
      <p:sp>
        <p:nvSpPr>
          <p:cNvPr id="399" name="Google Shape;399;p24"/>
          <p:cNvSpPr txBox="1"/>
          <p:nvPr/>
        </p:nvSpPr>
        <p:spPr>
          <a:xfrm>
            <a:off x="5981395" y="446052"/>
            <a:ext cx="916112"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contents</a:t>
            </a:r>
            <a:endParaRPr/>
          </a:p>
        </p:txBody>
      </p:sp>
      <p:sp>
        <p:nvSpPr>
          <p:cNvPr id="400" name="Google Shape;400;p24"/>
          <p:cNvSpPr txBox="1"/>
          <p:nvPr/>
        </p:nvSpPr>
        <p:spPr>
          <a:xfrm>
            <a:off x="7540474" y="446052"/>
            <a:ext cx="1291754"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introduction</a:t>
            </a:r>
            <a:endParaRPr/>
          </a:p>
        </p:txBody>
      </p:sp>
      <p:sp>
        <p:nvSpPr>
          <p:cNvPr id="401" name="Google Shape;401;p24"/>
          <p:cNvSpPr txBox="1"/>
          <p:nvPr/>
        </p:nvSpPr>
        <p:spPr>
          <a:xfrm>
            <a:off x="9463660" y="446052"/>
            <a:ext cx="959421"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about us </a:t>
            </a:r>
            <a:endParaRPr/>
          </a:p>
        </p:txBody>
      </p:sp>
      <p:sp>
        <p:nvSpPr>
          <p:cNvPr id="402" name="Google Shape;402;p24"/>
          <p:cNvSpPr txBox="1"/>
          <p:nvPr/>
        </p:nvSpPr>
        <p:spPr>
          <a:xfrm>
            <a:off x="11044617" y="446052"/>
            <a:ext cx="1239366"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our projects</a:t>
            </a:r>
            <a:endParaRPr/>
          </a:p>
        </p:txBody>
      </p:sp>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grpSp>
        <p:nvGrpSpPr>
          <p:cNvPr id="407" name="Google Shape;407;p25"/>
          <p:cNvGrpSpPr/>
          <p:nvPr/>
        </p:nvGrpSpPr>
        <p:grpSpPr>
          <a:xfrm>
            <a:off x="774218" y="2177400"/>
            <a:ext cx="5097641" cy="7508818"/>
            <a:chOff x="0" y="-28575"/>
            <a:chExt cx="1342589" cy="1977631"/>
          </a:xfrm>
        </p:grpSpPr>
        <p:sp>
          <p:nvSpPr>
            <p:cNvPr id="408" name="Google Shape;408;p25"/>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15131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5"/>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0" name="Google Shape;410;p25"/>
          <p:cNvGrpSpPr/>
          <p:nvPr/>
        </p:nvGrpSpPr>
        <p:grpSpPr>
          <a:xfrm>
            <a:off x="6109984" y="2177400"/>
            <a:ext cx="11512980" cy="7508818"/>
            <a:chOff x="0" y="-28575"/>
            <a:chExt cx="3032225" cy="1977631"/>
          </a:xfrm>
        </p:grpSpPr>
        <p:sp>
          <p:nvSpPr>
            <p:cNvPr id="411" name="Google Shape;411;p25"/>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15131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5"/>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3" name="Google Shape;413;p25"/>
          <p:cNvGrpSpPr/>
          <p:nvPr/>
        </p:nvGrpSpPr>
        <p:grpSpPr>
          <a:xfrm>
            <a:off x="1139005" y="2458118"/>
            <a:ext cx="4368067" cy="755733"/>
            <a:chOff x="0" y="-28575"/>
            <a:chExt cx="1150437" cy="199041"/>
          </a:xfrm>
        </p:grpSpPr>
        <p:sp>
          <p:nvSpPr>
            <p:cNvPr id="414" name="Google Shape;414;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15131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5"/>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6" name="Google Shape;416;p25"/>
          <p:cNvGrpSpPr/>
          <p:nvPr/>
        </p:nvGrpSpPr>
        <p:grpSpPr>
          <a:xfrm>
            <a:off x="9682440" y="2458118"/>
            <a:ext cx="4368067" cy="755733"/>
            <a:chOff x="0" y="-28575"/>
            <a:chExt cx="1150437" cy="199041"/>
          </a:xfrm>
        </p:grpSpPr>
        <p:sp>
          <p:nvSpPr>
            <p:cNvPr id="417" name="Google Shape;417;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15131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5"/>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9" name="Google Shape;419;p25"/>
          <p:cNvGrpSpPr/>
          <p:nvPr/>
        </p:nvGrpSpPr>
        <p:grpSpPr>
          <a:xfrm>
            <a:off x="1139005" y="7092517"/>
            <a:ext cx="4368067" cy="755733"/>
            <a:chOff x="0" y="-28575"/>
            <a:chExt cx="1150437" cy="199041"/>
          </a:xfrm>
        </p:grpSpPr>
        <p:sp>
          <p:nvSpPr>
            <p:cNvPr id="420" name="Google Shape;420;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15131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5"/>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2" name="Google Shape;422;p25"/>
          <p:cNvGrpSpPr/>
          <p:nvPr/>
        </p:nvGrpSpPr>
        <p:grpSpPr>
          <a:xfrm>
            <a:off x="2479155" y="8078910"/>
            <a:ext cx="754204" cy="780719"/>
            <a:chOff x="0" y="-28575"/>
            <a:chExt cx="812800" cy="841375"/>
          </a:xfrm>
        </p:grpSpPr>
        <p:sp>
          <p:nvSpPr>
            <p:cNvPr id="423" name="Google Shape;423;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1513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5"/>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5" name="Google Shape;425;p25"/>
          <p:cNvGrpSpPr/>
          <p:nvPr/>
        </p:nvGrpSpPr>
        <p:grpSpPr>
          <a:xfrm>
            <a:off x="3412717" y="8078910"/>
            <a:ext cx="754204" cy="780719"/>
            <a:chOff x="0" y="-28575"/>
            <a:chExt cx="812800" cy="841375"/>
          </a:xfrm>
        </p:grpSpPr>
        <p:sp>
          <p:nvSpPr>
            <p:cNvPr id="426" name="Google Shape;426;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cap="rnd" cmpd="sng" w="38100">
              <a:solidFill>
                <a:srgbClr val="15131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5"/>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8" name="Google Shape;428;p25"/>
          <p:cNvSpPr txBox="1"/>
          <p:nvPr/>
        </p:nvSpPr>
        <p:spPr>
          <a:xfrm>
            <a:off x="1232396" y="3455296"/>
            <a:ext cx="4181285" cy="51003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151318"/>
                </a:solidFill>
                <a:latin typeface="Montserrat"/>
                <a:ea typeface="Montserrat"/>
                <a:cs typeface="Montserrat"/>
                <a:sym typeface="Montserrat"/>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151318"/>
                </a:solidFill>
                <a:latin typeface="Montserrat"/>
                <a:ea typeface="Montserrat"/>
                <a:cs typeface="Montserrat"/>
                <a:sym typeface="Montserrat"/>
              </a:rPr>
              <a:t>uses the following free fonts:</a:t>
            </a:r>
            <a:endParaRPr/>
          </a:p>
        </p:txBody>
      </p:sp>
      <p:sp>
        <p:nvSpPr>
          <p:cNvPr id="429" name="Google Shape;429;p25"/>
          <p:cNvSpPr txBox="1"/>
          <p:nvPr/>
        </p:nvSpPr>
        <p:spPr>
          <a:xfrm>
            <a:off x="1175455" y="6548106"/>
            <a:ext cx="4368067" cy="2528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151318"/>
                </a:solidFill>
                <a:latin typeface="Montserrat"/>
                <a:ea typeface="Montserrat"/>
                <a:cs typeface="Montserrat"/>
                <a:sym typeface="Montserrat"/>
              </a:rPr>
              <a:t>You can find these fonts online too.</a:t>
            </a:r>
            <a:endParaRPr/>
          </a:p>
        </p:txBody>
      </p:sp>
      <p:sp>
        <p:nvSpPr>
          <p:cNvPr id="430" name="Google Shape;430;p25"/>
          <p:cNvSpPr txBox="1"/>
          <p:nvPr/>
        </p:nvSpPr>
        <p:spPr>
          <a:xfrm>
            <a:off x="1747770" y="4362434"/>
            <a:ext cx="3150600" cy="1852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497" u="none" cap="none" strike="noStrike">
                <a:solidFill>
                  <a:srgbClr val="151318"/>
                </a:solidFill>
                <a:latin typeface="Montserrat"/>
                <a:ea typeface="Montserrat"/>
                <a:cs typeface="Montserrat"/>
                <a:sym typeface="Montserrat"/>
              </a:rPr>
              <a:t>TITLES:</a:t>
            </a:r>
            <a:endParaRPr/>
          </a:p>
          <a:p>
            <a:pPr indent="0" lvl="0" marL="0" marR="0" rtl="0" algn="ctr">
              <a:lnSpc>
                <a:spcPct val="80000"/>
              </a:lnSpc>
              <a:spcBef>
                <a:spcPts val="0"/>
              </a:spcBef>
              <a:spcAft>
                <a:spcPts val="0"/>
              </a:spcAft>
              <a:buNone/>
            </a:pPr>
            <a:r>
              <a:rPr b="1" i="0" lang="en-US" sz="2110" u="none" cap="none" strike="noStrike">
                <a:solidFill>
                  <a:srgbClr val="151318"/>
                </a:solidFill>
                <a:latin typeface="Montserrat"/>
                <a:ea typeface="Montserrat"/>
                <a:cs typeface="Montserrat"/>
                <a:sym typeface="Montserrat"/>
              </a:rPr>
              <a:t>MONTSERRAT</a:t>
            </a:r>
            <a:endParaRPr/>
          </a:p>
          <a:p>
            <a:pPr indent="0" lvl="0" marL="0" marR="0" rtl="0" algn="ctr">
              <a:lnSpc>
                <a:spcPct val="80000"/>
              </a:lnSpc>
              <a:spcBef>
                <a:spcPts val="0"/>
              </a:spcBef>
              <a:spcAft>
                <a:spcPts val="0"/>
              </a:spcAft>
              <a:buNone/>
            </a:pPr>
            <a:r>
              <a:t/>
            </a:r>
            <a:endParaRPr b="1" i="0" sz="2110" u="none" cap="none" strike="noStrike">
              <a:solidFill>
                <a:srgbClr val="151318"/>
              </a:solidFill>
              <a:latin typeface="Montserrat"/>
              <a:ea typeface="Montserrat"/>
              <a:cs typeface="Montserrat"/>
              <a:sym typeface="Montserrat"/>
            </a:endParaRPr>
          </a:p>
          <a:p>
            <a:pPr indent="0" lvl="0" marL="0" marR="0" rtl="0" algn="ctr">
              <a:lnSpc>
                <a:spcPct val="80000"/>
              </a:lnSpc>
              <a:spcBef>
                <a:spcPts val="0"/>
              </a:spcBef>
              <a:spcAft>
                <a:spcPts val="0"/>
              </a:spcAft>
              <a:buNone/>
            </a:pPr>
            <a:r>
              <a:rPr b="1" i="0" lang="en-US" sz="1497" u="none" cap="none" strike="noStrike">
                <a:solidFill>
                  <a:srgbClr val="151318"/>
                </a:solidFill>
                <a:latin typeface="Montserrat"/>
                <a:ea typeface="Montserrat"/>
                <a:cs typeface="Montserrat"/>
                <a:sym typeface="Montserrat"/>
              </a:rPr>
              <a:t>HEADERS:</a:t>
            </a:r>
            <a:endParaRPr/>
          </a:p>
          <a:p>
            <a:pPr indent="0" lvl="0" marL="0" marR="0" rtl="0" algn="ctr">
              <a:lnSpc>
                <a:spcPct val="80000"/>
              </a:lnSpc>
              <a:spcBef>
                <a:spcPts val="0"/>
              </a:spcBef>
              <a:spcAft>
                <a:spcPts val="0"/>
              </a:spcAft>
              <a:buNone/>
            </a:pPr>
            <a:r>
              <a:rPr b="1" i="0" lang="en-US" sz="2110" u="none" cap="none" strike="noStrike">
                <a:solidFill>
                  <a:srgbClr val="151318"/>
                </a:solidFill>
                <a:latin typeface="Montserrat"/>
                <a:ea typeface="Montserrat"/>
                <a:cs typeface="Montserrat"/>
                <a:sym typeface="Montserrat"/>
              </a:rPr>
              <a:t>MONTSERRAT</a:t>
            </a:r>
            <a:endParaRPr/>
          </a:p>
          <a:p>
            <a:pPr indent="0" lvl="0" marL="0" marR="0" rtl="0" algn="ctr">
              <a:lnSpc>
                <a:spcPct val="80000"/>
              </a:lnSpc>
              <a:spcBef>
                <a:spcPts val="0"/>
              </a:spcBef>
              <a:spcAft>
                <a:spcPts val="0"/>
              </a:spcAft>
              <a:buNone/>
            </a:pPr>
            <a:r>
              <a:t/>
            </a:r>
            <a:endParaRPr b="1" i="0" sz="2110" u="none" cap="none" strike="noStrike">
              <a:solidFill>
                <a:srgbClr val="151318"/>
              </a:solidFill>
              <a:latin typeface="Montserrat"/>
              <a:ea typeface="Montserrat"/>
              <a:cs typeface="Montserrat"/>
              <a:sym typeface="Montserrat"/>
            </a:endParaRPr>
          </a:p>
          <a:p>
            <a:pPr indent="0" lvl="0" marL="0" marR="0" rtl="0" algn="ctr">
              <a:lnSpc>
                <a:spcPct val="80000"/>
              </a:lnSpc>
              <a:spcBef>
                <a:spcPts val="0"/>
              </a:spcBef>
              <a:spcAft>
                <a:spcPts val="0"/>
              </a:spcAft>
              <a:buNone/>
            </a:pPr>
            <a:r>
              <a:rPr b="1" i="0" lang="en-US" sz="1497" u="none" cap="none" strike="noStrike">
                <a:solidFill>
                  <a:srgbClr val="151318"/>
                </a:solidFill>
                <a:latin typeface="Montserrat"/>
                <a:ea typeface="Montserrat"/>
                <a:cs typeface="Montserrat"/>
                <a:sym typeface="Montserrat"/>
              </a:rPr>
              <a:t>BODY COPY:</a:t>
            </a:r>
            <a:endParaRPr/>
          </a:p>
          <a:p>
            <a:pPr indent="0" lvl="0" marL="0" marR="0" rtl="0" algn="ctr">
              <a:lnSpc>
                <a:spcPct val="80000"/>
              </a:lnSpc>
              <a:spcBef>
                <a:spcPts val="0"/>
              </a:spcBef>
              <a:spcAft>
                <a:spcPts val="0"/>
              </a:spcAft>
              <a:buNone/>
            </a:pPr>
            <a:r>
              <a:rPr b="1" i="0" lang="en-US" sz="2110" u="none" cap="none" strike="noStrike">
                <a:solidFill>
                  <a:srgbClr val="151318"/>
                </a:solidFill>
                <a:latin typeface="Montserrat"/>
                <a:ea typeface="Montserrat"/>
                <a:cs typeface="Montserrat"/>
                <a:sym typeface="Montserrat"/>
              </a:rPr>
              <a:t>MONTSERRAT</a:t>
            </a:r>
            <a:endParaRPr/>
          </a:p>
        </p:txBody>
      </p:sp>
      <p:sp>
        <p:nvSpPr>
          <p:cNvPr id="431" name="Google Shape;431;p25"/>
          <p:cNvSpPr txBox="1"/>
          <p:nvPr/>
        </p:nvSpPr>
        <p:spPr>
          <a:xfrm>
            <a:off x="2245570"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151318"/>
                </a:solidFill>
                <a:latin typeface="Montserrat"/>
                <a:ea typeface="Montserrat"/>
                <a:cs typeface="Montserrat"/>
                <a:sym typeface="Montserrat"/>
              </a:rPr>
              <a:t>#151318</a:t>
            </a:r>
            <a:endParaRPr/>
          </a:p>
        </p:txBody>
      </p:sp>
      <p:sp>
        <p:nvSpPr>
          <p:cNvPr id="432" name="Google Shape;432;p25"/>
          <p:cNvSpPr txBox="1"/>
          <p:nvPr/>
        </p:nvSpPr>
        <p:spPr>
          <a:xfrm>
            <a:off x="3179133"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151318"/>
                </a:solidFill>
                <a:latin typeface="Montserrat"/>
                <a:ea typeface="Montserrat"/>
                <a:cs typeface="Montserrat"/>
                <a:sym typeface="Montserrat"/>
              </a:rPr>
              <a:t>#000000</a:t>
            </a:r>
            <a:endParaRPr/>
          </a:p>
        </p:txBody>
      </p:sp>
      <p:sp>
        <p:nvSpPr>
          <p:cNvPr id="433" name="Google Shape;433;p25"/>
          <p:cNvSpPr txBox="1"/>
          <p:nvPr/>
        </p:nvSpPr>
        <p:spPr>
          <a:xfrm>
            <a:off x="4210005" y="1446041"/>
            <a:ext cx="9867990"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151318"/>
                </a:solidFill>
                <a:latin typeface="Montserrat"/>
                <a:ea typeface="Montserrat"/>
                <a:cs typeface="Montserrat"/>
                <a:sym typeface="Montserrat"/>
              </a:rPr>
              <a:t>Use these design resources in your Canva Presentation.</a:t>
            </a:r>
            <a:endParaRPr/>
          </a:p>
        </p:txBody>
      </p:sp>
      <p:sp>
        <p:nvSpPr>
          <p:cNvPr id="434" name="Google Shape;434;p25"/>
          <p:cNvSpPr txBox="1"/>
          <p:nvPr/>
        </p:nvSpPr>
        <p:spPr>
          <a:xfrm>
            <a:off x="11706206" y="9915836"/>
            <a:ext cx="5916757" cy="175524"/>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151318"/>
                </a:solidFill>
                <a:latin typeface="Montserrat"/>
                <a:ea typeface="Montserrat"/>
                <a:cs typeface="Montserrat"/>
                <a:sym typeface="Montserrat"/>
              </a:rPr>
              <a:t>DON'T FORGET TO DELETE THIS PAGE BEFORE PRESENTING. </a:t>
            </a:r>
            <a:endParaRPr/>
          </a:p>
        </p:txBody>
      </p:sp>
      <p:sp>
        <p:nvSpPr>
          <p:cNvPr id="435" name="Google Shape;435;p25"/>
          <p:cNvSpPr txBox="1"/>
          <p:nvPr/>
        </p:nvSpPr>
        <p:spPr>
          <a:xfrm>
            <a:off x="5469973" y="553424"/>
            <a:ext cx="7348055" cy="74231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600" u="none" cap="none" strike="noStrike">
                <a:solidFill>
                  <a:srgbClr val="151318"/>
                </a:solidFill>
                <a:latin typeface="Montserrat"/>
                <a:ea typeface="Montserrat"/>
                <a:cs typeface="Montserrat"/>
                <a:sym typeface="Montserrat"/>
              </a:rPr>
              <a:t>Resource Page</a:t>
            </a:r>
            <a:endParaRPr/>
          </a:p>
        </p:txBody>
      </p:sp>
      <p:sp>
        <p:nvSpPr>
          <p:cNvPr id="436" name="Google Shape;436;p25"/>
          <p:cNvSpPr txBox="1"/>
          <p:nvPr/>
        </p:nvSpPr>
        <p:spPr>
          <a:xfrm>
            <a:off x="1747770" y="2702908"/>
            <a:ext cx="3150536" cy="37465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151318"/>
                </a:solidFill>
                <a:latin typeface="Montserrat"/>
                <a:ea typeface="Montserrat"/>
                <a:cs typeface="Montserrat"/>
                <a:sym typeface="Montserrat"/>
              </a:rPr>
              <a:t>FONTS</a:t>
            </a:r>
            <a:endParaRPr/>
          </a:p>
        </p:txBody>
      </p:sp>
      <p:sp>
        <p:nvSpPr>
          <p:cNvPr id="437" name="Google Shape;437;p25"/>
          <p:cNvSpPr txBox="1"/>
          <p:nvPr/>
        </p:nvSpPr>
        <p:spPr>
          <a:xfrm>
            <a:off x="10153997" y="2702908"/>
            <a:ext cx="3424952" cy="37465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151318"/>
                </a:solidFill>
                <a:latin typeface="Montserrat"/>
                <a:ea typeface="Montserrat"/>
                <a:cs typeface="Montserrat"/>
                <a:sym typeface="Montserrat"/>
              </a:rPr>
              <a:t>DESIGN ELEMENTS</a:t>
            </a:r>
            <a:endParaRPr/>
          </a:p>
        </p:txBody>
      </p:sp>
      <p:sp>
        <p:nvSpPr>
          <p:cNvPr id="438" name="Google Shape;438;p25"/>
          <p:cNvSpPr txBox="1"/>
          <p:nvPr/>
        </p:nvSpPr>
        <p:spPr>
          <a:xfrm>
            <a:off x="1747770" y="7306047"/>
            <a:ext cx="3150536" cy="37465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151318"/>
                </a:solidFill>
                <a:latin typeface="Montserrat"/>
                <a:ea typeface="Montserrat"/>
                <a:cs typeface="Montserrat"/>
                <a:sym typeface="Montserrat"/>
              </a:rPr>
              <a:t>COLORS</a:t>
            </a:r>
            <a:endParaRPr/>
          </a:p>
        </p:txBody>
      </p:sp>
      <p:grpSp>
        <p:nvGrpSpPr>
          <p:cNvPr id="439" name="Google Shape;439;p25"/>
          <p:cNvGrpSpPr/>
          <p:nvPr/>
        </p:nvGrpSpPr>
        <p:grpSpPr>
          <a:xfrm>
            <a:off x="6712288" y="3926882"/>
            <a:ext cx="10308370" cy="4720903"/>
            <a:chOff x="0" y="0"/>
            <a:chExt cx="13744493" cy="6294537"/>
          </a:xfrm>
        </p:grpSpPr>
        <p:sp>
          <p:nvSpPr>
            <p:cNvPr id="440" name="Google Shape;440;p25"/>
            <p:cNvSpPr/>
            <p:nvPr/>
          </p:nvSpPr>
          <p:spPr>
            <a:xfrm>
              <a:off x="11214879" y="1830530"/>
              <a:ext cx="966416" cy="831118"/>
            </a:xfrm>
            <a:custGeom>
              <a:rect b="b" l="l" r="r" t="t"/>
              <a:pathLst>
                <a:path extrusionOk="0" h="831118" w="966416">
                  <a:moveTo>
                    <a:pt x="0" y="0"/>
                  </a:moveTo>
                  <a:lnTo>
                    <a:pt x="966417" y="0"/>
                  </a:lnTo>
                  <a:lnTo>
                    <a:pt x="966417" y="831118"/>
                  </a:lnTo>
                  <a:lnTo>
                    <a:pt x="0" y="831118"/>
                  </a:lnTo>
                  <a:lnTo>
                    <a:pt x="0" y="0"/>
                  </a:lnTo>
                  <a:close/>
                </a:path>
              </a:pathLst>
            </a:custGeom>
            <a:blipFill rotWithShape="1">
              <a:blip r:embed="rId3">
                <a:alphaModFix/>
              </a:blip>
              <a:stretch>
                <a:fillRect b="0" l="0" r="0" t="0"/>
              </a:stretch>
            </a:blipFill>
            <a:ln>
              <a:noFill/>
            </a:ln>
          </p:spPr>
        </p:sp>
        <p:sp>
          <p:nvSpPr>
            <p:cNvPr id="441" name="Google Shape;441;p25"/>
            <p:cNvSpPr/>
            <p:nvPr/>
          </p:nvSpPr>
          <p:spPr>
            <a:xfrm>
              <a:off x="12981936" y="3436603"/>
              <a:ext cx="686872" cy="949194"/>
            </a:xfrm>
            <a:custGeom>
              <a:rect b="b" l="l" r="r" t="t"/>
              <a:pathLst>
                <a:path extrusionOk="0" h="949194" w="686872">
                  <a:moveTo>
                    <a:pt x="0" y="0"/>
                  </a:moveTo>
                  <a:lnTo>
                    <a:pt x="686872" y="0"/>
                  </a:lnTo>
                  <a:lnTo>
                    <a:pt x="686872" y="949194"/>
                  </a:lnTo>
                  <a:lnTo>
                    <a:pt x="0" y="949194"/>
                  </a:lnTo>
                  <a:lnTo>
                    <a:pt x="0" y="0"/>
                  </a:lnTo>
                  <a:close/>
                </a:path>
              </a:pathLst>
            </a:custGeom>
            <a:blipFill rotWithShape="1">
              <a:blip r:embed="rId4">
                <a:alphaModFix/>
              </a:blip>
              <a:stretch>
                <a:fillRect b="0" l="0" r="0" t="0"/>
              </a:stretch>
            </a:blipFill>
            <a:ln>
              <a:noFill/>
            </a:ln>
          </p:spPr>
        </p:sp>
        <p:sp>
          <p:nvSpPr>
            <p:cNvPr id="442" name="Google Shape;442;p25"/>
            <p:cNvSpPr/>
            <p:nvPr/>
          </p:nvSpPr>
          <p:spPr>
            <a:xfrm>
              <a:off x="11415585" y="3537730"/>
              <a:ext cx="565892" cy="848067"/>
            </a:xfrm>
            <a:custGeom>
              <a:rect b="b" l="l" r="r" t="t"/>
              <a:pathLst>
                <a:path extrusionOk="0" h="848067" w="565892">
                  <a:moveTo>
                    <a:pt x="0" y="0"/>
                  </a:moveTo>
                  <a:lnTo>
                    <a:pt x="565893" y="0"/>
                  </a:lnTo>
                  <a:lnTo>
                    <a:pt x="565893" y="848067"/>
                  </a:lnTo>
                  <a:lnTo>
                    <a:pt x="0" y="848067"/>
                  </a:lnTo>
                  <a:lnTo>
                    <a:pt x="0" y="0"/>
                  </a:lnTo>
                  <a:close/>
                </a:path>
              </a:pathLst>
            </a:custGeom>
            <a:blipFill rotWithShape="1">
              <a:blip r:embed="rId5">
                <a:alphaModFix/>
              </a:blip>
              <a:stretch>
                <a:fillRect b="0" l="0" r="0" t="0"/>
              </a:stretch>
            </a:blipFill>
            <a:ln>
              <a:noFill/>
            </a:ln>
          </p:spPr>
        </p:sp>
        <p:sp>
          <p:nvSpPr>
            <p:cNvPr id="443" name="Google Shape;443;p25"/>
            <p:cNvSpPr/>
            <p:nvPr/>
          </p:nvSpPr>
          <p:spPr>
            <a:xfrm>
              <a:off x="12805988" y="5240826"/>
              <a:ext cx="938505" cy="848067"/>
            </a:xfrm>
            <a:custGeom>
              <a:rect b="b" l="l" r="r" t="t"/>
              <a:pathLst>
                <a:path extrusionOk="0" h="848067" w="938505">
                  <a:moveTo>
                    <a:pt x="0" y="0"/>
                  </a:moveTo>
                  <a:lnTo>
                    <a:pt x="938505" y="0"/>
                  </a:lnTo>
                  <a:lnTo>
                    <a:pt x="938505" y="848068"/>
                  </a:lnTo>
                  <a:lnTo>
                    <a:pt x="0" y="848068"/>
                  </a:lnTo>
                  <a:lnTo>
                    <a:pt x="0" y="0"/>
                  </a:lnTo>
                  <a:close/>
                </a:path>
              </a:pathLst>
            </a:custGeom>
            <a:blipFill rotWithShape="1">
              <a:blip r:embed="rId6">
                <a:alphaModFix/>
              </a:blip>
              <a:stretch>
                <a:fillRect b="0" l="0" r="0" t="0"/>
              </a:stretch>
            </a:blipFill>
            <a:ln>
              <a:noFill/>
            </a:ln>
          </p:spPr>
        </p:sp>
        <p:sp>
          <p:nvSpPr>
            <p:cNvPr id="444" name="Google Shape;444;p25"/>
            <p:cNvSpPr/>
            <p:nvPr/>
          </p:nvSpPr>
          <p:spPr>
            <a:xfrm>
              <a:off x="12805988" y="50563"/>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7">
                <a:alphaModFix/>
              </a:blip>
              <a:stretch>
                <a:fillRect b="0" l="0" r="0" t="0"/>
              </a:stretch>
            </a:blipFill>
            <a:ln>
              <a:noFill/>
            </a:ln>
          </p:spPr>
        </p:sp>
        <p:sp>
          <p:nvSpPr>
            <p:cNvPr id="445" name="Google Shape;445;p25"/>
            <p:cNvSpPr/>
            <p:nvPr/>
          </p:nvSpPr>
          <p:spPr>
            <a:xfrm>
              <a:off x="11107396" y="59038"/>
              <a:ext cx="1160275" cy="713042"/>
            </a:xfrm>
            <a:custGeom>
              <a:rect b="b" l="l" r="r" t="t"/>
              <a:pathLst>
                <a:path extrusionOk="0" h="713042" w="1160275">
                  <a:moveTo>
                    <a:pt x="0" y="0"/>
                  </a:moveTo>
                  <a:lnTo>
                    <a:pt x="1160274" y="0"/>
                  </a:lnTo>
                  <a:lnTo>
                    <a:pt x="1160274" y="713042"/>
                  </a:lnTo>
                  <a:lnTo>
                    <a:pt x="0" y="713042"/>
                  </a:lnTo>
                  <a:lnTo>
                    <a:pt x="0" y="0"/>
                  </a:lnTo>
                  <a:close/>
                </a:path>
              </a:pathLst>
            </a:custGeom>
            <a:blipFill rotWithShape="1">
              <a:blip r:embed="rId8">
                <a:alphaModFix/>
              </a:blip>
              <a:stretch>
                <a:fillRect b="0" l="0" r="0" t="0"/>
              </a:stretch>
            </a:blipFill>
            <a:ln>
              <a:noFill/>
            </a:ln>
          </p:spPr>
        </p:sp>
        <p:sp>
          <p:nvSpPr>
            <p:cNvPr id="446" name="Google Shape;446;p25"/>
            <p:cNvSpPr/>
            <p:nvPr/>
          </p:nvSpPr>
          <p:spPr>
            <a:xfrm>
              <a:off x="12719613" y="1830530"/>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9">
                <a:alphaModFix/>
              </a:blip>
              <a:stretch>
                <a:fillRect b="0" l="0" r="0" t="0"/>
              </a:stretch>
            </a:blipFill>
            <a:ln>
              <a:noFill/>
            </a:ln>
          </p:spPr>
        </p:sp>
        <p:sp>
          <p:nvSpPr>
            <p:cNvPr id="447" name="Google Shape;447;p25"/>
            <p:cNvSpPr/>
            <p:nvPr/>
          </p:nvSpPr>
          <p:spPr>
            <a:xfrm>
              <a:off x="11320493" y="5261878"/>
              <a:ext cx="660984" cy="949194"/>
            </a:xfrm>
            <a:custGeom>
              <a:rect b="b" l="l" r="r" t="t"/>
              <a:pathLst>
                <a:path extrusionOk="0" h="949194" w="660984">
                  <a:moveTo>
                    <a:pt x="0" y="0"/>
                  </a:moveTo>
                  <a:lnTo>
                    <a:pt x="660985" y="0"/>
                  </a:lnTo>
                  <a:lnTo>
                    <a:pt x="660985" y="949195"/>
                  </a:lnTo>
                  <a:lnTo>
                    <a:pt x="0" y="949195"/>
                  </a:lnTo>
                  <a:lnTo>
                    <a:pt x="0" y="0"/>
                  </a:lnTo>
                  <a:close/>
                </a:path>
              </a:pathLst>
            </a:custGeom>
            <a:blipFill rotWithShape="1">
              <a:blip r:embed="rId10">
                <a:alphaModFix/>
              </a:blip>
              <a:stretch>
                <a:fillRect b="0" l="0" r="0" t="0"/>
              </a:stretch>
            </a:blipFill>
            <a:ln>
              <a:noFill/>
            </a:ln>
          </p:spPr>
        </p:sp>
        <p:sp>
          <p:nvSpPr>
            <p:cNvPr id="448" name="Google Shape;448;p25"/>
            <p:cNvSpPr/>
            <p:nvPr/>
          </p:nvSpPr>
          <p:spPr>
            <a:xfrm>
              <a:off x="6792616" y="9326"/>
              <a:ext cx="833565" cy="949194"/>
            </a:xfrm>
            <a:custGeom>
              <a:rect b="b" l="l" r="r" t="t"/>
              <a:pathLst>
                <a:path extrusionOk="0" h="949194" w="833565">
                  <a:moveTo>
                    <a:pt x="0" y="0"/>
                  </a:moveTo>
                  <a:lnTo>
                    <a:pt x="833565" y="0"/>
                  </a:lnTo>
                  <a:lnTo>
                    <a:pt x="833565" y="949194"/>
                  </a:lnTo>
                  <a:lnTo>
                    <a:pt x="0" y="949194"/>
                  </a:lnTo>
                  <a:lnTo>
                    <a:pt x="0" y="0"/>
                  </a:lnTo>
                  <a:close/>
                </a:path>
              </a:pathLst>
            </a:custGeom>
            <a:blipFill rotWithShape="1">
              <a:blip r:embed="rId11">
                <a:alphaModFix/>
              </a:blip>
              <a:stretch>
                <a:fillRect b="0" l="0" r="0" t="0"/>
              </a:stretch>
            </a:blipFill>
            <a:ln>
              <a:noFill/>
            </a:ln>
          </p:spPr>
        </p:sp>
        <p:sp>
          <p:nvSpPr>
            <p:cNvPr id="449" name="Google Shape;449;p25"/>
            <p:cNvSpPr/>
            <p:nvPr/>
          </p:nvSpPr>
          <p:spPr>
            <a:xfrm>
              <a:off x="9546278" y="181541"/>
              <a:ext cx="1100526" cy="654313"/>
            </a:xfrm>
            <a:custGeom>
              <a:rect b="b" l="l" r="r" t="t"/>
              <a:pathLst>
                <a:path extrusionOk="0" h="654313" w="1100526">
                  <a:moveTo>
                    <a:pt x="0" y="0"/>
                  </a:moveTo>
                  <a:lnTo>
                    <a:pt x="1100526" y="0"/>
                  </a:lnTo>
                  <a:lnTo>
                    <a:pt x="1100526" y="654313"/>
                  </a:lnTo>
                  <a:lnTo>
                    <a:pt x="0" y="654313"/>
                  </a:lnTo>
                  <a:lnTo>
                    <a:pt x="0" y="0"/>
                  </a:lnTo>
                  <a:close/>
                </a:path>
              </a:pathLst>
            </a:custGeom>
            <a:blipFill rotWithShape="1">
              <a:blip r:embed="rId12">
                <a:alphaModFix/>
              </a:blip>
              <a:stretch>
                <a:fillRect b="0" l="0" r="0" t="0"/>
              </a:stretch>
            </a:blipFill>
            <a:ln>
              <a:noFill/>
            </a:ln>
          </p:spPr>
        </p:sp>
        <p:sp>
          <p:nvSpPr>
            <p:cNvPr id="450" name="Google Shape;450;p25"/>
            <p:cNvSpPr/>
            <p:nvPr/>
          </p:nvSpPr>
          <p:spPr>
            <a:xfrm>
              <a:off x="1320280" y="59889"/>
              <a:ext cx="848067" cy="848067"/>
            </a:xfrm>
            <a:custGeom>
              <a:rect b="b" l="l" r="r" t="t"/>
              <a:pathLst>
                <a:path extrusionOk="0" h="848067" w="848067">
                  <a:moveTo>
                    <a:pt x="0" y="0"/>
                  </a:moveTo>
                  <a:lnTo>
                    <a:pt x="848067" y="0"/>
                  </a:lnTo>
                  <a:lnTo>
                    <a:pt x="848067" y="848068"/>
                  </a:lnTo>
                  <a:lnTo>
                    <a:pt x="0" y="848068"/>
                  </a:lnTo>
                  <a:lnTo>
                    <a:pt x="0" y="0"/>
                  </a:lnTo>
                  <a:close/>
                </a:path>
              </a:pathLst>
            </a:custGeom>
            <a:blipFill rotWithShape="1">
              <a:blip r:embed="rId13">
                <a:alphaModFix/>
              </a:blip>
              <a:stretch>
                <a:fillRect b="0" l="0" r="0" t="0"/>
              </a:stretch>
            </a:blipFill>
            <a:ln>
              <a:noFill/>
            </a:ln>
          </p:spPr>
        </p:sp>
        <p:sp>
          <p:nvSpPr>
            <p:cNvPr id="451" name="Google Shape;451;p25"/>
            <p:cNvSpPr/>
            <p:nvPr/>
          </p:nvSpPr>
          <p:spPr>
            <a:xfrm>
              <a:off x="6889" y="59889"/>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14">
                <a:alphaModFix/>
              </a:blip>
              <a:stretch>
                <a:fillRect b="0" l="0" r="0" t="0"/>
              </a:stretch>
            </a:blipFill>
            <a:ln>
              <a:noFill/>
            </a:ln>
          </p:spPr>
        </p:sp>
        <p:sp>
          <p:nvSpPr>
            <p:cNvPr id="452" name="Google Shape;452;p25"/>
            <p:cNvSpPr/>
            <p:nvPr/>
          </p:nvSpPr>
          <p:spPr>
            <a:xfrm>
              <a:off x="5345042" y="34740"/>
              <a:ext cx="941146" cy="898366"/>
            </a:xfrm>
            <a:custGeom>
              <a:rect b="b" l="l" r="r" t="t"/>
              <a:pathLst>
                <a:path extrusionOk="0" h="898366" w="941146">
                  <a:moveTo>
                    <a:pt x="0" y="0"/>
                  </a:moveTo>
                  <a:lnTo>
                    <a:pt x="941146" y="0"/>
                  </a:lnTo>
                  <a:lnTo>
                    <a:pt x="941146" y="898366"/>
                  </a:lnTo>
                  <a:lnTo>
                    <a:pt x="0" y="898366"/>
                  </a:lnTo>
                  <a:lnTo>
                    <a:pt x="0" y="0"/>
                  </a:lnTo>
                  <a:close/>
                </a:path>
              </a:pathLst>
            </a:custGeom>
            <a:blipFill rotWithShape="1">
              <a:blip r:embed="rId15">
                <a:alphaModFix/>
              </a:blip>
              <a:stretch>
                <a:fillRect b="0" l="0" r="0" t="0"/>
              </a:stretch>
            </a:blipFill>
            <a:ln>
              <a:noFill/>
            </a:ln>
          </p:spPr>
        </p:sp>
        <p:sp>
          <p:nvSpPr>
            <p:cNvPr id="453" name="Google Shape;453;p25"/>
            <p:cNvSpPr/>
            <p:nvPr/>
          </p:nvSpPr>
          <p:spPr>
            <a:xfrm>
              <a:off x="2652851" y="9326"/>
              <a:ext cx="942291" cy="949194"/>
            </a:xfrm>
            <a:custGeom>
              <a:rect b="b" l="l" r="r" t="t"/>
              <a:pathLst>
                <a:path extrusionOk="0" h="949194" w="942291">
                  <a:moveTo>
                    <a:pt x="0" y="0"/>
                  </a:moveTo>
                  <a:lnTo>
                    <a:pt x="942291" y="0"/>
                  </a:lnTo>
                  <a:lnTo>
                    <a:pt x="942291" y="949194"/>
                  </a:lnTo>
                  <a:lnTo>
                    <a:pt x="0" y="949194"/>
                  </a:lnTo>
                  <a:lnTo>
                    <a:pt x="0" y="0"/>
                  </a:lnTo>
                  <a:close/>
                </a:path>
              </a:pathLst>
            </a:custGeom>
            <a:blipFill rotWithShape="1">
              <a:blip r:embed="rId16">
                <a:alphaModFix/>
              </a:blip>
              <a:stretch>
                <a:fillRect b="0" l="0" r="0" t="0"/>
              </a:stretch>
            </a:blipFill>
            <a:ln>
              <a:noFill/>
            </a:ln>
          </p:spPr>
        </p:sp>
        <p:sp>
          <p:nvSpPr>
            <p:cNvPr id="454" name="Google Shape;454;p25"/>
            <p:cNvSpPr/>
            <p:nvPr/>
          </p:nvSpPr>
          <p:spPr>
            <a:xfrm>
              <a:off x="4070056" y="0"/>
              <a:ext cx="785987" cy="958520"/>
            </a:xfrm>
            <a:custGeom>
              <a:rect b="b" l="l" r="r" t="t"/>
              <a:pathLst>
                <a:path extrusionOk="0" h="958520" w="785987">
                  <a:moveTo>
                    <a:pt x="0" y="0"/>
                  </a:moveTo>
                  <a:lnTo>
                    <a:pt x="785986" y="0"/>
                  </a:lnTo>
                  <a:lnTo>
                    <a:pt x="785986" y="958520"/>
                  </a:lnTo>
                  <a:lnTo>
                    <a:pt x="0" y="958520"/>
                  </a:lnTo>
                  <a:lnTo>
                    <a:pt x="0" y="0"/>
                  </a:lnTo>
                  <a:close/>
                </a:path>
              </a:pathLst>
            </a:custGeom>
            <a:blipFill rotWithShape="1">
              <a:blip r:embed="rId17">
                <a:alphaModFix/>
              </a:blip>
              <a:stretch>
                <a:fillRect b="0" l="0" r="0" t="0"/>
              </a:stretch>
            </a:blipFill>
            <a:ln>
              <a:noFill/>
            </a:ln>
          </p:spPr>
        </p:sp>
        <p:sp>
          <p:nvSpPr>
            <p:cNvPr id="455" name="Google Shape;455;p25"/>
            <p:cNvSpPr/>
            <p:nvPr/>
          </p:nvSpPr>
          <p:spPr>
            <a:xfrm>
              <a:off x="8154932" y="59889"/>
              <a:ext cx="892720" cy="897616"/>
            </a:xfrm>
            <a:custGeom>
              <a:rect b="b" l="l" r="r" t="t"/>
              <a:pathLst>
                <a:path extrusionOk="0" h="897616" w="892720">
                  <a:moveTo>
                    <a:pt x="0" y="0"/>
                  </a:moveTo>
                  <a:lnTo>
                    <a:pt x="892720" y="0"/>
                  </a:lnTo>
                  <a:lnTo>
                    <a:pt x="892720" y="897616"/>
                  </a:lnTo>
                  <a:lnTo>
                    <a:pt x="0" y="897616"/>
                  </a:lnTo>
                  <a:lnTo>
                    <a:pt x="0" y="0"/>
                  </a:lnTo>
                  <a:close/>
                </a:path>
              </a:pathLst>
            </a:custGeom>
            <a:blipFill rotWithShape="1">
              <a:blip r:embed="rId18">
                <a:alphaModFix/>
              </a:blip>
              <a:stretch>
                <a:fillRect b="0" l="0" r="0" t="0"/>
              </a:stretch>
            </a:blipFill>
            <a:ln>
              <a:noFill/>
            </a:ln>
          </p:spPr>
        </p:sp>
        <p:sp>
          <p:nvSpPr>
            <p:cNvPr id="456" name="Google Shape;456;p25"/>
            <p:cNvSpPr/>
            <p:nvPr/>
          </p:nvSpPr>
          <p:spPr>
            <a:xfrm>
              <a:off x="8059512" y="1753734"/>
              <a:ext cx="766259" cy="949194"/>
            </a:xfrm>
            <a:custGeom>
              <a:rect b="b" l="l" r="r" t="t"/>
              <a:pathLst>
                <a:path extrusionOk="0" h="949194" w="766259">
                  <a:moveTo>
                    <a:pt x="0" y="0"/>
                  </a:moveTo>
                  <a:lnTo>
                    <a:pt x="766258" y="0"/>
                  </a:lnTo>
                  <a:lnTo>
                    <a:pt x="766258" y="949195"/>
                  </a:lnTo>
                  <a:lnTo>
                    <a:pt x="0" y="949195"/>
                  </a:lnTo>
                  <a:lnTo>
                    <a:pt x="0" y="0"/>
                  </a:lnTo>
                  <a:close/>
                </a:path>
              </a:pathLst>
            </a:custGeom>
            <a:blipFill rotWithShape="1">
              <a:blip r:embed="rId19">
                <a:alphaModFix/>
              </a:blip>
              <a:stretch>
                <a:fillRect b="0" l="0" r="0" t="0"/>
              </a:stretch>
            </a:blipFill>
            <a:ln>
              <a:noFill/>
            </a:ln>
          </p:spPr>
        </p:sp>
        <p:sp>
          <p:nvSpPr>
            <p:cNvPr id="457" name="Google Shape;457;p25"/>
            <p:cNvSpPr/>
            <p:nvPr/>
          </p:nvSpPr>
          <p:spPr>
            <a:xfrm>
              <a:off x="6408379" y="1753734"/>
              <a:ext cx="1031733" cy="949194"/>
            </a:xfrm>
            <a:custGeom>
              <a:rect b="b" l="l" r="r" t="t"/>
              <a:pathLst>
                <a:path extrusionOk="0" h="949194" w="1031733">
                  <a:moveTo>
                    <a:pt x="0" y="0"/>
                  </a:moveTo>
                  <a:lnTo>
                    <a:pt x="1031733" y="0"/>
                  </a:lnTo>
                  <a:lnTo>
                    <a:pt x="1031733" y="949195"/>
                  </a:lnTo>
                  <a:lnTo>
                    <a:pt x="0" y="949195"/>
                  </a:lnTo>
                  <a:lnTo>
                    <a:pt x="0" y="0"/>
                  </a:lnTo>
                  <a:close/>
                </a:path>
              </a:pathLst>
            </a:custGeom>
            <a:blipFill rotWithShape="1">
              <a:blip r:embed="rId20">
                <a:alphaModFix/>
              </a:blip>
              <a:stretch>
                <a:fillRect b="0" l="0" r="0" t="0"/>
              </a:stretch>
            </a:blipFill>
            <a:ln>
              <a:noFill/>
            </a:ln>
          </p:spPr>
        </p:sp>
        <p:sp>
          <p:nvSpPr>
            <p:cNvPr id="458" name="Google Shape;458;p25"/>
            <p:cNvSpPr/>
            <p:nvPr/>
          </p:nvSpPr>
          <p:spPr>
            <a:xfrm>
              <a:off x="9508894" y="1968989"/>
              <a:ext cx="1084722" cy="623222"/>
            </a:xfrm>
            <a:custGeom>
              <a:rect b="b" l="l" r="r" t="t"/>
              <a:pathLst>
                <a:path extrusionOk="0" h="623222" w="1084722">
                  <a:moveTo>
                    <a:pt x="0" y="0"/>
                  </a:moveTo>
                  <a:lnTo>
                    <a:pt x="1084722" y="0"/>
                  </a:lnTo>
                  <a:lnTo>
                    <a:pt x="1084722" y="623222"/>
                  </a:lnTo>
                  <a:lnTo>
                    <a:pt x="0" y="623222"/>
                  </a:lnTo>
                  <a:lnTo>
                    <a:pt x="0" y="0"/>
                  </a:lnTo>
                  <a:close/>
                </a:path>
              </a:pathLst>
            </a:custGeom>
            <a:blipFill rotWithShape="1">
              <a:blip r:embed="rId21">
                <a:alphaModFix/>
              </a:blip>
              <a:stretch>
                <a:fillRect b="0" l="0" r="0" t="0"/>
              </a:stretch>
            </a:blipFill>
            <a:ln>
              <a:noFill/>
            </a:ln>
          </p:spPr>
        </p:sp>
        <p:sp>
          <p:nvSpPr>
            <p:cNvPr id="459" name="Google Shape;459;p25"/>
            <p:cNvSpPr/>
            <p:nvPr/>
          </p:nvSpPr>
          <p:spPr>
            <a:xfrm>
              <a:off x="3292047" y="1753734"/>
              <a:ext cx="949194" cy="949194"/>
            </a:xfrm>
            <a:custGeom>
              <a:rect b="b" l="l" r="r" t="t"/>
              <a:pathLst>
                <a:path extrusionOk="0" h="949194" w="949194">
                  <a:moveTo>
                    <a:pt x="0" y="0"/>
                  </a:moveTo>
                  <a:lnTo>
                    <a:pt x="949194" y="0"/>
                  </a:lnTo>
                  <a:lnTo>
                    <a:pt x="949194" y="949195"/>
                  </a:lnTo>
                  <a:lnTo>
                    <a:pt x="0" y="949195"/>
                  </a:lnTo>
                  <a:lnTo>
                    <a:pt x="0" y="0"/>
                  </a:lnTo>
                  <a:close/>
                </a:path>
              </a:pathLst>
            </a:custGeom>
            <a:blipFill rotWithShape="1">
              <a:blip r:embed="rId22">
                <a:alphaModFix/>
              </a:blip>
              <a:stretch>
                <a:fillRect b="0" l="0" r="0" t="0"/>
              </a:stretch>
            </a:blipFill>
            <a:ln>
              <a:noFill/>
            </a:ln>
          </p:spPr>
        </p:sp>
        <p:sp>
          <p:nvSpPr>
            <p:cNvPr id="460" name="Google Shape;460;p25"/>
            <p:cNvSpPr/>
            <p:nvPr/>
          </p:nvSpPr>
          <p:spPr>
            <a:xfrm>
              <a:off x="6889" y="1753734"/>
              <a:ext cx="1103714" cy="949194"/>
            </a:xfrm>
            <a:custGeom>
              <a:rect b="b" l="l" r="r" t="t"/>
              <a:pathLst>
                <a:path extrusionOk="0" h="949194" w="1103714">
                  <a:moveTo>
                    <a:pt x="0" y="0"/>
                  </a:moveTo>
                  <a:lnTo>
                    <a:pt x="1103715" y="0"/>
                  </a:lnTo>
                  <a:lnTo>
                    <a:pt x="1103715" y="949195"/>
                  </a:lnTo>
                  <a:lnTo>
                    <a:pt x="0" y="949195"/>
                  </a:lnTo>
                  <a:lnTo>
                    <a:pt x="0" y="0"/>
                  </a:lnTo>
                  <a:close/>
                </a:path>
              </a:pathLst>
            </a:custGeom>
            <a:blipFill rotWithShape="1">
              <a:blip r:embed="rId23">
                <a:alphaModFix/>
              </a:blip>
              <a:stretch>
                <a:fillRect b="0" l="0" r="0" t="0"/>
              </a:stretch>
            </a:blipFill>
            <a:ln>
              <a:noFill/>
            </a:ln>
          </p:spPr>
        </p:sp>
        <p:sp>
          <p:nvSpPr>
            <p:cNvPr id="461" name="Google Shape;461;p25"/>
            <p:cNvSpPr/>
            <p:nvPr/>
          </p:nvSpPr>
          <p:spPr>
            <a:xfrm>
              <a:off x="4748432" y="1753734"/>
              <a:ext cx="947469" cy="949194"/>
            </a:xfrm>
            <a:custGeom>
              <a:rect b="b" l="l" r="r" t="t"/>
              <a:pathLst>
                <a:path extrusionOk="0" h="949194" w="947469">
                  <a:moveTo>
                    <a:pt x="0" y="0"/>
                  </a:moveTo>
                  <a:lnTo>
                    <a:pt x="947468" y="0"/>
                  </a:lnTo>
                  <a:lnTo>
                    <a:pt x="947468" y="949195"/>
                  </a:lnTo>
                  <a:lnTo>
                    <a:pt x="0" y="949195"/>
                  </a:lnTo>
                  <a:lnTo>
                    <a:pt x="0" y="0"/>
                  </a:lnTo>
                  <a:close/>
                </a:path>
              </a:pathLst>
            </a:custGeom>
            <a:blipFill rotWithShape="1">
              <a:blip r:embed="rId24">
                <a:alphaModFix/>
              </a:blip>
              <a:stretch>
                <a:fillRect b="0" l="0" r="0" t="0"/>
              </a:stretch>
            </a:blipFill>
            <a:ln>
              <a:noFill/>
            </a:ln>
          </p:spPr>
        </p:sp>
        <p:sp>
          <p:nvSpPr>
            <p:cNvPr id="462" name="Google Shape;462;p25"/>
            <p:cNvSpPr/>
            <p:nvPr/>
          </p:nvSpPr>
          <p:spPr>
            <a:xfrm>
              <a:off x="1726728" y="1753734"/>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25">
                <a:alphaModFix/>
              </a:blip>
              <a:stretch>
                <a:fillRect b="0" l="0" r="0" t="0"/>
              </a:stretch>
            </a:blipFill>
            <a:ln>
              <a:noFill/>
            </a:ln>
          </p:spPr>
        </p:sp>
        <p:sp>
          <p:nvSpPr>
            <p:cNvPr id="463" name="Google Shape;463;p25"/>
            <p:cNvSpPr/>
            <p:nvPr/>
          </p:nvSpPr>
          <p:spPr>
            <a:xfrm>
              <a:off x="6923841" y="3524236"/>
              <a:ext cx="1040268" cy="820866"/>
            </a:xfrm>
            <a:custGeom>
              <a:rect b="b" l="l" r="r" t="t"/>
              <a:pathLst>
                <a:path extrusionOk="0" h="820866" w="1040268">
                  <a:moveTo>
                    <a:pt x="0" y="0"/>
                  </a:moveTo>
                  <a:lnTo>
                    <a:pt x="1040268" y="0"/>
                  </a:lnTo>
                  <a:lnTo>
                    <a:pt x="1040268" y="820866"/>
                  </a:lnTo>
                  <a:lnTo>
                    <a:pt x="0" y="820866"/>
                  </a:lnTo>
                  <a:lnTo>
                    <a:pt x="0" y="0"/>
                  </a:lnTo>
                  <a:close/>
                </a:path>
              </a:pathLst>
            </a:custGeom>
            <a:blipFill rotWithShape="1">
              <a:blip r:embed="rId26">
                <a:alphaModFix/>
              </a:blip>
              <a:stretch>
                <a:fillRect b="0" l="0" r="0" t="0"/>
              </a:stretch>
            </a:blipFill>
            <a:ln>
              <a:noFill/>
            </a:ln>
          </p:spPr>
        </p:sp>
        <p:sp>
          <p:nvSpPr>
            <p:cNvPr id="464" name="Google Shape;464;p25"/>
            <p:cNvSpPr/>
            <p:nvPr/>
          </p:nvSpPr>
          <p:spPr>
            <a:xfrm>
              <a:off x="5329397" y="3562814"/>
              <a:ext cx="1072844" cy="645657"/>
            </a:xfrm>
            <a:custGeom>
              <a:rect b="b" l="l" r="r" t="t"/>
              <a:pathLst>
                <a:path extrusionOk="0" h="645657" w="1072844">
                  <a:moveTo>
                    <a:pt x="0" y="0"/>
                  </a:moveTo>
                  <a:lnTo>
                    <a:pt x="1072844" y="0"/>
                  </a:lnTo>
                  <a:lnTo>
                    <a:pt x="1072844" y="645657"/>
                  </a:lnTo>
                  <a:lnTo>
                    <a:pt x="0" y="645657"/>
                  </a:lnTo>
                  <a:lnTo>
                    <a:pt x="0" y="0"/>
                  </a:lnTo>
                  <a:close/>
                </a:path>
              </a:pathLst>
            </a:custGeom>
            <a:blipFill rotWithShape="1">
              <a:blip r:embed="rId27">
                <a:alphaModFix/>
              </a:blip>
              <a:stretch>
                <a:fillRect b="0" l="0" r="0" t="0"/>
              </a:stretch>
            </a:blipFill>
            <a:ln>
              <a:noFill/>
            </a:ln>
          </p:spPr>
        </p:sp>
        <p:sp>
          <p:nvSpPr>
            <p:cNvPr id="465" name="Google Shape;465;p25"/>
            <p:cNvSpPr/>
            <p:nvPr/>
          </p:nvSpPr>
          <p:spPr>
            <a:xfrm>
              <a:off x="2803422" y="3464186"/>
              <a:ext cx="882797" cy="940966"/>
            </a:xfrm>
            <a:custGeom>
              <a:rect b="b" l="l" r="r" t="t"/>
              <a:pathLst>
                <a:path extrusionOk="0" h="940966" w="882797">
                  <a:moveTo>
                    <a:pt x="0" y="0"/>
                  </a:moveTo>
                  <a:lnTo>
                    <a:pt x="882797" y="0"/>
                  </a:lnTo>
                  <a:lnTo>
                    <a:pt x="882797" y="940966"/>
                  </a:lnTo>
                  <a:lnTo>
                    <a:pt x="0" y="940966"/>
                  </a:lnTo>
                  <a:lnTo>
                    <a:pt x="0" y="0"/>
                  </a:lnTo>
                  <a:close/>
                </a:path>
              </a:pathLst>
            </a:custGeom>
            <a:blipFill rotWithShape="1">
              <a:blip r:embed="rId28">
                <a:alphaModFix/>
              </a:blip>
              <a:stretch>
                <a:fillRect b="0" l="0" r="0" t="0"/>
              </a:stretch>
            </a:blipFill>
            <a:ln>
              <a:noFill/>
            </a:ln>
          </p:spPr>
        </p:sp>
        <p:sp>
          <p:nvSpPr>
            <p:cNvPr id="466" name="Google Shape;466;p25"/>
            <p:cNvSpPr/>
            <p:nvPr/>
          </p:nvSpPr>
          <p:spPr>
            <a:xfrm>
              <a:off x="4207819" y="3475209"/>
              <a:ext cx="599979" cy="820866"/>
            </a:xfrm>
            <a:custGeom>
              <a:rect b="b" l="l" r="r" t="t"/>
              <a:pathLst>
                <a:path extrusionOk="0" h="820866" w="599979">
                  <a:moveTo>
                    <a:pt x="0" y="0"/>
                  </a:moveTo>
                  <a:lnTo>
                    <a:pt x="599978" y="0"/>
                  </a:lnTo>
                  <a:lnTo>
                    <a:pt x="599978" y="820866"/>
                  </a:lnTo>
                  <a:lnTo>
                    <a:pt x="0" y="820866"/>
                  </a:lnTo>
                  <a:lnTo>
                    <a:pt x="0" y="0"/>
                  </a:lnTo>
                  <a:close/>
                </a:path>
              </a:pathLst>
            </a:custGeom>
            <a:blipFill rotWithShape="1">
              <a:blip r:embed="rId29">
                <a:alphaModFix/>
              </a:blip>
              <a:stretch>
                <a:fillRect b="0" l="0" r="0" t="0"/>
              </a:stretch>
            </a:blipFill>
            <a:ln>
              <a:noFill/>
            </a:ln>
          </p:spPr>
        </p:sp>
        <p:sp>
          <p:nvSpPr>
            <p:cNvPr id="467" name="Google Shape;467;p25"/>
            <p:cNvSpPr/>
            <p:nvPr/>
          </p:nvSpPr>
          <p:spPr>
            <a:xfrm>
              <a:off x="1593085" y="3464186"/>
              <a:ext cx="686050" cy="940966"/>
            </a:xfrm>
            <a:custGeom>
              <a:rect b="b" l="l" r="r" t="t"/>
              <a:pathLst>
                <a:path extrusionOk="0" h="940966" w="686050">
                  <a:moveTo>
                    <a:pt x="0" y="0"/>
                  </a:moveTo>
                  <a:lnTo>
                    <a:pt x="686050" y="0"/>
                  </a:lnTo>
                  <a:lnTo>
                    <a:pt x="686050" y="940966"/>
                  </a:lnTo>
                  <a:lnTo>
                    <a:pt x="0" y="940966"/>
                  </a:lnTo>
                  <a:lnTo>
                    <a:pt x="0" y="0"/>
                  </a:lnTo>
                  <a:close/>
                </a:path>
              </a:pathLst>
            </a:custGeom>
            <a:blipFill rotWithShape="1">
              <a:blip r:embed="rId30">
                <a:alphaModFix/>
              </a:blip>
              <a:stretch>
                <a:fillRect b="0" l="0" r="0" t="0"/>
              </a:stretch>
            </a:blipFill>
            <a:ln>
              <a:noFill/>
            </a:ln>
          </p:spPr>
        </p:sp>
        <p:sp>
          <p:nvSpPr>
            <p:cNvPr id="468" name="Google Shape;468;p25"/>
            <p:cNvSpPr/>
            <p:nvPr/>
          </p:nvSpPr>
          <p:spPr>
            <a:xfrm>
              <a:off x="983355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1">
                <a:alphaModFix/>
              </a:blip>
              <a:stretch>
                <a:fillRect b="0" l="0" r="0" t="0"/>
              </a:stretch>
            </a:blipFill>
            <a:ln>
              <a:noFill/>
            </a:ln>
          </p:spPr>
        </p:sp>
        <p:sp>
          <p:nvSpPr>
            <p:cNvPr id="469" name="Google Shape;469;p25"/>
            <p:cNvSpPr/>
            <p:nvPr/>
          </p:nvSpPr>
          <p:spPr>
            <a:xfrm>
              <a:off x="848974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2">
                <a:alphaModFix/>
              </a:blip>
              <a:stretch>
                <a:fillRect b="0" l="0" r="0" t="0"/>
              </a:stretch>
            </a:blipFill>
            <a:ln>
              <a:noFill/>
            </a:ln>
          </p:spPr>
        </p:sp>
        <p:sp>
          <p:nvSpPr>
            <p:cNvPr id="470" name="Google Shape;470;p25"/>
            <p:cNvSpPr/>
            <p:nvPr/>
          </p:nvSpPr>
          <p:spPr>
            <a:xfrm>
              <a:off x="6889" y="3411045"/>
              <a:ext cx="1063252" cy="949194"/>
            </a:xfrm>
            <a:custGeom>
              <a:rect b="b" l="l" r="r" t="t"/>
              <a:pathLst>
                <a:path extrusionOk="0" h="949194" w="1063252">
                  <a:moveTo>
                    <a:pt x="0" y="0"/>
                  </a:moveTo>
                  <a:lnTo>
                    <a:pt x="1063253" y="0"/>
                  </a:lnTo>
                  <a:lnTo>
                    <a:pt x="1063253" y="949194"/>
                  </a:lnTo>
                  <a:lnTo>
                    <a:pt x="0" y="949194"/>
                  </a:lnTo>
                  <a:lnTo>
                    <a:pt x="0" y="0"/>
                  </a:lnTo>
                  <a:close/>
                </a:path>
              </a:pathLst>
            </a:custGeom>
            <a:blipFill rotWithShape="1">
              <a:blip r:embed="rId33">
                <a:alphaModFix/>
              </a:blip>
              <a:stretch>
                <a:fillRect b="0" l="0" r="0" t="0"/>
              </a:stretch>
            </a:blipFill>
            <a:ln>
              <a:noFill/>
            </a:ln>
          </p:spPr>
        </p:sp>
        <p:sp>
          <p:nvSpPr>
            <p:cNvPr id="471" name="Google Shape;471;p25"/>
            <p:cNvSpPr/>
            <p:nvPr/>
          </p:nvSpPr>
          <p:spPr>
            <a:xfrm>
              <a:off x="9631713" y="5281882"/>
              <a:ext cx="812619" cy="929190"/>
            </a:xfrm>
            <a:custGeom>
              <a:rect b="b" l="l" r="r" t="t"/>
              <a:pathLst>
                <a:path extrusionOk="0" h="929190" w="812619">
                  <a:moveTo>
                    <a:pt x="0" y="0"/>
                  </a:moveTo>
                  <a:lnTo>
                    <a:pt x="812619" y="0"/>
                  </a:lnTo>
                  <a:lnTo>
                    <a:pt x="812619" y="929191"/>
                  </a:lnTo>
                  <a:lnTo>
                    <a:pt x="0" y="929191"/>
                  </a:lnTo>
                  <a:lnTo>
                    <a:pt x="0" y="0"/>
                  </a:lnTo>
                  <a:close/>
                </a:path>
              </a:pathLst>
            </a:custGeom>
            <a:blipFill rotWithShape="1">
              <a:blip r:embed="rId34">
                <a:alphaModFix/>
              </a:blip>
              <a:stretch>
                <a:fillRect b="0" l="0" r="0" t="0"/>
              </a:stretch>
            </a:blipFill>
            <a:ln>
              <a:noFill/>
            </a:ln>
          </p:spPr>
        </p:sp>
        <p:sp>
          <p:nvSpPr>
            <p:cNvPr id="472" name="Google Shape;472;p25"/>
            <p:cNvSpPr/>
            <p:nvPr/>
          </p:nvSpPr>
          <p:spPr>
            <a:xfrm>
              <a:off x="8023115" y="5404062"/>
              <a:ext cx="978331" cy="684832"/>
            </a:xfrm>
            <a:custGeom>
              <a:rect b="b" l="l" r="r" t="t"/>
              <a:pathLst>
                <a:path extrusionOk="0" h="684832" w="978331">
                  <a:moveTo>
                    <a:pt x="0" y="0"/>
                  </a:moveTo>
                  <a:lnTo>
                    <a:pt x="978331" y="0"/>
                  </a:lnTo>
                  <a:lnTo>
                    <a:pt x="978331" y="684832"/>
                  </a:lnTo>
                  <a:lnTo>
                    <a:pt x="0" y="684832"/>
                  </a:lnTo>
                  <a:lnTo>
                    <a:pt x="0" y="0"/>
                  </a:lnTo>
                  <a:close/>
                </a:path>
              </a:pathLst>
            </a:custGeom>
            <a:blipFill rotWithShape="1">
              <a:blip r:embed="rId35">
                <a:alphaModFix/>
              </a:blip>
              <a:stretch>
                <a:fillRect b="0" l="0" r="0" t="0"/>
              </a:stretch>
            </a:blipFill>
            <a:ln>
              <a:noFill/>
            </a:ln>
          </p:spPr>
        </p:sp>
        <p:sp>
          <p:nvSpPr>
            <p:cNvPr id="473" name="Google Shape;473;p25"/>
            <p:cNvSpPr/>
            <p:nvPr/>
          </p:nvSpPr>
          <p:spPr>
            <a:xfrm>
              <a:off x="6547243" y="5404062"/>
              <a:ext cx="837017" cy="684832"/>
            </a:xfrm>
            <a:custGeom>
              <a:rect b="b" l="l" r="r" t="t"/>
              <a:pathLst>
                <a:path extrusionOk="0" h="684832" w="837017">
                  <a:moveTo>
                    <a:pt x="0" y="0"/>
                  </a:moveTo>
                  <a:lnTo>
                    <a:pt x="837016" y="0"/>
                  </a:lnTo>
                  <a:lnTo>
                    <a:pt x="837016" y="684832"/>
                  </a:lnTo>
                  <a:lnTo>
                    <a:pt x="0" y="684832"/>
                  </a:lnTo>
                  <a:lnTo>
                    <a:pt x="0" y="0"/>
                  </a:lnTo>
                  <a:close/>
                </a:path>
              </a:pathLst>
            </a:custGeom>
            <a:blipFill rotWithShape="1">
              <a:blip r:embed="rId36">
                <a:alphaModFix/>
              </a:blip>
              <a:stretch>
                <a:fillRect b="0" l="0" r="0" t="0"/>
              </a:stretch>
            </a:blipFill>
            <a:ln>
              <a:noFill/>
            </a:ln>
          </p:spPr>
        </p:sp>
        <p:sp>
          <p:nvSpPr>
            <p:cNvPr id="474" name="Google Shape;474;p25"/>
            <p:cNvSpPr/>
            <p:nvPr/>
          </p:nvSpPr>
          <p:spPr>
            <a:xfrm>
              <a:off x="4133904" y="5281882"/>
              <a:ext cx="467974" cy="929190"/>
            </a:xfrm>
            <a:custGeom>
              <a:rect b="b" l="l" r="r" t="t"/>
              <a:pathLst>
                <a:path extrusionOk="0" h="929190" w="467974">
                  <a:moveTo>
                    <a:pt x="0" y="0"/>
                  </a:moveTo>
                  <a:lnTo>
                    <a:pt x="467974" y="0"/>
                  </a:lnTo>
                  <a:lnTo>
                    <a:pt x="467974" y="929191"/>
                  </a:lnTo>
                  <a:lnTo>
                    <a:pt x="0" y="929191"/>
                  </a:lnTo>
                  <a:lnTo>
                    <a:pt x="0" y="0"/>
                  </a:lnTo>
                  <a:close/>
                </a:path>
              </a:pathLst>
            </a:custGeom>
            <a:blipFill rotWithShape="1">
              <a:blip r:embed="rId37">
                <a:alphaModFix/>
              </a:blip>
              <a:stretch>
                <a:fillRect b="0" l="0" r="0" t="0"/>
              </a:stretch>
            </a:blipFill>
            <a:ln>
              <a:noFill/>
            </a:ln>
          </p:spPr>
        </p:sp>
        <p:sp>
          <p:nvSpPr>
            <p:cNvPr id="475" name="Google Shape;475;p25"/>
            <p:cNvSpPr/>
            <p:nvPr/>
          </p:nvSpPr>
          <p:spPr>
            <a:xfrm>
              <a:off x="5232144" y="5404062"/>
              <a:ext cx="684832" cy="684832"/>
            </a:xfrm>
            <a:custGeom>
              <a:rect b="b" l="l" r="r" t="t"/>
              <a:pathLst>
                <a:path extrusionOk="0" h="684832" w="684832">
                  <a:moveTo>
                    <a:pt x="0" y="0"/>
                  </a:moveTo>
                  <a:lnTo>
                    <a:pt x="684832" y="0"/>
                  </a:lnTo>
                  <a:lnTo>
                    <a:pt x="684832" y="684832"/>
                  </a:lnTo>
                  <a:lnTo>
                    <a:pt x="0" y="684832"/>
                  </a:lnTo>
                  <a:lnTo>
                    <a:pt x="0" y="0"/>
                  </a:lnTo>
                  <a:close/>
                </a:path>
              </a:pathLst>
            </a:custGeom>
            <a:blipFill rotWithShape="1">
              <a:blip r:embed="rId38">
                <a:alphaModFix/>
              </a:blip>
              <a:stretch>
                <a:fillRect b="0" l="0" r="0" t="0"/>
              </a:stretch>
            </a:blipFill>
            <a:ln>
              <a:noFill/>
            </a:ln>
          </p:spPr>
        </p:sp>
        <p:sp>
          <p:nvSpPr>
            <p:cNvPr id="476" name="Google Shape;476;p25"/>
            <p:cNvSpPr/>
            <p:nvPr/>
          </p:nvSpPr>
          <p:spPr>
            <a:xfrm>
              <a:off x="0" y="5198418"/>
              <a:ext cx="589911" cy="1096119"/>
            </a:xfrm>
            <a:custGeom>
              <a:rect b="b" l="l" r="r" t="t"/>
              <a:pathLst>
                <a:path extrusionOk="0" h="1096119" w="589911">
                  <a:moveTo>
                    <a:pt x="0" y="0"/>
                  </a:moveTo>
                  <a:lnTo>
                    <a:pt x="589911" y="0"/>
                  </a:lnTo>
                  <a:lnTo>
                    <a:pt x="589911" y="1096119"/>
                  </a:lnTo>
                  <a:lnTo>
                    <a:pt x="0" y="1096119"/>
                  </a:lnTo>
                  <a:lnTo>
                    <a:pt x="0" y="0"/>
                  </a:lnTo>
                  <a:close/>
                </a:path>
              </a:pathLst>
            </a:custGeom>
            <a:blipFill rotWithShape="1">
              <a:blip r:embed="rId39">
                <a:alphaModFix/>
              </a:blip>
              <a:stretch>
                <a:fillRect b="0" l="0" r="0" t="0"/>
              </a:stretch>
            </a:blipFill>
            <a:ln>
              <a:noFill/>
            </a:ln>
          </p:spPr>
        </p:sp>
        <p:sp>
          <p:nvSpPr>
            <p:cNvPr id="477" name="Google Shape;477;p25"/>
            <p:cNvSpPr/>
            <p:nvPr/>
          </p:nvSpPr>
          <p:spPr>
            <a:xfrm>
              <a:off x="1221895" y="5198418"/>
              <a:ext cx="848994" cy="1096119"/>
            </a:xfrm>
            <a:custGeom>
              <a:rect b="b" l="l" r="r" t="t"/>
              <a:pathLst>
                <a:path extrusionOk="0" h="1096119" w="848994">
                  <a:moveTo>
                    <a:pt x="0" y="0"/>
                  </a:moveTo>
                  <a:lnTo>
                    <a:pt x="848994" y="0"/>
                  </a:lnTo>
                  <a:lnTo>
                    <a:pt x="848994" y="1096119"/>
                  </a:lnTo>
                  <a:lnTo>
                    <a:pt x="0" y="1096119"/>
                  </a:lnTo>
                  <a:lnTo>
                    <a:pt x="0" y="0"/>
                  </a:lnTo>
                  <a:close/>
                </a:path>
              </a:pathLst>
            </a:custGeom>
            <a:blipFill rotWithShape="1">
              <a:blip r:embed="rId40">
                <a:alphaModFix/>
              </a:blip>
              <a:stretch>
                <a:fillRect b="0" l="0" r="0" t="0"/>
              </a:stretch>
            </a:blipFill>
            <a:ln>
              <a:noFill/>
            </a:ln>
          </p:spPr>
        </p:sp>
        <p:sp>
          <p:nvSpPr>
            <p:cNvPr id="478" name="Google Shape;478;p25"/>
            <p:cNvSpPr/>
            <p:nvPr/>
          </p:nvSpPr>
          <p:spPr>
            <a:xfrm>
              <a:off x="2701155" y="5281882"/>
              <a:ext cx="802483" cy="929190"/>
            </a:xfrm>
            <a:custGeom>
              <a:rect b="b" l="l" r="r" t="t"/>
              <a:pathLst>
                <a:path extrusionOk="0" h="929190" w="802483">
                  <a:moveTo>
                    <a:pt x="0" y="0"/>
                  </a:moveTo>
                  <a:lnTo>
                    <a:pt x="802483" y="0"/>
                  </a:lnTo>
                  <a:lnTo>
                    <a:pt x="802483" y="929191"/>
                  </a:lnTo>
                  <a:lnTo>
                    <a:pt x="0" y="929191"/>
                  </a:lnTo>
                  <a:lnTo>
                    <a:pt x="0" y="0"/>
                  </a:lnTo>
                  <a:close/>
                </a:path>
              </a:pathLst>
            </a:custGeom>
            <a:blipFill rotWithShape="1">
              <a:blip r:embed="rId41">
                <a:alphaModFix/>
              </a:blip>
              <a:stretch>
                <a:fillRect b="0" l="0" r="0" t="0"/>
              </a:stretch>
            </a:blipFill>
            <a:ln>
              <a:noFill/>
            </a:ln>
          </p:spPr>
        </p:sp>
      </p:gr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pic>
        <p:nvPicPr>
          <p:cNvPr id="83" name="Google Shape;83;p8"/>
          <p:cNvPicPr preferRelativeResize="0"/>
          <p:nvPr/>
        </p:nvPicPr>
        <p:blipFill>
          <a:blip r:embed="rId3">
            <a:alphaModFix/>
          </a:blip>
          <a:stretch>
            <a:fillRect/>
          </a:stretch>
        </p:blipFill>
        <p:spPr>
          <a:xfrm>
            <a:off x="1028700" y="4320960"/>
            <a:ext cx="16230600" cy="4937340"/>
          </a:xfrm>
          <a:prstGeom prst="rect">
            <a:avLst/>
          </a:prstGeom>
          <a:noFill/>
          <a:ln>
            <a:noFill/>
          </a:ln>
        </p:spPr>
      </p:pic>
      <p:grpSp>
        <p:nvGrpSpPr>
          <p:cNvPr id="84" name="Google Shape;84;p8"/>
          <p:cNvGrpSpPr/>
          <p:nvPr/>
        </p:nvGrpSpPr>
        <p:grpSpPr>
          <a:xfrm>
            <a:off x="1033055" y="2315266"/>
            <a:ext cx="5834793" cy="647859"/>
            <a:chOff x="0" y="66675"/>
            <a:chExt cx="7779724" cy="863812"/>
          </a:xfrm>
        </p:grpSpPr>
        <p:sp>
          <p:nvSpPr>
            <p:cNvPr id="85" name="Google Shape;85;p8"/>
            <p:cNvSpPr txBox="1"/>
            <p:nvPr/>
          </p:nvSpPr>
          <p:spPr>
            <a:xfrm>
              <a:off x="0" y="66675"/>
              <a:ext cx="7779724" cy="49805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151318"/>
                  </a:solidFill>
                  <a:latin typeface="Montserrat"/>
                  <a:ea typeface="Montserrat"/>
                  <a:cs typeface="Montserrat"/>
                  <a:sym typeface="Montserrat"/>
                </a:rPr>
                <a:t>introduction</a:t>
              </a:r>
              <a:endParaRPr/>
            </a:p>
          </p:txBody>
        </p:sp>
        <p:sp>
          <p:nvSpPr>
            <p:cNvPr id="86" name="Google Shape;86;p8"/>
            <p:cNvSpPr txBox="1"/>
            <p:nvPr/>
          </p:nvSpPr>
          <p:spPr>
            <a:xfrm>
              <a:off x="0" y="593302"/>
              <a:ext cx="7779724" cy="3371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151318"/>
                  </a:solidFill>
                  <a:latin typeface="Montserrat"/>
                  <a:ea typeface="Montserrat"/>
                  <a:cs typeface="Montserrat"/>
                  <a:sym typeface="Montserrat"/>
                </a:rPr>
                <a:t>Elaborate on your topic here.</a:t>
              </a:r>
              <a:endParaRPr/>
            </a:p>
          </p:txBody>
        </p:sp>
      </p:grpSp>
      <p:sp>
        <p:nvSpPr>
          <p:cNvPr id="87" name="Google Shape;87;p8"/>
          <p:cNvSpPr txBox="1"/>
          <p:nvPr/>
        </p:nvSpPr>
        <p:spPr>
          <a:xfrm>
            <a:off x="1033055" y="1085850"/>
            <a:ext cx="16230600" cy="11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200" u="none" cap="none" strike="noStrike">
                <a:solidFill>
                  <a:srgbClr val="151318"/>
                </a:solidFill>
                <a:latin typeface="Montserrat"/>
                <a:ea typeface="Montserrat"/>
                <a:cs typeface="Montserrat"/>
                <a:sym typeface="Montserrat"/>
              </a:rPr>
              <a:t>table of contents</a:t>
            </a:r>
            <a:endParaRPr/>
          </a:p>
        </p:txBody>
      </p:sp>
      <p:grpSp>
        <p:nvGrpSpPr>
          <p:cNvPr id="88" name="Google Shape;88;p8"/>
          <p:cNvGrpSpPr/>
          <p:nvPr/>
        </p:nvGrpSpPr>
        <p:grpSpPr>
          <a:xfrm>
            <a:off x="1028700" y="3292365"/>
            <a:ext cx="5834793" cy="647859"/>
            <a:chOff x="0" y="66675"/>
            <a:chExt cx="7779724" cy="863812"/>
          </a:xfrm>
        </p:grpSpPr>
        <p:sp>
          <p:nvSpPr>
            <p:cNvPr id="89" name="Google Shape;89;p8"/>
            <p:cNvSpPr txBox="1"/>
            <p:nvPr/>
          </p:nvSpPr>
          <p:spPr>
            <a:xfrm>
              <a:off x="0" y="66675"/>
              <a:ext cx="7779724" cy="49805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151318"/>
                  </a:solidFill>
                  <a:latin typeface="Montserrat"/>
                  <a:ea typeface="Montserrat"/>
                  <a:cs typeface="Montserrat"/>
                  <a:sym typeface="Montserrat"/>
                </a:rPr>
                <a:t>about us</a:t>
              </a:r>
              <a:endParaRPr/>
            </a:p>
          </p:txBody>
        </p:sp>
        <p:sp>
          <p:nvSpPr>
            <p:cNvPr id="90" name="Google Shape;90;p8"/>
            <p:cNvSpPr txBox="1"/>
            <p:nvPr/>
          </p:nvSpPr>
          <p:spPr>
            <a:xfrm>
              <a:off x="0" y="593302"/>
              <a:ext cx="7779724" cy="3371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151318"/>
                  </a:solidFill>
                  <a:latin typeface="Montserrat"/>
                  <a:ea typeface="Montserrat"/>
                  <a:cs typeface="Montserrat"/>
                  <a:sym typeface="Montserrat"/>
                </a:rPr>
                <a:t>Elaborate on your topic here.</a:t>
              </a:r>
              <a:endParaRPr/>
            </a:p>
          </p:txBody>
        </p:sp>
      </p:grpSp>
      <p:grpSp>
        <p:nvGrpSpPr>
          <p:cNvPr id="91" name="Google Shape;91;p8"/>
          <p:cNvGrpSpPr/>
          <p:nvPr/>
        </p:nvGrpSpPr>
        <p:grpSpPr>
          <a:xfrm>
            <a:off x="9148355" y="2315266"/>
            <a:ext cx="5834793" cy="647859"/>
            <a:chOff x="0" y="66675"/>
            <a:chExt cx="7779724" cy="863812"/>
          </a:xfrm>
        </p:grpSpPr>
        <p:sp>
          <p:nvSpPr>
            <p:cNvPr id="92" name="Google Shape;92;p8"/>
            <p:cNvSpPr txBox="1"/>
            <p:nvPr/>
          </p:nvSpPr>
          <p:spPr>
            <a:xfrm>
              <a:off x="0" y="66675"/>
              <a:ext cx="7779724" cy="49805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151318"/>
                  </a:solidFill>
                  <a:latin typeface="Montserrat"/>
                  <a:ea typeface="Montserrat"/>
                  <a:cs typeface="Montserrat"/>
                  <a:sym typeface="Montserrat"/>
                </a:rPr>
                <a:t>our projects</a:t>
              </a:r>
              <a:endParaRPr/>
            </a:p>
          </p:txBody>
        </p:sp>
        <p:sp>
          <p:nvSpPr>
            <p:cNvPr id="93" name="Google Shape;93;p8"/>
            <p:cNvSpPr txBox="1"/>
            <p:nvPr/>
          </p:nvSpPr>
          <p:spPr>
            <a:xfrm>
              <a:off x="0" y="593302"/>
              <a:ext cx="7779724" cy="3371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151318"/>
                  </a:solidFill>
                  <a:latin typeface="Montserrat"/>
                  <a:ea typeface="Montserrat"/>
                  <a:cs typeface="Montserrat"/>
                  <a:sym typeface="Montserrat"/>
                </a:rPr>
                <a:t>Elaborate on your topic here.</a:t>
              </a:r>
              <a:endParaRPr/>
            </a:p>
          </p:txBody>
        </p:sp>
      </p:grpSp>
      <p:grpSp>
        <p:nvGrpSpPr>
          <p:cNvPr id="94" name="Google Shape;94;p8"/>
          <p:cNvGrpSpPr/>
          <p:nvPr/>
        </p:nvGrpSpPr>
        <p:grpSpPr>
          <a:xfrm>
            <a:off x="9148355" y="3292365"/>
            <a:ext cx="5834793" cy="647859"/>
            <a:chOff x="0" y="66675"/>
            <a:chExt cx="7779724" cy="863812"/>
          </a:xfrm>
        </p:grpSpPr>
        <p:sp>
          <p:nvSpPr>
            <p:cNvPr id="95" name="Google Shape;95;p8"/>
            <p:cNvSpPr txBox="1"/>
            <p:nvPr/>
          </p:nvSpPr>
          <p:spPr>
            <a:xfrm>
              <a:off x="0" y="66675"/>
              <a:ext cx="7779724" cy="49805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151318"/>
                  </a:solidFill>
                  <a:latin typeface="Montserrat"/>
                  <a:ea typeface="Montserrat"/>
                  <a:cs typeface="Montserrat"/>
                  <a:sym typeface="Montserrat"/>
                </a:rPr>
                <a:t>chapter title</a:t>
              </a:r>
              <a:endParaRPr/>
            </a:p>
          </p:txBody>
        </p:sp>
        <p:sp>
          <p:nvSpPr>
            <p:cNvPr id="96" name="Google Shape;96;p8"/>
            <p:cNvSpPr txBox="1"/>
            <p:nvPr/>
          </p:nvSpPr>
          <p:spPr>
            <a:xfrm>
              <a:off x="0" y="593302"/>
              <a:ext cx="7779724" cy="3371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151318"/>
                  </a:solidFill>
                  <a:latin typeface="Montserrat"/>
                  <a:ea typeface="Montserrat"/>
                  <a:cs typeface="Montserrat"/>
                  <a:sym typeface="Montserrat"/>
                </a:rPr>
                <a:t>Elaborate on your topic here.</a:t>
              </a:r>
              <a:endParaRPr/>
            </a:p>
          </p:txBody>
        </p:sp>
      </p:grpSp>
      <p:sp>
        <p:nvSpPr>
          <p:cNvPr id="97" name="Google Shape;97;p8"/>
          <p:cNvSpPr txBox="1"/>
          <p:nvPr/>
        </p:nvSpPr>
        <p:spPr>
          <a:xfrm>
            <a:off x="1028700" y="446052"/>
            <a:ext cx="634157" cy="2025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u="none" cap="none" strike="noStrike">
                <a:solidFill>
                  <a:srgbClr val="3B90C1"/>
                </a:solidFill>
                <a:latin typeface="Montserrat"/>
                <a:ea typeface="Montserrat"/>
                <a:cs typeface="Montserrat"/>
                <a:sym typeface="Montserrat"/>
              </a:rPr>
              <a:t>brand</a:t>
            </a:r>
            <a:endParaRPr/>
          </a:p>
        </p:txBody>
      </p:sp>
      <p:sp>
        <p:nvSpPr>
          <p:cNvPr id="98" name="Google Shape;98;p8"/>
          <p:cNvSpPr txBox="1"/>
          <p:nvPr/>
        </p:nvSpPr>
        <p:spPr>
          <a:xfrm>
            <a:off x="15276984" y="446052"/>
            <a:ext cx="1982316" cy="20256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reallygreatsite.com</a:t>
            </a:r>
            <a:endParaRPr/>
          </a:p>
        </p:txBody>
      </p:sp>
      <p:sp>
        <p:nvSpPr>
          <p:cNvPr id="99" name="Google Shape;99;p8"/>
          <p:cNvSpPr txBox="1"/>
          <p:nvPr/>
        </p:nvSpPr>
        <p:spPr>
          <a:xfrm>
            <a:off x="5981395" y="446052"/>
            <a:ext cx="916112"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contents</a:t>
            </a:r>
            <a:endParaRPr/>
          </a:p>
        </p:txBody>
      </p:sp>
      <p:sp>
        <p:nvSpPr>
          <p:cNvPr id="100" name="Google Shape;100;p8"/>
          <p:cNvSpPr txBox="1"/>
          <p:nvPr/>
        </p:nvSpPr>
        <p:spPr>
          <a:xfrm>
            <a:off x="7540474" y="446052"/>
            <a:ext cx="1291754"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introduction</a:t>
            </a:r>
            <a:endParaRPr/>
          </a:p>
        </p:txBody>
      </p:sp>
      <p:sp>
        <p:nvSpPr>
          <p:cNvPr id="101" name="Google Shape;101;p8"/>
          <p:cNvSpPr txBox="1"/>
          <p:nvPr/>
        </p:nvSpPr>
        <p:spPr>
          <a:xfrm>
            <a:off x="9463660" y="446052"/>
            <a:ext cx="959421"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about us </a:t>
            </a:r>
            <a:endParaRPr/>
          </a:p>
        </p:txBody>
      </p:sp>
      <p:sp>
        <p:nvSpPr>
          <p:cNvPr id="102" name="Google Shape;102;p8"/>
          <p:cNvSpPr txBox="1"/>
          <p:nvPr/>
        </p:nvSpPr>
        <p:spPr>
          <a:xfrm>
            <a:off x="11044617" y="446052"/>
            <a:ext cx="1239366"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our projects</a:t>
            </a:r>
            <a:endParaRPr/>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grpSp>
        <p:nvGrpSpPr>
          <p:cNvPr id="483" name="Google Shape;483;p26"/>
          <p:cNvGrpSpPr/>
          <p:nvPr/>
        </p:nvGrpSpPr>
        <p:grpSpPr>
          <a:xfrm>
            <a:off x="5995272" y="2401409"/>
            <a:ext cx="6297456" cy="2611613"/>
            <a:chOff x="0" y="-28575"/>
            <a:chExt cx="1658589" cy="687832"/>
          </a:xfrm>
        </p:grpSpPr>
        <p:sp>
          <p:nvSpPr>
            <p:cNvPr id="484" name="Google Shape;484;p26"/>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19050">
              <a:solidFill>
                <a:srgbClr val="15131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6"/>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6" name="Google Shape;486;p26"/>
          <p:cNvGrpSpPr/>
          <p:nvPr/>
        </p:nvGrpSpPr>
        <p:grpSpPr>
          <a:xfrm>
            <a:off x="5995272" y="5476026"/>
            <a:ext cx="6297456" cy="2611613"/>
            <a:chOff x="0" y="-28575"/>
            <a:chExt cx="1658589" cy="687832"/>
          </a:xfrm>
        </p:grpSpPr>
        <p:sp>
          <p:nvSpPr>
            <p:cNvPr id="487" name="Google Shape;487;p26"/>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19050">
              <a:solidFill>
                <a:srgbClr val="15131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6"/>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9" name="Google Shape;489;p26"/>
          <p:cNvSpPr txBox="1"/>
          <p:nvPr/>
        </p:nvSpPr>
        <p:spPr>
          <a:xfrm>
            <a:off x="3377480" y="1642941"/>
            <a:ext cx="11533039"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151318"/>
                </a:solidFill>
                <a:latin typeface="Montserrat"/>
                <a:ea typeface="Montserrat"/>
                <a:cs typeface="Montserrat"/>
                <a:sym typeface="Montserrat"/>
              </a:rPr>
              <a:t>This presentation template is free for everyone to use thanks to the following:</a:t>
            </a:r>
            <a:endParaRPr/>
          </a:p>
        </p:txBody>
      </p:sp>
      <p:sp>
        <p:nvSpPr>
          <p:cNvPr id="490" name="Google Shape;490;p26"/>
          <p:cNvSpPr txBox="1"/>
          <p:nvPr/>
        </p:nvSpPr>
        <p:spPr>
          <a:xfrm>
            <a:off x="7108732" y="8846312"/>
            <a:ext cx="4070535" cy="42151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0" lang="en-US" sz="2799" u="none" cap="none" strike="noStrike">
                <a:solidFill>
                  <a:srgbClr val="151318"/>
                </a:solidFill>
                <a:latin typeface="Montserrat"/>
                <a:ea typeface="Montserrat"/>
                <a:cs typeface="Montserrat"/>
                <a:sym typeface="Montserrat"/>
              </a:rPr>
              <a:t>Happy designing!</a:t>
            </a:r>
            <a:endParaRPr/>
          </a:p>
        </p:txBody>
      </p:sp>
      <p:sp>
        <p:nvSpPr>
          <p:cNvPr id="491" name="Google Shape;491;p26"/>
          <p:cNvSpPr txBox="1"/>
          <p:nvPr/>
        </p:nvSpPr>
        <p:spPr>
          <a:xfrm>
            <a:off x="4210005" y="4357790"/>
            <a:ext cx="9867990" cy="29972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151318"/>
                </a:solidFill>
                <a:latin typeface="Montserrat"/>
                <a:ea typeface="Montserrat"/>
                <a:cs typeface="Montserrat"/>
                <a:sym typeface="Montserrat"/>
              </a:rPr>
              <a:t>for the presentation template</a:t>
            </a:r>
            <a:endParaRPr/>
          </a:p>
        </p:txBody>
      </p:sp>
      <p:sp>
        <p:nvSpPr>
          <p:cNvPr id="492" name="Google Shape;492;p26"/>
          <p:cNvSpPr txBox="1"/>
          <p:nvPr/>
        </p:nvSpPr>
        <p:spPr>
          <a:xfrm>
            <a:off x="4210005" y="7062298"/>
            <a:ext cx="9867990" cy="29972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151318"/>
                </a:solidFill>
                <a:latin typeface="Montserrat"/>
                <a:ea typeface="Montserrat"/>
                <a:cs typeface="Montserrat"/>
                <a:sym typeface="Montserrat"/>
              </a:rPr>
              <a:t>for the photos</a:t>
            </a:r>
            <a:endParaRPr/>
          </a:p>
        </p:txBody>
      </p:sp>
      <p:sp>
        <p:nvSpPr>
          <p:cNvPr id="493" name="Google Shape;493;p26"/>
          <p:cNvSpPr txBox="1"/>
          <p:nvPr/>
        </p:nvSpPr>
        <p:spPr>
          <a:xfrm>
            <a:off x="5469973" y="750324"/>
            <a:ext cx="7348055" cy="74231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600" u="none" cap="none" strike="noStrike">
                <a:solidFill>
                  <a:srgbClr val="151318"/>
                </a:solidFill>
                <a:latin typeface="Montserrat"/>
                <a:ea typeface="Montserrat"/>
                <a:cs typeface="Montserrat"/>
                <a:sym typeface="Montserrat"/>
              </a:rPr>
              <a:t>Credits</a:t>
            </a:r>
            <a:endParaRPr/>
          </a:p>
        </p:txBody>
      </p:sp>
      <p:sp>
        <p:nvSpPr>
          <p:cNvPr id="494" name="Google Shape;494;p26"/>
          <p:cNvSpPr txBox="1"/>
          <p:nvPr/>
        </p:nvSpPr>
        <p:spPr>
          <a:xfrm>
            <a:off x="6110027" y="6320306"/>
            <a:ext cx="6067945" cy="6245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712" u="none" cap="none" strike="noStrike">
                <a:solidFill>
                  <a:srgbClr val="151318"/>
                </a:solidFill>
                <a:latin typeface="Montserrat"/>
                <a:ea typeface="Montserrat"/>
                <a:cs typeface="Montserrat"/>
                <a:sym typeface="Montserrat"/>
              </a:rPr>
              <a:t>Pexels, Pixabay</a:t>
            </a:r>
            <a:endParaRPr/>
          </a:p>
        </p:txBody>
      </p:sp>
      <p:pic>
        <p:nvPicPr>
          <p:cNvPr id="495" name="Google Shape;495;p26"/>
          <p:cNvPicPr preferRelativeResize="0"/>
          <p:nvPr/>
        </p:nvPicPr>
        <p:blipFill>
          <a:blip r:embed="rId3">
            <a:alphaModFix/>
          </a:blip>
          <a:stretch>
            <a:fillRect/>
          </a:stretch>
        </p:blipFill>
        <p:spPr>
          <a:xfrm>
            <a:off x="6753569" y="2948486"/>
            <a:ext cx="4774145" cy="1206100"/>
          </a:xfrm>
          <a:prstGeom prst="rect">
            <a:avLst/>
          </a:prstGeom>
          <a:noFill/>
          <a:ln>
            <a:noFill/>
          </a:ln>
        </p:spPr>
      </p:pic>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id="107" name="Google Shape;107;p9"/>
          <p:cNvPicPr preferRelativeResize="0"/>
          <p:nvPr/>
        </p:nvPicPr>
        <p:blipFill>
          <a:blip r:embed="rId3">
            <a:alphaModFix/>
          </a:blip>
          <a:stretch>
            <a:fillRect/>
          </a:stretch>
        </p:blipFill>
        <p:spPr>
          <a:xfrm>
            <a:off x="1026233" y="2830020"/>
            <a:ext cx="16233078" cy="6428276"/>
          </a:xfrm>
          <a:prstGeom prst="rect">
            <a:avLst/>
          </a:prstGeom>
          <a:noFill/>
          <a:ln>
            <a:noFill/>
          </a:ln>
        </p:spPr>
      </p:pic>
      <p:sp>
        <p:nvSpPr>
          <p:cNvPr id="108" name="Google Shape;108;p9"/>
          <p:cNvSpPr txBox="1"/>
          <p:nvPr/>
        </p:nvSpPr>
        <p:spPr>
          <a:xfrm>
            <a:off x="1028700" y="1055469"/>
            <a:ext cx="16230600" cy="184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2000" u="none" cap="none" strike="noStrike">
                <a:solidFill>
                  <a:srgbClr val="151318"/>
                </a:solidFill>
                <a:latin typeface="Montserrat Black"/>
                <a:ea typeface="Montserrat Black"/>
                <a:cs typeface="Montserrat Black"/>
                <a:sym typeface="Montserrat Black"/>
              </a:rPr>
              <a:t>introduction</a:t>
            </a:r>
            <a:endParaRPr/>
          </a:p>
        </p:txBody>
      </p:sp>
      <p:sp>
        <p:nvSpPr>
          <p:cNvPr id="109" name="Google Shape;109;p9"/>
          <p:cNvSpPr txBox="1"/>
          <p:nvPr/>
        </p:nvSpPr>
        <p:spPr>
          <a:xfrm>
            <a:off x="1028700" y="446052"/>
            <a:ext cx="634157" cy="2025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u="none" cap="none" strike="noStrike">
                <a:solidFill>
                  <a:srgbClr val="3B90C1"/>
                </a:solidFill>
                <a:latin typeface="Montserrat"/>
                <a:ea typeface="Montserrat"/>
                <a:cs typeface="Montserrat"/>
                <a:sym typeface="Montserrat"/>
              </a:rPr>
              <a:t>brand</a:t>
            </a:r>
            <a:endParaRPr/>
          </a:p>
        </p:txBody>
      </p:sp>
      <p:sp>
        <p:nvSpPr>
          <p:cNvPr id="110" name="Google Shape;110;p9"/>
          <p:cNvSpPr txBox="1"/>
          <p:nvPr/>
        </p:nvSpPr>
        <p:spPr>
          <a:xfrm>
            <a:off x="15276984" y="446052"/>
            <a:ext cx="1982316" cy="20256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reallygreatsite.com</a:t>
            </a:r>
            <a:endParaRPr/>
          </a:p>
        </p:txBody>
      </p:sp>
      <p:sp>
        <p:nvSpPr>
          <p:cNvPr id="111" name="Google Shape;111;p9"/>
          <p:cNvSpPr txBox="1"/>
          <p:nvPr/>
        </p:nvSpPr>
        <p:spPr>
          <a:xfrm>
            <a:off x="5981395" y="446052"/>
            <a:ext cx="916112"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contents</a:t>
            </a:r>
            <a:endParaRPr/>
          </a:p>
        </p:txBody>
      </p:sp>
      <p:sp>
        <p:nvSpPr>
          <p:cNvPr id="112" name="Google Shape;112;p9"/>
          <p:cNvSpPr txBox="1"/>
          <p:nvPr/>
        </p:nvSpPr>
        <p:spPr>
          <a:xfrm>
            <a:off x="7540474" y="446052"/>
            <a:ext cx="1291754"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introduction</a:t>
            </a:r>
            <a:endParaRPr/>
          </a:p>
        </p:txBody>
      </p:sp>
      <p:sp>
        <p:nvSpPr>
          <p:cNvPr id="113" name="Google Shape;113;p9"/>
          <p:cNvSpPr txBox="1"/>
          <p:nvPr/>
        </p:nvSpPr>
        <p:spPr>
          <a:xfrm>
            <a:off x="9463660" y="446052"/>
            <a:ext cx="959421"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about us </a:t>
            </a:r>
            <a:endParaRPr/>
          </a:p>
        </p:txBody>
      </p:sp>
      <p:sp>
        <p:nvSpPr>
          <p:cNvPr id="114" name="Google Shape;114;p9"/>
          <p:cNvSpPr txBox="1"/>
          <p:nvPr/>
        </p:nvSpPr>
        <p:spPr>
          <a:xfrm>
            <a:off x="11044617" y="446052"/>
            <a:ext cx="1239366"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our projects</a:t>
            </a:r>
            <a:endParaRP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id="119" name="Google Shape;119;p10"/>
          <p:cNvPicPr preferRelativeResize="0"/>
          <p:nvPr/>
        </p:nvPicPr>
        <p:blipFill>
          <a:blip r:embed="rId3">
            <a:alphaModFix/>
          </a:blip>
          <a:stretch>
            <a:fillRect/>
          </a:stretch>
        </p:blipFill>
        <p:spPr>
          <a:xfrm>
            <a:off x="1028679" y="1959392"/>
            <a:ext cx="7332676" cy="6368432"/>
          </a:xfrm>
          <a:prstGeom prst="rect">
            <a:avLst/>
          </a:prstGeom>
          <a:noFill/>
          <a:ln>
            <a:noFill/>
          </a:ln>
        </p:spPr>
      </p:pic>
      <p:sp>
        <p:nvSpPr>
          <p:cNvPr id="120" name="Google Shape;120;p10"/>
          <p:cNvSpPr txBox="1"/>
          <p:nvPr/>
        </p:nvSpPr>
        <p:spPr>
          <a:xfrm>
            <a:off x="9144000" y="2092510"/>
            <a:ext cx="8115300" cy="1773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151318"/>
                </a:solidFill>
                <a:latin typeface="Montserrat"/>
                <a:ea typeface="Montserrat"/>
                <a:cs typeface="Montserrat"/>
                <a:sym typeface="Montserrat"/>
              </a:rPr>
              <a:t>welcome to presentation</a:t>
            </a:r>
            <a:endParaRPr/>
          </a:p>
        </p:txBody>
      </p:sp>
      <p:sp>
        <p:nvSpPr>
          <p:cNvPr id="121" name="Google Shape;121;p10"/>
          <p:cNvSpPr txBox="1"/>
          <p:nvPr/>
        </p:nvSpPr>
        <p:spPr>
          <a:xfrm>
            <a:off x="9144000" y="4195895"/>
            <a:ext cx="8115300" cy="4239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800" u="none" cap="none" strike="noStrike">
                <a:solidFill>
                  <a:srgbClr val="151318"/>
                </a:solidFill>
                <a:latin typeface="Montserrat"/>
                <a:ea typeface="Montserrat"/>
                <a:cs typeface="Montserrat"/>
                <a:sym typeface="Montserrat"/>
              </a:rPr>
              <a:t>I'm Rain, and I'll be sharing with you my beautiful ideas.</a:t>
            </a:r>
            <a:endParaRPr/>
          </a:p>
          <a:p>
            <a:pPr indent="0" lvl="0" marL="0" marR="0" rtl="0" algn="l">
              <a:lnSpc>
                <a:spcPct val="90000"/>
              </a:lnSpc>
              <a:spcBef>
                <a:spcPts val="0"/>
              </a:spcBef>
              <a:spcAft>
                <a:spcPts val="0"/>
              </a:spcAft>
              <a:buNone/>
            </a:pPr>
            <a:r>
              <a:rPr b="0" i="0" lang="en-US" sz="1800" u="none" cap="none" strike="noStrike">
                <a:solidFill>
                  <a:srgbClr val="151318"/>
                </a:solidFill>
                <a:latin typeface="Montserrat"/>
                <a:ea typeface="Montserrat"/>
                <a:cs typeface="Montserrat"/>
                <a:sym typeface="Montserrat"/>
              </a:rPr>
              <a:t>Follow me at @reallygreatsite to learn more. </a:t>
            </a:r>
            <a:endParaRPr/>
          </a:p>
          <a:p>
            <a:pPr indent="0" lvl="0" marL="0" marR="0" rtl="0" algn="l">
              <a:lnSpc>
                <a:spcPct val="90000"/>
              </a:lnSpc>
              <a:spcBef>
                <a:spcPts val="0"/>
              </a:spcBef>
              <a:spcAft>
                <a:spcPts val="0"/>
              </a:spcAft>
              <a:buNone/>
            </a:pPr>
            <a:r>
              <a:t/>
            </a:r>
            <a:endParaRPr b="0" i="0" sz="1800" u="none" cap="none" strike="noStrike">
              <a:solidFill>
                <a:srgbClr val="151318"/>
              </a:solidFill>
              <a:latin typeface="Montserrat"/>
              <a:ea typeface="Montserrat"/>
              <a:cs typeface="Montserrat"/>
              <a:sym typeface="Montserrat"/>
            </a:endParaRPr>
          </a:p>
          <a:p>
            <a:pPr indent="0" lvl="0" marL="0" marR="0" rtl="0" algn="l">
              <a:lnSpc>
                <a:spcPct val="90000"/>
              </a:lnSpc>
              <a:spcBef>
                <a:spcPts val="0"/>
              </a:spcBef>
              <a:spcAft>
                <a:spcPts val="0"/>
              </a:spcAft>
              <a:buNone/>
            </a:pPr>
            <a:r>
              <a:rPr b="0" i="0" lang="en-US" sz="1800" u="none" cap="none" strike="noStrike">
                <a:solidFill>
                  <a:srgbClr val="151318"/>
                </a:solidFill>
                <a:latin typeface="Montserrat"/>
                <a:ea typeface="Montserrat"/>
                <a:cs typeface="Montserrat"/>
                <a:sym typeface="Montserrat"/>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a:p>
            <a:pPr indent="0" lvl="0" marL="0" marR="0" rtl="0" algn="l">
              <a:lnSpc>
                <a:spcPct val="90000"/>
              </a:lnSpc>
              <a:spcBef>
                <a:spcPts val="0"/>
              </a:spcBef>
              <a:spcAft>
                <a:spcPts val="0"/>
              </a:spcAft>
              <a:buNone/>
            </a:pPr>
            <a:r>
              <a:t/>
            </a:r>
            <a:endParaRPr b="0" i="0" sz="1800" u="none" cap="none" strike="noStrike">
              <a:solidFill>
                <a:srgbClr val="151318"/>
              </a:solidFill>
              <a:latin typeface="Montserrat"/>
              <a:ea typeface="Montserrat"/>
              <a:cs typeface="Montserrat"/>
              <a:sym typeface="Montserrat"/>
            </a:endParaRPr>
          </a:p>
          <a:p>
            <a:pPr indent="0" lvl="0" marL="0" marR="0" rtl="0" algn="l">
              <a:lnSpc>
                <a:spcPct val="90000"/>
              </a:lnSpc>
              <a:spcBef>
                <a:spcPts val="0"/>
              </a:spcBef>
              <a:spcAft>
                <a:spcPts val="0"/>
              </a:spcAft>
              <a:buNone/>
            </a:pPr>
            <a:r>
              <a:rPr b="0" i="0" lang="en-US" sz="1800" u="none" cap="none" strike="noStrike">
                <a:solidFill>
                  <a:srgbClr val="151318"/>
                </a:solidFill>
                <a:latin typeface="Montserrat"/>
                <a:ea typeface="Montserrat"/>
                <a:cs typeface="Montserrat"/>
                <a:sym typeface="Montserrat"/>
              </a:rPr>
              <a:t>Magna sit amet purus gravida. Eu ultrices vitae auctor eu augue ut lectus arcu. Eleifend mi in nulla posuere sollicitudin aliquam ultrices sagittis orci. Euismod elementum nisi quis eleifend quam adipiscing vitae proin sagittis. Amet consectetur adipiscing elit ut aliquam. Vel fringilla est ullamcorper eget nulla facilisi. Lectus sit amet est placerat in egestas. At elementum eu facilisis sed odio morbi quis. </a:t>
            </a:r>
            <a:endParaRPr/>
          </a:p>
        </p:txBody>
      </p:sp>
      <p:sp>
        <p:nvSpPr>
          <p:cNvPr id="122" name="Google Shape;122;p10"/>
          <p:cNvSpPr txBox="1"/>
          <p:nvPr/>
        </p:nvSpPr>
        <p:spPr>
          <a:xfrm>
            <a:off x="1028700" y="446052"/>
            <a:ext cx="634157" cy="2025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u="none" cap="none" strike="noStrike">
                <a:solidFill>
                  <a:srgbClr val="3B90C1"/>
                </a:solidFill>
                <a:latin typeface="Montserrat"/>
                <a:ea typeface="Montserrat"/>
                <a:cs typeface="Montserrat"/>
                <a:sym typeface="Montserrat"/>
              </a:rPr>
              <a:t>brand</a:t>
            </a:r>
            <a:endParaRPr/>
          </a:p>
        </p:txBody>
      </p:sp>
      <p:sp>
        <p:nvSpPr>
          <p:cNvPr id="123" name="Google Shape;123;p10"/>
          <p:cNvSpPr txBox="1"/>
          <p:nvPr/>
        </p:nvSpPr>
        <p:spPr>
          <a:xfrm>
            <a:off x="15276984" y="446052"/>
            <a:ext cx="1982316" cy="20256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reallygreatsite.com</a:t>
            </a:r>
            <a:endParaRPr/>
          </a:p>
        </p:txBody>
      </p:sp>
      <p:sp>
        <p:nvSpPr>
          <p:cNvPr id="124" name="Google Shape;124;p10"/>
          <p:cNvSpPr txBox="1"/>
          <p:nvPr/>
        </p:nvSpPr>
        <p:spPr>
          <a:xfrm>
            <a:off x="5981395" y="446052"/>
            <a:ext cx="916112"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contents</a:t>
            </a:r>
            <a:endParaRPr/>
          </a:p>
        </p:txBody>
      </p:sp>
      <p:sp>
        <p:nvSpPr>
          <p:cNvPr id="125" name="Google Shape;125;p10"/>
          <p:cNvSpPr txBox="1"/>
          <p:nvPr/>
        </p:nvSpPr>
        <p:spPr>
          <a:xfrm>
            <a:off x="7540474" y="446052"/>
            <a:ext cx="1291754"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introduction</a:t>
            </a:r>
            <a:endParaRPr/>
          </a:p>
        </p:txBody>
      </p:sp>
      <p:sp>
        <p:nvSpPr>
          <p:cNvPr id="126" name="Google Shape;126;p10"/>
          <p:cNvSpPr txBox="1"/>
          <p:nvPr/>
        </p:nvSpPr>
        <p:spPr>
          <a:xfrm>
            <a:off x="9463660" y="446052"/>
            <a:ext cx="959421"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about us </a:t>
            </a:r>
            <a:endParaRPr/>
          </a:p>
        </p:txBody>
      </p:sp>
      <p:sp>
        <p:nvSpPr>
          <p:cNvPr id="127" name="Google Shape;127;p10"/>
          <p:cNvSpPr txBox="1"/>
          <p:nvPr/>
        </p:nvSpPr>
        <p:spPr>
          <a:xfrm>
            <a:off x="11044617" y="446052"/>
            <a:ext cx="1239366"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our projects</a:t>
            </a:r>
            <a:endParaRP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id="132" name="Google Shape;132;p11"/>
          <p:cNvPicPr preferRelativeResize="0"/>
          <p:nvPr/>
        </p:nvPicPr>
        <p:blipFill>
          <a:blip r:embed="rId3">
            <a:alphaModFix/>
          </a:blip>
          <a:stretch>
            <a:fillRect/>
          </a:stretch>
        </p:blipFill>
        <p:spPr>
          <a:xfrm>
            <a:off x="1028700" y="1028700"/>
            <a:ext cx="6526875" cy="7136383"/>
          </a:xfrm>
          <a:prstGeom prst="rect">
            <a:avLst/>
          </a:prstGeom>
          <a:noFill/>
          <a:ln>
            <a:noFill/>
          </a:ln>
        </p:spPr>
      </p:pic>
      <p:sp>
        <p:nvSpPr>
          <p:cNvPr id="133" name="Google Shape;133;p11"/>
          <p:cNvSpPr txBox="1"/>
          <p:nvPr/>
        </p:nvSpPr>
        <p:spPr>
          <a:xfrm>
            <a:off x="1028700" y="8294370"/>
            <a:ext cx="6526800" cy="886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151318"/>
                </a:solidFill>
                <a:latin typeface="Montserrat"/>
                <a:ea typeface="Montserrat"/>
                <a:cs typeface="Montserrat"/>
                <a:sym typeface="Montserrat"/>
              </a:rPr>
              <a:t>our company</a:t>
            </a:r>
            <a:endParaRPr/>
          </a:p>
        </p:txBody>
      </p:sp>
      <p:grpSp>
        <p:nvGrpSpPr>
          <p:cNvPr id="134" name="Google Shape;134;p11"/>
          <p:cNvGrpSpPr/>
          <p:nvPr/>
        </p:nvGrpSpPr>
        <p:grpSpPr>
          <a:xfrm>
            <a:off x="9144000" y="1627346"/>
            <a:ext cx="8115300" cy="1009424"/>
            <a:chOff x="0" y="66675"/>
            <a:chExt cx="10820400" cy="1345899"/>
          </a:xfrm>
        </p:grpSpPr>
        <p:sp>
          <p:nvSpPr>
            <p:cNvPr id="135" name="Google Shape;135;p11"/>
            <p:cNvSpPr txBox="1"/>
            <p:nvPr/>
          </p:nvSpPr>
          <p:spPr>
            <a:xfrm>
              <a:off x="0" y="66675"/>
              <a:ext cx="10820400" cy="49805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151318"/>
                  </a:solidFill>
                  <a:latin typeface="Montserrat"/>
                  <a:ea typeface="Montserrat"/>
                  <a:cs typeface="Montserrat"/>
                  <a:sym typeface="Montserrat"/>
                </a:rPr>
                <a:t>what we do?</a:t>
              </a:r>
              <a:endParaRPr/>
            </a:p>
          </p:txBody>
        </p:sp>
        <p:sp>
          <p:nvSpPr>
            <p:cNvPr id="136" name="Google Shape;136;p11"/>
            <p:cNvSpPr txBox="1"/>
            <p:nvPr/>
          </p:nvSpPr>
          <p:spPr>
            <a:xfrm>
              <a:off x="0" y="673674"/>
              <a:ext cx="108204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151318"/>
                  </a:solidFill>
                  <a:latin typeface="Montserrat"/>
                  <a:ea typeface="Montserrat"/>
                  <a:cs typeface="Montserrat"/>
                  <a:sym typeface="Montserrat"/>
                </a:rPr>
                <a:t>Briefly elaborate on what you want to discuss. Lorem ipsum dolor sit amet, consectetur adipiscing elit, sed do eiusmod tempor incididunt</a:t>
              </a:r>
              <a:endParaRPr/>
            </a:p>
          </p:txBody>
        </p:sp>
      </p:grpSp>
      <p:grpSp>
        <p:nvGrpSpPr>
          <p:cNvPr id="137" name="Google Shape;137;p11"/>
          <p:cNvGrpSpPr/>
          <p:nvPr/>
        </p:nvGrpSpPr>
        <p:grpSpPr>
          <a:xfrm>
            <a:off x="9144000" y="3599671"/>
            <a:ext cx="8115300" cy="1009424"/>
            <a:chOff x="0" y="66675"/>
            <a:chExt cx="10820400" cy="1345899"/>
          </a:xfrm>
        </p:grpSpPr>
        <p:sp>
          <p:nvSpPr>
            <p:cNvPr id="138" name="Google Shape;138;p11"/>
            <p:cNvSpPr txBox="1"/>
            <p:nvPr/>
          </p:nvSpPr>
          <p:spPr>
            <a:xfrm>
              <a:off x="0" y="66675"/>
              <a:ext cx="10820400" cy="49805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151318"/>
                  </a:solidFill>
                  <a:latin typeface="Montserrat"/>
                  <a:ea typeface="Montserrat"/>
                  <a:cs typeface="Montserrat"/>
                  <a:sym typeface="Montserrat"/>
                </a:rPr>
                <a:t>what we do?</a:t>
              </a:r>
              <a:endParaRPr/>
            </a:p>
          </p:txBody>
        </p:sp>
        <p:sp>
          <p:nvSpPr>
            <p:cNvPr id="139" name="Google Shape;139;p11"/>
            <p:cNvSpPr txBox="1"/>
            <p:nvPr/>
          </p:nvSpPr>
          <p:spPr>
            <a:xfrm>
              <a:off x="0" y="673674"/>
              <a:ext cx="108204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151318"/>
                  </a:solidFill>
                  <a:latin typeface="Montserrat"/>
                  <a:ea typeface="Montserrat"/>
                  <a:cs typeface="Montserrat"/>
                  <a:sym typeface="Montserrat"/>
                </a:rPr>
                <a:t>Briefly elaborate on what you want to discuss. Lorem ipsum dolor sit amet, consectetur adipiscing elit, sed do eiusmod tempor incididunt</a:t>
              </a:r>
              <a:endParaRPr/>
            </a:p>
          </p:txBody>
        </p:sp>
      </p:grpSp>
      <p:grpSp>
        <p:nvGrpSpPr>
          <p:cNvPr id="140" name="Google Shape;140;p11"/>
          <p:cNvGrpSpPr/>
          <p:nvPr/>
        </p:nvGrpSpPr>
        <p:grpSpPr>
          <a:xfrm>
            <a:off x="9144000" y="5571996"/>
            <a:ext cx="8115300" cy="1009424"/>
            <a:chOff x="0" y="66675"/>
            <a:chExt cx="10820400" cy="1345899"/>
          </a:xfrm>
        </p:grpSpPr>
        <p:sp>
          <p:nvSpPr>
            <p:cNvPr id="141" name="Google Shape;141;p11"/>
            <p:cNvSpPr txBox="1"/>
            <p:nvPr/>
          </p:nvSpPr>
          <p:spPr>
            <a:xfrm>
              <a:off x="0" y="66675"/>
              <a:ext cx="10820400" cy="49805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151318"/>
                  </a:solidFill>
                  <a:latin typeface="Montserrat"/>
                  <a:ea typeface="Montserrat"/>
                  <a:cs typeface="Montserrat"/>
                  <a:sym typeface="Montserrat"/>
                </a:rPr>
                <a:t>what we do?</a:t>
              </a:r>
              <a:endParaRPr/>
            </a:p>
          </p:txBody>
        </p:sp>
        <p:sp>
          <p:nvSpPr>
            <p:cNvPr id="142" name="Google Shape;142;p11"/>
            <p:cNvSpPr txBox="1"/>
            <p:nvPr/>
          </p:nvSpPr>
          <p:spPr>
            <a:xfrm>
              <a:off x="0" y="673674"/>
              <a:ext cx="108204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151318"/>
                  </a:solidFill>
                  <a:latin typeface="Montserrat"/>
                  <a:ea typeface="Montserrat"/>
                  <a:cs typeface="Montserrat"/>
                  <a:sym typeface="Montserrat"/>
                </a:rPr>
                <a:t>Briefly elaborate on what you want to discuss. Lorem ipsum dolor sit amet, consectetur adipiscing elit, sed do eiusmod tempor incididunt</a:t>
              </a:r>
              <a:endParaRPr/>
            </a:p>
          </p:txBody>
        </p:sp>
      </p:grpSp>
      <p:grpSp>
        <p:nvGrpSpPr>
          <p:cNvPr id="143" name="Google Shape;143;p11"/>
          <p:cNvGrpSpPr/>
          <p:nvPr/>
        </p:nvGrpSpPr>
        <p:grpSpPr>
          <a:xfrm>
            <a:off x="9144000" y="7544322"/>
            <a:ext cx="8115300" cy="1009424"/>
            <a:chOff x="0" y="66675"/>
            <a:chExt cx="10820400" cy="1345899"/>
          </a:xfrm>
        </p:grpSpPr>
        <p:sp>
          <p:nvSpPr>
            <p:cNvPr id="144" name="Google Shape;144;p11"/>
            <p:cNvSpPr txBox="1"/>
            <p:nvPr/>
          </p:nvSpPr>
          <p:spPr>
            <a:xfrm>
              <a:off x="0" y="66675"/>
              <a:ext cx="10820400" cy="49805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151318"/>
                  </a:solidFill>
                  <a:latin typeface="Montserrat"/>
                  <a:ea typeface="Montserrat"/>
                  <a:cs typeface="Montserrat"/>
                  <a:sym typeface="Montserrat"/>
                </a:rPr>
                <a:t>what we do?</a:t>
              </a:r>
              <a:endParaRPr/>
            </a:p>
          </p:txBody>
        </p:sp>
        <p:sp>
          <p:nvSpPr>
            <p:cNvPr id="145" name="Google Shape;145;p11"/>
            <p:cNvSpPr txBox="1"/>
            <p:nvPr/>
          </p:nvSpPr>
          <p:spPr>
            <a:xfrm>
              <a:off x="0" y="673674"/>
              <a:ext cx="108204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151318"/>
                  </a:solidFill>
                  <a:latin typeface="Montserrat"/>
                  <a:ea typeface="Montserrat"/>
                  <a:cs typeface="Montserrat"/>
                  <a:sym typeface="Montserrat"/>
                </a:rPr>
                <a:t>Briefly elaborate on what you want to discuss. Lorem ipsum dolor sit amet, consectetur adipiscing elit, sed do eiusmod tempor incididunt</a:t>
              </a:r>
              <a:endParaRPr/>
            </a:p>
          </p:txBody>
        </p:sp>
      </p:grpSp>
      <p:sp>
        <p:nvSpPr>
          <p:cNvPr id="146" name="Google Shape;146;p11"/>
          <p:cNvSpPr txBox="1"/>
          <p:nvPr/>
        </p:nvSpPr>
        <p:spPr>
          <a:xfrm>
            <a:off x="1028700" y="446052"/>
            <a:ext cx="634157" cy="2025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u="none" cap="none" strike="noStrike">
                <a:solidFill>
                  <a:srgbClr val="3B90C1"/>
                </a:solidFill>
                <a:latin typeface="Montserrat"/>
                <a:ea typeface="Montserrat"/>
                <a:cs typeface="Montserrat"/>
                <a:sym typeface="Montserrat"/>
              </a:rPr>
              <a:t>brand</a:t>
            </a:r>
            <a:endParaRPr/>
          </a:p>
        </p:txBody>
      </p:sp>
      <p:sp>
        <p:nvSpPr>
          <p:cNvPr id="147" name="Google Shape;147;p11"/>
          <p:cNvSpPr txBox="1"/>
          <p:nvPr/>
        </p:nvSpPr>
        <p:spPr>
          <a:xfrm>
            <a:off x="15276984" y="446052"/>
            <a:ext cx="1982316" cy="20256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reallygreatsite.com</a:t>
            </a:r>
            <a:endParaRPr/>
          </a:p>
        </p:txBody>
      </p:sp>
      <p:sp>
        <p:nvSpPr>
          <p:cNvPr id="148" name="Google Shape;148;p11"/>
          <p:cNvSpPr txBox="1"/>
          <p:nvPr/>
        </p:nvSpPr>
        <p:spPr>
          <a:xfrm>
            <a:off x="5981395" y="446052"/>
            <a:ext cx="916112"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contents</a:t>
            </a:r>
            <a:endParaRPr/>
          </a:p>
        </p:txBody>
      </p:sp>
      <p:sp>
        <p:nvSpPr>
          <p:cNvPr id="149" name="Google Shape;149;p11"/>
          <p:cNvSpPr txBox="1"/>
          <p:nvPr/>
        </p:nvSpPr>
        <p:spPr>
          <a:xfrm>
            <a:off x="7540474" y="446052"/>
            <a:ext cx="1291754"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introduction</a:t>
            </a:r>
            <a:endParaRPr/>
          </a:p>
        </p:txBody>
      </p:sp>
      <p:sp>
        <p:nvSpPr>
          <p:cNvPr id="150" name="Google Shape;150;p11"/>
          <p:cNvSpPr txBox="1"/>
          <p:nvPr/>
        </p:nvSpPr>
        <p:spPr>
          <a:xfrm>
            <a:off x="9463660" y="446052"/>
            <a:ext cx="959421"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about us </a:t>
            </a:r>
            <a:endParaRPr/>
          </a:p>
        </p:txBody>
      </p:sp>
      <p:sp>
        <p:nvSpPr>
          <p:cNvPr id="151" name="Google Shape;151;p11"/>
          <p:cNvSpPr txBox="1"/>
          <p:nvPr/>
        </p:nvSpPr>
        <p:spPr>
          <a:xfrm>
            <a:off x="11044617" y="446052"/>
            <a:ext cx="1239366"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our projects</a:t>
            </a:r>
            <a:endParaRP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p12"/>
          <p:cNvPicPr preferRelativeResize="0"/>
          <p:nvPr/>
        </p:nvPicPr>
        <p:blipFill>
          <a:blip r:embed="rId3">
            <a:alphaModFix/>
          </a:blip>
          <a:stretch>
            <a:fillRect/>
          </a:stretch>
        </p:blipFill>
        <p:spPr>
          <a:xfrm>
            <a:off x="1028700" y="2242100"/>
            <a:ext cx="7157699" cy="5596711"/>
          </a:xfrm>
          <a:prstGeom prst="rect">
            <a:avLst/>
          </a:prstGeom>
          <a:noFill/>
          <a:ln>
            <a:noFill/>
          </a:ln>
        </p:spPr>
      </p:pic>
      <p:pic>
        <p:nvPicPr>
          <p:cNvPr id="157" name="Google Shape;157;p12"/>
          <p:cNvPicPr preferRelativeResize="0"/>
          <p:nvPr/>
        </p:nvPicPr>
        <p:blipFill>
          <a:blip r:embed="rId4">
            <a:alphaModFix/>
          </a:blip>
          <a:stretch>
            <a:fillRect/>
          </a:stretch>
        </p:blipFill>
        <p:spPr>
          <a:xfrm>
            <a:off x="10101700" y="2242100"/>
            <a:ext cx="7157651" cy="5596674"/>
          </a:xfrm>
          <a:prstGeom prst="rect">
            <a:avLst/>
          </a:prstGeom>
          <a:noFill/>
          <a:ln>
            <a:noFill/>
          </a:ln>
        </p:spPr>
      </p:pic>
      <p:sp>
        <p:nvSpPr>
          <p:cNvPr id="158" name="Google Shape;158;p12"/>
          <p:cNvSpPr txBox="1"/>
          <p:nvPr/>
        </p:nvSpPr>
        <p:spPr>
          <a:xfrm>
            <a:off x="1028700" y="1162050"/>
            <a:ext cx="7157700" cy="886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151318"/>
                </a:solidFill>
                <a:latin typeface="Montserrat"/>
                <a:ea typeface="Montserrat"/>
                <a:cs typeface="Montserrat"/>
                <a:sym typeface="Montserrat"/>
              </a:rPr>
              <a:t>mission</a:t>
            </a:r>
            <a:endParaRPr/>
          </a:p>
        </p:txBody>
      </p:sp>
      <p:sp>
        <p:nvSpPr>
          <p:cNvPr id="159" name="Google Shape;159;p12"/>
          <p:cNvSpPr txBox="1"/>
          <p:nvPr/>
        </p:nvSpPr>
        <p:spPr>
          <a:xfrm>
            <a:off x="10101649" y="1162050"/>
            <a:ext cx="7157700" cy="886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151318"/>
                </a:solidFill>
                <a:latin typeface="Montserrat"/>
                <a:ea typeface="Montserrat"/>
                <a:cs typeface="Montserrat"/>
                <a:sym typeface="Montserrat"/>
              </a:rPr>
              <a:t>vision</a:t>
            </a:r>
            <a:endParaRPr/>
          </a:p>
        </p:txBody>
      </p:sp>
      <p:sp>
        <p:nvSpPr>
          <p:cNvPr id="160" name="Google Shape;160;p12"/>
          <p:cNvSpPr txBox="1"/>
          <p:nvPr/>
        </p:nvSpPr>
        <p:spPr>
          <a:xfrm>
            <a:off x="1028700" y="8326755"/>
            <a:ext cx="7157700" cy="9975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800" u="none" cap="none" strike="noStrike">
                <a:solidFill>
                  <a:srgbClr val="151318"/>
                </a:solidFill>
                <a:latin typeface="Montserrat"/>
                <a:ea typeface="Montserrat"/>
                <a:cs typeface="Montserrat"/>
                <a:sym typeface="Montserrat"/>
              </a:rPr>
              <a:t>Enter your grand vision statement!</a:t>
            </a:r>
            <a:endParaRPr/>
          </a:p>
          <a:p>
            <a:pPr indent="0" lvl="0" marL="0" marR="0" rtl="0" algn="l">
              <a:lnSpc>
                <a:spcPct val="90000"/>
              </a:lnSpc>
              <a:spcBef>
                <a:spcPts val="0"/>
              </a:spcBef>
              <a:spcAft>
                <a:spcPts val="0"/>
              </a:spcAft>
              <a:buNone/>
            </a:pPr>
            <a:r>
              <a:t/>
            </a:r>
            <a:endParaRPr b="0" i="0" sz="1800" u="none" cap="none" strike="noStrike">
              <a:solidFill>
                <a:srgbClr val="151318"/>
              </a:solidFill>
              <a:latin typeface="Montserrat"/>
              <a:ea typeface="Montserrat"/>
              <a:cs typeface="Montserrat"/>
              <a:sym typeface="Montserrat"/>
            </a:endParaRPr>
          </a:p>
          <a:p>
            <a:pPr indent="0" lvl="0" marL="0" marR="0" rtl="0" algn="l">
              <a:lnSpc>
                <a:spcPct val="90000"/>
              </a:lnSpc>
              <a:spcBef>
                <a:spcPts val="0"/>
              </a:spcBef>
              <a:spcAft>
                <a:spcPts val="0"/>
              </a:spcAft>
              <a:buNone/>
            </a:pPr>
            <a:r>
              <a:rPr b="0" i="0" lang="en-US" sz="1800" u="none" cap="none" strike="noStrike">
                <a:solidFill>
                  <a:srgbClr val="151318"/>
                </a:solidFill>
                <a:latin typeface="Montserrat"/>
                <a:ea typeface="Montserrat"/>
                <a:cs typeface="Montserrat"/>
                <a:sym typeface="Montserrat"/>
              </a:rPr>
              <a:t>Lorem ipsum dolor sit amet, consectetur adipiscing elit, sed do eiusmod tempor incididunt ut labore et dolore magna.</a:t>
            </a:r>
            <a:endParaRPr/>
          </a:p>
        </p:txBody>
      </p:sp>
      <p:sp>
        <p:nvSpPr>
          <p:cNvPr id="161" name="Google Shape;161;p12"/>
          <p:cNvSpPr txBox="1"/>
          <p:nvPr/>
        </p:nvSpPr>
        <p:spPr>
          <a:xfrm>
            <a:off x="10101649" y="8326755"/>
            <a:ext cx="7157700" cy="9975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800" u="none" cap="none" strike="noStrike">
                <a:solidFill>
                  <a:srgbClr val="151318"/>
                </a:solidFill>
                <a:latin typeface="Montserrat"/>
                <a:ea typeface="Montserrat"/>
                <a:cs typeface="Montserrat"/>
                <a:sym typeface="Montserrat"/>
              </a:rPr>
              <a:t>Enter your grand vision statement!</a:t>
            </a:r>
            <a:endParaRPr/>
          </a:p>
          <a:p>
            <a:pPr indent="0" lvl="0" marL="0" marR="0" rtl="0" algn="l">
              <a:lnSpc>
                <a:spcPct val="90000"/>
              </a:lnSpc>
              <a:spcBef>
                <a:spcPts val="0"/>
              </a:spcBef>
              <a:spcAft>
                <a:spcPts val="0"/>
              </a:spcAft>
              <a:buNone/>
            </a:pPr>
            <a:r>
              <a:t/>
            </a:r>
            <a:endParaRPr b="0" i="0" sz="1800" u="none" cap="none" strike="noStrike">
              <a:solidFill>
                <a:srgbClr val="151318"/>
              </a:solidFill>
              <a:latin typeface="Montserrat"/>
              <a:ea typeface="Montserrat"/>
              <a:cs typeface="Montserrat"/>
              <a:sym typeface="Montserrat"/>
            </a:endParaRPr>
          </a:p>
          <a:p>
            <a:pPr indent="0" lvl="0" marL="0" marR="0" rtl="0" algn="l">
              <a:lnSpc>
                <a:spcPct val="90000"/>
              </a:lnSpc>
              <a:spcBef>
                <a:spcPts val="0"/>
              </a:spcBef>
              <a:spcAft>
                <a:spcPts val="0"/>
              </a:spcAft>
              <a:buNone/>
            </a:pPr>
            <a:r>
              <a:rPr b="0" i="0" lang="en-US" sz="1800" u="none" cap="none" strike="noStrike">
                <a:solidFill>
                  <a:srgbClr val="151318"/>
                </a:solidFill>
                <a:latin typeface="Montserrat"/>
                <a:ea typeface="Montserrat"/>
                <a:cs typeface="Montserrat"/>
                <a:sym typeface="Montserrat"/>
              </a:rPr>
              <a:t>Lorem ipsum dolor sit amet, consectetur adipiscing elit, sed do eiusmod tempor incididunt ut labore et dolore magna.</a:t>
            </a:r>
            <a:endParaRPr/>
          </a:p>
        </p:txBody>
      </p:sp>
      <p:sp>
        <p:nvSpPr>
          <p:cNvPr id="162" name="Google Shape;162;p12"/>
          <p:cNvSpPr txBox="1"/>
          <p:nvPr/>
        </p:nvSpPr>
        <p:spPr>
          <a:xfrm>
            <a:off x="1028700" y="446052"/>
            <a:ext cx="634157" cy="2025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u="none" cap="none" strike="noStrike">
                <a:solidFill>
                  <a:srgbClr val="3B90C1"/>
                </a:solidFill>
                <a:latin typeface="Montserrat"/>
                <a:ea typeface="Montserrat"/>
                <a:cs typeface="Montserrat"/>
                <a:sym typeface="Montserrat"/>
              </a:rPr>
              <a:t>brand</a:t>
            </a:r>
            <a:endParaRPr/>
          </a:p>
        </p:txBody>
      </p:sp>
      <p:sp>
        <p:nvSpPr>
          <p:cNvPr id="163" name="Google Shape;163;p12"/>
          <p:cNvSpPr txBox="1"/>
          <p:nvPr/>
        </p:nvSpPr>
        <p:spPr>
          <a:xfrm>
            <a:off x="15276984" y="446052"/>
            <a:ext cx="1982316" cy="20256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reallygreatsite.com</a:t>
            </a:r>
            <a:endParaRPr/>
          </a:p>
        </p:txBody>
      </p:sp>
      <p:sp>
        <p:nvSpPr>
          <p:cNvPr id="164" name="Google Shape;164;p12"/>
          <p:cNvSpPr txBox="1"/>
          <p:nvPr/>
        </p:nvSpPr>
        <p:spPr>
          <a:xfrm>
            <a:off x="5981395" y="446052"/>
            <a:ext cx="916112"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contents</a:t>
            </a:r>
            <a:endParaRPr/>
          </a:p>
        </p:txBody>
      </p:sp>
      <p:sp>
        <p:nvSpPr>
          <p:cNvPr id="165" name="Google Shape;165;p12"/>
          <p:cNvSpPr txBox="1"/>
          <p:nvPr/>
        </p:nvSpPr>
        <p:spPr>
          <a:xfrm>
            <a:off x="7540474" y="446052"/>
            <a:ext cx="1291754"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introduction</a:t>
            </a:r>
            <a:endParaRPr/>
          </a:p>
        </p:txBody>
      </p:sp>
      <p:sp>
        <p:nvSpPr>
          <p:cNvPr id="166" name="Google Shape;166;p12"/>
          <p:cNvSpPr txBox="1"/>
          <p:nvPr/>
        </p:nvSpPr>
        <p:spPr>
          <a:xfrm>
            <a:off x="9463660" y="446052"/>
            <a:ext cx="959421"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about us </a:t>
            </a:r>
            <a:endParaRPr/>
          </a:p>
        </p:txBody>
      </p:sp>
      <p:sp>
        <p:nvSpPr>
          <p:cNvPr id="167" name="Google Shape;167;p12"/>
          <p:cNvSpPr txBox="1"/>
          <p:nvPr/>
        </p:nvSpPr>
        <p:spPr>
          <a:xfrm>
            <a:off x="11044617" y="446052"/>
            <a:ext cx="1239366"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our projects</a:t>
            </a:r>
            <a:endParaRP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13"/>
          <p:cNvPicPr preferRelativeResize="0"/>
          <p:nvPr/>
        </p:nvPicPr>
        <p:blipFill>
          <a:blip r:embed="rId3">
            <a:alphaModFix/>
          </a:blip>
          <a:stretch>
            <a:fillRect/>
          </a:stretch>
        </p:blipFill>
        <p:spPr>
          <a:xfrm>
            <a:off x="5511650" y="1028700"/>
            <a:ext cx="6384876" cy="3300333"/>
          </a:xfrm>
          <a:prstGeom prst="rect">
            <a:avLst/>
          </a:prstGeom>
          <a:noFill/>
          <a:ln>
            <a:noFill/>
          </a:ln>
        </p:spPr>
      </p:pic>
      <p:pic>
        <p:nvPicPr>
          <p:cNvPr id="173" name="Google Shape;173;p13"/>
          <p:cNvPicPr preferRelativeResize="0"/>
          <p:nvPr/>
        </p:nvPicPr>
        <p:blipFill>
          <a:blip r:embed="rId4">
            <a:alphaModFix/>
          </a:blip>
          <a:stretch>
            <a:fillRect/>
          </a:stretch>
        </p:blipFill>
        <p:spPr>
          <a:xfrm>
            <a:off x="12321825" y="1028700"/>
            <a:ext cx="4937476" cy="3300112"/>
          </a:xfrm>
          <a:prstGeom prst="rect">
            <a:avLst/>
          </a:prstGeom>
          <a:noFill/>
          <a:ln>
            <a:noFill/>
          </a:ln>
        </p:spPr>
      </p:pic>
      <p:pic>
        <p:nvPicPr>
          <p:cNvPr id="174" name="Google Shape;174;p13"/>
          <p:cNvPicPr preferRelativeResize="0"/>
          <p:nvPr/>
        </p:nvPicPr>
        <p:blipFill>
          <a:blip r:embed="rId5">
            <a:alphaModFix/>
          </a:blip>
          <a:stretch>
            <a:fillRect/>
          </a:stretch>
        </p:blipFill>
        <p:spPr>
          <a:xfrm>
            <a:off x="1028700" y="2677293"/>
            <a:ext cx="4057650" cy="6581008"/>
          </a:xfrm>
          <a:prstGeom prst="rect">
            <a:avLst/>
          </a:prstGeom>
          <a:noFill/>
          <a:ln>
            <a:noFill/>
          </a:ln>
        </p:spPr>
      </p:pic>
      <p:pic>
        <p:nvPicPr>
          <p:cNvPr id="175" name="Google Shape;175;p13"/>
          <p:cNvPicPr preferRelativeResize="0"/>
          <p:nvPr/>
        </p:nvPicPr>
        <p:blipFill>
          <a:blip r:embed="rId6">
            <a:alphaModFix/>
          </a:blip>
          <a:stretch>
            <a:fillRect/>
          </a:stretch>
        </p:blipFill>
        <p:spPr>
          <a:xfrm>
            <a:off x="5511650" y="4695662"/>
            <a:ext cx="4168650" cy="4562639"/>
          </a:xfrm>
          <a:prstGeom prst="rect">
            <a:avLst/>
          </a:prstGeom>
          <a:noFill/>
          <a:ln>
            <a:noFill/>
          </a:ln>
        </p:spPr>
      </p:pic>
      <p:pic>
        <p:nvPicPr>
          <p:cNvPr id="176" name="Google Shape;176;p13"/>
          <p:cNvPicPr preferRelativeResize="0"/>
          <p:nvPr/>
        </p:nvPicPr>
        <p:blipFill>
          <a:blip r:embed="rId7">
            <a:alphaModFix/>
          </a:blip>
          <a:stretch>
            <a:fillRect/>
          </a:stretch>
        </p:blipFill>
        <p:spPr>
          <a:xfrm>
            <a:off x="10103550" y="4703488"/>
            <a:ext cx="7155750" cy="4554813"/>
          </a:xfrm>
          <a:prstGeom prst="rect">
            <a:avLst/>
          </a:prstGeom>
          <a:noFill/>
          <a:ln>
            <a:noFill/>
          </a:ln>
        </p:spPr>
      </p:pic>
      <p:sp>
        <p:nvSpPr>
          <p:cNvPr id="177" name="Google Shape;177;p13"/>
          <p:cNvSpPr txBox="1"/>
          <p:nvPr/>
        </p:nvSpPr>
        <p:spPr>
          <a:xfrm>
            <a:off x="1028700" y="1162050"/>
            <a:ext cx="4057800" cy="886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151318"/>
                </a:solidFill>
                <a:latin typeface="Montserrat"/>
                <a:ea typeface="Montserrat"/>
                <a:cs typeface="Montserrat"/>
                <a:sym typeface="Montserrat"/>
              </a:rPr>
              <a:t>gallery</a:t>
            </a:r>
            <a:endParaRPr/>
          </a:p>
        </p:txBody>
      </p:sp>
      <p:sp>
        <p:nvSpPr>
          <p:cNvPr id="178" name="Google Shape;178;p13"/>
          <p:cNvSpPr txBox="1"/>
          <p:nvPr/>
        </p:nvSpPr>
        <p:spPr>
          <a:xfrm>
            <a:off x="1028700" y="446052"/>
            <a:ext cx="634157" cy="2025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u="none" cap="none" strike="noStrike">
                <a:solidFill>
                  <a:srgbClr val="3B90C1"/>
                </a:solidFill>
                <a:latin typeface="Montserrat"/>
                <a:ea typeface="Montserrat"/>
                <a:cs typeface="Montserrat"/>
                <a:sym typeface="Montserrat"/>
              </a:rPr>
              <a:t>brand</a:t>
            </a:r>
            <a:endParaRPr/>
          </a:p>
        </p:txBody>
      </p:sp>
      <p:sp>
        <p:nvSpPr>
          <p:cNvPr id="179" name="Google Shape;179;p13"/>
          <p:cNvSpPr txBox="1"/>
          <p:nvPr/>
        </p:nvSpPr>
        <p:spPr>
          <a:xfrm>
            <a:off x="15276984" y="446052"/>
            <a:ext cx="1982316" cy="20256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reallygreatsite.com</a:t>
            </a:r>
            <a:endParaRPr/>
          </a:p>
        </p:txBody>
      </p:sp>
      <p:sp>
        <p:nvSpPr>
          <p:cNvPr id="180" name="Google Shape;180;p13"/>
          <p:cNvSpPr txBox="1"/>
          <p:nvPr/>
        </p:nvSpPr>
        <p:spPr>
          <a:xfrm>
            <a:off x="5981395" y="446052"/>
            <a:ext cx="916112"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contents</a:t>
            </a:r>
            <a:endParaRPr/>
          </a:p>
        </p:txBody>
      </p:sp>
      <p:sp>
        <p:nvSpPr>
          <p:cNvPr id="181" name="Google Shape;181;p13"/>
          <p:cNvSpPr txBox="1"/>
          <p:nvPr/>
        </p:nvSpPr>
        <p:spPr>
          <a:xfrm>
            <a:off x="7540474" y="446052"/>
            <a:ext cx="1291754"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introduction</a:t>
            </a:r>
            <a:endParaRPr/>
          </a:p>
        </p:txBody>
      </p:sp>
      <p:sp>
        <p:nvSpPr>
          <p:cNvPr id="182" name="Google Shape;182;p13"/>
          <p:cNvSpPr txBox="1"/>
          <p:nvPr/>
        </p:nvSpPr>
        <p:spPr>
          <a:xfrm>
            <a:off x="9463660" y="446052"/>
            <a:ext cx="959421"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about us </a:t>
            </a:r>
            <a:endParaRPr/>
          </a:p>
        </p:txBody>
      </p:sp>
      <p:sp>
        <p:nvSpPr>
          <p:cNvPr id="183" name="Google Shape;183;p13"/>
          <p:cNvSpPr txBox="1"/>
          <p:nvPr/>
        </p:nvSpPr>
        <p:spPr>
          <a:xfrm>
            <a:off x="11044617" y="446052"/>
            <a:ext cx="1239366"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our projects</a:t>
            </a:r>
            <a:endParaRP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14"/>
          <p:cNvPicPr preferRelativeResize="0"/>
          <p:nvPr/>
        </p:nvPicPr>
        <p:blipFill>
          <a:blip r:embed="rId3">
            <a:alphaModFix/>
          </a:blip>
          <a:stretch>
            <a:fillRect/>
          </a:stretch>
        </p:blipFill>
        <p:spPr>
          <a:xfrm>
            <a:off x="1028700" y="1028700"/>
            <a:ext cx="16230600" cy="6427266"/>
          </a:xfrm>
          <a:prstGeom prst="rect">
            <a:avLst/>
          </a:prstGeom>
          <a:noFill/>
          <a:ln>
            <a:noFill/>
          </a:ln>
        </p:spPr>
      </p:pic>
      <p:sp>
        <p:nvSpPr>
          <p:cNvPr id="189" name="Google Shape;189;p14"/>
          <p:cNvSpPr txBox="1"/>
          <p:nvPr/>
        </p:nvSpPr>
        <p:spPr>
          <a:xfrm>
            <a:off x="1028700" y="7456984"/>
            <a:ext cx="16230600" cy="184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2000" u="none" cap="none" strike="noStrike">
                <a:solidFill>
                  <a:srgbClr val="151318"/>
                </a:solidFill>
                <a:latin typeface="Montserrat Black"/>
                <a:ea typeface="Montserrat Black"/>
                <a:cs typeface="Montserrat Black"/>
                <a:sym typeface="Montserrat Black"/>
              </a:rPr>
              <a:t>about us</a:t>
            </a:r>
            <a:endParaRPr/>
          </a:p>
        </p:txBody>
      </p:sp>
      <p:sp>
        <p:nvSpPr>
          <p:cNvPr id="190" name="Google Shape;190;p14"/>
          <p:cNvSpPr txBox="1"/>
          <p:nvPr/>
        </p:nvSpPr>
        <p:spPr>
          <a:xfrm>
            <a:off x="1028700" y="446052"/>
            <a:ext cx="634157" cy="2025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u="none" cap="none" strike="noStrike">
                <a:solidFill>
                  <a:srgbClr val="3B90C1"/>
                </a:solidFill>
                <a:latin typeface="Montserrat"/>
                <a:ea typeface="Montserrat"/>
                <a:cs typeface="Montserrat"/>
                <a:sym typeface="Montserrat"/>
              </a:rPr>
              <a:t>brand</a:t>
            </a:r>
            <a:endParaRPr/>
          </a:p>
        </p:txBody>
      </p:sp>
      <p:sp>
        <p:nvSpPr>
          <p:cNvPr id="191" name="Google Shape;191;p14"/>
          <p:cNvSpPr txBox="1"/>
          <p:nvPr/>
        </p:nvSpPr>
        <p:spPr>
          <a:xfrm>
            <a:off x="15276984" y="446052"/>
            <a:ext cx="1982316" cy="20256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reallygreatsite.com</a:t>
            </a:r>
            <a:endParaRPr/>
          </a:p>
        </p:txBody>
      </p:sp>
      <p:sp>
        <p:nvSpPr>
          <p:cNvPr id="192" name="Google Shape;192;p14"/>
          <p:cNvSpPr txBox="1"/>
          <p:nvPr/>
        </p:nvSpPr>
        <p:spPr>
          <a:xfrm>
            <a:off x="5981395" y="446052"/>
            <a:ext cx="916112"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contents</a:t>
            </a:r>
            <a:endParaRPr/>
          </a:p>
        </p:txBody>
      </p:sp>
      <p:sp>
        <p:nvSpPr>
          <p:cNvPr id="193" name="Google Shape;193;p14"/>
          <p:cNvSpPr txBox="1"/>
          <p:nvPr/>
        </p:nvSpPr>
        <p:spPr>
          <a:xfrm>
            <a:off x="7540474" y="446052"/>
            <a:ext cx="1291754"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introduction</a:t>
            </a:r>
            <a:endParaRPr/>
          </a:p>
        </p:txBody>
      </p:sp>
      <p:sp>
        <p:nvSpPr>
          <p:cNvPr id="194" name="Google Shape;194;p14"/>
          <p:cNvSpPr txBox="1"/>
          <p:nvPr/>
        </p:nvSpPr>
        <p:spPr>
          <a:xfrm>
            <a:off x="9463660" y="446052"/>
            <a:ext cx="959421"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about us </a:t>
            </a:r>
            <a:endParaRPr/>
          </a:p>
        </p:txBody>
      </p:sp>
      <p:sp>
        <p:nvSpPr>
          <p:cNvPr id="195" name="Google Shape;195;p14"/>
          <p:cNvSpPr txBox="1"/>
          <p:nvPr/>
        </p:nvSpPr>
        <p:spPr>
          <a:xfrm>
            <a:off x="11044617" y="446052"/>
            <a:ext cx="1239366"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our projects</a:t>
            </a:r>
            <a:endParaRPr/>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id="200" name="Google Shape;200;p15"/>
          <p:cNvPicPr preferRelativeResize="0"/>
          <p:nvPr/>
        </p:nvPicPr>
        <p:blipFill>
          <a:blip r:embed="rId3">
            <a:alphaModFix/>
          </a:blip>
          <a:stretch>
            <a:fillRect/>
          </a:stretch>
        </p:blipFill>
        <p:spPr>
          <a:xfrm>
            <a:off x="1028700" y="4598348"/>
            <a:ext cx="16230600" cy="4659951"/>
          </a:xfrm>
          <a:prstGeom prst="rect">
            <a:avLst/>
          </a:prstGeom>
          <a:noFill/>
          <a:ln>
            <a:noFill/>
          </a:ln>
        </p:spPr>
      </p:pic>
      <p:sp>
        <p:nvSpPr>
          <p:cNvPr id="201" name="Google Shape;201;p15"/>
          <p:cNvSpPr txBox="1"/>
          <p:nvPr/>
        </p:nvSpPr>
        <p:spPr>
          <a:xfrm>
            <a:off x="1028700" y="1162050"/>
            <a:ext cx="8115300" cy="886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151318"/>
                </a:solidFill>
                <a:latin typeface="Montserrat"/>
                <a:ea typeface="Montserrat"/>
                <a:cs typeface="Montserrat"/>
                <a:sym typeface="Montserrat"/>
              </a:rPr>
              <a:t>our history</a:t>
            </a:r>
            <a:endParaRPr/>
          </a:p>
        </p:txBody>
      </p:sp>
      <p:sp>
        <p:nvSpPr>
          <p:cNvPr id="202" name="Google Shape;202;p15"/>
          <p:cNvSpPr txBox="1"/>
          <p:nvPr/>
        </p:nvSpPr>
        <p:spPr>
          <a:xfrm>
            <a:off x="1028700" y="2377473"/>
            <a:ext cx="16230600" cy="1995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800" u="none" cap="none" strike="noStrike">
                <a:solidFill>
                  <a:srgbClr val="151318"/>
                </a:solidFill>
                <a:latin typeface="Montserrat"/>
                <a:ea typeface="Montserrat"/>
                <a:cs typeface="Montserrat"/>
                <a:sym typeface="Montserrat"/>
              </a:rPr>
              <a:t>Presentations are communication tools that can be used as demonstrations, lectures, speeches, reports, and more. It is mostly presented before an audience. </a:t>
            </a:r>
            <a:endParaRPr/>
          </a:p>
          <a:p>
            <a:pPr indent="0" lvl="0" marL="0" marR="0" rtl="0" algn="l">
              <a:lnSpc>
                <a:spcPct val="90000"/>
              </a:lnSpc>
              <a:spcBef>
                <a:spcPts val="0"/>
              </a:spcBef>
              <a:spcAft>
                <a:spcPts val="0"/>
              </a:spcAft>
              <a:buNone/>
            </a:pPr>
            <a:r>
              <a:t/>
            </a:r>
            <a:endParaRPr b="0" i="0" sz="1800" u="none" cap="none" strike="noStrike">
              <a:solidFill>
                <a:srgbClr val="151318"/>
              </a:solidFill>
              <a:latin typeface="Montserrat"/>
              <a:ea typeface="Montserrat"/>
              <a:cs typeface="Montserrat"/>
              <a:sym typeface="Montserrat"/>
            </a:endParaRPr>
          </a:p>
          <a:p>
            <a:pPr indent="0" lvl="0" marL="0" marR="0" rtl="0" algn="l">
              <a:lnSpc>
                <a:spcPct val="90000"/>
              </a:lnSpc>
              <a:spcBef>
                <a:spcPts val="0"/>
              </a:spcBef>
              <a:spcAft>
                <a:spcPts val="0"/>
              </a:spcAft>
              <a:buNone/>
            </a:pPr>
            <a:r>
              <a:rPr b="0" i="0" lang="en-US" sz="1800" u="none" cap="none" strike="noStrike">
                <a:solidFill>
                  <a:srgbClr val="151318"/>
                </a:solidFill>
                <a:latin typeface="Montserrat"/>
                <a:ea typeface="Montserrat"/>
                <a:cs typeface="Montserrat"/>
                <a:sym typeface="Montserrat"/>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Aliquet enim tortor at auctor urna nunc. Ornare arcu odio ut sem nulla pharetra diam. Ultrices dui sapien eget mi proin. Penatibus et magnis dis parturient montes nascetur ridiculus. Dui sapien eget mi proin sed libero enim sed faucibus. Cras fermentum odio eu feugiat pretium nibh ipsum.. </a:t>
            </a:r>
            <a:endParaRPr/>
          </a:p>
        </p:txBody>
      </p:sp>
      <p:sp>
        <p:nvSpPr>
          <p:cNvPr id="203" name="Google Shape;203;p15"/>
          <p:cNvSpPr txBox="1"/>
          <p:nvPr/>
        </p:nvSpPr>
        <p:spPr>
          <a:xfrm>
            <a:off x="1028700" y="446052"/>
            <a:ext cx="634157" cy="2025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u="none" cap="none" strike="noStrike">
                <a:solidFill>
                  <a:srgbClr val="3B90C1"/>
                </a:solidFill>
                <a:latin typeface="Montserrat"/>
                <a:ea typeface="Montserrat"/>
                <a:cs typeface="Montserrat"/>
                <a:sym typeface="Montserrat"/>
              </a:rPr>
              <a:t>brand</a:t>
            </a:r>
            <a:endParaRPr/>
          </a:p>
        </p:txBody>
      </p:sp>
      <p:sp>
        <p:nvSpPr>
          <p:cNvPr id="204" name="Google Shape;204;p15"/>
          <p:cNvSpPr txBox="1"/>
          <p:nvPr/>
        </p:nvSpPr>
        <p:spPr>
          <a:xfrm>
            <a:off x="15276984" y="446052"/>
            <a:ext cx="1982316" cy="20256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reallygreatsite.com</a:t>
            </a:r>
            <a:endParaRPr/>
          </a:p>
        </p:txBody>
      </p:sp>
      <p:sp>
        <p:nvSpPr>
          <p:cNvPr id="205" name="Google Shape;205;p15"/>
          <p:cNvSpPr txBox="1"/>
          <p:nvPr/>
        </p:nvSpPr>
        <p:spPr>
          <a:xfrm>
            <a:off x="5981395" y="446052"/>
            <a:ext cx="916112"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contents</a:t>
            </a:r>
            <a:endParaRPr/>
          </a:p>
        </p:txBody>
      </p:sp>
      <p:sp>
        <p:nvSpPr>
          <p:cNvPr id="206" name="Google Shape;206;p15"/>
          <p:cNvSpPr txBox="1"/>
          <p:nvPr/>
        </p:nvSpPr>
        <p:spPr>
          <a:xfrm>
            <a:off x="7540474" y="446052"/>
            <a:ext cx="1291754"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introduction</a:t>
            </a:r>
            <a:endParaRPr/>
          </a:p>
        </p:txBody>
      </p:sp>
      <p:sp>
        <p:nvSpPr>
          <p:cNvPr id="207" name="Google Shape;207;p15"/>
          <p:cNvSpPr txBox="1"/>
          <p:nvPr/>
        </p:nvSpPr>
        <p:spPr>
          <a:xfrm>
            <a:off x="9463660" y="446052"/>
            <a:ext cx="959421"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about us </a:t>
            </a:r>
            <a:endParaRPr/>
          </a:p>
        </p:txBody>
      </p:sp>
      <p:sp>
        <p:nvSpPr>
          <p:cNvPr id="208" name="Google Shape;208;p15"/>
          <p:cNvSpPr txBox="1"/>
          <p:nvPr/>
        </p:nvSpPr>
        <p:spPr>
          <a:xfrm>
            <a:off x="11044617" y="446052"/>
            <a:ext cx="1239366" cy="20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Montserrat Medium"/>
                <a:ea typeface="Montserrat Medium"/>
                <a:cs typeface="Montserrat Medium"/>
                <a:sym typeface="Montserrat Medium"/>
              </a:rPr>
              <a:t>our projects</a:t>
            </a:r>
            <a:endParaRPr/>
          </a:p>
        </p:txBody>
      </p:sp>
    </p:spTree>
  </p:cSld>
  <p:clrMapOvr>
    <a:masterClrMapping/>
  </p:clrMapOvr>
  <p:transition spd="slow">
    <p:fade/>
  </p:transition>
</p:sld>
</file>

<file path=ppt/theme/theme1.xml><?xml version="1.0" encoding="utf-8"?>
<a:theme xmlns:a="http://schemas.openxmlformats.org/drawingml/2006/main" xmlns:r="http://schemas.openxmlformats.org/officeDocument/2006/relationships" name="Minimal Professional Aviation Services">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