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Roboto"/>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582825" y="1150125"/>
            <a:ext cx="148917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1" name="Google Shape;11;p3"/>
          <p:cNvSpPr txBox="1"/>
          <p:nvPr>
            <p:ph idx="1" type="subTitle"/>
          </p:nvPr>
        </p:nvSpPr>
        <p:spPr>
          <a:xfrm>
            <a:off x="4358250" y="6014150"/>
            <a:ext cx="9571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230625" y="4272838"/>
            <a:ext cx="3068725" cy="1741325"/>
          </a:xfrm>
          <a:prstGeom prst="rect">
            <a:avLst/>
          </a:prstGeom>
          <a:noFill/>
          <a:ln>
            <a:noFill/>
          </a:ln>
        </p:spPr>
      </p:pic>
      <p:pic>
        <p:nvPicPr>
          <p:cNvPr id="13" name="Google Shape;13;p3"/>
          <p:cNvPicPr preferRelativeResize="0"/>
          <p:nvPr/>
        </p:nvPicPr>
        <p:blipFill>
          <a:blip r:embed="rId3">
            <a:alphaModFix/>
          </a:blip>
          <a:stretch>
            <a:fillRect/>
          </a:stretch>
        </p:blipFill>
        <p:spPr>
          <a:xfrm>
            <a:off x="12092872" y="3447850"/>
            <a:ext cx="6871542" cy="29416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668500" y="1407350"/>
            <a:ext cx="13318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6" name="Google Shape;16;p4"/>
          <p:cNvSpPr txBox="1"/>
          <p:nvPr>
            <p:ph idx="1" type="body"/>
          </p:nvPr>
        </p:nvSpPr>
        <p:spPr>
          <a:xfrm>
            <a:off x="6555125" y="44392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 name="Google Shape;17;p4"/>
          <p:cNvPicPr preferRelativeResize="0"/>
          <p:nvPr/>
        </p:nvPicPr>
        <p:blipFill>
          <a:blip r:embed="rId2">
            <a:alphaModFix/>
          </a:blip>
          <a:stretch>
            <a:fillRect/>
          </a:stretch>
        </p:blipFill>
        <p:spPr>
          <a:xfrm>
            <a:off x="-1690750" y="4670950"/>
            <a:ext cx="5896724" cy="2524949"/>
          </a:xfrm>
          <a:prstGeom prst="rect">
            <a:avLst/>
          </a:prstGeom>
          <a:noFill/>
          <a:ln>
            <a:noFill/>
          </a:ln>
        </p:spPr>
      </p:pic>
      <p:pic>
        <p:nvPicPr>
          <p:cNvPr id="18" name="Google Shape;18;p4"/>
          <p:cNvPicPr preferRelativeResize="0"/>
          <p:nvPr/>
        </p:nvPicPr>
        <p:blipFill>
          <a:blip r:embed="rId3">
            <a:alphaModFix/>
          </a:blip>
          <a:stretch>
            <a:fillRect/>
          </a:stretch>
        </p:blipFill>
        <p:spPr>
          <a:xfrm>
            <a:off x="13986700" y="1842875"/>
            <a:ext cx="7869600" cy="33639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5"/>
          <p:cNvSpPr txBox="1"/>
          <p:nvPr>
            <p:ph type="title"/>
          </p:nvPr>
        </p:nvSpPr>
        <p:spPr>
          <a:xfrm>
            <a:off x="726998" y="830650"/>
            <a:ext cx="15957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Font typeface="Calibri"/>
              <a:buNone/>
              <a:defRPr b="1" cap="none"/>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1" name="Google Shape;21;p5"/>
          <p:cNvSpPr txBox="1"/>
          <p:nvPr>
            <p:ph idx="1" type="body"/>
          </p:nvPr>
        </p:nvSpPr>
        <p:spPr>
          <a:xfrm>
            <a:off x="4866988" y="66394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22" name="Google Shape;22;p5"/>
          <p:cNvPicPr preferRelativeResize="0"/>
          <p:nvPr/>
        </p:nvPicPr>
        <p:blipFill>
          <a:blip r:embed="rId2">
            <a:alphaModFix/>
          </a:blip>
          <a:stretch>
            <a:fillRect/>
          </a:stretch>
        </p:blipFill>
        <p:spPr>
          <a:xfrm>
            <a:off x="12067124" y="3784150"/>
            <a:ext cx="5003524" cy="21419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6"/>
          <p:cNvSpPr txBox="1"/>
          <p:nvPr>
            <p:ph type="title"/>
          </p:nvPr>
        </p:nvSpPr>
        <p:spPr>
          <a:xfrm>
            <a:off x="668500" y="1407350"/>
            <a:ext cx="13318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5" name="Google Shape;25;p6"/>
          <p:cNvSpPr txBox="1"/>
          <p:nvPr>
            <p:ph idx="1" type="body"/>
          </p:nvPr>
        </p:nvSpPr>
        <p:spPr>
          <a:xfrm>
            <a:off x="2216774" y="4637900"/>
            <a:ext cx="701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6" name="Google Shape;26;p6"/>
          <p:cNvSpPr txBox="1"/>
          <p:nvPr>
            <p:ph idx="2" type="body"/>
          </p:nvPr>
        </p:nvSpPr>
        <p:spPr>
          <a:xfrm>
            <a:off x="9492825" y="4637900"/>
            <a:ext cx="701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27" name="Google Shape;27;p6"/>
          <p:cNvPicPr preferRelativeResize="0"/>
          <p:nvPr/>
        </p:nvPicPr>
        <p:blipFill>
          <a:blip r:embed="rId2">
            <a:alphaModFix/>
          </a:blip>
          <a:stretch>
            <a:fillRect/>
          </a:stretch>
        </p:blipFill>
        <p:spPr>
          <a:xfrm>
            <a:off x="-2786751" y="5148525"/>
            <a:ext cx="5003524" cy="2141950"/>
          </a:xfrm>
          <a:prstGeom prst="rect">
            <a:avLst/>
          </a:prstGeom>
          <a:noFill/>
          <a:ln>
            <a:noFill/>
          </a:ln>
        </p:spPr>
      </p:pic>
      <p:pic>
        <p:nvPicPr>
          <p:cNvPr id="28" name="Google Shape;28;p6"/>
          <p:cNvPicPr preferRelativeResize="0"/>
          <p:nvPr/>
        </p:nvPicPr>
        <p:blipFill>
          <a:blip r:embed="rId3">
            <a:alphaModFix/>
          </a:blip>
          <a:stretch>
            <a:fillRect/>
          </a:stretch>
        </p:blipFill>
        <p:spPr>
          <a:xfrm>
            <a:off x="15219275" y="2550338"/>
            <a:ext cx="3068725" cy="1741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7"/>
          <p:cNvSpPr txBox="1"/>
          <p:nvPr>
            <p:ph type="title"/>
          </p:nvPr>
        </p:nvSpPr>
        <p:spPr>
          <a:xfrm>
            <a:off x="771500" y="1304350"/>
            <a:ext cx="13318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1" name="Google Shape;31;p7"/>
          <p:cNvSpPr txBox="1"/>
          <p:nvPr>
            <p:ph idx="1" type="body"/>
          </p:nvPr>
        </p:nvSpPr>
        <p:spPr>
          <a:xfrm>
            <a:off x="2593900" y="5109600"/>
            <a:ext cx="6538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2" name="Google Shape;32;p7"/>
          <p:cNvSpPr txBox="1"/>
          <p:nvPr>
            <p:ph idx="2" type="body"/>
          </p:nvPr>
        </p:nvSpPr>
        <p:spPr>
          <a:xfrm>
            <a:off x="9371076" y="5109600"/>
            <a:ext cx="6540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3" name="Google Shape;33;p7"/>
          <p:cNvPicPr preferRelativeResize="0"/>
          <p:nvPr/>
        </p:nvPicPr>
        <p:blipFill>
          <a:blip r:embed="rId2">
            <a:alphaModFix/>
          </a:blip>
          <a:stretch>
            <a:fillRect/>
          </a:stretch>
        </p:blipFill>
        <p:spPr>
          <a:xfrm>
            <a:off x="-973225" y="3368288"/>
            <a:ext cx="3068725" cy="1741325"/>
          </a:xfrm>
          <a:prstGeom prst="rect">
            <a:avLst/>
          </a:prstGeom>
          <a:noFill/>
          <a:ln>
            <a:noFill/>
          </a:ln>
        </p:spPr>
      </p:pic>
      <p:pic>
        <p:nvPicPr>
          <p:cNvPr id="34" name="Google Shape;34;p7"/>
          <p:cNvPicPr preferRelativeResize="0"/>
          <p:nvPr/>
        </p:nvPicPr>
        <p:blipFill>
          <a:blip r:embed="rId2">
            <a:alphaModFix/>
          </a:blip>
          <a:stretch>
            <a:fillRect/>
          </a:stretch>
        </p:blipFill>
        <p:spPr>
          <a:xfrm>
            <a:off x="16150950" y="5296963"/>
            <a:ext cx="3068725" cy="1741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8"/>
          <p:cNvSpPr txBox="1"/>
          <p:nvPr>
            <p:ph type="title"/>
          </p:nvPr>
        </p:nvSpPr>
        <p:spPr>
          <a:xfrm>
            <a:off x="668500" y="1407350"/>
            <a:ext cx="13318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pic>
        <p:nvPicPr>
          <p:cNvPr id="37" name="Google Shape;37;p8"/>
          <p:cNvPicPr preferRelativeResize="0"/>
          <p:nvPr/>
        </p:nvPicPr>
        <p:blipFill>
          <a:blip r:embed="rId2">
            <a:alphaModFix/>
          </a:blip>
          <a:stretch>
            <a:fillRect/>
          </a:stretch>
        </p:blipFill>
        <p:spPr>
          <a:xfrm>
            <a:off x="-947500" y="3780163"/>
            <a:ext cx="3068725" cy="1741325"/>
          </a:xfrm>
          <a:prstGeom prst="rect">
            <a:avLst/>
          </a:prstGeom>
          <a:noFill/>
          <a:ln>
            <a:noFill/>
          </a:ln>
        </p:spPr>
      </p:pic>
      <p:pic>
        <p:nvPicPr>
          <p:cNvPr id="38" name="Google Shape;38;p8"/>
          <p:cNvPicPr preferRelativeResize="0"/>
          <p:nvPr/>
        </p:nvPicPr>
        <p:blipFill>
          <a:blip r:embed="rId3">
            <a:alphaModFix/>
          </a:blip>
          <a:stretch>
            <a:fillRect/>
          </a:stretch>
        </p:blipFill>
        <p:spPr>
          <a:xfrm>
            <a:off x="11414901" y="4605175"/>
            <a:ext cx="6994399" cy="29942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 name="Shape 39"/>
        <p:cNvGrpSpPr/>
        <p:nvPr/>
      </p:nvGrpSpPr>
      <p:grpSpPr>
        <a:xfrm>
          <a:off x="0" y="0"/>
          <a:ext cx="0" cy="0"/>
          <a:chOff x="0" y="0"/>
          <a:chExt cx="0" cy="0"/>
        </a:xfrm>
      </p:grpSpPr>
      <p:sp>
        <p:nvSpPr>
          <p:cNvPr id="40" name="Google Shape;40;p9"/>
          <p:cNvSpPr txBox="1"/>
          <p:nvPr>
            <p:ph type="title"/>
          </p:nvPr>
        </p:nvSpPr>
        <p:spPr>
          <a:xfrm>
            <a:off x="894825" y="2049375"/>
            <a:ext cx="158154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b="1"/>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41" name="Google Shape;41;p9"/>
          <p:cNvSpPr txBox="1"/>
          <p:nvPr>
            <p:ph idx="1" type="body"/>
          </p:nvPr>
        </p:nvSpPr>
        <p:spPr>
          <a:xfrm>
            <a:off x="7435575" y="4550025"/>
            <a:ext cx="9439800" cy="42549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42" name="Google Shape;42;p9"/>
          <p:cNvSpPr txBox="1"/>
          <p:nvPr>
            <p:ph idx="2" type="body"/>
          </p:nvPr>
        </p:nvSpPr>
        <p:spPr>
          <a:xfrm>
            <a:off x="1545225" y="4550025"/>
            <a:ext cx="5555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3" name="Google Shape;43;p9"/>
          <p:cNvPicPr preferRelativeResize="0"/>
          <p:nvPr/>
        </p:nvPicPr>
        <p:blipFill>
          <a:blip r:embed="rId2">
            <a:alphaModFix/>
          </a:blip>
          <a:stretch>
            <a:fillRect/>
          </a:stretch>
        </p:blipFill>
        <p:spPr>
          <a:xfrm>
            <a:off x="14936075" y="2415788"/>
            <a:ext cx="3068725" cy="1741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10"/>
          <p:cNvSpPr txBox="1"/>
          <p:nvPr>
            <p:ph type="title"/>
          </p:nvPr>
        </p:nvSpPr>
        <p:spPr>
          <a:xfrm>
            <a:off x="878144" y="2535175"/>
            <a:ext cx="14072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b="1"/>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46" name="Google Shape;46;p10"/>
          <p:cNvSpPr/>
          <p:nvPr>
            <p:ph idx="2" type="pic"/>
          </p:nvPr>
        </p:nvSpPr>
        <p:spPr>
          <a:xfrm>
            <a:off x="11754938" y="4680200"/>
            <a:ext cx="5486400" cy="4114800"/>
          </a:xfrm>
          <a:prstGeom prst="rect">
            <a:avLst/>
          </a:prstGeom>
          <a:noFill/>
          <a:ln>
            <a:noFill/>
          </a:ln>
        </p:spPr>
      </p:sp>
      <p:sp>
        <p:nvSpPr>
          <p:cNvPr id="47" name="Google Shape;47;p10"/>
          <p:cNvSpPr txBox="1"/>
          <p:nvPr>
            <p:ph idx="1" type="body"/>
          </p:nvPr>
        </p:nvSpPr>
        <p:spPr>
          <a:xfrm>
            <a:off x="19982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8" name="Google Shape;48;p10"/>
          <p:cNvPicPr preferRelativeResize="0"/>
          <p:nvPr/>
        </p:nvPicPr>
        <p:blipFill>
          <a:blip r:embed="rId2">
            <a:alphaModFix/>
          </a:blip>
          <a:stretch>
            <a:fillRect/>
          </a:stretch>
        </p:blipFill>
        <p:spPr>
          <a:xfrm>
            <a:off x="-1307900" y="5736638"/>
            <a:ext cx="3068725" cy="1741325"/>
          </a:xfrm>
          <a:prstGeom prst="rect">
            <a:avLst/>
          </a:prstGeom>
          <a:noFill/>
          <a:ln>
            <a:noFill/>
          </a:ln>
        </p:spPr>
      </p:pic>
      <p:pic>
        <p:nvPicPr>
          <p:cNvPr id="49" name="Google Shape;49;p10"/>
          <p:cNvPicPr preferRelativeResize="0"/>
          <p:nvPr/>
        </p:nvPicPr>
        <p:blipFill>
          <a:blip r:embed="rId3">
            <a:alphaModFix/>
          </a:blip>
          <a:stretch>
            <a:fillRect/>
          </a:stretch>
        </p:blipFill>
        <p:spPr>
          <a:xfrm>
            <a:off x="14290325" y="1920787"/>
            <a:ext cx="5998201" cy="2567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68500" y="1407350"/>
            <a:ext cx="133182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8000"/>
              <a:buFont typeface="Montserrat"/>
              <a:buNone/>
              <a:defRPr b="1" i="0" sz="8000" u="none" cap="none" strike="noStrike">
                <a:solidFill>
                  <a:schemeClr val="lt2"/>
                </a:solidFill>
                <a:latin typeface="Montserrat"/>
                <a:ea typeface="Montserrat"/>
                <a:cs typeface="Montserrat"/>
                <a:sym typeface="Montserrat"/>
              </a:defRPr>
            </a:lvl1pPr>
            <a:lvl2pPr lvl="1">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2pPr>
            <a:lvl3pPr lvl="2">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3pPr>
            <a:lvl4pPr lvl="3">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4pPr>
            <a:lvl5pPr lvl="4">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5pPr>
            <a:lvl6pPr lvl="5">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6pPr>
            <a:lvl7pPr lvl="6">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7pPr>
            <a:lvl8pPr lvl="7">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8pPr>
            <a:lvl9pPr lvl="8">
              <a:spcBef>
                <a:spcPts val="0"/>
              </a:spcBef>
              <a:spcAft>
                <a:spcPts val="0"/>
              </a:spcAft>
              <a:buClr>
                <a:schemeClr val="lt2"/>
              </a:buClr>
              <a:buSzPts val="8000"/>
              <a:buFont typeface="Montserrat"/>
              <a:buNone/>
              <a:defRPr sz="8000">
                <a:solidFill>
                  <a:schemeClr val="lt2"/>
                </a:solidFill>
                <a:latin typeface="Montserrat"/>
                <a:ea typeface="Montserrat"/>
                <a:cs typeface="Montserrat"/>
                <a:sym typeface="Montserrat"/>
              </a:defRPr>
            </a:lvl9pPr>
          </a:lstStyle>
          <a:p/>
        </p:txBody>
      </p:sp>
      <p:sp>
        <p:nvSpPr>
          <p:cNvPr id="7" name="Google Shape;7;p1"/>
          <p:cNvSpPr txBox="1"/>
          <p:nvPr>
            <p:ph idx="1" type="body"/>
          </p:nvPr>
        </p:nvSpPr>
        <p:spPr>
          <a:xfrm>
            <a:off x="5757100" y="39758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1pPr>
            <a:lvl2pPr indent="-381000" lvl="1" marL="914400" marR="0" rtl="0" algn="l">
              <a:spcBef>
                <a:spcPts val="56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2pPr>
            <a:lvl3pPr indent="-381000" lvl="2" marL="1371600" marR="0" rtl="0" algn="l">
              <a:spcBef>
                <a:spcPts val="48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3pPr>
            <a:lvl4pPr indent="-381000" lvl="3" marL="18288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4pPr>
            <a:lvl5pPr indent="-381000" lvl="4" marL="22860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5pPr>
            <a:lvl6pPr indent="-381000" lvl="5" marL="27432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6pPr>
            <a:lvl7pPr indent="-381000" lvl="6" marL="32004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7pPr>
            <a:lvl8pPr indent="-381000" lvl="7" marL="36576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8pPr>
            <a:lvl9pPr indent="-381000" lvl="8" marL="4114800" marR="0" rtl="0" algn="l">
              <a:spcBef>
                <a:spcPts val="400"/>
              </a:spcBef>
              <a:spcAft>
                <a:spcPts val="0"/>
              </a:spcAft>
              <a:buClr>
                <a:schemeClr val="lt2"/>
              </a:buClr>
              <a:buSzPts val="2400"/>
              <a:buFont typeface="Montserrat"/>
              <a:buChar char="•"/>
              <a:defRPr i="0" sz="2400" u="none" cap="none" strike="noStrike">
                <a:solidFill>
                  <a:schemeClr val="lt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27.png"/><Relationship Id="rId5" Type="http://schemas.openxmlformats.org/officeDocument/2006/relationships/image" Target="../media/image16.png"/><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1.png"/><Relationship Id="rId13" Type="http://schemas.openxmlformats.org/officeDocument/2006/relationships/image" Target="../media/image50.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52.png"/><Relationship Id="rId15" Type="http://schemas.openxmlformats.org/officeDocument/2006/relationships/image" Target="../media/image55.png"/><Relationship Id="rId14" Type="http://schemas.openxmlformats.org/officeDocument/2006/relationships/image" Target="../media/image58.png"/><Relationship Id="rId17" Type="http://schemas.openxmlformats.org/officeDocument/2006/relationships/image" Target="../media/image47.png"/><Relationship Id="rId16" Type="http://schemas.openxmlformats.org/officeDocument/2006/relationships/image" Target="../media/image63.png"/><Relationship Id="rId5" Type="http://schemas.openxmlformats.org/officeDocument/2006/relationships/image" Target="../media/image6.png"/><Relationship Id="rId19" Type="http://schemas.openxmlformats.org/officeDocument/2006/relationships/image" Target="../media/image60.png"/><Relationship Id="rId6" Type="http://schemas.openxmlformats.org/officeDocument/2006/relationships/image" Target="../media/image48.png"/><Relationship Id="rId18" Type="http://schemas.openxmlformats.org/officeDocument/2006/relationships/image" Target="../media/image56.png"/><Relationship Id="rId7" Type="http://schemas.openxmlformats.org/officeDocument/2006/relationships/image" Target="../media/image45.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53" name="Shape 53"/>
        <p:cNvGrpSpPr/>
        <p:nvPr/>
      </p:nvGrpSpPr>
      <p:grpSpPr>
        <a:xfrm>
          <a:off x="0" y="0"/>
          <a:ext cx="0" cy="0"/>
          <a:chOff x="0" y="0"/>
          <a:chExt cx="0" cy="0"/>
        </a:xfrm>
      </p:grpSpPr>
      <p:sp>
        <p:nvSpPr>
          <p:cNvPr id="54" name="Google Shape;54;p11"/>
          <p:cNvSpPr txBox="1"/>
          <p:nvPr/>
        </p:nvSpPr>
        <p:spPr>
          <a:xfrm>
            <a:off x="1028700" y="3680741"/>
            <a:ext cx="13225800" cy="264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Navigating Airports </a:t>
            </a:r>
            <a:endParaRPr/>
          </a:p>
          <a:p>
            <a:pPr indent="0" lvl="0" marL="0" marR="0" rtl="0" algn="l">
              <a:lnSpc>
                <a:spcPct val="115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and Connections</a:t>
            </a:r>
            <a:endParaRPr/>
          </a:p>
        </p:txBody>
      </p:sp>
      <p:grpSp>
        <p:nvGrpSpPr>
          <p:cNvPr id="55" name="Google Shape;55;p11"/>
          <p:cNvGrpSpPr/>
          <p:nvPr/>
        </p:nvGrpSpPr>
        <p:grpSpPr>
          <a:xfrm>
            <a:off x="-703406" y="6710735"/>
            <a:ext cx="7931902" cy="1387110"/>
            <a:chOff x="0" y="-47625"/>
            <a:chExt cx="1072143" cy="187494"/>
          </a:xfrm>
        </p:grpSpPr>
        <p:sp>
          <p:nvSpPr>
            <p:cNvPr id="56" name="Google Shape;56;p11"/>
            <p:cNvSpPr/>
            <p:nvPr/>
          </p:nvSpPr>
          <p:spPr>
            <a:xfrm>
              <a:off x="0" y="0"/>
              <a:ext cx="1072143" cy="139869"/>
            </a:xfrm>
            <a:custGeom>
              <a:rect b="b" l="l" r="r" t="t"/>
              <a:pathLst>
                <a:path extrusionOk="0" h="139869" w="1072143">
                  <a:moveTo>
                    <a:pt x="69934" y="0"/>
                  </a:moveTo>
                  <a:lnTo>
                    <a:pt x="1002208" y="0"/>
                  </a:lnTo>
                  <a:cubicBezTo>
                    <a:pt x="1040832" y="0"/>
                    <a:pt x="1072143" y="31311"/>
                    <a:pt x="1072143" y="69934"/>
                  </a:cubicBezTo>
                  <a:lnTo>
                    <a:pt x="1072143" y="69934"/>
                  </a:lnTo>
                  <a:cubicBezTo>
                    <a:pt x="1072143" y="108558"/>
                    <a:pt x="1040832" y="139869"/>
                    <a:pt x="1002208" y="139869"/>
                  </a:cubicBezTo>
                  <a:lnTo>
                    <a:pt x="69934" y="139869"/>
                  </a:lnTo>
                  <a:cubicBezTo>
                    <a:pt x="31311" y="139869"/>
                    <a:pt x="0" y="108558"/>
                    <a:pt x="0" y="69934"/>
                  </a:cubicBezTo>
                  <a:lnTo>
                    <a:pt x="0" y="69934"/>
                  </a:lnTo>
                  <a:cubicBezTo>
                    <a:pt x="0" y="31311"/>
                    <a:pt x="31311" y="0"/>
                    <a:pt x="69934"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nvSpPr>
          <p:spPr>
            <a:xfrm>
              <a:off x="0" y="-47625"/>
              <a:ext cx="1072143" cy="187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 name="Google Shape;58;p11"/>
          <p:cNvSpPr txBox="1"/>
          <p:nvPr/>
        </p:nvSpPr>
        <p:spPr>
          <a:xfrm>
            <a:off x="1213346" y="7229899"/>
            <a:ext cx="5873400" cy="741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US" sz="4814" u="none" cap="none" strike="noStrike">
                <a:solidFill>
                  <a:srgbClr val="F8FDFF"/>
                </a:solidFill>
                <a:latin typeface="Montserrat"/>
                <a:ea typeface="Montserrat"/>
                <a:cs typeface="Montserrat"/>
                <a:sym typeface="Montserrat"/>
              </a:rPr>
              <a:t>App Pitch Deck</a:t>
            </a:r>
            <a:endParaRPr/>
          </a:p>
        </p:txBody>
      </p:sp>
      <p:pic>
        <p:nvPicPr>
          <p:cNvPr id="59" name="Google Shape;59;p11"/>
          <p:cNvPicPr preferRelativeResize="0"/>
          <p:nvPr/>
        </p:nvPicPr>
        <p:blipFill>
          <a:blip r:embed="rId3">
            <a:alphaModFix/>
          </a:blip>
          <a:stretch>
            <a:fillRect/>
          </a:stretch>
        </p:blipFill>
        <p:spPr>
          <a:xfrm>
            <a:off x="4324975" y="-603875"/>
            <a:ext cx="5873350" cy="3690659"/>
          </a:xfrm>
          <a:prstGeom prst="rect">
            <a:avLst/>
          </a:prstGeom>
          <a:noFill/>
          <a:ln>
            <a:noFill/>
          </a:ln>
        </p:spPr>
      </p:pic>
      <p:pic>
        <p:nvPicPr>
          <p:cNvPr id="60" name="Google Shape;60;p11"/>
          <p:cNvPicPr preferRelativeResize="0"/>
          <p:nvPr/>
        </p:nvPicPr>
        <p:blipFill>
          <a:blip r:embed="rId4">
            <a:alphaModFix/>
          </a:blip>
          <a:stretch>
            <a:fillRect/>
          </a:stretch>
        </p:blipFill>
        <p:spPr>
          <a:xfrm>
            <a:off x="848475" y="720800"/>
            <a:ext cx="3068725" cy="1741325"/>
          </a:xfrm>
          <a:prstGeom prst="rect">
            <a:avLst/>
          </a:prstGeom>
          <a:noFill/>
          <a:ln>
            <a:noFill/>
          </a:ln>
        </p:spPr>
      </p:pic>
      <p:pic>
        <p:nvPicPr>
          <p:cNvPr id="61" name="Google Shape;61;p11"/>
          <p:cNvPicPr preferRelativeResize="0"/>
          <p:nvPr/>
        </p:nvPicPr>
        <p:blipFill>
          <a:blip r:embed="rId5">
            <a:alphaModFix/>
          </a:blip>
          <a:stretch>
            <a:fillRect/>
          </a:stretch>
        </p:blipFill>
        <p:spPr>
          <a:xfrm>
            <a:off x="11011647" y="487375"/>
            <a:ext cx="6871542" cy="2941625"/>
          </a:xfrm>
          <a:prstGeom prst="rect">
            <a:avLst/>
          </a:prstGeom>
          <a:noFill/>
          <a:ln>
            <a:noFill/>
          </a:ln>
        </p:spPr>
      </p:pic>
      <p:pic>
        <p:nvPicPr>
          <p:cNvPr id="62" name="Google Shape;62;p11"/>
          <p:cNvPicPr preferRelativeResize="0"/>
          <p:nvPr/>
        </p:nvPicPr>
        <p:blipFill>
          <a:blip r:embed="rId6">
            <a:alphaModFix/>
          </a:blip>
          <a:stretch>
            <a:fillRect/>
          </a:stretch>
        </p:blipFill>
        <p:spPr>
          <a:xfrm>
            <a:off x="10583325" y="2904325"/>
            <a:ext cx="7539774" cy="730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209" name="Shape 209"/>
        <p:cNvGrpSpPr/>
        <p:nvPr/>
      </p:nvGrpSpPr>
      <p:grpSpPr>
        <a:xfrm>
          <a:off x="0" y="0"/>
          <a:ext cx="0" cy="0"/>
          <a:chOff x="0" y="0"/>
          <a:chExt cx="0" cy="0"/>
        </a:xfrm>
      </p:grpSpPr>
      <p:grpSp>
        <p:nvGrpSpPr>
          <p:cNvPr id="210" name="Google Shape;210;p20"/>
          <p:cNvGrpSpPr/>
          <p:nvPr/>
        </p:nvGrpSpPr>
        <p:grpSpPr>
          <a:xfrm>
            <a:off x="913073" y="3728154"/>
            <a:ext cx="4502183" cy="5907412"/>
            <a:chOff x="0" y="-47625"/>
            <a:chExt cx="1404728" cy="1843174"/>
          </a:xfrm>
        </p:grpSpPr>
        <p:sp>
          <p:nvSpPr>
            <p:cNvPr id="211" name="Google Shape;211;p20"/>
            <p:cNvSpPr/>
            <p:nvPr/>
          </p:nvSpPr>
          <p:spPr>
            <a:xfrm>
              <a:off x="0" y="0"/>
              <a:ext cx="1404728" cy="1795549"/>
            </a:xfrm>
            <a:custGeom>
              <a:rect b="b" l="l" r="r" t="t"/>
              <a:pathLst>
                <a:path extrusionOk="0" h="1795549" w="1404728">
                  <a:moveTo>
                    <a:pt x="73942" y="0"/>
                  </a:moveTo>
                  <a:lnTo>
                    <a:pt x="1330785" y="0"/>
                  </a:lnTo>
                  <a:cubicBezTo>
                    <a:pt x="1350396" y="0"/>
                    <a:pt x="1369204" y="7790"/>
                    <a:pt x="1383071" y="21657"/>
                  </a:cubicBezTo>
                  <a:cubicBezTo>
                    <a:pt x="1396938" y="35524"/>
                    <a:pt x="1404728" y="54332"/>
                    <a:pt x="1404728" y="73942"/>
                  </a:cubicBezTo>
                  <a:lnTo>
                    <a:pt x="1404728" y="1721606"/>
                  </a:lnTo>
                  <a:cubicBezTo>
                    <a:pt x="1404728" y="1741217"/>
                    <a:pt x="1396938" y="1760025"/>
                    <a:pt x="1383071" y="1773892"/>
                  </a:cubicBezTo>
                  <a:cubicBezTo>
                    <a:pt x="1369204" y="1787758"/>
                    <a:pt x="1350396" y="1795549"/>
                    <a:pt x="1330785" y="1795549"/>
                  </a:cubicBezTo>
                  <a:lnTo>
                    <a:pt x="73942" y="1795549"/>
                  </a:lnTo>
                  <a:cubicBezTo>
                    <a:pt x="54332" y="1795549"/>
                    <a:pt x="35524" y="1787758"/>
                    <a:pt x="21657" y="1773892"/>
                  </a:cubicBezTo>
                  <a:cubicBezTo>
                    <a:pt x="7790" y="1760025"/>
                    <a:pt x="0" y="1741217"/>
                    <a:pt x="0" y="1721606"/>
                  </a:cubicBezTo>
                  <a:lnTo>
                    <a:pt x="0" y="73942"/>
                  </a:lnTo>
                  <a:cubicBezTo>
                    <a:pt x="0" y="54332"/>
                    <a:pt x="7790" y="35524"/>
                    <a:pt x="21657" y="21657"/>
                  </a:cubicBezTo>
                  <a:cubicBezTo>
                    <a:pt x="35524" y="7790"/>
                    <a:pt x="54332" y="0"/>
                    <a:pt x="73942"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txBox="1"/>
            <p:nvPr/>
          </p:nvSpPr>
          <p:spPr>
            <a:xfrm>
              <a:off x="0" y="-47625"/>
              <a:ext cx="1404728" cy="1843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20"/>
          <p:cNvGrpSpPr/>
          <p:nvPr/>
        </p:nvGrpSpPr>
        <p:grpSpPr>
          <a:xfrm>
            <a:off x="6808962" y="3728154"/>
            <a:ext cx="4502183" cy="5907412"/>
            <a:chOff x="0" y="-47625"/>
            <a:chExt cx="1404728" cy="1843174"/>
          </a:xfrm>
        </p:grpSpPr>
        <p:sp>
          <p:nvSpPr>
            <p:cNvPr id="214" name="Google Shape;214;p20"/>
            <p:cNvSpPr/>
            <p:nvPr/>
          </p:nvSpPr>
          <p:spPr>
            <a:xfrm>
              <a:off x="0" y="0"/>
              <a:ext cx="1404728" cy="1795549"/>
            </a:xfrm>
            <a:custGeom>
              <a:rect b="b" l="l" r="r" t="t"/>
              <a:pathLst>
                <a:path extrusionOk="0" h="1795549" w="1404728">
                  <a:moveTo>
                    <a:pt x="73942" y="0"/>
                  </a:moveTo>
                  <a:lnTo>
                    <a:pt x="1330785" y="0"/>
                  </a:lnTo>
                  <a:cubicBezTo>
                    <a:pt x="1350396" y="0"/>
                    <a:pt x="1369204" y="7790"/>
                    <a:pt x="1383071" y="21657"/>
                  </a:cubicBezTo>
                  <a:cubicBezTo>
                    <a:pt x="1396938" y="35524"/>
                    <a:pt x="1404728" y="54332"/>
                    <a:pt x="1404728" y="73942"/>
                  </a:cubicBezTo>
                  <a:lnTo>
                    <a:pt x="1404728" y="1721606"/>
                  </a:lnTo>
                  <a:cubicBezTo>
                    <a:pt x="1404728" y="1741217"/>
                    <a:pt x="1396938" y="1760025"/>
                    <a:pt x="1383071" y="1773892"/>
                  </a:cubicBezTo>
                  <a:cubicBezTo>
                    <a:pt x="1369204" y="1787758"/>
                    <a:pt x="1350396" y="1795549"/>
                    <a:pt x="1330785" y="1795549"/>
                  </a:cubicBezTo>
                  <a:lnTo>
                    <a:pt x="73942" y="1795549"/>
                  </a:lnTo>
                  <a:cubicBezTo>
                    <a:pt x="54332" y="1795549"/>
                    <a:pt x="35524" y="1787758"/>
                    <a:pt x="21657" y="1773892"/>
                  </a:cubicBezTo>
                  <a:cubicBezTo>
                    <a:pt x="7790" y="1760025"/>
                    <a:pt x="0" y="1741217"/>
                    <a:pt x="0" y="1721606"/>
                  </a:cubicBezTo>
                  <a:lnTo>
                    <a:pt x="0" y="73942"/>
                  </a:lnTo>
                  <a:cubicBezTo>
                    <a:pt x="0" y="54332"/>
                    <a:pt x="7790" y="35524"/>
                    <a:pt x="21657" y="21657"/>
                  </a:cubicBezTo>
                  <a:cubicBezTo>
                    <a:pt x="35524" y="7790"/>
                    <a:pt x="54332" y="0"/>
                    <a:pt x="73942"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txBox="1"/>
            <p:nvPr/>
          </p:nvSpPr>
          <p:spPr>
            <a:xfrm>
              <a:off x="0" y="-47625"/>
              <a:ext cx="1404728" cy="1843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20"/>
          <p:cNvGrpSpPr/>
          <p:nvPr/>
        </p:nvGrpSpPr>
        <p:grpSpPr>
          <a:xfrm>
            <a:off x="12701795" y="3728154"/>
            <a:ext cx="4502183" cy="5907412"/>
            <a:chOff x="0" y="-47625"/>
            <a:chExt cx="1404728" cy="1843174"/>
          </a:xfrm>
        </p:grpSpPr>
        <p:sp>
          <p:nvSpPr>
            <p:cNvPr id="217" name="Google Shape;217;p20"/>
            <p:cNvSpPr/>
            <p:nvPr/>
          </p:nvSpPr>
          <p:spPr>
            <a:xfrm>
              <a:off x="0" y="0"/>
              <a:ext cx="1404728" cy="1795549"/>
            </a:xfrm>
            <a:custGeom>
              <a:rect b="b" l="l" r="r" t="t"/>
              <a:pathLst>
                <a:path extrusionOk="0" h="1795549" w="1404728">
                  <a:moveTo>
                    <a:pt x="73942" y="0"/>
                  </a:moveTo>
                  <a:lnTo>
                    <a:pt x="1330785" y="0"/>
                  </a:lnTo>
                  <a:cubicBezTo>
                    <a:pt x="1350396" y="0"/>
                    <a:pt x="1369204" y="7790"/>
                    <a:pt x="1383071" y="21657"/>
                  </a:cubicBezTo>
                  <a:cubicBezTo>
                    <a:pt x="1396938" y="35524"/>
                    <a:pt x="1404728" y="54332"/>
                    <a:pt x="1404728" y="73942"/>
                  </a:cubicBezTo>
                  <a:lnTo>
                    <a:pt x="1404728" y="1721606"/>
                  </a:lnTo>
                  <a:cubicBezTo>
                    <a:pt x="1404728" y="1741217"/>
                    <a:pt x="1396938" y="1760025"/>
                    <a:pt x="1383071" y="1773892"/>
                  </a:cubicBezTo>
                  <a:cubicBezTo>
                    <a:pt x="1369204" y="1787758"/>
                    <a:pt x="1350396" y="1795549"/>
                    <a:pt x="1330785" y="1795549"/>
                  </a:cubicBezTo>
                  <a:lnTo>
                    <a:pt x="73942" y="1795549"/>
                  </a:lnTo>
                  <a:cubicBezTo>
                    <a:pt x="54332" y="1795549"/>
                    <a:pt x="35524" y="1787758"/>
                    <a:pt x="21657" y="1773892"/>
                  </a:cubicBezTo>
                  <a:cubicBezTo>
                    <a:pt x="7790" y="1760025"/>
                    <a:pt x="0" y="1741217"/>
                    <a:pt x="0" y="1721606"/>
                  </a:cubicBezTo>
                  <a:lnTo>
                    <a:pt x="0" y="73942"/>
                  </a:lnTo>
                  <a:cubicBezTo>
                    <a:pt x="0" y="54332"/>
                    <a:pt x="7790" y="35524"/>
                    <a:pt x="21657" y="21657"/>
                  </a:cubicBezTo>
                  <a:cubicBezTo>
                    <a:pt x="35524" y="7790"/>
                    <a:pt x="54332" y="0"/>
                    <a:pt x="73942"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txBox="1"/>
            <p:nvPr/>
          </p:nvSpPr>
          <p:spPr>
            <a:xfrm>
              <a:off x="0" y="-47625"/>
              <a:ext cx="1404728" cy="1843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9" name="Google Shape;219;p20"/>
          <p:cNvPicPr preferRelativeResize="0"/>
          <p:nvPr/>
        </p:nvPicPr>
        <p:blipFill rotWithShape="1">
          <a:blip r:embed="rId3">
            <a:alphaModFix/>
          </a:blip>
          <a:srcRect b="0" l="0" r="0" t="0"/>
          <a:stretch/>
        </p:blipFill>
        <p:spPr>
          <a:xfrm>
            <a:off x="1239328" y="3907575"/>
            <a:ext cx="3849673" cy="3849673"/>
          </a:xfrm>
          <a:prstGeom prst="rect">
            <a:avLst/>
          </a:prstGeom>
          <a:noFill/>
          <a:ln>
            <a:noFill/>
          </a:ln>
        </p:spPr>
      </p:pic>
      <p:sp>
        <p:nvSpPr>
          <p:cNvPr id="220" name="Google Shape;220;p20"/>
          <p:cNvSpPr txBox="1"/>
          <p:nvPr/>
        </p:nvSpPr>
        <p:spPr>
          <a:xfrm>
            <a:off x="13351913" y="7768590"/>
            <a:ext cx="353887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the featured statistic.</a:t>
            </a:r>
            <a:endParaRPr/>
          </a:p>
        </p:txBody>
      </p:sp>
      <p:sp>
        <p:nvSpPr>
          <p:cNvPr id="221" name="Google Shape;221;p20"/>
          <p:cNvSpPr txBox="1"/>
          <p:nvPr/>
        </p:nvSpPr>
        <p:spPr>
          <a:xfrm>
            <a:off x="7374561" y="7768590"/>
            <a:ext cx="353887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the featured statistic.</a:t>
            </a:r>
            <a:endParaRPr/>
          </a:p>
        </p:txBody>
      </p:sp>
      <p:sp>
        <p:nvSpPr>
          <p:cNvPr id="222" name="Google Shape;222;p20"/>
          <p:cNvSpPr txBox="1"/>
          <p:nvPr/>
        </p:nvSpPr>
        <p:spPr>
          <a:xfrm>
            <a:off x="1479384" y="7768590"/>
            <a:ext cx="353887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the featured statistic.</a:t>
            </a:r>
            <a:endParaRPr/>
          </a:p>
        </p:txBody>
      </p:sp>
      <p:pic>
        <p:nvPicPr>
          <p:cNvPr id="223" name="Google Shape;223;p20"/>
          <p:cNvPicPr preferRelativeResize="0"/>
          <p:nvPr/>
        </p:nvPicPr>
        <p:blipFill rotWithShape="1">
          <a:blip r:embed="rId4">
            <a:alphaModFix/>
          </a:blip>
          <a:srcRect b="0" l="0" r="0" t="0"/>
          <a:stretch/>
        </p:blipFill>
        <p:spPr>
          <a:xfrm>
            <a:off x="7219164" y="3907575"/>
            <a:ext cx="3849673" cy="3849673"/>
          </a:xfrm>
          <a:prstGeom prst="rect">
            <a:avLst/>
          </a:prstGeom>
          <a:noFill/>
          <a:ln>
            <a:noFill/>
          </a:ln>
        </p:spPr>
      </p:pic>
      <p:pic>
        <p:nvPicPr>
          <p:cNvPr id="224" name="Google Shape;224;p20"/>
          <p:cNvPicPr preferRelativeResize="0"/>
          <p:nvPr/>
        </p:nvPicPr>
        <p:blipFill rotWithShape="1">
          <a:blip r:embed="rId5">
            <a:alphaModFix/>
          </a:blip>
          <a:srcRect b="0" l="0" r="0" t="0"/>
          <a:stretch/>
        </p:blipFill>
        <p:spPr>
          <a:xfrm>
            <a:off x="13114414" y="3907575"/>
            <a:ext cx="3849673" cy="3849673"/>
          </a:xfrm>
          <a:prstGeom prst="rect">
            <a:avLst/>
          </a:prstGeom>
          <a:noFill/>
          <a:ln>
            <a:noFill/>
          </a:ln>
        </p:spPr>
      </p:pic>
      <p:grpSp>
        <p:nvGrpSpPr>
          <p:cNvPr id="225" name="Google Shape;225;p20"/>
          <p:cNvGrpSpPr/>
          <p:nvPr/>
        </p:nvGrpSpPr>
        <p:grpSpPr>
          <a:xfrm>
            <a:off x="-7890273" y="118166"/>
            <a:ext cx="20588484" cy="2307298"/>
            <a:chOff x="0" y="-47625"/>
            <a:chExt cx="1502655" cy="168398"/>
          </a:xfrm>
        </p:grpSpPr>
        <p:sp>
          <p:nvSpPr>
            <p:cNvPr id="226" name="Google Shape;226;p20"/>
            <p:cNvSpPr/>
            <p:nvPr/>
          </p:nvSpPr>
          <p:spPr>
            <a:xfrm>
              <a:off x="0" y="0"/>
              <a:ext cx="1502655" cy="120773"/>
            </a:xfrm>
            <a:custGeom>
              <a:rect b="b" l="l" r="r" t="t"/>
              <a:pathLst>
                <a:path extrusionOk="0" h="120773" w="1502655">
                  <a:moveTo>
                    <a:pt x="60387" y="0"/>
                  </a:moveTo>
                  <a:lnTo>
                    <a:pt x="1442268" y="0"/>
                  </a:lnTo>
                  <a:cubicBezTo>
                    <a:pt x="1458284" y="0"/>
                    <a:pt x="1473643" y="6362"/>
                    <a:pt x="1484968" y="17687"/>
                  </a:cubicBezTo>
                  <a:cubicBezTo>
                    <a:pt x="1496293" y="29012"/>
                    <a:pt x="1502655" y="44371"/>
                    <a:pt x="1502655" y="60387"/>
                  </a:cubicBezTo>
                  <a:lnTo>
                    <a:pt x="1502655" y="60387"/>
                  </a:lnTo>
                  <a:cubicBezTo>
                    <a:pt x="1502655" y="76402"/>
                    <a:pt x="1496293" y="91762"/>
                    <a:pt x="1484968" y="103087"/>
                  </a:cubicBezTo>
                  <a:cubicBezTo>
                    <a:pt x="1473643" y="114411"/>
                    <a:pt x="1458284" y="120773"/>
                    <a:pt x="1442268"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0" y="-47625"/>
              <a:ext cx="1502655"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20"/>
          <p:cNvSpPr txBox="1"/>
          <p:nvPr/>
        </p:nvSpPr>
        <p:spPr>
          <a:xfrm>
            <a:off x="1176719" y="836281"/>
            <a:ext cx="13944632"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MARKET RESEARCH</a:t>
            </a:r>
            <a:endParaRPr/>
          </a:p>
        </p:txBody>
      </p:sp>
      <p:sp>
        <p:nvSpPr>
          <p:cNvPr id="229" name="Google Shape;229;p20"/>
          <p:cNvSpPr txBox="1"/>
          <p:nvPr/>
        </p:nvSpPr>
        <p:spPr>
          <a:xfrm>
            <a:off x="1029519" y="2917108"/>
            <a:ext cx="12322393"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the featured statistic</a:t>
            </a:r>
            <a:endParaRPr/>
          </a:p>
        </p:txBody>
      </p:sp>
      <p:pic>
        <p:nvPicPr>
          <p:cNvPr id="230" name="Google Shape;230;p20"/>
          <p:cNvPicPr preferRelativeResize="0"/>
          <p:nvPr/>
        </p:nvPicPr>
        <p:blipFill>
          <a:blip r:embed="rId6">
            <a:alphaModFix/>
          </a:blip>
          <a:stretch>
            <a:fillRect/>
          </a:stretch>
        </p:blipFill>
        <p:spPr>
          <a:xfrm>
            <a:off x="12701800" y="1191863"/>
            <a:ext cx="5253651" cy="1895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234" name="Shape 234"/>
        <p:cNvGrpSpPr/>
        <p:nvPr/>
      </p:nvGrpSpPr>
      <p:grpSpPr>
        <a:xfrm>
          <a:off x="0" y="0"/>
          <a:ext cx="0" cy="0"/>
          <a:chOff x="0" y="0"/>
          <a:chExt cx="0" cy="0"/>
        </a:xfrm>
      </p:grpSpPr>
      <p:grpSp>
        <p:nvGrpSpPr>
          <p:cNvPr id="235" name="Google Shape;235;p21"/>
          <p:cNvGrpSpPr/>
          <p:nvPr/>
        </p:nvGrpSpPr>
        <p:grpSpPr>
          <a:xfrm>
            <a:off x="-1462814" y="2205087"/>
            <a:ext cx="19553752" cy="3018724"/>
            <a:chOff x="0" y="-47625"/>
            <a:chExt cx="1427135" cy="220322"/>
          </a:xfrm>
        </p:grpSpPr>
        <p:sp>
          <p:nvSpPr>
            <p:cNvPr id="236" name="Google Shape;236;p21"/>
            <p:cNvSpPr/>
            <p:nvPr/>
          </p:nvSpPr>
          <p:spPr>
            <a:xfrm>
              <a:off x="0" y="0"/>
              <a:ext cx="1427135" cy="172697"/>
            </a:xfrm>
            <a:custGeom>
              <a:rect b="b" l="l" r="r" t="t"/>
              <a:pathLst>
                <a:path extrusionOk="0" h="172697" w="1427135">
                  <a:moveTo>
                    <a:pt x="72455" y="0"/>
                  </a:moveTo>
                  <a:lnTo>
                    <a:pt x="1354680" y="0"/>
                  </a:lnTo>
                  <a:cubicBezTo>
                    <a:pt x="1394696" y="0"/>
                    <a:pt x="1427135" y="32439"/>
                    <a:pt x="1427135" y="72455"/>
                  </a:cubicBezTo>
                  <a:lnTo>
                    <a:pt x="1427135" y="100242"/>
                  </a:lnTo>
                  <a:cubicBezTo>
                    <a:pt x="1427135" y="140258"/>
                    <a:pt x="1394696" y="172697"/>
                    <a:pt x="1354680" y="172697"/>
                  </a:cubicBezTo>
                  <a:lnTo>
                    <a:pt x="72455" y="172697"/>
                  </a:lnTo>
                  <a:cubicBezTo>
                    <a:pt x="32439" y="172697"/>
                    <a:pt x="0" y="140258"/>
                    <a:pt x="0" y="100242"/>
                  </a:cubicBezTo>
                  <a:lnTo>
                    <a:pt x="0" y="72455"/>
                  </a:lnTo>
                  <a:cubicBezTo>
                    <a:pt x="0" y="32439"/>
                    <a:pt x="32439" y="0"/>
                    <a:pt x="72455"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txBox="1"/>
            <p:nvPr/>
          </p:nvSpPr>
          <p:spPr>
            <a:xfrm>
              <a:off x="0" y="-47625"/>
              <a:ext cx="1427135" cy="2203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21"/>
          <p:cNvGrpSpPr/>
          <p:nvPr/>
        </p:nvGrpSpPr>
        <p:grpSpPr>
          <a:xfrm>
            <a:off x="-1462814" y="6102027"/>
            <a:ext cx="19553752" cy="3018724"/>
            <a:chOff x="0" y="-47625"/>
            <a:chExt cx="1427135" cy="220322"/>
          </a:xfrm>
        </p:grpSpPr>
        <p:sp>
          <p:nvSpPr>
            <p:cNvPr id="239" name="Google Shape;239;p21"/>
            <p:cNvSpPr/>
            <p:nvPr/>
          </p:nvSpPr>
          <p:spPr>
            <a:xfrm>
              <a:off x="0" y="0"/>
              <a:ext cx="1427135" cy="172697"/>
            </a:xfrm>
            <a:custGeom>
              <a:rect b="b" l="l" r="r" t="t"/>
              <a:pathLst>
                <a:path extrusionOk="0" h="172697" w="1427135">
                  <a:moveTo>
                    <a:pt x="72455" y="0"/>
                  </a:moveTo>
                  <a:lnTo>
                    <a:pt x="1354680" y="0"/>
                  </a:lnTo>
                  <a:cubicBezTo>
                    <a:pt x="1394696" y="0"/>
                    <a:pt x="1427135" y="32439"/>
                    <a:pt x="1427135" y="72455"/>
                  </a:cubicBezTo>
                  <a:lnTo>
                    <a:pt x="1427135" y="100242"/>
                  </a:lnTo>
                  <a:cubicBezTo>
                    <a:pt x="1427135" y="140258"/>
                    <a:pt x="1394696" y="172697"/>
                    <a:pt x="1354680" y="172697"/>
                  </a:cubicBezTo>
                  <a:lnTo>
                    <a:pt x="72455" y="172697"/>
                  </a:lnTo>
                  <a:cubicBezTo>
                    <a:pt x="32439" y="172697"/>
                    <a:pt x="0" y="140258"/>
                    <a:pt x="0" y="100242"/>
                  </a:cubicBezTo>
                  <a:lnTo>
                    <a:pt x="0" y="72455"/>
                  </a:lnTo>
                  <a:cubicBezTo>
                    <a:pt x="0" y="32439"/>
                    <a:pt x="32439" y="0"/>
                    <a:pt x="72455"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txBox="1"/>
            <p:nvPr/>
          </p:nvSpPr>
          <p:spPr>
            <a:xfrm>
              <a:off x="0" y="-47625"/>
              <a:ext cx="1427135" cy="2203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1"/>
          <p:cNvGrpSpPr/>
          <p:nvPr/>
        </p:nvGrpSpPr>
        <p:grpSpPr>
          <a:xfrm>
            <a:off x="1109300" y="2225355"/>
            <a:ext cx="2825360" cy="3478079"/>
            <a:chOff x="0" y="-47625"/>
            <a:chExt cx="881542" cy="1085197"/>
          </a:xfrm>
        </p:grpSpPr>
        <p:sp>
          <p:nvSpPr>
            <p:cNvPr id="242" name="Google Shape;242;p21"/>
            <p:cNvSpPr/>
            <p:nvPr/>
          </p:nvSpPr>
          <p:spPr>
            <a:xfrm>
              <a:off x="0" y="0"/>
              <a:ext cx="881542" cy="1037572"/>
            </a:xfrm>
            <a:custGeom>
              <a:rect b="b" l="l" r="r" t="t"/>
              <a:pathLst>
                <a:path extrusionOk="0" h="1037572" w="881542">
                  <a:moveTo>
                    <a:pt x="117827" y="0"/>
                  </a:moveTo>
                  <a:lnTo>
                    <a:pt x="763715" y="0"/>
                  </a:lnTo>
                  <a:cubicBezTo>
                    <a:pt x="828789" y="0"/>
                    <a:pt x="881542" y="52753"/>
                    <a:pt x="881542" y="117827"/>
                  </a:cubicBezTo>
                  <a:lnTo>
                    <a:pt x="881542" y="919745"/>
                  </a:lnTo>
                  <a:cubicBezTo>
                    <a:pt x="881542" y="984819"/>
                    <a:pt x="828789" y="1037572"/>
                    <a:pt x="763715" y="1037572"/>
                  </a:cubicBezTo>
                  <a:lnTo>
                    <a:pt x="117827" y="1037572"/>
                  </a:lnTo>
                  <a:cubicBezTo>
                    <a:pt x="52753" y="1037572"/>
                    <a:pt x="0" y="984819"/>
                    <a:pt x="0" y="919745"/>
                  </a:cubicBezTo>
                  <a:lnTo>
                    <a:pt x="0" y="117827"/>
                  </a:lnTo>
                  <a:cubicBezTo>
                    <a:pt x="0" y="52753"/>
                    <a:pt x="52753" y="0"/>
                    <a:pt x="11782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1"/>
            <p:cNvSpPr txBox="1"/>
            <p:nvPr/>
          </p:nvSpPr>
          <p:spPr>
            <a:xfrm>
              <a:off x="0" y="-47625"/>
              <a:ext cx="881542"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21"/>
          <p:cNvGrpSpPr/>
          <p:nvPr/>
        </p:nvGrpSpPr>
        <p:grpSpPr>
          <a:xfrm>
            <a:off x="1109300" y="6122295"/>
            <a:ext cx="2825360" cy="3478079"/>
            <a:chOff x="0" y="-47625"/>
            <a:chExt cx="881542" cy="1085197"/>
          </a:xfrm>
        </p:grpSpPr>
        <p:sp>
          <p:nvSpPr>
            <p:cNvPr id="245" name="Google Shape;245;p21"/>
            <p:cNvSpPr/>
            <p:nvPr/>
          </p:nvSpPr>
          <p:spPr>
            <a:xfrm>
              <a:off x="0" y="0"/>
              <a:ext cx="881542" cy="1037572"/>
            </a:xfrm>
            <a:custGeom>
              <a:rect b="b" l="l" r="r" t="t"/>
              <a:pathLst>
                <a:path extrusionOk="0" h="1037572" w="881542">
                  <a:moveTo>
                    <a:pt x="117827" y="0"/>
                  </a:moveTo>
                  <a:lnTo>
                    <a:pt x="763715" y="0"/>
                  </a:lnTo>
                  <a:cubicBezTo>
                    <a:pt x="828789" y="0"/>
                    <a:pt x="881542" y="52753"/>
                    <a:pt x="881542" y="117827"/>
                  </a:cubicBezTo>
                  <a:lnTo>
                    <a:pt x="881542" y="919745"/>
                  </a:lnTo>
                  <a:cubicBezTo>
                    <a:pt x="881542" y="984819"/>
                    <a:pt x="828789" y="1037572"/>
                    <a:pt x="763715" y="1037572"/>
                  </a:cubicBezTo>
                  <a:lnTo>
                    <a:pt x="117827" y="1037572"/>
                  </a:lnTo>
                  <a:cubicBezTo>
                    <a:pt x="52753" y="1037572"/>
                    <a:pt x="0" y="984819"/>
                    <a:pt x="0" y="919745"/>
                  </a:cubicBezTo>
                  <a:lnTo>
                    <a:pt x="0" y="117827"/>
                  </a:lnTo>
                  <a:cubicBezTo>
                    <a:pt x="0" y="52753"/>
                    <a:pt x="52753" y="0"/>
                    <a:pt x="11782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1"/>
            <p:cNvSpPr txBox="1"/>
            <p:nvPr/>
          </p:nvSpPr>
          <p:spPr>
            <a:xfrm>
              <a:off x="0" y="-47625"/>
              <a:ext cx="881542"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21"/>
          <p:cNvGrpSpPr/>
          <p:nvPr/>
        </p:nvGrpSpPr>
        <p:grpSpPr>
          <a:xfrm>
            <a:off x="9144000" y="2225355"/>
            <a:ext cx="2825360" cy="3478079"/>
            <a:chOff x="0" y="-47625"/>
            <a:chExt cx="881542" cy="1085197"/>
          </a:xfrm>
        </p:grpSpPr>
        <p:sp>
          <p:nvSpPr>
            <p:cNvPr id="248" name="Google Shape;248;p21"/>
            <p:cNvSpPr/>
            <p:nvPr/>
          </p:nvSpPr>
          <p:spPr>
            <a:xfrm>
              <a:off x="0" y="0"/>
              <a:ext cx="881542" cy="1037572"/>
            </a:xfrm>
            <a:custGeom>
              <a:rect b="b" l="l" r="r" t="t"/>
              <a:pathLst>
                <a:path extrusionOk="0" h="1037572" w="881542">
                  <a:moveTo>
                    <a:pt x="117827" y="0"/>
                  </a:moveTo>
                  <a:lnTo>
                    <a:pt x="763715" y="0"/>
                  </a:lnTo>
                  <a:cubicBezTo>
                    <a:pt x="828789" y="0"/>
                    <a:pt x="881542" y="52753"/>
                    <a:pt x="881542" y="117827"/>
                  </a:cubicBezTo>
                  <a:lnTo>
                    <a:pt x="881542" y="919745"/>
                  </a:lnTo>
                  <a:cubicBezTo>
                    <a:pt x="881542" y="984819"/>
                    <a:pt x="828789" y="1037572"/>
                    <a:pt x="763715" y="1037572"/>
                  </a:cubicBezTo>
                  <a:lnTo>
                    <a:pt x="117827" y="1037572"/>
                  </a:lnTo>
                  <a:cubicBezTo>
                    <a:pt x="52753" y="1037572"/>
                    <a:pt x="0" y="984819"/>
                    <a:pt x="0" y="919745"/>
                  </a:cubicBezTo>
                  <a:lnTo>
                    <a:pt x="0" y="117827"/>
                  </a:lnTo>
                  <a:cubicBezTo>
                    <a:pt x="0" y="52753"/>
                    <a:pt x="52753" y="0"/>
                    <a:pt x="11782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
            <p:cNvSpPr txBox="1"/>
            <p:nvPr/>
          </p:nvSpPr>
          <p:spPr>
            <a:xfrm>
              <a:off x="0" y="-47625"/>
              <a:ext cx="881542"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1"/>
          <p:cNvGrpSpPr/>
          <p:nvPr/>
        </p:nvGrpSpPr>
        <p:grpSpPr>
          <a:xfrm>
            <a:off x="9144000" y="6122295"/>
            <a:ext cx="2825360" cy="3478079"/>
            <a:chOff x="0" y="-47625"/>
            <a:chExt cx="881542" cy="1085197"/>
          </a:xfrm>
        </p:grpSpPr>
        <p:sp>
          <p:nvSpPr>
            <p:cNvPr id="251" name="Google Shape;251;p21"/>
            <p:cNvSpPr/>
            <p:nvPr/>
          </p:nvSpPr>
          <p:spPr>
            <a:xfrm>
              <a:off x="0" y="0"/>
              <a:ext cx="881542" cy="1037572"/>
            </a:xfrm>
            <a:custGeom>
              <a:rect b="b" l="l" r="r" t="t"/>
              <a:pathLst>
                <a:path extrusionOk="0" h="1037572" w="881542">
                  <a:moveTo>
                    <a:pt x="117827" y="0"/>
                  </a:moveTo>
                  <a:lnTo>
                    <a:pt x="763715" y="0"/>
                  </a:lnTo>
                  <a:cubicBezTo>
                    <a:pt x="828789" y="0"/>
                    <a:pt x="881542" y="52753"/>
                    <a:pt x="881542" y="117827"/>
                  </a:cubicBezTo>
                  <a:lnTo>
                    <a:pt x="881542" y="919745"/>
                  </a:lnTo>
                  <a:cubicBezTo>
                    <a:pt x="881542" y="984819"/>
                    <a:pt x="828789" y="1037572"/>
                    <a:pt x="763715" y="1037572"/>
                  </a:cubicBezTo>
                  <a:lnTo>
                    <a:pt x="117827" y="1037572"/>
                  </a:lnTo>
                  <a:cubicBezTo>
                    <a:pt x="52753" y="1037572"/>
                    <a:pt x="0" y="984819"/>
                    <a:pt x="0" y="919745"/>
                  </a:cubicBezTo>
                  <a:lnTo>
                    <a:pt x="0" y="117827"/>
                  </a:lnTo>
                  <a:cubicBezTo>
                    <a:pt x="0" y="52753"/>
                    <a:pt x="52753" y="0"/>
                    <a:pt x="11782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1"/>
            <p:cNvSpPr txBox="1"/>
            <p:nvPr/>
          </p:nvSpPr>
          <p:spPr>
            <a:xfrm>
              <a:off x="0" y="-47625"/>
              <a:ext cx="881542"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1"/>
          <p:cNvSpPr txBox="1"/>
          <p:nvPr/>
        </p:nvSpPr>
        <p:spPr>
          <a:xfrm>
            <a:off x="4443310" y="3083323"/>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STRENGTHS</a:t>
            </a:r>
            <a:endParaRPr/>
          </a:p>
        </p:txBody>
      </p:sp>
      <p:sp>
        <p:nvSpPr>
          <p:cNvPr id="254" name="Google Shape;254;p21"/>
          <p:cNvSpPr txBox="1"/>
          <p:nvPr/>
        </p:nvSpPr>
        <p:spPr>
          <a:xfrm>
            <a:off x="4443310" y="6998326"/>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OPPORTUNITIES</a:t>
            </a:r>
            <a:endParaRPr/>
          </a:p>
        </p:txBody>
      </p:sp>
      <p:sp>
        <p:nvSpPr>
          <p:cNvPr id="255" name="Google Shape;255;p21"/>
          <p:cNvSpPr txBox="1"/>
          <p:nvPr/>
        </p:nvSpPr>
        <p:spPr>
          <a:xfrm>
            <a:off x="12474185" y="6998326"/>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THREATS</a:t>
            </a:r>
            <a:endParaRPr/>
          </a:p>
        </p:txBody>
      </p:sp>
      <p:sp>
        <p:nvSpPr>
          <p:cNvPr id="256" name="Google Shape;256;p21"/>
          <p:cNvSpPr txBox="1"/>
          <p:nvPr/>
        </p:nvSpPr>
        <p:spPr>
          <a:xfrm>
            <a:off x="12474185" y="3083323"/>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WEAKNESSES</a:t>
            </a:r>
            <a:endParaRPr/>
          </a:p>
        </p:txBody>
      </p:sp>
      <p:sp>
        <p:nvSpPr>
          <p:cNvPr id="257" name="Google Shape;257;p21"/>
          <p:cNvSpPr txBox="1"/>
          <p:nvPr/>
        </p:nvSpPr>
        <p:spPr>
          <a:xfrm>
            <a:off x="1906717" y="2897714"/>
            <a:ext cx="1230526"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S</a:t>
            </a:r>
            <a:endParaRPr/>
          </a:p>
        </p:txBody>
      </p:sp>
      <p:sp>
        <p:nvSpPr>
          <p:cNvPr id="258" name="Google Shape;258;p21"/>
          <p:cNvSpPr txBox="1"/>
          <p:nvPr/>
        </p:nvSpPr>
        <p:spPr>
          <a:xfrm>
            <a:off x="1722426" y="6834751"/>
            <a:ext cx="1599108"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O</a:t>
            </a:r>
            <a:endParaRPr/>
          </a:p>
        </p:txBody>
      </p:sp>
      <p:sp>
        <p:nvSpPr>
          <p:cNvPr id="259" name="Google Shape;259;p21"/>
          <p:cNvSpPr txBox="1"/>
          <p:nvPr/>
        </p:nvSpPr>
        <p:spPr>
          <a:xfrm>
            <a:off x="9952876" y="6834751"/>
            <a:ext cx="1207607"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T</a:t>
            </a:r>
            <a:endParaRPr/>
          </a:p>
        </p:txBody>
      </p:sp>
      <p:sp>
        <p:nvSpPr>
          <p:cNvPr id="260" name="Google Shape;260;p21"/>
          <p:cNvSpPr txBox="1"/>
          <p:nvPr/>
        </p:nvSpPr>
        <p:spPr>
          <a:xfrm>
            <a:off x="9424077" y="2857617"/>
            <a:ext cx="2265205"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W</a:t>
            </a:r>
            <a:endParaRPr/>
          </a:p>
        </p:txBody>
      </p:sp>
      <p:sp>
        <p:nvSpPr>
          <p:cNvPr id="261" name="Google Shape;261;p21"/>
          <p:cNvSpPr txBox="1"/>
          <p:nvPr/>
        </p:nvSpPr>
        <p:spPr>
          <a:xfrm>
            <a:off x="4443310" y="3813645"/>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What sets you apart? What are your good qualities?</a:t>
            </a:r>
            <a:endParaRPr/>
          </a:p>
        </p:txBody>
      </p:sp>
      <p:sp>
        <p:nvSpPr>
          <p:cNvPr id="262" name="Google Shape;262;p21"/>
          <p:cNvSpPr txBox="1"/>
          <p:nvPr/>
        </p:nvSpPr>
        <p:spPr>
          <a:xfrm>
            <a:off x="4443310" y="7726671"/>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Are demands shifting? How can it be improved?</a:t>
            </a:r>
            <a:endParaRPr/>
          </a:p>
        </p:txBody>
      </p:sp>
      <p:sp>
        <p:nvSpPr>
          <p:cNvPr id="263" name="Google Shape;263;p21"/>
          <p:cNvSpPr txBox="1"/>
          <p:nvPr/>
        </p:nvSpPr>
        <p:spPr>
          <a:xfrm>
            <a:off x="12474185" y="7726671"/>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What are factors outside of your control?</a:t>
            </a:r>
            <a:endParaRPr/>
          </a:p>
        </p:txBody>
      </p:sp>
      <p:sp>
        <p:nvSpPr>
          <p:cNvPr id="264" name="Google Shape;264;p21"/>
          <p:cNvSpPr txBox="1"/>
          <p:nvPr/>
        </p:nvSpPr>
        <p:spPr>
          <a:xfrm>
            <a:off x="12474185" y="3813645"/>
            <a:ext cx="4351583"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Are resources adequate? What do others do better than you?</a:t>
            </a:r>
            <a:endParaRPr/>
          </a:p>
        </p:txBody>
      </p:sp>
      <p:pic>
        <p:nvPicPr>
          <p:cNvPr id="265" name="Google Shape;265;p21"/>
          <p:cNvPicPr preferRelativeResize="0"/>
          <p:nvPr/>
        </p:nvPicPr>
        <p:blipFill>
          <a:blip r:embed="rId3">
            <a:alphaModFix/>
          </a:blip>
          <a:stretch>
            <a:fillRect/>
          </a:stretch>
        </p:blipFill>
        <p:spPr>
          <a:xfrm>
            <a:off x="4443303" y="526469"/>
            <a:ext cx="12952373" cy="16786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269" name="Shape 269"/>
        <p:cNvGrpSpPr/>
        <p:nvPr/>
      </p:nvGrpSpPr>
      <p:grpSpPr>
        <a:xfrm>
          <a:off x="0" y="0"/>
          <a:ext cx="0" cy="0"/>
          <a:chOff x="0" y="0"/>
          <a:chExt cx="0" cy="0"/>
        </a:xfrm>
      </p:grpSpPr>
      <p:grpSp>
        <p:nvGrpSpPr>
          <p:cNvPr id="270" name="Google Shape;270;p22"/>
          <p:cNvGrpSpPr/>
          <p:nvPr/>
        </p:nvGrpSpPr>
        <p:grpSpPr>
          <a:xfrm>
            <a:off x="-1265752" y="6723961"/>
            <a:ext cx="19340208" cy="3018724"/>
            <a:chOff x="0" y="-47625"/>
            <a:chExt cx="1411549" cy="220322"/>
          </a:xfrm>
        </p:grpSpPr>
        <p:sp>
          <p:nvSpPr>
            <p:cNvPr id="271" name="Google Shape;271;p22"/>
            <p:cNvSpPr/>
            <p:nvPr/>
          </p:nvSpPr>
          <p:spPr>
            <a:xfrm>
              <a:off x="0" y="0"/>
              <a:ext cx="1411549" cy="172697"/>
            </a:xfrm>
            <a:custGeom>
              <a:rect b="b" l="l" r="r" t="t"/>
              <a:pathLst>
                <a:path extrusionOk="0" h="172697" w="1411549">
                  <a:moveTo>
                    <a:pt x="73255" y="0"/>
                  </a:moveTo>
                  <a:lnTo>
                    <a:pt x="1338294" y="0"/>
                  </a:lnTo>
                  <a:cubicBezTo>
                    <a:pt x="1357723" y="0"/>
                    <a:pt x="1376355" y="7718"/>
                    <a:pt x="1390093" y="21456"/>
                  </a:cubicBezTo>
                  <a:cubicBezTo>
                    <a:pt x="1403831" y="35194"/>
                    <a:pt x="1411549" y="53827"/>
                    <a:pt x="1411549" y="73255"/>
                  </a:cubicBezTo>
                  <a:lnTo>
                    <a:pt x="1411549" y="99442"/>
                  </a:lnTo>
                  <a:cubicBezTo>
                    <a:pt x="1411549" y="118870"/>
                    <a:pt x="1403831" y="137503"/>
                    <a:pt x="1390093" y="151241"/>
                  </a:cubicBezTo>
                  <a:cubicBezTo>
                    <a:pt x="1376355" y="164979"/>
                    <a:pt x="1357723" y="172697"/>
                    <a:pt x="1338294" y="172697"/>
                  </a:cubicBezTo>
                  <a:lnTo>
                    <a:pt x="73255" y="172697"/>
                  </a:lnTo>
                  <a:cubicBezTo>
                    <a:pt x="53827" y="172697"/>
                    <a:pt x="35194" y="164979"/>
                    <a:pt x="21456" y="151241"/>
                  </a:cubicBezTo>
                  <a:cubicBezTo>
                    <a:pt x="7718" y="137503"/>
                    <a:pt x="0" y="118870"/>
                    <a:pt x="0" y="99442"/>
                  </a:cubicBezTo>
                  <a:lnTo>
                    <a:pt x="0" y="73255"/>
                  </a:lnTo>
                  <a:cubicBezTo>
                    <a:pt x="0" y="53827"/>
                    <a:pt x="7718" y="35194"/>
                    <a:pt x="21456" y="21456"/>
                  </a:cubicBezTo>
                  <a:cubicBezTo>
                    <a:pt x="35194" y="7718"/>
                    <a:pt x="53827" y="0"/>
                    <a:pt x="73255"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txBox="1"/>
            <p:nvPr/>
          </p:nvSpPr>
          <p:spPr>
            <a:xfrm>
              <a:off x="0" y="-47625"/>
              <a:ext cx="1411549" cy="2203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22"/>
          <p:cNvSpPr txBox="1"/>
          <p:nvPr/>
        </p:nvSpPr>
        <p:spPr>
          <a:xfrm>
            <a:off x="7490963" y="7576098"/>
            <a:ext cx="3306074"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F1A38"/>
                </a:solidFill>
                <a:latin typeface="Montserrat"/>
                <a:ea typeface="Montserrat"/>
                <a:cs typeface="Montserrat"/>
                <a:sym typeface="Montserrat"/>
              </a:rPr>
              <a:t>CLIENT NAME</a:t>
            </a:r>
            <a:endParaRPr/>
          </a:p>
        </p:txBody>
      </p:sp>
      <p:sp>
        <p:nvSpPr>
          <p:cNvPr id="274" name="Google Shape;274;p22"/>
          <p:cNvSpPr txBox="1"/>
          <p:nvPr/>
        </p:nvSpPr>
        <p:spPr>
          <a:xfrm>
            <a:off x="7490963"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275" name="Google Shape;275;p22"/>
          <p:cNvSpPr txBox="1"/>
          <p:nvPr/>
        </p:nvSpPr>
        <p:spPr>
          <a:xfrm>
            <a:off x="1613299" y="7576098"/>
            <a:ext cx="3306074"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F1A38"/>
                </a:solidFill>
                <a:latin typeface="Montserrat"/>
                <a:ea typeface="Montserrat"/>
                <a:cs typeface="Montserrat"/>
                <a:sym typeface="Montserrat"/>
              </a:rPr>
              <a:t>CLIENT NAME</a:t>
            </a:r>
            <a:endParaRPr/>
          </a:p>
        </p:txBody>
      </p:sp>
      <p:sp>
        <p:nvSpPr>
          <p:cNvPr id="276" name="Google Shape;276;p22"/>
          <p:cNvSpPr txBox="1"/>
          <p:nvPr/>
        </p:nvSpPr>
        <p:spPr>
          <a:xfrm>
            <a:off x="1613299"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277" name="Google Shape;277;p22"/>
          <p:cNvSpPr txBox="1"/>
          <p:nvPr/>
        </p:nvSpPr>
        <p:spPr>
          <a:xfrm>
            <a:off x="13370819" y="7576098"/>
            <a:ext cx="3306074"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F1A38"/>
                </a:solidFill>
                <a:latin typeface="Montserrat"/>
                <a:ea typeface="Montserrat"/>
                <a:cs typeface="Montserrat"/>
                <a:sym typeface="Montserrat"/>
              </a:rPr>
              <a:t>CLIENT NAME</a:t>
            </a:r>
            <a:endParaRPr/>
          </a:p>
        </p:txBody>
      </p:sp>
      <p:sp>
        <p:nvSpPr>
          <p:cNvPr id="278" name="Google Shape;278;p22"/>
          <p:cNvSpPr txBox="1"/>
          <p:nvPr/>
        </p:nvSpPr>
        <p:spPr>
          <a:xfrm>
            <a:off x="13370819"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279" name="Google Shape;279;p22"/>
          <p:cNvSpPr txBox="1"/>
          <p:nvPr/>
        </p:nvSpPr>
        <p:spPr>
          <a:xfrm>
            <a:off x="1613299" y="852385"/>
            <a:ext cx="875415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TESTIMONIALS</a:t>
            </a:r>
            <a:endParaRPr/>
          </a:p>
        </p:txBody>
      </p:sp>
      <p:pic>
        <p:nvPicPr>
          <p:cNvPr id="280" name="Google Shape;280;p22"/>
          <p:cNvPicPr preferRelativeResize="0"/>
          <p:nvPr/>
        </p:nvPicPr>
        <p:blipFill>
          <a:blip r:embed="rId3">
            <a:alphaModFix/>
          </a:blip>
          <a:stretch>
            <a:fillRect/>
          </a:stretch>
        </p:blipFill>
        <p:spPr>
          <a:xfrm>
            <a:off x="10613875" y="546325"/>
            <a:ext cx="6751001" cy="1945950"/>
          </a:xfrm>
          <a:prstGeom prst="rect">
            <a:avLst/>
          </a:prstGeom>
          <a:noFill/>
          <a:ln>
            <a:noFill/>
          </a:ln>
        </p:spPr>
      </p:pic>
      <p:pic>
        <p:nvPicPr>
          <p:cNvPr id="281" name="Google Shape;281;p22"/>
          <p:cNvPicPr preferRelativeResize="0"/>
          <p:nvPr/>
        </p:nvPicPr>
        <p:blipFill>
          <a:blip r:embed="rId4">
            <a:alphaModFix/>
          </a:blip>
          <a:stretch>
            <a:fillRect/>
          </a:stretch>
        </p:blipFill>
        <p:spPr>
          <a:xfrm>
            <a:off x="1613300" y="2758100"/>
            <a:ext cx="3122925" cy="4179856"/>
          </a:xfrm>
          <a:prstGeom prst="rect">
            <a:avLst/>
          </a:prstGeom>
          <a:noFill/>
          <a:ln>
            <a:noFill/>
          </a:ln>
        </p:spPr>
      </p:pic>
      <p:pic>
        <p:nvPicPr>
          <p:cNvPr id="282" name="Google Shape;282;p22"/>
          <p:cNvPicPr preferRelativeResize="0"/>
          <p:nvPr/>
        </p:nvPicPr>
        <p:blipFill>
          <a:blip r:embed="rId5">
            <a:alphaModFix/>
          </a:blip>
          <a:stretch>
            <a:fillRect/>
          </a:stretch>
        </p:blipFill>
        <p:spPr>
          <a:xfrm>
            <a:off x="7582539" y="2733900"/>
            <a:ext cx="3122925" cy="4179865"/>
          </a:xfrm>
          <a:prstGeom prst="rect">
            <a:avLst/>
          </a:prstGeom>
          <a:noFill/>
          <a:ln>
            <a:noFill/>
          </a:ln>
        </p:spPr>
      </p:pic>
      <p:pic>
        <p:nvPicPr>
          <p:cNvPr id="283" name="Google Shape;283;p22"/>
          <p:cNvPicPr preferRelativeResize="0"/>
          <p:nvPr/>
        </p:nvPicPr>
        <p:blipFill>
          <a:blip r:embed="rId6">
            <a:alphaModFix/>
          </a:blip>
          <a:stretch>
            <a:fillRect/>
          </a:stretch>
        </p:blipFill>
        <p:spPr>
          <a:xfrm>
            <a:off x="13368775" y="2758100"/>
            <a:ext cx="3122925" cy="41797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287" name="Shape 287"/>
        <p:cNvGrpSpPr/>
        <p:nvPr/>
      </p:nvGrpSpPr>
      <p:grpSpPr>
        <a:xfrm>
          <a:off x="0" y="0"/>
          <a:ext cx="0" cy="0"/>
          <a:chOff x="0" y="0"/>
          <a:chExt cx="0" cy="0"/>
        </a:xfrm>
      </p:grpSpPr>
      <p:sp>
        <p:nvSpPr>
          <p:cNvPr id="288" name="Google Shape;288;p23"/>
          <p:cNvSpPr txBox="1"/>
          <p:nvPr/>
        </p:nvSpPr>
        <p:spPr>
          <a:xfrm>
            <a:off x="10022608" y="2478071"/>
            <a:ext cx="5670303"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ABOUT US</a:t>
            </a:r>
            <a:endParaRPr/>
          </a:p>
        </p:txBody>
      </p:sp>
      <p:sp>
        <p:nvSpPr>
          <p:cNvPr id="289" name="Google Shape;289;p23"/>
          <p:cNvSpPr txBox="1"/>
          <p:nvPr/>
        </p:nvSpPr>
        <p:spPr>
          <a:xfrm>
            <a:off x="10022608" y="4006502"/>
            <a:ext cx="7990800" cy="5836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Welcome to our story, where every page is filled with passion, creativity, and dedication. Our journey began with a simple dream - to make a difference in the world through our unique perspective and unwavering commitment. We believe in the power of collaboration, the strength of diversity, and the beauty of individuality. Our team is a mosaic of talents, each shining in their own light, coming together to create something truly extraordinary.</a:t>
            </a:r>
            <a:endParaRPr/>
          </a:p>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At our core, we are driven by a desire to innovate, inspire, and uplift. We strive to push boundaries, challenge norms, and redefine what is possible. Every project we undertake is infused with our values of integrity, excellence, and compassion.</a:t>
            </a:r>
            <a:endParaRPr/>
          </a:p>
        </p:txBody>
      </p:sp>
      <p:grpSp>
        <p:nvGrpSpPr>
          <p:cNvPr id="290" name="Google Shape;290;p23"/>
          <p:cNvGrpSpPr/>
          <p:nvPr/>
        </p:nvGrpSpPr>
        <p:grpSpPr>
          <a:xfrm>
            <a:off x="14994208" y="71651"/>
            <a:ext cx="12651418" cy="2307298"/>
            <a:chOff x="0" y="-47625"/>
            <a:chExt cx="923367" cy="168398"/>
          </a:xfrm>
        </p:grpSpPr>
        <p:sp>
          <p:nvSpPr>
            <p:cNvPr id="291" name="Google Shape;291;p23"/>
            <p:cNvSpPr/>
            <p:nvPr/>
          </p:nvSpPr>
          <p:spPr>
            <a:xfrm>
              <a:off x="0" y="0"/>
              <a:ext cx="923367" cy="120773"/>
            </a:xfrm>
            <a:custGeom>
              <a:rect b="b" l="l" r="r" t="t"/>
              <a:pathLst>
                <a:path extrusionOk="0" h="120773" w="923367">
                  <a:moveTo>
                    <a:pt x="60387" y="0"/>
                  </a:moveTo>
                  <a:lnTo>
                    <a:pt x="862980" y="0"/>
                  </a:lnTo>
                  <a:cubicBezTo>
                    <a:pt x="878995" y="0"/>
                    <a:pt x="894355" y="6362"/>
                    <a:pt x="905680" y="17687"/>
                  </a:cubicBezTo>
                  <a:cubicBezTo>
                    <a:pt x="917004" y="29012"/>
                    <a:pt x="923367" y="44371"/>
                    <a:pt x="923367" y="60387"/>
                  </a:cubicBezTo>
                  <a:lnTo>
                    <a:pt x="923367" y="60387"/>
                  </a:lnTo>
                  <a:cubicBezTo>
                    <a:pt x="923367" y="76402"/>
                    <a:pt x="917004" y="91762"/>
                    <a:pt x="905680" y="103087"/>
                  </a:cubicBezTo>
                  <a:cubicBezTo>
                    <a:pt x="894355" y="114411"/>
                    <a:pt x="878995" y="120773"/>
                    <a:pt x="862980"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txBox="1"/>
            <p:nvPr/>
          </p:nvSpPr>
          <p:spPr>
            <a:xfrm>
              <a:off x="0" y="-47625"/>
              <a:ext cx="923367"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3"/>
          <p:cNvSpPr txBox="1"/>
          <p:nvPr/>
        </p:nvSpPr>
        <p:spPr>
          <a:xfrm>
            <a:off x="16066228" y="880053"/>
            <a:ext cx="1870986" cy="13463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03.</a:t>
            </a:r>
            <a:endParaRPr/>
          </a:p>
        </p:txBody>
      </p:sp>
      <p:pic>
        <p:nvPicPr>
          <p:cNvPr id="294" name="Google Shape;294;p23"/>
          <p:cNvPicPr preferRelativeResize="0"/>
          <p:nvPr/>
        </p:nvPicPr>
        <p:blipFill>
          <a:blip r:embed="rId3">
            <a:alphaModFix/>
          </a:blip>
          <a:stretch>
            <a:fillRect/>
          </a:stretch>
        </p:blipFill>
        <p:spPr>
          <a:xfrm>
            <a:off x="-13447400" y="268013"/>
            <a:ext cx="21896899" cy="9750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298" name="Shape 298"/>
        <p:cNvGrpSpPr/>
        <p:nvPr/>
      </p:nvGrpSpPr>
      <p:grpSpPr>
        <a:xfrm>
          <a:off x="0" y="0"/>
          <a:ext cx="0" cy="0"/>
          <a:chOff x="0" y="0"/>
          <a:chExt cx="0" cy="0"/>
        </a:xfrm>
      </p:grpSpPr>
      <p:grpSp>
        <p:nvGrpSpPr>
          <p:cNvPr id="299" name="Google Shape;299;p24"/>
          <p:cNvGrpSpPr/>
          <p:nvPr/>
        </p:nvGrpSpPr>
        <p:grpSpPr>
          <a:xfrm>
            <a:off x="-9952687" y="376168"/>
            <a:ext cx="19368621" cy="2307298"/>
            <a:chOff x="0" y="-47625"/>
            <a:chExt cx="1413623" cy="168398"/>
          </a:xfrm>
        </p:grpSpPr>
        <p:sp>
          <p:nvSpPr>
            <p:cNvPr id="300" name="Google Shape;300;p24"/>
            <p:cNvSpPr/>
            <p:nvPr/>
          </p:nvSpPr>
          <p:spPr>
            <a:xfrm>
              <a:off x="0" y="0"/>
              <a:ext cx="1413623" cy="120773"/>
            </a:xfrm>
            <a:custGeom>
              <a:rect b="b" l="l" r="r" t="t"/>
              <a:pathLst>
                <a:path extrusionOk="0" h="120773" w="1413623">
                  <a:moveTo>
                    <a:pt x="60387" y="0"/>
                  </a:moveTo>
                  <a:lnTo>
                    <a:pt x="1353236" y="0"/>
                  </a:lnTo>
                  <a:cubicBezTo>
                    <a:pt x="1369252" y="0"/>
                    <a:pt x="1384612" y="6362"/>
                    <a:pt x="1395936" y="17687"/>
                  </a:cubicBezTo>
                  <a:cubicBezTo>
                    <a:pt x="1407261" y="29012"/>
                    <a:pt x="1413623" y="44371"/>
                    <a:pt x="1413623" y="60387"/>
                  </a:cubicBezTo>
                  <a:lnTo>
                    <a:pt x="1413623" y="60387"/>
                  </a:lnTo>
                  <a:cubicBezTo>
                    <a:pt x="1413623" y="76402"/>
                    <a:pt x="1407261" y="91762"/>
                    <a:pt x="1395936" y="103087"/>
                  </a:cubicBezTo>
                  <a:cubicBezTo>
                    <a:pt x="1384612" y="114411"/>
                    <a:pt x="1369252" y="120773"/>
                    <a:pt x="1353236"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
            <p:cNvSpPr txBox="1"/>
            <p:nvPr/>
          </p:nvSpPr>
          <p:spPr>
            <a:xfrm>
              <a:off x="0" y="-47625"/>
              <a:ext cx="1413623"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24"/>
          <p:cNvSpPr txBox="1"/>
          <p:nvPr/>
        </p:nvSpPr>
        <p:spPr>
          <a:xfrm>
            <a:off x="1028700" y="1274283"/>
            <a:ext cx="85404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HISTORY</a:t>
            </a:r>
            <a:endParaRPr/>
          </a:p>
        </p:txBody>
      </p:sp>
      <p:sp>
        <p:nvSpPr>
          <p:cNvPr id="303" name="Google Shape;303;p24"/>
          <p:cNvSpPr txBox="1"/>
          <p:nvPr/>
        </p:nvSpPr>
        <p:spPr>
          <a:xfrm>
            <a:off x="1028700" y="3073075"/>
            <a:ext cx="6903000" cy="6573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Our history is a tapestry woven with the threads of triumphs, challenges, and moments that have shaped us into who we are today. It is a story of resilience, courage, and innovation passed down through generations. From ancient civilizations to modern societies, our history is a testament to the human spirit's ability to adapt, grow, and create change. It is a reminder of the interconnectedness of our world and the importance of learning from the past to build a brighter future. Our history is a living, breathing narrative that continues to unfold with each passing day, reminding us of the endless possibilities that lie ahead.</a:t>
            </a:r>
            <a:endParaRPr/>
          </a:p>
        </p:txBody>
      </p:sp>
      <p:pic>
        <p:nvPicPr>
          <p:cNvPr id="304" name="Google Shape;304;p24"/>
          <p:cNvPicPr preferRelativeResize="0"/>
          <p:nvPr/>
        </p:nvPicPr>
        <p:blipFill>
          <a:blip r:embed="rId3">
            <a:alphaModFix/>
          </a:blip>
          <a:stretch>
            <a:fillRect/>
          </a:stretch>
        </p:blipFill>
        <p:spPr>
          <a:xfrm>
            <a:off x="9415925" y="572100"/>
            <a:ext cx="13416151" cy="9714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308" name="Shape 308"/>
        <p:cNvGrpSpPr/>
        <p:nvPr/>
      </p:nvGrpSpPr>
      <p:grpSpPr>
        <a:xfrm>
          <a:off x="0" y="0"/>
          <a:ext cx="0" cy="0"/>
          <a:chOff x="0" y="0"/>
          <a:chExt cx="0" cy="0"/>
        </a:xfrm>
      </p:grpSpPr>
      <p:cxnSp>
        <p:nvCxnSpPr>
          <p:cNvPr id="309" name="Google Shape;309;p25"/>
          <p:cNvCxnSpPr/>
          <p:nvPr/>
        </p:nvCxnSpPr>
        <p:spPr>
          <a:xfrm>
            <a:off x="1028804" y="5137871"/>
            <a:ext cx="16230496" cy="0"/>
          </a:xfrm>
          <a:prstGeom prst="straightConnector1">
            <a:avLst/>
          </a:prstGeom>
          <a:noFill/>
          <a:ln cap="flat" cmpd="sng" w="47625">
            <a:solidFill>
              <a:srgbClr val="1E3B62"/>
            </a:solidFill>
            <a:prstDash val="solid"/>
            <a:round/>
            <a:headEnd len="sm" w="sm" type="none"/>
            <a:tailEnd len="sm" w="sm" type="none"/>
          </a:ln>
        </p:spPr>
      </p:cxnSp>
      <p:sp>
        <p:nvSpPr>
          <p:cNvPr id="310" name="Google Shape;310;p25"/>
          <p:cNvSpPr/>
          <p:nvPr/>
        </p:nvSpPr>
        <p:spPr>
          <a:xfrm rot="8168962">
            <a:off x="824255" y="4750947"/>
            <a:ext cx="778093" cy="773849"/>
          </a:xfrm>
          <a:custGeom>
            <a:rect b="b" l="l" r="r" t="t"/>
            <a:pathLst>
              <a:path extrusionOk="0" h="773849" w="778093">
                <a:moveTo>
                  <a:pt x="0" y="0"/>
                </a:moveTo>
                <a:lnTo>
                  <a:pt x="778093" y="0"/>
                </a:lnTo>
                <a:lnTo>
                  <a:pt x="778093" y="773849"/>
                </a:lnTo>
                <a:lnTo>
                  <a:pt x="0" y="773849"/>
                </a:lnTo>
                <a:lnTo>
                  <a:pt x="0" y="0"/>
                </a:lnTo>
                <a:close/>
              </a:path>
            </a:pathLst>
          </a:custGeom>
          <a:blipFill rotWithShape="1">
            <a:blip r:embed="rId3">
              <a:alphaModFix/>
            </a:blip>
            <a:stretch>
              <a:fillRect b="0" l="0" r="0" t="0"/>
            </a:stretch>
          </a:blipFill>
          <a:ln>
            <a:noFill/>
          </a:ln>
        </p:spPr>
      </p:sp>
      <p:sp>
        <p:nvSpPr>
          <p:cNvPr id="311" name="Google Shape;311;p25"/>
          <p:cNvSpPr/>
          <p:nvPr/>
        </p:nvSpPr>
        <p:spPr>
          <a:xfrm rot="8168962">
            <a:off x="7158729" y="4750947"/>
            <a:ext cx="778093" cy="773849"/>
          </a:xfrm>
          <a:custGeom>
            <a:rect b="b" l="l" r="r" t="t"/>
            <a:pathLst>
              <a:path extrusionOk="0" h="773849" w="778093">
                <a:moveTo>
                  <a:pt x="0" y="0"/>
                </a:moveTo>
                <a:lnTo>
                  <a:pt x="778093" y="0"/>
                </a:lnTo>
                <a:lnTo>
                  <a:pt x="778093" y="773849"/>
                </a:lnTo>
                <a:lnTo>
                  <a:pt x="0" y="773849"/>
                </a:lnTo>
                <a:lnTo>
                  <a:pt x="0" y="0"/>
                </a:lnTo>
                <a:close/>
              </a:path>
            </a:pathLst>
          </a:custGeom>
          <a:blipFill rotWithShape="1">
            <a:blip r:embed="rId3">
              <a:alphaModFix/>
            </a:blip>
            <a:stretch>
              <a:fillRect b="0" l="0" r="0" t="0"/>
            </a:stretch>
          </a:blipFill>
          <a:ln>
            <a:noFill/>
          </a:ln>
        </p:spPr>
      </p:sp>
      <p:sp>
        <p:nvSpPr>
          <p:cNvPr id="312" name="Google Shape;312;p25"/>
          <p:cNvSpPr/>
          <p:nvPr/>
        </p:nvSpPr>
        <p:spPr>
          <a:xfrm rot="8168962">
            <a:off x="13124807" y="4750947"/>
            <a:ext cx="778093" cy="773849"/>
          </a:xfrm>
          <a:custGeom>
            <a:rect b="b" l="l" r="r" t="t"/>
            <a:pathLst>
              <a:path extrusionOk="0" h="773849" w="778093">
                <a:moveTo>
                  <a:pt x="0" y="0"/>
                </a:moveTo>
                <a:lnTo>
                  <a:pt x="778092" y="0"/>
                </a:lnTo>
                <a:lnTo>
                  <a:pt x="778092" y="773849"/>
                </a:lnTo>
                <a:lnTo>
                  <a:pt x="0" y="773849"/>
                </a:lnTo>
                <a:lnTo>
                  <a:pt x="0" y="0"/>
                </a:lnTo>
                <a:close/>
              </a:path>
            </a:pathLst>
          </a:custGeom>
          <a:blipFill rotWithShape="1">
            <a:blip r:embed="rId3">
              <a:alphaModFix/>
            </a:blip>
            <a:stretch>
              <a:fillRect b="0" l="0" r="0" t="0"/>
            </a:stretch>
          </a:blipFill>
          <a:ln>
            <a:noFill/>
          </a:ln>
        </p:spPr>
      </p:sp>
      <p:sp>
        <p:nvSpPr>
          <p:cNvPr id="313" name="Google Shape;313;p25"/>
          <p:cNvSpPr txBox="1"/>
          <p:nvPr/>
        </p:nvSpPr>
        <p:spPr>
          <a:xfrm>
            <a:off x="1024317" y="1541317"/>
            <a:ext cx="16230600"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OUR HISTORY</a:t>
            </a:r>
            <a:endParaRPr/>
          </a:p>
        </p:txBody>
      </p:sp>
      <p:sp>
        <p:nvSpPr>
          <p:cNvPr id="314" name="Google Shape;314;p25"/>
          <p:cNvSpPr txBox="1"/>
          <p:nvPr/>
        </p:nvSpPr>
        <p:spPr>
          <a:xfrm>
            <a:off x="1024317" y="6058707"/>
            <a:ext cx="4563950"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ADD A MAIN POINT</a:t>
            </a:r>
            <a:endParaRPr/>
          </a:p>
        </p:txBody>
      </p:sp>
      <p:sp>
        <p:nvSpPr>
          <p:cNvPr id="315" name="Google Shape;315;p25"/>
          <p:cNvSpPr txBox="1"/>
          <p:nvPr/>
        </p:nvSpPr>
        <p:spPr>
          <a:xfrm>
            <a:off x="6994778" y="6058707"/>
            <a:ext cx="4563950"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ADD A MAIN POINT</a:t>
            </a:r>
            <a:endParaRPr/>
          </a:p>
        </p:txBody>
      </p:sp>
      <p:sp>
        <p:nvSpPr>
          <p:cNvPr id="316" name="Google Shape;316;p25"/>
          <p:cNvSpPr txBox="1"/>
          <p:nvPr/>
        </p:nvSpPr>
        <p:spPr>
          <a:xfrm>
            <a:off x="12960856" y="6058707"/>
            <a:ext cx="4563950"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ADD A MAIN POINT</a:t>
            </a:r>
            <a:endParaRPr/>
          </a:p>
        </p:txBody>
      </p:sp>
      <p:sp>
        <p:nvSpPr>
          <p:cNvPr id="317" name="Google Shape;317;p25"/>
          <p:cNvSpPr txBox="1"/>
          <p:nvPr/>
        </p:nvSpPr>
        <p:spPr>
          <a:xfrm>
            <a:off x="1024317" y="6909861"/>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318" name="Google Shape;318;p25"/>
          <p:cNvSpPr txBox="1"/>
          <p:nvPr/>
        </p:nvSpPr>
        <p:spPr>
          <a:xfrm>
            <a:off x="6994778" y="6909861"/>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319" name="Google Shape;319;p25"/>
          <p:cNvSpPr txBox="1"/>
          <p:nvPr/>
        </p:nvSpPr>
        <p:spPr>
          <a:xfrm>
            <a:off x="12960856" y="6909861"/>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pic>
        <p:nvPicPr>
          <p:cNvPr id="320" name="Google Shape;320;p25"/>
          <p:cNvPicPr preferRelativeResize="0"/>
          <p:nvPr/>
        </p:nvPicPr>
        <p:blipFill>
          <a:blip r:embed="rId4">
            <a:alphaModFix/>
          </a:blip>
          <a:stretch>
            <a:fillRect/>
          </a:stretch>
        </p:blipFill>
        <p:spPr>
          <a:xfrm>
            <a:off x="10131637" y="868726"/>
            <a:ext cx="6764454" cy="2237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26" name="Google Shape;326;p26"/>
          <p:cNvGrpSpPr/>
          <p:nvPr/>
        </p:nvGrpSpPr>
        <p:grpSpPr>
          <a:xfrm>
            <a:off x="-4663073" y="376171"/>
            <a:ext cx="14645468" cy="8882124"/>
            <a:chOff x="0" y="-47625"/>
            <a:chExt cx="1068903" cy="648264"/>
          </a:xfrm>
        </p:grpSpPr>
        <p:sp>
          <p:nvSpPr>
            <p:cNvPr id="327" name="Google Shape;327;p26"/>
            <p:cNvSpPr/>
            <p:nvPr/>
          </p:nvSpPr>
          <p:spPr>
            <a:xfrm>
              <a:off x="0" y="0"/>
              <a:ext cx="1068903" cy="600639"/>
            </a:xfrm>
            <a:custGeom>
              <a:rect b="b" l="l" r="r" t="t"/>
              <a:pathLst>
                <a:path extrusionOk="0" h="600639" w="1068903">
                  <a:moveTo>
                    <a:pt x="96738" y="0"/>
                  </a:moveTo>
                  <a:lnTo>
                    <a:pt x="972165" y="0"/>
                  </a:lnTo>
                  <a:cubicBezTo>
                    <a:pt x="997822" y="0"/>
                    <a:pt x="1022427" y="10192"/>
                    <a:pt x="1040569" y="28334"/>
                  </a:cubicBezTo>
                  <a:cubicBezTo>
                    <a:pt x="1058711" y="46476"/>
                    <a:pt x="1068903" y="71081"/>
                    <a:pt x="1068903" y="96738"/>
                  </a:cubicBezTo>
                  <a:lnTo>
                    <a:pt x="1068903" y="503901"/>
                  </a:lnTo>
                  <a:cubicBezTo>
                    <a:pt x="1068903" y="557328"/>
                    <a:pt x="1025592" y="600639"/>
                    <a:pt x="972165" y="600639"/>
                  </a:cubicBezTo>
                  <a:lnTo>
                    <a:pt x="96738" y="600639"/>
                  </a:lnTo>
                  <a:cubicBezTo>
                    <a:pt x="43311" y="600639"/>
                    <a:pt x="0" y="557328"/>
                    <a:pt x="0" y="503901"/>
                  </a:cubicBezTo>
                  <a:lnTo>
                    <a:pt x="0" y="96738"/>
                  </a:lnTo>
                  <a:cubicBezTo>
                    <a:pt x="0" y="43311"/>
                    <a:pt x="43311" y="0"/>
                    <a:pt x="96738" y="0"/>
                  </a:cubicBezTo>
                  <a:close/>
                </a:path>
              </a:pathLst>
            </a:custGeom>
            <a:solidFill>
              <a:srgbClr val="70ABF1">
                <a:alpha val="69803"/>
              </a:srgbClr>
            </a:solidFill>
            <a:ln cap="rnd" cmpd="sng" w="95250">
              <a:solidFill>
                <a:srgbClr val="FFFFFF">
                  <a:alpha val="6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0" y="-47625"/>
              <a:ext cx="1068903" cy="6482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6"/>
          <p:cNvSpPr txBox="1"/>
          <p:nvPr/>
        </p:nvSpPr>
        <p:spPr>
          <a:xfrm>
            <a:off x="1028700" y="2254252"/>
            <a:ext cx="10502583" cy="56260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 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333" name="Shape 333"/>
        <p:cNvGrpSpPr/>
        <p:nvPr/>
      </p:nvGrpSpPr>
      <p:grpSpPr>
        <a:xfrm>
          <a:off x="0" y="0"/>
          <a:ext cx="0" cy="0"/>
          <a:chOff x="0" y="0"/>
          <a:chExt cx="0" cy="0"/>
        </a:xfrm>
      </p:grpSpPr>
      <p:pic>
        <p:nvPicPr>
          <p:cNvPr id="334" name="Google Shape;334;p27"/>
          <p:cNvPicPr preferRelativeResize="0"/>
          <p:nvPr/>
        </p:nvPicPr>
        <p:blipFill>
          <a:blip r:embed="rId3">
            <a:alphaModFix/>
          </a:blip>
          <a:stretch>
            <a:fillRect/>
          </a:stretch>
        </p:blipFill>
        <p:spPr>
          <a:xfrm>
            <a:off x="-996375" y="272025"/>
            <a:ext cx="19284372" cy="10075326"/>
          </a:xfrm>
          <a:prstGeom prst="rect">
            <a:avLst/>
          </a:prstGeom>
          <a:noFill/>
          <a:ln>
            <a:noFill/>
          </a:ln>
        </p:spPr>
      </p:pic>
      <p:sp>
        <p:nvSpPr>
          <p:cNvPr id="335" name="Google Shape;335;p27"/>
          <p:cNvSpPr txBox="1"/>
          <p:nvPr/>
        </p:nvSpPr>
        <p:spPr>
          <a:xfrm>
            <a:off x="1028700" y="2820104"/>
            <a:ext cx="12804900" cy="4063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WRITE AN ORIGINAL STATEMENT OR INSPIRING QUOTE</a:t>
            </a:r>
            <a:endParaRPr/>
          </a:p>
        </p:txBody>
      </p:sp>
      <p:sp>
        <p:nvSpPr>
          <p:cNvPr id="336" name="Google Shape;336;p27"/>
          <p:cNvSpPr txBox="1"/>
          <p:nvPr/>
        </p:nvSpPr>
        <p:spPr>
          <a:xfrm>
            <a:off x="1028700" y="7693373"/>
            <a:ext cx="1280476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340" name="Shape 340"/>
        <p:cNvGrpSpPr/>
        <p:nvPr/>
      </p:nvGrpSpPr>
      <p:grpSpPr>
        <a:xfrm>
          <a:off x="0" y="0"/>
          <a:ext cx="0" cy="0"/>
          <a:chOff x="0" y="0"/>
          <a:chExt cx="0" cy="0"/>
        </a:xfrm>
      </p:grpSpPr>
      <p:grpSp>
        <p:nvGrpSpPr>
          <p:cNvPr id="341" name="Google Shape;341;p28"/>
          <p:cNvGrpSpPr/>
          <p:nvPr/>
        </p:nvGrpSpPr>
        <p:grpSpPr>
          <a:xfrm>
            <a:off x="9144000" y="765905"/>
            <a:ext cx="17837947" cy="2307298"/>
            <a:chOff x="0" y="-47625"/>
            <a:chExt cx="1301907" cy="168398"/>
          </a:xfrm>
        </p:grpSpPr>
        <p:sp>
          <p:nvSpPr>
            <p:cNvPr id="342" name="Google Shape;342;p28"/>
            <p:cNvSpPr/>
            <p:nvPr/>
          </p:nvSpPr>
          <p:spPr>
            <a:xfrm>
              <a:off x="0" y="0"/>
              <a:ext cx="1301906" cy="120773"/>
            </a:xfrm>
            <a:custGeom>
              <a:rect b="b" l="l" r="r" t="t"/>
              <a:pathLst>
                <a:path extrusionOk="0" h="120773" w="1301906">
                  <a:moveTo>
                    <a:pt x="60387" y="0"/>
                  </a:moveTo>
                  <a:lnTo>
                    <a:pt x="1241520" y="0"/>
                  </a:lnTo>
                  <a:cubicBezTo>
                    <a:pt x="1257535" y="0"/>
                    <a:pt x="1272895" y="6362"/>
                    <a:pt x="1284220" y="17687"/>
                  </a:cubicBezTo>
                  <a:cubicBezTo>
                    <a:pt x="1295544" y="29012"/>
                    <a:pt x="1301906" y="44371"/>
                    <a:pt x="1301906" y="60387"/>
                  </a:cubicBezTo>
                  <a:lnTo>
                    <a:pt x="1301906" y="60387"/>
                  </a:lnTo>
                  <a:cubicBezTo>
                    <a:pt x="1301906" y="76402"/>
                    <a:pt x="1295544" y="91762"/>
                    <a:pt x="1284220" y="103087"/>
                  </a:cubicBezTo>
                  <a:cubicBezTo>
                    <a:pt x="1272895" y="114411"/>
                    <a:pt x="1257535" y="120773"/>
                    <a:pt x="1241520"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0" y="-47625"/>
              <a:ext cx="1301907"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8"/>
          <p:cNvSpPr txBox="1"/>
          <p:nvPr/>
        </p:nvSpPr>
        <p:spPr>
          <a:xfrm>
            <a:off x="11825089" y="380951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123 Anywhere St., Any City,ST 12345</a:t>
            </a:r>
            <a:endParaRPr/>
          </a:p>
        </p:txBody>
      </p:sp>
      <p:sp>
        <p:nvSpPr>
          <p:cNvPr id="345" name="Google Shape;345;p28"/>
          <p:cNvSpPr txBox="1"/>
          <p:nvPr/>
        </p:nvSpPr>
        <p:spPr>
          <a:xfrm>
            <a:off x="11825089" y="473513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123-456-7890</a:t>
            </a:r>
            <a:endParaRPr/>
          </a:p>
        </p:txBody>
      </p:sp>
      <p:sp>
        <p:nvSpPr>
          <p:cNvPr id="346" name="Google Shape;346;p28"/>
          <p:cNvSpPr txBox="1"/>
          <p:nvPr/>
        </p:nvSpPr>
        <p:spPr>
          <a:xfrm>
            <a:off x="11825089" y="562369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hello@reallygreatsite.com</a:t>
            </a:r>
            <a:endParaRPr/>
          </a:p>
        </p:txBody>
      </p:sp>
      <p:sp>
        <p:nvSpPr>
          <p:cNvPr id="347" name="Google Shape;347;p28"/>
          <p:cNvSpPr txBox="1"/>
          <p:nvPr/>
        </p:nvSpPr>
        <p:spPr>
          <a:xfrm>
            <a:off x="10824779" y="1483820"/>
            <a:ext cx="7955535"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CONTACT US</a:t>
            </a:r>
            <a:endParaRPr/>
          </a:p>
        </p:txBody>
      </p:sp>
      <p:pic>
        <p:nvPicPr>
          <p:cNvPr id="348" name="Google Shape;348;p28"/>
          <p:cNvPicPr preferRelativeResize="0"/>
          <p:nvPr/>
        </p:nvPicPr>
        <p:blipFill>
          <a:blip r:embed="rId3">
            <a:alphaModFix/>
          </a:blip>
          <a:stretch>
            <a:fillRect/>
          </a:stretch>
        </p:blipFill>
        <p:spPr>
          <a:xfrm>
            <a:off x="-5390725" y="801700"/>
            <a:ext cx="16356598" cy="13137998"/>
          </a:xfrm>
          <a:prstGeom prst="rect">
            <a:avLst/>
          </a:prstGeom>
          <a:noFill/>
          <a:ln>
            <a:noFill/>
          </a:ln>
        </p:spPr>
      </p:pic>
      <p:pic>
        <p:nvPicPr>
          <p:cNvPr id="349" name="Google Shape;349;p28"/>
          <p:cNvPicPr preferRelativeResize="0"/>
          <p:nvPr/>
        </p:nvPicPr>
        <p:blipFill>
          <a:blip r:embed="rId4">
            <a:alphaModFix/>
          </a:blip>
          <a:stretch>
            <a:fillRect/>
          </a:stretch>
        </p:blipFill>
        <p:spPr>
          <a:xfrm>
            <a:off x="11263793" y="3809525"/>
            <a:ext cx="263375" cy="20824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353" name="Shape 353"/>
        <p:cNvGrpSpPr/>
        <p:nvPr/>
      </p:nvGrpSpPr>
      <p:grpSpPr>
        <a:xfrm>
          <a:off x="0" y="0"/>
          <a:ext cx="0" cy="0"/>
          <a:chOff x="0" y="0"/>
          <a:chExt cx="0" cy="0"/>
        </a:xfrm>
      </p:grpSpPr>
      <p:sp>
        <p:nvSpPr>
          <p:cNvPr id="354" name="Google Shape;354;p29"/>
          <p:cNvSpPr txBox="1"/>
          <p:nvPr/>
        </p:nvSpPr>
        <p:spPr>
          <a:xfrm>
            <a:off x="1028700" y="775276"/>
            <a:ext cx="7589857"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RESOURCE </a:t>
            </a:r>
            <a:endParaRPr/>
          </a:p>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PAGE</a:t>
            </a:r>
            <a:endParaRPr/>
          </a:p>
        </p:txBody>
      </p:sp>
      <p:sp>
        <p:nvSpPr>
          <p:cNvPr id="355" name="Google Shape;355;p29"/>
          <p:cNvSpPr txBox="1"/>
          <p:nvPr/>
        </p:nvSpPr>
        <p:spPr>
          <a:xfrm>
            <a:off x="1028700" y="3516625"/>
            <a:ext cx="589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1E3B62"/>
              </a:solidFill>
              <a:latin typeface="Roboto"/>
              <a:ea typeface="Roboto"/>
              <a:cs typeface="Roboto"/>
              <a:sym typeface="Roboto"/>
            </a:endParaRPr>
          </a:p>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Don't forget to delete this page before presenting. </a:t>
            </a:r>
            <a:endParaRPr/>
          </a:p>
        </p:txBody>
      </p:sp>
      <p:sp>
        <p:nvSpPr>
          <p:cNvPr id="356" name="Google Shape;356;p29"/>
          <p:cNvSpPr txBox="1"/>
          <p:nvPr/>
        </p:nvSpPr>
        <p:spPr>
          <a:xfrm>
            <a:off x="1028700" y="4665913"/>
            <a:ext cx="54531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1E3B62"/>
                </a:solidFill>
                <a:latin typeface="Roboto"/>
                <a:ea typeface="Roboto"/>
                <a:cs typeface="Roboto"/>
                <a:sym typeface="Roboto"/>
              </a:rPr>
              <a:t>This presentation template uses the following free fonts:</a:t>
            </a:r>
            <a:endParaRPr/>
          </a:p>
        </p:txBody>
      </p:sp>
      <p:sp>
        <p:nvSpPr>
          <p:cNvPr id="357" name="Google Shape;357;p29"/>
          <p:cNvSpPr txBox="1"/>
          <p:nvPr/>
        </p:nvSpPr>
        <p:spPr>
          <a:xfrm>
            <a:off x="1028700" y="5955743"/>
            <a:ext cx="589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Montserrat</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Montserrat</a:t>
            </a:r>
            <a:endParaRPr/>
          </a:p>
          <a:p>
            <a:pPr indent="-179433" lvl="1" marL="358867"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Roboto</a:t>
            </a:r>
            <a:endParaRPr/>
          </a:p>
        </p:txBody>
      </p:sp>
      <p:sp>
        <p:nvSpPr>
          <p:cNvPr id="358" name="Google Shape;358;p29"/>
          <p:cNvSpPr/>
          <p:nvPr/>
        </p:nvSpPr>
        <p:spPr>
          <a:xfrm>
            <a:off x="9390953" y="8624277"/>
            <a:ext cx="861952" cy="857250"/>
          </a:xfrm>
          <a:custGeom>
            <a:rect b="b" l="l" r="r" t="t"/>
            <a:pathLst>
              <a:path extrusionOk="0" h="857250" w="861952">
                <a:moveTo>
                  <a:pt x="0" y="0"/>
                </a:moveTo>
                <a:lnTo>
                  <a:pt x="861952" y="0"/>
                </a:lnTo>
                <a:lnTo>
                  <a:pt x="861952" y="857250"/>
                </a:lnTo>
                <a:lnTo>
                  <a:pt x="0" y="857250"/>
                </a:lnTo>
                <a:lnTo>
                  <a:pt x="0" y="0"/>
                </a:lnTo>
                <a:close/>
              </a:path>
            </a:pathLst>
          </a:custGeom>
          <a:blipFill rotWithShape="1">
            <a:blip r:embed="rId3">
              <a:alphaModFix/>
            </a:blip>
            <a:stretch>
              <a:fillRect b="0" l="0" r="0" t="0"/>
            </a:stretch>
          </a:blipFill>
          <a:ln>
            <a:noFill/>
          </a:ln>
        </p:spPr>
      </p:sp>
      <p:sp>
        <p:nvSpPr>
          <p:cNvPr id="359" name="Google Shape;359;p29"/>
          <p:cNvSpPr/>
          <p:nvPr/>
        </p:nvSpPr>
        <p:spPr>
          <a:xfrm>
            <a:off x="11993626" y="8624277"/>
            <a:ext cx="857520" cy="824778"/>
          </a:xfrm>
          <a:custGeom>
            <a:rect b="b" l="l" r="r" t="t"/>
            <a:pathLst>
              <a:path extrusionOk="0" h="824778" w="857520">
                <a:moveTo>
                  <a:pt x="0" y="0"/>
                </a:moveTo>
                <a:lnTo>
                  <a:pt x="857520" y="0"/>
                </a:lnTo>
                <a:lnTo>
                  <a:pt x="857520" y="824778"/>
                </a:lnTo>
                <a:lnTo>
                  <a:pt x="0" y="824778"/>
                </a:lnTo>
                <a:lnTo>
                  <a:pt x="0" y="0"/>
                </a:lnTo>
                <a:close/>
              </a:path>
            </a:pathLst>
          </a:custGeom>
          <a:blipFill rotWithShape="1">
            <a:blip r:embed="rId4">
              <a:alphaModFix/>
            </a:blip>
            <a:stretch>
              <a:fillRect b="0" l="0" r="0" t="0"/>
            </a:stretch>
          </a:blipFill>
          <a:ln>
            <a:noFill/>
          </a:ln>
        </p:spPr>
      </p:sp>
      <p:sp>
        <p:nvSpPr>
          <p:cNvPr id="360" name="Google Shape;360;p29"/>
          <p:cNvSpPr/>
          <p:nvPr/>
        </p:nvSpPr>
        <p:spPr>
          <a:xfrm>
            <a:off x="14659418" y="8653089"/>
            <a:ext cx="822649" cy="779273"/>
          </a:xfrm>
          <a:custGeom>
            <a:rect b="b" l="l" r="r" t="t"/>
            <a:pathLst>
              <a:path extrusionOk="0" h="779273" w="822649">
                <a:moveTo>
                  <a:pt x="0" y="0"/>
                </a:moveTo>
                <a:lnTo>
                  <a:pt x="822649" y="0"/>
                </a:lnTo>
                <a:lnTo>
                  <a:pt x="822649" y="779273"/>
                </a:lnTo>
                <a:lnTo>
                  <a:pt x="0" y="779273"/>
                </a:lnTo>
                <a:lnTo>
                  <a:pt x="0" y="0"/>
                </a:lnTo>
                <a:close/>
              </a:path>
            </a:pathLst>
          </a:custGeom>
          <a:blipFill rotWithShape="1">
            <a:blip r:embed="rId5">
              <a:alphaModFix/>
            </a:blip>
            <a:stretch>
              <a:fillRect b="0" l="0" r="0" t="0"/>
            </a:stretch>
          </a:blipFill>
          <a:ln>
            <a:noFill/>
          </a:ln>
        </p:spPr>
      </p:sp>
      <p:pic>
        <p:nvPicPr>
          <p:cNvPr id="361" name="Google Shape;361;p29"/>
          <p:cNvPicPr preferRelativeResize="0"/>
          <p:nvPr/>
        </p:nvPicPr>
        <p:blipFill>
          <a:blip r:embed="rId6">
            <a:alphaModFix/>
          </a:blip>
          <a:stretch>
            <a:fillRect/>
          </a:stretch>
        </p:blipFill>
        <p:spPr>
          <a:xfrm>
            <a:off x="9272863" y="1029343"/>
            <a:ext cx="1030575" cy="2750233"/>
          </a:xfrm>
          <a:prstGeom prst="rect">
            <a:avLst/>
          </a:prstGeom>
          <a:noFill/>
          <a:ln>
            <a:noFill/>
          </a:ln>
        </p:spPr>
      </p:pic>
      <p:pic>
        <p:nvPicPr>
          <p:cNvPr id="362" name="Google Shape;362;p29"/>
          <p:cNvPicPr preferRelativeResize="0"/>
          <p:nvPr/>
        </p:nvPicPr>
        <p:blipFill>
          <a:blip r:embed="rId7">
            <a:alphaModFix/>
          </a:blip>
          <a:stretch>
            <a:fillRect/>
          </a:stretch>
        </p:blipFill>
        <p:spPr>
          <a:xfrm>
            <a:off x="11051967" y="1148277"/>
            <a:ext cx="1395775" cy="2760951"/>
          </a:xfrm>
          <a:prstGeom prst="rect">
            <a:avLst/>
          </a:prstGeom>
          <a:noFill/>
          <a:ln>
            <a:noFill/>
          </a:ln>
        </p:spPr>
      </p:pic>
      <p:pic>
        <p:nvPicPr>
          <p:cNvPr id="363" name="Google Shape;363;p29"/>
          <p:cNvPicPr preferRelativeResize="0"/>
          <p:nvPr/>
        </p:nvPicPr>
        <p:blipFill>
          <a:blip r:embed="rId8">
            <a:alphaModFix/>
          </a:blip>
          <a:stretch>
            <a:fillRect/>
          </a:stretch>
        </p:blipFill>
        <p:spPr>
          <a:xfrm>
            <a:off x="13196277" y="1067363"/>
            <a:ext cx="861950" cy="2757035"/>
          </a:xfrm>
          <a:prstGeom prst="rect">
            <a:avLst/>
          </a:prstGeom>
          <a:noFill/>
          <a:ln>
            <a:noFill/>
          </a:ln>
        </p:spPr>
      </p:pic>
      <p:pic>
        <p:nvPicPr>
          <p:cNvPr id="364" name="Google Shape;364;p29"/>
          <p:cNvPicPr preferRelativeResize="0"/>
          <p:nvPr/>
        </p:nvPicPr>
        <p:blipFill>
          <a:blip r:embed="rId9">
            <a:alphaModFix/>
          </a:blip>
          <a:stretch>
            <a:fillRect/>
          </a:stretch>
        </p:blipFill>
        <p:spPr>
          <a:xfrm>
            <a:off x="14923900" y="871974"/>
            <a:ext cx="2518529" cy="2750225"/>
          </a:xfrm>
          <a:prstGeom prst="rect">
            <a:avLst/>
          </a:prstGeom>
          <a:noFill/>
          <a:ln>
            <a:noFill/>
          </a:ln>
        </p:spPr>
      </p:pic>
      <p:pic>
        <p:nvPicPr>
          <p:cNvPr id="365" name="Google Shape;365;p29"/>
          <p:cNvPicPr preferRelativeResize="0"/>
          <p:nvPr/>
        </p:nvPicPr>
        <p:blipFill>
          <a:blip r:embed="rId10">
            <a:alphaModFix/>
          </a:blip>
          <a:stretch>
            <a:fillRect/>
          </a:stretch>
        </p:blipFill>
        <p:spPr>
          <a:xfrm>
            <a:off x="9146960" y="4657655"/>
            <a:ext cx="1631175" cy="1439281"/>
          </a:xfrm>
          <a:prstGeom prst="rect">
            <a:avLst/>
          </a:prstGeom>
          <a:noFill/>
          <a:ln>
            <a:noFill/>
          </a:ln>
        </p:spPr>
      </p:pic>
      <p:pic>
        <p:nvPicPr>
          <p:cNvPr id="366" name="Google Shape;366;p29"/>
          <p:cNvPicPr preferRelativeResize="0"/>
          <p:nvPr/>
        </p:nvPicPr>
        <p:blipFill>
          <a:blip r:embed="rId11">
            <a:alphaModFix/>
          </a:blip>
          <a:stretch>
            <a:fillRect/>
          </a:stretch>
        </p:blipFill>
        <p:spPr>
          <a:xfrm>
            <a:off x="11464488" y="4160471"/>
            <a:ext cx="846350" cy="1804717"/>
          </a:xfrm>
          <a:prstGeom prst="rect">
            <a:avLst/>
          </a:prstGeom>
          <a:noFill/>
          <a:ln>
            <a:noFill/>
          </a:ln>
        </p:spPr>
      </p:pic>
      <p:pic>
        <p:nvPicPr>
          <p:cNvPr id="367" name="Google Shape;367;p29"/>
          <p:cNvPicPr preferRelativeResize="0"/>
          <p:nvPr/>
        </p:nvPicPr>
        <p:blipFill>
          <a:blip r:embed="rId12">
            <a:alphaModFix/>
          </a:blip>
          <a:stretch>
            <a:fillRect/>
          </a:stretch>
        </p:blipFill>
        <p:spPr>
          <a:xfrm>
            <a:off x="12665458" y="5077027"/>
            <a:ext cx="1782825" cy="827523"/>
          </a:xfrm>
          <a:prstGeom prst="rect">
            <a:avLst/>
          </a:prstGeom>
          <a:noFill/>
          <a:ln>
            <a:noFill/>
          </a:ln>
        </p:spPr>
      </p:pic>
      <p:pic>
        <p:nvPicPr>
          <p:cNvPr id="368" name="Google Shape;368;p29"/>
          <p:cNvPicPr preferRelativeResize="0"/>
          <p:nvPr/>
        </p:nvPicPr>
        <p:blipFill>
          <a:blip r:embed="rId13">
            <a:alphaModFix/>
          </a:blip>
          <a:stretch>
            <a:fillRect/>
          </a:stretch>
        </p:blipFill>
        <p:spPr>
          <a:xfrm>
            <a:off x="15109700" y="4443824"/>
            <a:ext cx="1782825" cy="1440189"/>
          </a:xfrm>
          <a:prstGeom prst="rect">
            <a:avLst/>
          </a:prstGeom>
          <a:noFill/>
          <a:ln>
            <a:noFill/>
          </a:ln>
        </p:spPr>
      </p:pic>
      <p:pic>
        <p:nvPicPr>
          <p:cNvPr id="369" name="Google Shape;369;p29"/>
          <p:cNvPicPr preferRelativeResize="0"/>
          <p:nvPr/>
        </p:nvPicPr>
        <p:blipFill>
          <a:blip r:embed="rId14">
            <a:alphaModFix/>
          </a:blip>
          <a:stretch>
            <a:fillRect/>
          </a:stretch>
        </p:blipFill>
        <p:spPr>
          <a:xfrm>
            <a:off x="8902807" y="6993238"/>
            <a:ext cx="2119457" cy="724543"/>
          </a:xfrm>
          <a:prstGeom prst="rect">
            <a:avLst/>
          </a:prstGeom>
          <a:noFill/>
          <a:ln>
            <a:noFill/>
          </a:ln>
        </p:spPr>
      </p:pic>
      <p:pic>
        <p:nvPicPr>
          <p:cNvPr id="370" name="Google Shape;370;p29"/>
          <p:cNvPicPr preferRelativeResize="0"/>
          <p:nvPr/>
        </p:nvPicPr>
        <p:blipFill>
          <a:blip r:embed="rId15">
            <a:alphaModFix/>
          </a:blip>
          <a:stretch>
            <a:fillRect/>
          </a:stretch>
        </p:blipFill>
        <p:spPr>
          <a:xfrm>
            <a:off x="12199050" y="6803225"/>
            <a:ext cx="2156289" cy="922375"/>
          </a:xfrm>
          <a:prstGeom prst="rect">
            <a:avLst/>
          </a:prstGeom>
          <a:noFill/>
          <a:ln>
            <a:noFill/>
          </a:ln>
        </p:spPr>
      </p:pic>
      <p:pic>
        <p:nvPicPr>
          <p:cNvPr id="371" name="Google Shape;371;p29"/>
          <p:cNvPicPr preferRelativeResize="0"/>
          <p:nvPr/>
        </p:nvPicPr>
        <p:blipFill>
          <a:blip r:embed="rId16">
            <a:alphaModFix/>
          </a:blip>
          <a:stretch>
            <a:fillRect/>
          </a:stretch>
        </p:blipFill>
        <p:spPr>
          <a:xfrm>
            <a:off x="15185525" y="6770031"/>
            <a:ext cx="1631175" cy="919057"/>
          </a:xfrm>
          <a:prstGeom prst="rect">
            <a:avLst/>
          </a:prstGeom>
          <a:noFill/>
          <a:ln>
            <a:noFill/>
          </a:ln>
        </p:spPr>
      </p:pic>
      <p:pic>
        <p:nvPicPr>
          <p:cNvPr id="372" name="Google Shape;372;p29"/>
          <p:cNvPicPr preferRelativeResize="0"/>
          <p:nvPr/>
        </p:nvPicPr>
        <p:blipFill>
          <a:blip r:embed="rId17">
            <a:alphaModFix/>
          </a:blip>
          <a:stretch>
            <a:fillRect/>
          </a:stretch>
        </p:blipFill>
        <p:spPr>
          <a:xfrm>
            <a:off x="10757676" y="8591337"/>
            <a:ext cx="731173" cy="824775"/>
          </a:xfrm>
          <a:prstGeom prst="rect">
            <a:avLst/>
          </a:prstGeom>
          <a:noFill/>
          <a:ln>
            <a:noFill/>
          </a:ln>
        </p:spPr>
      </p:pic>
      <p:pic>
        <p:nvPicPr>
          <p:cNvPr id="373" name="Google Shape;373;p29"/>
          <p:cNvPicPr preferRelativeResize="0"/>
          <p:nvPr/>
        </p:nvPicPr>
        <p:blipFill>
          <a:blip r:embed="rId18">
            <a:alphaModFix/>
          </a:blip>
          <a:stretch>
            <a:fillRect/>
          </a:stretch>
        </p:blipFill>
        <p:spPr>
          <a:xfrm>
            <a:off x="13324313" y="8624275"/>
            <a:ext cx="861950" cy="861950"/>
          </a:xfrm>
          <a:prstGeom prst="rect">
            <a:avLst/>
          </a:prstGeom>
          <a:noFill/>
          <a:ln>
            <a:noFill/>
          </a:ln>
        </p:spPr>
      </p:pic>
      <p:pic>
        <p:nvPicPr>
          <p:cNvPr id="374" name="Google Shape;374;p29"/>
          <p:cNvPicPr preferRelativeResize="0"/>
          <p:nvPr/>
        </p:nvPicPr>
        <p:blipFill>
          <a:blip r:embed="rId19">
            <a:alphaModFix/>
          </a:blip>
          <a:stretch>
            <a:fillRect/>
          </a:stretch>
        </p:blipFill>
        <p:spPr>
          <a:xfrm>
            <a:off x="16069874" y="8575096"/>
            <a:ext cx="822650" cy="8285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66" name="Shape 66"/>
        <p:cNvGrpSpPr/>
        <p:nvPr/>
      </p:nvGrpSpPr>
      <p:grpSpPr>
        <a:xfrm>
          <a:off x="0" y="0"/>
          <a:ext cx="0" cy="0"/>
          <a:chOff x="0" y="0"/>
          <a:chExt cx="0" cy="0"/>
        </a:xfrm>
      </p:grpSpPr>
      <p:grpSp>
        <p:nvGrpSpPr>
          <p:cNvPr id="67" name="Google Shape;67;p12"/>
          <p:cNvGrpSpPr/>
          <p:nvPr/>
        </p:nvGrpSpPr>
        <p:grpSpPr>
          <a:xfrm>
            <a:off x="-578647" y="3926250"/>
            <a:ext cx="17837947" cy="2307298"/>
            <a:chOff x="0" y="-47625"/>
            <a:chExt cx="1301907" cy="168398"/>
          </a:xfrm>
        </p:grpSpPr>
        <p:sp>
          <p:nvSpPr>
            <p:cNvPr id="68" name="Google Shape;68;p12"/>
            <p:cNvSpPr/>
            <p:nvPr/>
          </p:nvSpPr>
          <p:spPr>
            <a:xfrm>
              <a:off x="0" y="0"/>
              <a:ext cx="1301906" cy="120773"/>
            </a:xfrm>
            <a:custGeom>
              <a:rect b="b" l="l" r="r" t="t"/>
              <a:pathLst>
                <a:path extrusionOk="0" h="120773" w="1301906">
                  <a:moveTo>
                    <a:pt x="60387" y="0"/>
                  </a:moveTo>
                  <a:lnTo>
                    <a:pt x="1241520" y="0"/>
                  </a:lnTo>
                  <a:cubicBezTo>
                    <a:pt x="1257535" y="0"/>
                    <a:pt x="1272895" y="6362"/>
                    <a:pt x="1284220" y="17687"/>
                  </a:cubicBezTo>
                  <a:cubicBezTo>
                    <a:pt x="1295544" y="29012"/>
                    <a:pt x="1301906" y="44371"/>
                    <a:pt x="1301906" y="60387"/>
                  </a:cubicBezTo>
                  <a:lnTo>
                    <a:pt x="1301906" y="60387"/>
                  </a:lnTo>
                  <a:cubicBezTo>
                    <a:pt x="1301906" y="76402"/>
                    <a:pt x="1295544" y="91762"/>
                    <a:pt x="1284220" y="103087"/>
                  </a:cubicBezTo>
                  <a:cubicBezTo>
                    <a:pt x="1272895" y="114411"/>
                    <a:pt x="1257535" y="120773"/>
                    <a:pt x="1241520"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txBox="1"/>
            <p:nvPr/>
          </p:nvSpPr>
          <p:spPr>
            <a:xfrm>
              <a:off x="0" y="-47625"/>
              <a:ext cx="1301907"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12"/>
          <p:cNvGrpSpPr/>
          <p:nvPr/>
        </p:nvGrpSpPr>
        <p:grpSpPr>
          <a:xfrm>
            <a:off x="2601689" y="4090725"/>
            <a:ext cx="2007874" cy="2478241"/>
            <a:chOff x="0" y="-47625"/>
            <a:chExt cx="626478" cy="773237"/>
          </a:xfrm>
        </p:grpSpPr>
        <p:sp>
          <p:nvSpPr>
            <p:cNvPr id="71" name="Google Shape;71;p12"/>
            <p:cNvSpPr/>
            <p:nvPr/>
          </p:nvSpPr>
          <p:spPr>
            <a:xfrm>
              <a:off x="0" y="0"/>
              <a:ext cx="626478" cy="725612"/>
            </a:xfrm>
            <a:custGeom>
              <a:rect b="b" l="l" r="r" t="t"/>
              <a:pathLst>
                <a:path extrusionOk="0" h="725612" w="626478">
                  <a:moveTo>
                    <a:pt x="164771" y="0"/>
                  </a:moveTo>
                  <a:lnTo>
                    <a:pt x="461706" y="0"/>
                  </a:lnTo>
                  <a:cubicBezTo>
                    <a:pt x="552707" y="0"/>
                    <a:pt x="626478" y="73771"/>
                    <a:pt x="626478" y="164771"/>
                  </a:cubicBezTo>
                  <a:lnTo>
                    <a:pt x="626478" y="560840"/>
                  </a:lnTo>
                  <a:cubicBezTo>
                    <a:pt x="626478" y="604541"/>
                    <a:pt x="609118" y="646451"/>
                    <a:pt x="578217" y="677351"/>
                  </a:cubicBezTo>
                  <a:cubicBezTo>
                    <a:pt x="547316" y="708252"/>
                    <a:pt x="505406" y="725612"/>
                    <a:pt x="461706" y="725612"/>
                  </a:cubicBezTo>
                  <a:lnTo>
                    <a:pt x="164771" y="725612"/>
                  </a:lnTo>
                  <a:cubicBezTo>
                    <a:pt x="73771" y="725612"/>
                    <a:pt x="0" y="651841"/>
                    <a:pt x="0" y="560840"/>
                  </a:cubicBezTo>
                  <a:lnTo>
                    <a:pt x="0" y="164771"/>
                  </a:lnTo>
                  <a:cubicBezTo>
                    <a:pt x="0" y="73771"/>
                    <a:pt x="73771" y="0"/>
                    <a:pt x="164771"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txBox="1"/>
            <p:nvPr/>
          </p:nvSpPr>
          <p:spPr>
            <a:xfrm>
              <a:off x="0" y="-47625"/>
              <a:ext cx="626478" cy="7732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12"/>
          <p:cNvGrpSpPr/>
          <p:nvPr/>
        </p:nvGrpSpPr>
        <p:grpSpPr>
          <a:xfrm>
            <a:off x="7958362" y="4090725"/>
            <a:ext cx="2007874" cy="2478241"/>
            <a:chOff x="0" y="-47625"/>
            <a:chExt cx="626478" cy="773237"/>
          </a:xfrm>
        </p:grpSpPr>
        <p:sp>
          <p:nvSpPr>
            <p:cNvPr id="74" name="Google Shape;74;p12"/>
            <p:cNvSpPr/>
            <p:nvPr/>
          </p:nvSpPr>
          <p:spPr>
            <a:xfrm>
              <a:off x="0" y="0"/>
              <a:ext cx="626478" cy="725612"/>
            </a:xfrm>
            <a:custGeom>
              <a:rect b="b" l="l" r="r" t="t"/>
              <a:pathLst>
                <a:path extrusionOk="0" h="725612" w="626478">
                  <a:moveTo>
                    <a:pt x="164771" y="0"/>
                  </a:moveTo>
                  <a:lnTo>
                    <a:pt x="461706" y="0"/>
                  </a:lnTo>
                  <a:cubicBezTo>
                    <a:pt x="552707" y="0"/>
                    <a:pt x="626478" y="73771"/>
                    <a:pt x="626478" y="164771"/>
                  </a:cubicBezTo>
                  <a:lnTo>
                    <a:pt x="626478" y="560840"/>
                  </a:lnTo>
                  <a:cubicBezTo>
                    <a:pt x="626478" y="604541"/>
                    <a:pt x="609118" y="646451"/>
                    <a:pt x="578217" y="677351"/>
                  </a:cubicBezTo>
                  <a:cubicBezTo>
                    <a:pt x="547316" y="708252"/>
                    <a:pt x="505406" y="725612"/>
                    <a:pt x="461706" y="725612"/>
                  </a:cubicBezTo>
                  <a:lnTo>
                    <a:pt x="164771" y="725612"/>
                  </a:lnTo>
                  <a:cubicBezTo>
                    <a:pt x="73771" y="725612"/>
                    <a:pt x="0" y="651841"/>
                    <a:pt x="0" y="560840"/>
                  </a:cubicBezTo>
                  <a:lnTo>
                    <a:pt x="0" y="164771"/>
                  </a:lnTo>
                  <a:cubicBezTo>
                    <a:pt x="0" y="73771"/>
                    <a:pt x="73771" y="0"/>
                    <a:pt x="164771"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2"/>
            <p:cNvSpPr txBox="1"/>
            <p:nvPr/>
          </p:nvSpPr>
          <p:spPr>
            <a:xfrm>
              <a:off x="0" y="-47625"/>
              <a:ext cx="626478" cy="7732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12"/>
          <p:cNvGrpSpPr/>
          <p:nvPr/>
        </p:nvGrpSpPr>
        <p:grpSpPr>
          <a:xfrm>
            <a:off x="13191272" y="4090725"/>
            <a:ext cx="2007874" cy="2478241"/>
            <a:chOff x="0" y="-47625"/>
            <a:chExt cx="626478" cy="773237"/>
          </a:xfrm>
        </p:grpSpPr>
        <p:sp>
          <p:nvSpPr>
            <p:cNvPr id="77" name="Google Shape;77;p12"/>
            <p:cNvSpPr/>
            <p:nvPr/>
          </p:nvSpPr>
          <p:spPr>
            <a:xfrm>
              <a:off x="0" y="0"/>
              <a:ext cx="626478" cy="725612"/>
            </a:xfrm>
            <a:custGeom>
              <a:rect b="b" l="l" r="r" t="t"/>
              <a:pathLst>
                <a:path extrusionOk="0" h="725612" w="626478">
                  <a:moveTo>
                    <a:pt x="164771" y="0"/>
                  </a:moveTo>
                  <a:lnTo>
                    <a:pt x="461706" y="0"/>
                  </a:lnTo>
                  <a:cubicBezTo>
                    <a:pt x="552707" y="0"/>
                    <a:pt x="626478" y="73771"/>
                    <a:pt x="626478" y="164771"/>
                  </a:cubicBezTo>
                  <a:lnTo>
                    <a:pt x="626478" y="560840"/>
                  </a:lnTo>
                  <a:cubicBezTo>
                    <a:pt x="626478" y="604541"/>
                    <a:pt x="609118" y="646451"/>
                    <a:pt x="578217" y="677351"/>
                  </a:cubicBezTo>
                  <a:cubicBezTo>
                    <a:pt x="547316" y="708252"/>
                    <a:pt x="505406" y="725612"/>
                    <a:pt x="461706" y="725612"/>
                  </a:cubicBezTo>
                  <a:lnTo>
                    <a:pt x="164771" y="725612"/>
                  </a:lnTo>
                  <a:cubicBezTo>
                    <a:pt x="73771" y="725612"/>
                    <a:pt x="0" y="651841"/>
                    <a:pt x="0" y="560840"/>
                  </a:cubicBezTo>
                  <a:lnTo>
                    <a:pt x="0" y="164771"/>
                  </a:lnTo>
                  <a:cubicBezTo>
                    <a:pt x="0" y="73771"/>
                    <a:pt x="73771" y="0"/>
                    <a:pt x="164771"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nvSpPr>
          <p:spPr>
            <a:xfrm>
              <a:off x="0" y="-47625"/>
              <a:ext cx="626478" cy="7732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 name="Google Shape;79;p12"/>
          <p:cNvSpPr txBox="1"/>
          <p:nvPr/>
        </p:nvSpPr>
        <p:spPr>
          <a:xfrm>
            <a:off x="12538280" y="7608406"/>
            <a:ext cx="4446619"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ABOUT US</a:t>
            </a:r>
            <a:endParaRPr/>
          </a:p>
        </p:txBody>
      </p:sp>
      <p:sp>
        <p:nvSpPr>
          <p:cNvPr id="80" name="Google Shape;80;p12"/>
          <p:cNvSpPr txBox="1"/>
          <p:nvPr/>
        </p:nvSpPr>
        <p:spPr>
          <a:xfrm>
            <a:off x="12538280" y="8426341"/>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81" name="Google Shape;81;p12"/>
          <p:cNvSpPr txBox="1"/>
          <p:nvPr/>
        </p:nvSpPr>
        <p:spPr>
          <a:xfrm>
            <a:off x="7312096" y="7608406"/>
            <a:ext cx="4137546"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OUR PROJECTS</a:t>
            </a:r>
            <a:endParaRPr/>
          </a:p>
        </p:txBody>
      </p:sp>
      <p:sp>
        <p:nvSpPr>
          <p:cNvPr id="82" name="Google Shape;82;p12"/>
          <p:cNvSpPr txBox="1"/>
          <p:nvPr/>
        </p:nvSpPr>
        <p:spPr>
          <a:xfrm>
            <a:off x="7312096" y="8426341"/>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83" name="Google Shape;83;p12"/>
          <p:cNvSpPr txBox="1"/>
          <p:nvPr/>
        </p:nvSpPr>
        <p:spPr>
          <a:xfrm>
            <a:off x="1955243" y="7607191"/>
            <a:ext cx="429566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INTRODUCTION</a:t>
            </a:r>
            <a:endParaRPr/>
          </a:p>
        </p:txBody>
      </p:sp>
      <p:sp>
        <p:nvSpPr>
          <p:cNvPr id="84" name="Google Shape;84;p12"/>
          <p:cNvSpPr txBox="1"/>
          <p:nvPr/>
        </p:nvSpPr>
        <p:spPr>
          <a:xfrm>
            <a:off x="1955243" y="8426341"/>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Elaborate on what you want to discuss. </a:t>
            </a:r>
            <a:endParaRPr/>
          </a:p>
        </p:txBody>
      </p:sp>
      <p:sp>
        <p:nvSpPr>
          <p:cNvPr id="85" name="Google Shape;85;p12"/>
          <p:cNvSpPr txBox="1"/>
          <p:nvPr/>
        </p:nvSpPr>
        <p:spPr>
          <a:xfrm>
            <a:off x="1865395" y="1436668"/>
            <a:ext cx="11509580"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TABLE OF CONTENTS</a:t>
            </a:r>
            <a:endParaRPr/>
          </a:p>
        </p:txBody>
      </p:sp>
      <p:sp>
        <p:nvSpPr>
          <p:cNvPr id="86" name="Google Shape;86;p12"/>
          <p:cNvSpPr txBox="1"/>
          <p:nvPr/>
        </p:nvSpPr>
        <p:spPr>
          <a:xfrm>
            <a:off x="2975781" y="4734652"/>
            <a:ext cx="1410707" cy="13463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01</a:t>
            </a:r>
            <a:endParaRPr/>
          </a:p>
        </p:txBody>
      </p:sp>
      <p:sp>
        <p:nvSpPr>
          <p:cNvPr id="87" name="Google Shape;87;p12"/>
          <p:cNvSpPr txBox="1"/>
          <p:nvPr/>
        </p:nvSpPr>
        <p:spPr>
          <a:xfrm>
            <a:off x="8210135" y="4734652"/>
            <a:ext cx="1640468" cy="13463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02</a:t>
            </a:r>
            <a:endParaRPr/>
          </a:p>
        </p:txBody>
      </p:sp>
      <p:sp>
        <p:nvSpPr>
          <p:cNvPr id="88" name="Google Shape;88;p12"/>
          <p:cNvSpPr txBox="1"/>
          <p:nvPr/>
        </p:nvSpPr>
        <p:spPr>
          <a:xfrm>
            <a:off x="13451175" y="4734652"/>
            <a:ext cx="1640468" cy="13463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03</a:t>
            </a:r>
            <a:endParaRPr/>
          </a:p>
        </p:txBody>
      </p:sp>
      <p:pic>
        <p:nvPicPr>
          <p:cNvPr id="89" name="Google Shape;89;p12"/>
          <p:cNvPicPr preferRelativeResize="0"/>
          <p:nvPr/>
        </p:nvPicPr>
        <p:blipFill>
          <a:blip r:embed="rId3">
            <a:alphaModFix/>
          </a:blip>
          <a:stretch>
            <a:fillRect/>
          </a:stretch>
        </p:blipFill>
        <p:spPr>
          <a:xfrm>
            <a:off x="12538273" y="958202"/>
            <a:ext cx="7812473" cy="3348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378" name="Shape 378"/>
        <p:cNvGrpSpPr/>
        <p:nvPr/>
      </p:nvGrpSpPr>
      <p:grpSpPr>
        <a:xfrm>
          <a:off x="0" y="0"/>
          <a:ext cx="0" cy="0"/>
          <a:chOff x="0" y="0"/>
          <a:chExt cx="0" cy="0"/>
        </a:xfrm>
      </p:grpSpPr>
      <p:sp>
        <p:nvSpPr>
          <p:cNvPr id="379" name="Google Shape;379;p30"/>
          <p:cNvSpPr txBox="1"/>
          <p:nvPr/>
        </p:nvSpPr>
        <p:spPr>
          <a:xfrm>
            <a:off x="6920148" y="1092875"/>
            <a:ext cx="57999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CREDITS</a:t>
            </a:r>
            <a:endParaRPr/>
          </a:p>
        </p:txBody>
      </p:sp>
      <p:sp>
        <p:nvSpPr>
          <p:cNvPr id="380" name="Google Shape;380;p30"/>
          <p:cNvSpPr txBox="1"/>
          <p:nvPr/>
        </p:nvSpPr>
        <p:spPr>
          <a:xfrm>
            <a:off x="3143698" y="5102950"/>
            <a:ext cx="11810379" cy="11366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1E3B62"/>
                </a:solidFill>
                <a:latin typeface="Montserrat"/>
                <a:ea typeface="Montserrat"/>
                <a:cs typeface="Montserrat"/>
                <a:sym typeface="Montserrat"/>
              </a:rPr>
              <a:t>THIS PRESENTATION TEMPLATE IS FREE FOR EVERYONE TO USE THANKS TO THE FOLLOWING:</a:t>
            </a:r>
            <a:endParaRPr/>
          </a:p>
        </p:txBody>
      </p:sp>
      <p:sp>
        <p:nvSpPr>
          <p:cNvPr id="381" name="Google Shape;381;p30"/>
          <p:cNvSpPr txBox="1"/>
          <p:nvPr/>
        </p:nvSpPr>
        <p:spPr>
          <a:xfrm>
            <a:off x="2818025" y="7038399"/>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Pexels for the photos</a:t>
            </a:r>
            <a:endParaRPr/>
          </a:p>
        </p:txBody>
      </p:sp>
      <p:sp>
        <p:nvSpPr>
          <p:cNvPr id="382" name="Google Shape;382;p30"/>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1E3B62"/>
                </a:solidFill>
                <a:latin typeface="Montserrat"/>
                <a:ea typeface="Montserrat"/>
                <a:cs typeface="Montserrat"/>
                <a:sym typeface="Montserrat"/>
              </a:rPr>
              <a:t>HAPPY DESIGNING! </a:t>
            </a:r>
            <a:endParaRPr/>
          </a:p>
        </p:txBody>
      </p:sp>
      <p:pic>
        <p:nvPicPr>
          <p:cNvPr id="383" name="Google Shape;383;p30"/>
          <p:cNvPicPr preferRelativeResize="0"/>
          <p:nvPr/>
        </p:nvPicPr>
        <p:blipFill>
          <a:blip r:embed="rId3">
            <a:alphaModFix/>
          </a:blip>
          <a:stretch>
            <a:fillRect/>
          </a:stretch>
        </p:blipFill>
        <p:spPr>
          <a:xfrm>
            <a:off x="6244050" y="2988664"/>
            <a:ext cx="5799901" cy="14499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93" name="Shape 93"/>
        <p:cNvGrpSpPr/>
        <p:nvPr/>
      </p:nvGrpSpPr>
      <p:grpSpPr>
        <a:xfrm>
          <a:off x="0" y="0"/>
          <a:ext cx="0" cy="0"/>
          <a:chOff x="0" y="0"/>
          <a:chExt cx="0" cy="0"/>
        </a:xfrm>
      </p:grpSpPr>
      <p:sp>
        <p:nvSpPr>
          <p:cNvPr id="94" name="Google Shape;94;p13"/>
          <p:cNvSpPr txBox="1"/>
          <p:nvPr/>
        </p:nvSpPr>
        <p:spPr>
          <a:xfrm>
            <a:off x="8821348" y="2566075"/>
            <a:ext cx="90654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INTRODUCTION</a:t>
            </a:r>
            <a:endParaRPr/>
          </a:p>
        </p:txBody>
      </p:sp>
      <p:sp>
        <p:nvSpPr>
          <p:cNvPr id="95" name="Google Shape;95;p13"/>
          <p:cNvSpPr txBox="1"/>
          <p:nvPr/>
        </p:nvSpPr>
        <p:spPr>
          <a:xfrm>
            <a:off x="8821350" y="4274125"/>
            <a:ext cx="85953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Welcome to a world of endless possibilities where creativity knows no bounds. In this space, imagination reigns supreme, and every idea has the potential to blossom into something extraordinary. Whether you are a seasoned creator or just beginning your journey into the realms of imagination, this is a place where your unique voice is celebrated and your vision is encouraged to flourish.</a:t>
            </a:r>
            <a:endParaRPr/>
          </a:p>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Join us as we embark on a journey of exploration and discovery, where inspiration awaits around every corner. Let your mind roam free, unshackled by limitations, and watch as your ideas take flight, soaring to new heights of brilliance. Here, the only limit is your own imagination, so dare to dream big and let your creativity shine.</a:t>
            </a:r>
            <a:endParaRPr/>
          </a:p>
        </p:txBody>
      </p:sp>
      <p:grpSp>
        <p:nvGrpSpPr>
          <p:cNvPr id="96" name="Google Shape;96;p13"/>
          <p:cNvGrpSpPr/>
          <p:nvPr/>
        </p:nvGrpSpPr>
        <p:grpSpPr>
          <a:xfrm>
            <a:off x="14994208" y="71651"/>
            <a:ext cx="12651418" cy="2307298"/>
            <a:chOff x="0" y="-47625"/>
            <a:chExt cx="923367" cy="168398"/>
          </a:xfrm>
        </p:grpSpPr>
        <p:sp>
          <p:nvSpPr>
            <p:cNvPr id="97" name="Google Shape;97;p13"/>
            <p:cNvSpPr/>
            <p:nvPr/>
          </p:nvSpPr>
          <p:spPr>
            <a:xfrm>
              <a:off x="0" y="0"/>
              <a:ext cx="923367" cy="120773"/>
            </a:xfrm>
            <a:custGeom>
              <a:rect b="b" l="l" r="r" t="t"/>
              <a:pathLst>
                <a:path extrusionOk="0" h="120773" w="923367">
                  <a:moveTo>
                    <a:pt x="60387" y="0"/>
                  </a:moveTo>
                  <a:lnTo>
                    <a:pt x="862980" y="0"/>
                  </a:lnTo>
                  <a:cubicBezTo>
                    <a:pt x="878995" y="0"/>
                    <a:pt x="894355" y="6362"/>
                    <a:pt x="905680" y="17687"/>
                  </a:cubicBezTo>
                  <a:cubicBezTo>
                    <a:pt x="917004" y="29012"/>
                    <a:pt x="923367" y="44371"/>
                    <a:pt x="923367" y="60387"/>
                  </a:cubicBezTo>
                  <a:lnTo>
                    <a:pt x="923367" y="60387"/>
                  </a:lnTo>
                  <a:cubicBezTo>
                    <a:pt x="923367" y="76402"/>
                    <a:pt x="917004" y="91762"/>
                    <a:pt x="905680" y="103087"/>
                  </a:cubicBezTo>
                  <a:cubicBezTo>
                    <a:pt x="894355" y="114411"/>
                    <a:pt x="878995" y="120773"/>
                    <a:pt x="862980"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47625"/>
              <a:ext cx="923367"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16066228" y="880053"/>
            <a:ext cx="1870986" cy="13463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01.</a:t>
            </a:r>
            <a:endParaRPr/>
          </a:p>
        </p:txBody>
      </p:sp>
      <p:pic>
        <p:nvPicPr>
          <p:cNvPr id="100" name="Google Shape;100;p13"/>
          <p:cNvPicPr preferRelativeResize="0"/>
          <p:nvPr/>
        </p:nvPicPr>
        <p:blipFill>
          <a:blip r:embed="rId3">
            <a:alphaModFix/>
          </a:blip>
          <a:stretch>
            <a:fillRect/>
          </a:stretch>
        </p:blipFill>
        <p:spPr>
          <a:xfrm>
            <a:off x="-10283547" y="425250"/>
            <a:ext cx="18840376" cy="9861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04" name="Shape 104"/>
        <p:cNvGrpSpPr/>
        <p:nvPr/>
      </p:nvGrpSpPr>
      <p:grpSpPr>
        <a:xfrm>
          <a:off x="0" y="0"/>
          <a:ext cx="0" cy="0"/>
          <a:chOff x="0" y="0"/>
          <a:chExt cx="0" cy="0"/>
        </a:xfrm>
      </p:grpSpPr>
      <p:pic>
        <p:nvPicPr>
          <p:cNvPr id="105" name="Google Shape;105;p14"/>
          <p:cNvPicPr preferRelativeResize="0"/>
          <p:nvPr/>
        </p:nvPicPr>
        <p:blipFill>
          <a:blip r:embed="rId3">
            <a:alphaModFix/>
          </a:blip>
          <a:stretch>
            <a:fillRect/>
          </a:stretch>
        </p:blipFill>
        <p:spPr>
          <a:xfrm>
            <a:off x="-2030850" y="4802675"/>
            <a:ext cx="9223049" cy="3949275"/>
          </a:xfrm>
          <a:prstGeom prst="rect">
            <a:avLst/>
          </a:prstGeom>
          <a:noFill/>
          <a:ln>
            <a:noFill/>
          </a:ln>
        </p:spPr>
      </p:pic>
      <p:grpSp>
        <p:nvGrpSpPr>
          <p:cNvPr id="106" name="Google Shape;106;p14"/>
          <p:cNvGrpSpPr/>
          <p:nvPr/>
        </p:nvGrpSpPr>
        <p:grpSpPr>
          <a:xfrm>
            <a:off x="222666" y="-110705"/>
            <a:ext cx="17577235" cy="2587310"/>
            <a:chOff x="0" y="-47625"/>
            <a:chExt cx="1282878" cy="188835"/>
          </a:xfrm>
        </p:grpSpPr>
        <p:sp>
          <p:nvSpPr>
            <p:cNvPr id="107" name="Google Shape;107;p14"/>
            <p:cNvSpPr/>
            <p:nvPr/>
          </p:nvSpPr>
          <p:spPr>
            <a:xfrm>
              <a:off x="0" y="0"/>
              <a:ext cx="1282878" cy="141210"/>
            </a:xfrm>
            <a:custGeom>
              <a:rect b="b" l="l" r="r" t="t"/>
              <a:pathLst>
                <a:path extrusionOk="0" h="141210" w="1282878">
                  <a:moveTo>
                    <a:pt x="70605" y="0"/>
                  </a:moveTo>
                  <a:lnTo>
                    <a:pt x="1212273" y="0"/>
                  </a:lnTo>
                  <a:cubicBezTo>
                    <a:pt x="1230999" y="0"/>
                    <a:pt x="1248958" y="7439"/>
                    <a:pt x="1262199" y="20680"/>
                  </a:cubicBezTo>
                  <a:cubicBezTo>
                    <a:pt x="1275440" y="33921"/>
                    <a:pt x="1282878" y="51879"/>
                    <a:pt x="1282878" y="70605"/>
                  </a:cubicBezTo>
                  <a:lnTo>
                    <a:pt x="1282878" y="70605"/>
                  </a:lnTo>
                  <a:cubicBezTo>
                    <a:pt x="1282878" y="109599"/>
                    <a:pt x="1251267" y="141210"/>
                    <a:pt x="1212273" y="141210"/>
                  </a:cubicBezTo>
                  <a:lnTo>
                    <a:pt x="70605" y="141210"/>
                  </a:lnTo>
                  <a:cubicBezTo>
                    <a:pt x="31611" y="141210"/>
                    <a:pt x="0" y="109599"/>
                    <a:pt x="0" y="70605"/>
                  </a:cubicBezTo>
                  <a:lnTo>
                    <a:pt x="0" y="70605"/>
                  </a:lnTo>
                  <a:cubicBezTo>
                    <a:pt x="0" y="31611"/>
                    <a:pt x="31611" y="0"/>
                    <a:pt x="70605"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0" y="-47625"/>
              <a:ext cx="1282878" cy="1888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4"/>
          <p:cNvSpPr txBox="1"/>
          <p:nvPr/>
        </p:nvSpPr>
        <p:spPr>
          <a:xfrm>
            <a:off x="984009" y="899615"/>
            <a:ext cx="16319982"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WELCOME TO PRESENTATION</a:t>
            </a:r>
            <a:endParaRPr/>
          </a:p>
        </p:txBody>
      </p:sp>
      <p:sp>
        <p:nvSpPr>
          <p:cNvPr id="110" name="Google Shape;110;p14"/>
          <p:cNvSpPr txBox="1"/>
          <p:nvPr/>
        </p:nvSpPr>
        <p:spPr>
          <a:xfrm>
            <a:off x="1529227" y="2975582"/>
            <a:ext cx="1357224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I'm Rain, and I'll be sharing with you my beautiful ideas. Follow me at @reallygreatsite to learn more. </a:t>
            </a:r>
            <a:endParaRPr/>
          </a:p>
        </p:txBody>
      </p:sp>
      <p:pic>
        <p:nvPicPr>
          <p:cNvPr id="111" name="Google Shape;111;p14"/>
          <p:cNvPicPr preferRelativeResize="0"/>
          <p:nvPr/>
        </p:nvPicPr>
        <p:blipFill>
          <a:blip r:embed="rId4">
            <a:alphaModFix/>
          </a:blip>
          <a:stretch>
            <a:fillRect/>
          </a:stretch>
        </p:blipFill>
        <p:spPr>
          <a:xfrm>
            <a:off x="3181275" y="4047400"/>
            <a:ext cx="12243025" cy="5696874"/>
          </a:xfrm>
          <a:prstGeom prst="rect">
            <a:avLst/>
          </a:prstGeom>
          <a:noFill/>
          <a:ln>
            <a:noFill/>
          </a:ln>
        </p:spPr>
      </p:pic>
      <p:pic>
        <p:nvPicPr>
          <p:cNvPr id="112" name="Google Shape;112;p14"/>
          <p:cNvPicPr preferRelativeResize="0"/>
          <p:nvPr/>
        </p:nvPicPr>
        <p:blipFill>
          <a:blip r:embed="rId5">
            <a:alphaModFix/>
          </a:blip>
          <a:stretch>
            <a:fillRect/>
          </a:stretch>
        </p:blipFill>
        <p:spPr>
          <a:xfrm>
            <a:off x="13268450" y="2975575"/>
            <a:ext cx="7869600" cy="3363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16" name="Shape 116"/>
        <p:cNvGrpSpPr/>
        <p:nvPr/>
      </p:nvGrpSpPr>
      <p:grpSpPr>
        <a:xfrm>
          <a:off x="0" y="0"/>
          <a:ext cx="0" cy="0"/>
          <a:chOff x="0" y="0"/>
          <a:chExt cx="0" cy="0"/>
        </a:xfrm>
      </p:grpSpPr>
      <p:sp>
        <p:nvSpPr>
          <p:cNvPr id="117" name="Google Shape;117;p15"/>
          <p:cNvSpPr txBox="1"/>
          <p:nvPr/>
        </p:nvSpPr>
        <p:spPr>
          <a:xfrm>
            <a:off x="11342491" y="1300804"/>
            <a:ext cx="5916809"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OUR COMPANY</a:t>
            </a:r>
            <a:endParaRPr/>
          </a:p>
        </p:txBody>
      </p:sp>
      <p:sp>
        <p:nvSpPr>
          <p:cNvPr id="118" name="Google Shape;118;p15"/>
          <p:cNvSpPr txBox="1"/>
          <p:nvPr/>
        </p:nvSpPr>
        <p:spPr>
          <a:xfrm>
            <a:off x="11342491" y="7214349"/>
            <a:ext cx="4584125"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WHAT WE DO? </a:t>
            </a:r>
            <a:endParaRPr/>
          </a:p>
        </p:txBody>
      </p:sp>
      <p:sp>
        <p:nvSpPr>
          <p:cNvPr id="119" name="Google Shape;119;p15"/>
          <p:cNvSpPr txBox="1"/>
          <p:nvPr/>
        </p:nvSpPr>
        <p:spPr>
          <a:xfrm>
            <a:off x="11342491" y="4634554"/>
            <a:ext cx="4584125"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1E3B62"/>
                </a:solidFill>
                <a:latin typeface="Montserrat"/>
                <a:ea typeface="Montserrat"/>
                <a:cs typeface="Montserrat"/>
                <a:sym typeface="Montserrat"/>
              </a:rPr>
              <a:t>WHO WE ARE?</a:t>
            </a:r>
            <a:endParaRPr/>
          </a:p>
        </p:txBody>
      </p:sp>
      <p:sp>
        <p:nvSpPr>
          <p:cNvPr id="120" name="Google Shape;120;p15"/>
          <p:cNvSpPr txBox="1"/>
          <p:nvPr/>
        </p:nvSpPr>
        <p:spPr>
          <a:xfrm>
            <a:off x="11342491" y="5485708"/>
            <a:ext cx="45841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Briefly elaborate on what you want to discuss. </a:t>
            </a:r>
            <a:endParaRPr/>
          </a:p>
        </p:txBody>
      </p:sp>
      <p:sp>
        <p:nvSpPr>
          <p:cNvPr id="121" name="Google Shape;121;p15"/>
          <p:cNvSpPr txBox="1"/>
          <p:nvPr/>
        </p:nvSpPr>
        <p:spPr>
          <a:xfrm>
            <a:off x="11342491" y="8065503"/>
            <a:ext cx="45841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Briefly elaborate on what you want to discuss. </a:t>
            </a:r>
            <a:endParaRPr/>
          </a:p>
        </p:txBody>
      </p:sp>
      <p:pic>
        <p:nvPicPr>
          <p:cNvPr id="122" name="Google Shape;122;p15"/>
          <p:cNvPicPr preferRelativeResize="0"/>
          <p:nvPr/>
        </p:nvPicPr>
        <p:blipFill>
          <a:blip r:embed="rId3">
            <a:alphaModFix/>
          </a:blip>
          <a:stretch>
            <a:fillRect/>
          </a:stretch>
        </p:blipFill>
        <p:spPr>
          <a:xfrm>
            <a:off x="-5418423" y="0"/>
            <a:ext cx="16760924" cy="109829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a:off x="13807720" y="1755838"/>
            <a:ext cx="5664375" cy="2419569"/>
          </a:xfrm>
          <a:prstGeom prst="rect">
            <a:avLst/>
          </a:prstGeom>
          <a:noFill/>
          <a:ln>
            <a:noFill/>
          </a:ln>
        </p:spPr>
      </p:pic>
      <p:pic>
        <p:nvPicPr>
          <p:cNvPr id="128" name="Google Shape;128;p16"/>
          <p:cNvPicPr preferRelativeResize="0"/>
          <p:nvPr/>
        </p:nvPicPr>
        <p:blipFill>
          <a:blip r:embed="rId4">
            <a:alphaModFix/>
          </a:blip>
          <a:stretch>
            <a:fillRect/>
          </a:stretch>
        </p:blipFill>
        <p:spPr>
          <a:xfrm>
            <a:off x="9236764" y="5880425"/>
            <a:ext cx="2165610" cy="1219200"/>
          </a:xfrm>
          <a:prstGeom prst="rect">
            <a:avLst/>
          </a:prstGeom>
          <a:noFill/>
          <a:ln>
            <a:noFill/>
          </a:ln>
        </p:spPr>
      </p:pic>
      <p:pic>
        <p:nvPicPr>
          <p:cNvPr id="129" name="Google Shape;129;p16"/>
          <p:cNvPicPr preferRelativeResize="0"/>
          <p:nvPr/>
        </p:nvPicPr>
        <p:blipFill>
          <a:blip r:embed="rId5">
            <a:alphaModFix/>
          </a:blip>
          <a:stretch>
            <a:fillRect/>
          </a:stretch>
        </p:blipFill>
        <p:spPr>
          <a:xfrm>
            <a:off x="691200" y="3734525"/>
            <a:ext cx="2599195" cy="1475225"/>
          </a:xfrm>
          <a:prstGeom prst="rect">
            <a:avLst/>
          </a:prstGeom>
          <a:noFill/>
          <a:ln>
            <a:noFill/>
          </a:ln>
        </p:spPr>
      </p:pic>
      <p:grpSp>
        <p:nvGrpSpPr>
          <p:cNvPr id="130" name="Google Shape;130;p16"/>
          <p:cNvGrpSpPr/>
          <p:nvPr/>
        </p:nvGrpSpPr>
        <p:grpSpPr>
          <a:xfrm>
            <a:off x="2442790" y="2292383"/>
            <a:ext cx="5664418" cy="7509845"/>
            <a:chOff x="0" y="-47625"/>
            <a:chExt cx="1767357" cy="2343149"/>
          </a:xfrm>
        </p:grpSpPr>
        <p:sp>
          <p:nvSpPr>
            <p:cNvPr id="131" name="Google Shape;131;p16"/>
            <p:cNvSpPr/>
            <p:nvPr/>
          </p:nvSpPr>
          <p:spPr>
            <a:xfrm>
              <a:off x="0" y="0"/>
              <a:ext cx="1767357" cy="2295524"/>
            </a:xfrm>
            <a:custGeom>
              <a:rect b="b" l="l" r="r" t="t"/>
              <a:pathLst>
                <a:path extrusionOk="0" h="2295524" w="1767357">
                  <a:moveTo>
                    <a:pt x="58771" y="0"/>
                  </a:moveTo>
                  <a:lnTo>
                    <a:pt x="1708586" y="0"/>
                  </a:lnTo>
                  <a:cubicBezTo>
                    <a:pt x="1724173" y="0"/>
                    <a:pt x="1739122" y="6192"/>
                    <a:pt x="1750144" y="17214"/>
                  </a:cubicBezTo>
                  <a:cubicBezTo>
                    <a:pt x="1761165" y="28235"/>
                    <a:pt x="1767357" y="43184"/>
                    <a:pt x="1767357" y="58771"/>
                  </a:cubicBezTo>
                  <a:lnTo>
                    <a:pt x="1767357" y="2236754"/>
                  </a:lnTo>
                  <a:cubicBezTo>
                    <a:pt x="1767357" y="2252341"/>
                    <a:pt x="1761165" y="2267289"/>
                    <a:pt x="1750144" y="2278311"/>
                  </a:cubicBezTo>
                  <a:cubicBezTo>
                    <a:pt x="1739122" y="2289333"/>
                    <a:pt x="1724173" y="2295524"/>
                    <a:pt x="1708586" y="2295524"/>
                  </a:cubicBezTo>
                  <a:lnTo>
                    <a:pt x="58771" y="2295524"/>
                  </a:lnTo>
                  <a:cubicBezTo>
                    <a:pt x="43184" y="2295524"/>
                    <a:pt x="28235" y="2289333"/>
                    <a:pt x="17214" y="2278311"/>
                  </a:cubicBezTo>
                  <a:cubicBezTo>
                    <a:pt x="6192" y="2267289"/>
                    <a:pt x="0" y="2252341"/>
                    <a:pt x="0" y="2236754"/>
                  </a:cubicBezTo>
                  <a:lnTo>
                    <a:pt x="0" y="58771"/>
                  </a:lnTo>
                  <a:cubicBezTo>
                    <a:pt x="0" y="43184"/>
                    <a:pt x="6192" y="28235"/>
                    <a:pt x="17214" y="17214"/>
                  </a:cubicBezTo>
                  <a:cubicBezTo>
                    <a:pt x="28235" y="6192"/>
                    <a:pt x="43184" y="0"/>
                    <a:pt x="58771"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txBox="1"/>
            <p:nvPr/>
          </p:nvSpPr>
          <p:spPr>
            <a:xfrm>
              <a:off x="0" y="-47625"/>
              <a:ext cx="1767357" cy="2343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6"/>
          <p:cNvGrpSpPr/>
          <p:nvPr/>
        </p:nvGrpSpPr>
        <p:grpSpPr>
          <a:xfrm>
            <a:off x="10522515" y="2292383"/>
            <a:ext cx="5664418" cy="7509845"/>
            <a:chOff x="0" y="-47625"/>
            <a:chExt cx="1767357" cy="2343149"/>
          </a:xfrm>
        </p:grpSpPr>
        <p:sp>
          <p:nvSpPr>
            <p:cNvPr id="134" name="Google Shape;134;p16"/>
            <p:cNvSpPr/>
            <p:nvPr/>
          </p:nvSpPr>
          <p:spPr>
            <a:xfrm>
              <a:off x="0" y="0"/>
              <a:ext cx="1767357" cy="2295524"/>
            </a:xfrm>
            <a:custGeom>
              <a:rect b="b" l="l" r="r" t="t"/>
              <a:pathLst>
                <a:path extrusionOk="0" h="2295524" w="1767357">
                  <a:moveTo>
                    <a:pt x="58771" y="0"/>
                  </a:moveTo>
                  <a:lnTo>
                    <a:pt x="1708586" y="0"/>
                  </a:lnTo>
                  <a:cubicBezTo>
                    <a:pt x="1724173" y="0"/>
                    <a:pt x="1739122" y="6192"/>
                    <a:pt x="1750144" y="17214"/>
                  </a:cubicBezTo>
                  <a:cubicBezTo>
                    <a:pt x="1761165" y="28235"/>
                    <a:pt x="1767357" y="43184"/>
                    <a:pt x="1767357" y="58771"/>
                  </a:cubicBezTo>
                  <a:lnTo>
                    <a:pt x="1767357" y="2236754"/>
                  </a:lnTo>
                  <a:cubicBezTo>
                    <a:pt x="1767357" y="2252341"/>
                    <a:pt x="1761165" y="2267289"/>
                    <a:pt x="1750144" y="2278311"/>
                  </a:cubicBezTo>
                  <a:cubicBezTo>
                    <a:pt x="1739122" y="2289333"/>
                    <a:pt x="1724173" y="2295524"/>
                    <a:pt x="1708586" y="2295524"/>
                  </a:cubicBezTo>
                  <a:lnTo>
                    <a:pt x="58771" y="2295524"/>
                  </a:lnTo>
                  <a:cubicBezTo>
                    <a:pt x="43184" y="2295524"/>
                    <a:pt x="28235" y="2289333"/>
                    <a:pt x="17214" y="2278311"/>
                  </a:cubicBezTo>
                  <a:cubicBezTo>
                    <a:pt x="6192" y="2267289"/>
                    <a:pt x="0" y="2252341"/>
                    <a:pt x="0" y="2236754"/>
                  </a:cubicBezTo>
                  <a:lnTo>
                    <a:pt x="0" y="58771"/>
                  </a:lnTo>
                  <a:cubicBezTo>
                    <a:pt x="0" y="43184"/>
                    <a:pt x="6192" y="28235"/>
                    <a:pt x="17214" y="17214"/>
                  </a:cubicBezTo>
                  <a:cubicBezTo>
                    <a:pt x="28235" y="6192"/>
                    <a:pt x="43184" y="0"/>
                    <a:pt x="58771"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0" y="-47625"/>
              <a:ext cx="1767357" cy="2343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6"/>
          <p:cNvSpPr txBox="1"/>
          <p:nvPr/>
        </p:nvSpPr>
        <p:spPr>
          <a:xfrm>
            <a:off x="11402372" y="829488"/>
            <a:ext cx="3904704"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VISION</a:t>
            </a:r>
            <a:endParaRPr/>
          </a:p>
        </p:txBody>
      </p:sp>
      <p:sp>
        <p:nvSpPr>
          <p:cNvPr id="137" name="Google Shape;137;p16"/>
          <p:cNvSpPr txBox="1"/>
          <p:nvPr/>
        </p:nvSpPr>
        <p:spPr>
          <a:xfrm>
            <a:off x="2877436" y="829488"/>
            <a:ext cx="4817985"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MISSION</a:t>
            </a:r>
            <a:endParaRPr/>
          </a:p>
        </p:txBody>
      </p:sp>
      <p:sp>
        <p:nvSpPr>
          <p:cNvPr id="138" name="Google Shape;138;p16"/>
          <p:cNvSpPr txBox="1"/>
          <p:nvPr/>
        </p:nvSpPr>
        <p:spPr>
          <a:xfrm>
            <a:off x="11003739" y="5758599"/>
            <a:ext cx="4701900" cy="334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Vision is the driving force behind every great endeavor. It is the beacon that guides us through the darkest of times and propels us towards our goals. A clear vision not only shapes our present actions but also paves the way for a brighter future. </a:t>
            </a:r>
            <a:endParaRPr/>
          </a:p>
        </p:txBody>
      </p:sp>
      <p:sp>
        <p:nvSpPr>
          <p:cNvPr id="139" name="Google Shape;139;p16"/>
          <p:cNvSpPr txBox="1"/>
          <p:nvPr/>
        </p:nvSpPr>
        <p:spPr>
          <a:xfrm>
            <a:off x="2924015" y="5880414"/>
            <a:ext cx="4701900" cy="334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Mission: To boldly explore new horizons, embrace challenges with courage, and inspire others with our unwavering determination. Our mission is not just a statement, but a guiding light that propels us forward towards a future filled with endless possibilities. </a:t>
            </a:r>
            <a:endParaRPr/>
          </a:p>
        </p:txBody>
      </p:sp>
      <p:pic>
        <p:nvPicPr>
          <p:cNvPr id="140" name="Google Shape;140;p16"/>
          <p:cNvPicPr preferRelativeResize="0"/>
          <p:nvPr/>
        </p:nvPicPr>
        <p:blipFill>
          <a:blip r:embed="rId6">
            <a:alphaModFix/>
          </a:blip>
          <a:stretch>
            <a:fillRect/>
          </a:stretch>
        </p:blipFill>
        <p:spPr>
          <a:xfrm>
            <a:off x="4082469" y="3175525"/>
            <a:ext cx="2110546" cy="2133425"/>
          </a:xfrm>
          <a:prstGeom prst="rect">
            <a:avLst/>
          </a:prstGeom>
          <a:noFill/>
          <a:ln>
            <a:noFill/>
          </a:ln>
        </p:spPr>
      </p:pic>
      <p:pic>
        <p:nvPicPr>
          <p:cNvPr id="141" name="Google Shape;141;p16"/>
          <p:cNvPicPr preferRelativeResize="0"/>
          <p:nvPr/>
        </p:nvPicPr>
        <p:blipFill>
          <a:blip r:embed="rId7">
            <a:alphaModFix/>
          </a:blip>
          <a:stretch>
            <a:fillRect/>
          </a:stretch>
        </p:blipFill>
        <p:spPr>
          <a:xfrm>
            <a:off x="12575594" y="3099200"/>
            <a:ext cx="2110546" cy="2110546"/>
          </a:xfrm>
          <a:prstGeom prst="rect">
            <a:avLst/>
          </a:prstGeom>
          <a:noFill/>
          <a:ln>
            <a:noFill/>
          </a:ln>
        </p:spPr>
      </p:pic>
      <p:pic>
        <p:nvPicPr>
          <p:cNvPr id="142" name="Google Shape;142;p16"/>
          <p:cNvPicPr preferRelativeResize="0"/>
          <p:nvPr/>
        </p:nvPicPr>
        <p:blipFill>
          <a:blip r:embed="rId8">
            <a:alphaModFix/>
          </a:blip>
          <a:stretch>
            <a:fillRect/>
          </a:stretch>
        </p:blipFill>
        <p:spPr>
          <a:xfrm>
            <a:off x="-1805879" y="6768425"/>
            <a:ext cx="3402151" cy="19190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46" name="Shape 146"/>
        <p:cNvGrpSpPr/>
        <p:nvPr/>
      </p:nvGrpSpPr>
      <p:grpSpPr>
        <a:xfrm>
          <a:off x="0" y="0"/>
          <a:ext cx="0" cy="0"/>
          <a:chOff x="0" y="0"/>
          <a:chExt cx="0" cy="0"/>
        </a:xfrm>
      </p:grpSpPr>
      <p:sp>
        <p:nvSpPr>
          <p:cNvPr id="147" name="Google Shape;147;p17"/>
          <p:cNvSpPr txBox="1"/>
          <p:nvPr/>
        </p:nvSpPr>
        <p:spPr>
          <a:xfrm>
            <a:off x="9821927" y="2378949"/>
            <a:ext cx="8115300" cy="2709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OUR PROJECTS</a:t>
            </a:r>
            <a:endParaRPr/>
          </a:p>
        </p:txBody>
      </p:sp>
      <p:grpSp>
        <p:nvGrpSpPr>
          <p:cNvPr id="148" name="Google Shape;148;p17"/>
          <p:cNvGrpSpPr/>
          <p:nvPr/>
        </p:nvGrpSpPr>
        <p:grpSpPr>
          <a:xfrm>
            <a:off x="14994208" y="71651"/>
            <a:ext cx="12651418" cy="2307298"/>
            <a:chOff x="0" y="-47625"/>
            <a:chExt cx="923367" cy="168398"/>
          </a:xfrm>
        </p:grpSpPr>
        <p:sp>
          <p:nvSpPr>
            <p:cNvPr id="149" name="Google Shape;149;p17"/>
            <p:cNvSpPr/>
            <p:nvPr/>
          </p:nvSpPr>
          <p:spPr>
            <a:xfrm>
              <a:off x="0" y="0"/>
              <a:ext cx="923367" cy="120773"/>
            </a:xfrm>
            <a:custGeom>
              <a:rect b="b" l="l" r="r" t="t"/>
              <a:pathLst>
                <a:path extrusionOk="0" h="120773" w="923367">
                  <a:moveTo>
                    <a:pt x="60387" y="0"/>
                  </a:moveTo>
                  <a:lnTo>
                    <a:pt x="862980" y="0"/>
                  </a:lnTo>
                  <a:cubicBezTo>
                    <a:pt x="878995" y="0"/>
                    <a:pt x="894355" y="6362"/>
                    <a:pt x="905680" y="17687"/>
                  </a:cubicBezTo>
                  <a:cubicBezTo>
                    <a:pt x="917004" y="29012"/>
                    <a:pt x="923367" y="44371"/>
                    <a:pt x="923367" y="60387"/>
                  </a:cubicBezTo>
                  <a:lnTo>
                    <a:pt x="923367" y="60387"/>
                  </a:lnTo>
                  <a:cubicBezTo>
                    <a:pt x="923367" y="76402"/>
                    <a:pt x="917004" y="91762"/>
                    <a:pt x="905680" y="103087"/>
                  </a:cubicBezTo>
                  <a:cubicBezTo>
                    <a:pt x="894355" y="114411"/>
                    <a:pt x="878995" y="120773"/>
                    <a:pt x="862980"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txBox="1"/>
            <p:nvPr/>
          </p:nvSpPr>
          <p:spPr>
            <a:xfrm>
              <a:off x="0" y="-47625"/>
              <a:ext cx="923367"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7"/>
          <p:cNvSpPr txBox="1"/>
          <p:nvPr/>
        </p:nvSpPr>
        <p:spPr>
          <a:xfrm>
            <a:off x="16066228" y="880053"/>
            <a:ext cx="1870986"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999" u="none" cap="none" strike="noStrike">
                <a:solidFill>
                  <a:srgbClr val="FFFFFF"/>
                </a:solidFill>
                <a:latin typeface="Montserrat"/>
                <a:ea typeface="Montserrat"/>
                <a:cs typeface="Montserrat"/>
                <a:sym typeface="Montserrat"/>
              </a:rPr>
              <a:t>02.</a:t>
            </a:r>
            <a:endParaRPr/>
          </a:p>
        </p:txBody>
      </p:sp>
      <p:sp>
        <p:nvSpPr>
          <p:cNvPr id="152" name="Google Shape;152;p17"/>
          <p:cNvSpPr txBox="1"/>
          <p:nvPr/>
        </p:nvSpPr>
        <p:spPr>
          <a:xfrm>
            <a:off x="9928002" y="5372100"/>
            <a:ext cx="75105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E3B62"/>
                </a:solidFill>
                <a:latin typeface="Roboto"/>
                <a:ea typeface="Roboto"/>
                <a:cs typeface="Roboto"/>
                <a:sym typeface="Roboto"/>
              </a:rPr>
              <a:t>Our projects are the heart of our work, each one a unique opportunity to bring creativity, innovation, and passion to life. From conceptualization to execution, we pour our energy and expertise into every project we undertake. Our team collaborates closely, drawing on diverse perspectives and skills to ensure that our projects not only meet but exceed expectations. With a commitment to excellence and a drive for continuous improvement, we take pride in delivering projects that make a positive impact and inspire others. </a:t>
            </a:r>
            <a:endParaRPr/>
          </a:p>
        </p:txBody>
      </p:sp>
      <p:pic>
        <p:nvPicPr>
          <p:cNvPr id="153" name="Google Shape;153;p17"/>
          <p:cNvPicPr preferRelativeResize="0"/>
          <p:nvPr/>
        </p:nvPicPr>
        <p:blipFill>
          <a:blip r:embed="rId3">
            <a:alphaModFix/>
          </a:blip>
          <a:stretch>
            <a:fillRect/>
          </a:stretch>
        </p:blipFill>
        <p:spPr>
          <a:xfrm>
            <a:off x="229625" y="288900"/>
            <a:ext cx="9166975" cy="10152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57" name="Shape 157"/>
        <p:cNvGrpSpPr/>
        <p:nvPr/>
      </p:nvGrpSpPr>
      <p:grpSpPr>
        <a:xfrm>
          <a:off x="0" y="0"/>
          <a:ext cx="0" cy="0"/>
          <a:chOff x="0" y="0"/>
          <a:chExt cx="0" cy="0"/>
        </a:xfrm>
      </p:grpSpPr>
      <p:grpSp>
        <p:nvGrpSpPr>
          <p:cNvPr id="158" name="Google Shape;158;p18"/>
          <p:cNvGrpSpPr/>
          <p:nvPr/>
        </p:nvGrpSpPr>
        <p:grpSpPr>
          <a:xfrm>
            <a:off x="-1490778" y="2644991"/>
            <a:ext cx="19553752" cy="3018724"/>
            <a:chOff x="0" y="-47625"/>
            <a:chExt cx="1427135" cy="220322"/>
          </a:xfrm>
        </p:grpSpPr>
        <p:sp>
          <p:nvSpPr>
            <p:cNvPr id="159" name="Google Shape;159;p18"/>
            <p:cNvSpPr/>
            <p:nvPr/>
          </p:nvSpPr>
          <p:spPr>
            <a:xfrm>
              <a:off x="0" y="0"/>
              <a:ext cx="1427135" cy="172697"/>
            </a:xfrm>
            <a:custGeom>
              <a:rect b="b" l="l" r="r" t="t"/>
              <a:pathLst>
                <a:path extrusionOk="0" h="172697" w="1427135">
                  <a:moveTo>
                    <a:pt x="72455" y="0"/>
                  </a:moveTo>
                  <a:lnTo>
                    <a:pt x="1354680" y="0"/>
                  </a:lnTo>
                  <a:cubicBezTo>
                    <a:pt x="1394696" y="0"/>
                    <a:pt x="1427135" y="32439"/>
                    <a:pt x="1427135" y="72455"/>
                  </a:cubicBezTo>
                  <a:lnTo>
                    <a:pt x="1427135" y="100242"/>
                  </a:lnTo>
                  <a:cubicBezTo>
                    <a:pt x="1427135" y="140258"/>
                    <a:pt x="1394696" y="172697"/>
                    <a:pt x="1354680" y="172697"/>
                  </a:cubicBezTo>
                  <a:lnTo>
                    <a:pt x="72455" y="172697"/>
                  </a:lnTo>
                  <a:cubicBezTo>
                    <a:pt x="32439" y="172697"/>
                    <a:pt x="0" y="140258"/>
                    <a:pt x="0" y="100242"/>
                  </a:cubicBezTo>
                  <a:lnTo>
                    <a:pt x="0" y="72455"/>
                  </a:lnTo>
                  <a:cubicBezTo>
                    <a:pt x="0" y="32439"/>
                    <a:pt x="32439" y="0"/>
                    <a:pt x="72455"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txBox="1"/>
            <p:nvPr/>
          </p:nvSpPr>
          <p:spPr>
            <a:xfrm>
              <a:off x="0" y="-47625"/>
              <a:ext cx="1427135" cy="2203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8"/>
          <p:cNvGrpSpPr/>
          <p:nvPr/>
        </p:nvGrpSpPr>
        <p:grpSpPr>
          <a:xfrm>
            <a:off x="-1490778" y="6541931"/>
            <a:ext cx="19553752" cy="3018724"/>
            <a:chOff x="0" y="-47625"/>
            <a:chExt cx="1427135" cy="220322"/>
          </a:xfrm>
        </p:grpSpPr>
        <p:sp>
          <p:nvSpPr>
            <p:cNvPr id="162" name="Google Shape;162;p18"/>
            <p:cNvSpPr/>
            <p:nvPr/>
          </p:nvSpPr>
          <p:spPr>
            <a:xfrm>
              <a:off x="0" y="0"/>
              <a:ext cx="1427135" cy="172697"/>
            </a:xfrm>
            <a:custGeom>
              <a:rect b="b" l="l" r="r" t="t"/>
              <a:pathLst>
                <a:path extrusionOk="0" h="172697" w="1427135">
                  <a:moveTo>
                    <a:pt x="72455" y="0"/>
                  </a:moveTo>
                  <a:lnTo>
                    <a:pt x="1354680" y="0"/>
                  </a:lnTo>
                  <a:cubicBezTo>
                    <a:pt x="1394696" y="0"/>
                    <a:pt x="1427135" y="32439"/>
                    <a:pt x="1427135" y="72455"/>
                  </a:cubicBezTo>
                  <a:lnTo>
                    <a:pt x="1427135" y="100242"/>
                  </a:lnTo>
                  <a:cubicBezTo>
                    <a:pt x="1427135" y="140258"/>
                    <a:pt x="1394696" y="172697"/>
                    <a:pt x="1354680" y="172697"/>
                  </a:cubicBezTo>
                  <a:lnTo>
                    <a:pt x="72455" y="172697"/>
                  </a:lnTo>
                  <a:cubicBezTo>
                    <a:pt x="32439" y="172697"/>
                    <a:pt x="0" y="140258"/>
                    <a:pt x="0" y="100242"/>
                  </a:cubicBezTo>
                  <a:lnTo>
                    <a:pt x="0" y="72455"/>
                  </a:lnTo>
                  <a:cubicBezTo>
                    <a:pt x="0" y="32439"/>
                    <a:pt x="32439" y="0"/>
                    <a:pt x="72455"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txBox="1"/>
            <p:nvPr/>
          </p:nvSpPr>
          <p:spPr>
            <a:xfrm>
              <a:off x="0" y="-47625"/>
              <a:ext cx="1427135" cy="2203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8"/>
          <p:cNvGrpSpPr/>
          <p:nvPr/>
        </p:nvGrpSpPr>
        <p:grpSpPr>
          <a:xfrm>
            <a:off x="1081336" y="2665259"/>
            <a:ext cx="2007874" cy="3478079"/>
            <a:chOff x="0" y="-47625"/>
            <a:chExt cx="626478" cy="1085197"/>
          </a:xfrm>
        </p:grpSpPr>
        <p:sp>
          <p:nvSpPr>
            <p:cNvPr id="165" name="Google Shape;165;p18"/>
            <p:cNvSpPr/>
            <p:nvPr/>
          </p:nvSpPr>
          <p:spPr>
            <a:xfrm>
              <a:off x="0" y="0"/>
              <a:ext cx="626478" cy="1037572"/>
            </a:xfrm>
            <a:custGeom>
              <a:rect b="b" l="l" r="r" t="t"/>
              <a:pathLst>
                <a:path extrusionOk="0" h="1037572" w="626478">
                  <a:moveTo>
                    <a:pt x="165799" y="0"/>
                  </a:moveTo>
                  <a:lnTo>
                    <a:pt x="460679" y="0"/>
                  </a:lnTo>
                  <a:cubicBezTo>
                    <a:pt x="552247" y="0"/>
                    <a:pt x="626478" y="74231"/>
                    <a:pt x="626478" y="165799"/>
                  </a:cubicBezTo>
                  <a:lnTo>
                    <a:pt x="626478" y="871773"/>
                  </a:lnTo>
                  <a:cubicBezTo>
                    <a:pt x="626478" y="963341"/>
                    <a:pt x="552247" y="1037572"/>
                    <a:pt x="460679" y="1037572"/>
                  </a:cubicBezTo>
                  <a:lnTo>
                    <a:pt x="165799" y="1037572"/>
                  </a:lnTo>
                  <a:cubicBezTo>
                    <a:pt x="74231" y="1037572"/>
                    <a:pt x="0" y="963341"/>
                    <a:pt x="0" y="871773"/>
                  </a:cubicBezTo>
                  <a:lnTo>
                    <a:pt x="0" y="165799"/>
                  </a:lnTo>
                  <a:cubicBezTo>
                    <a:pt x="0" y="74231"/>
                    <a:pt x="74231" y="0"/>
                    <a:pt x="165799"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txBox="1"/>
            <p:nvPr/>
          </p:nvSpPr>
          <p:spPr>
            <a:xfrm>
              <a:off x="0" y="-47625"/>
              <a:ext cx="626478"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8"/>
          <p:cNvGrpSpPr/>
          <p:nvPr/>
        </p:nvGrpSpPr>
        <p:grpSpPr>
          <a:xfrm>
            <a:off x="1081336" y="6562199"/>
            <a:ext cx="2007874" cy="3478079"/>
            <a:chOff x="0" y="-47625"/>
            <a:chExt cx="626478" cy="1085197"/>
          </a:xfrm>
        </p:grpSpPr>
        <p:sp>
          <p:nvSpPr>
            <p:cNvPr id="168" name="Google Shape;168;p18"/>
            <p:cNvSpPr/>
            <p:nvPr/>
          </p:nvSpPr>
          <p:spPr>
            <a:xfrm>
              <a:off x="0" y="0"/>
              <a:ext cx="626478" cy="1037572"/>
            </a:xfrm>
            <a:custGeom>
              <a:rect b="b" l="l" r="r" t="t"/>
              <a:pathLst>
                <a:path extrusionOk="0" h="1037572" w="626478">
                  <a:moveTo>
                    <a:pt x="165799" y="0"/>
                  </a:moveTo>
                  <a:lnTo>
                    <a:pt x="460679" y="0"/>
                  </a:lnTo>
                  <a:cubicBezTo>
                    <a:pt x="552247" y="0"/>
                    <a:pt x="626478" y="74231"/>
                    <a:pt x="626478" y="165799"/>
                  </a:cubicBezTo>
                  <a:lnTo>
                    <a:pt x="626478" y="871773"/>
                  </a:lnTo>
                  <a:cubicBezTo>
                    <a:pt x="626478" y="963341"/>
                    <a:pt x="552247" y="1037572"/>
                    <a:pt x="460679" y="1037572"/>
                  </a:cubicBezTo>
                  <a:lnTo>
                    <a:pt x="165799" y="1037572"/>
                  </a:lnTo>
                  <a:cubicBezTo>
                    <a:pt x="74231" y="1037572"/>
                    <a:pt x="0" y="963341"/>
                    <a:pt x="0" y="871773"/>
                  </a:cubicBezTo>
                  <a:lnTo>
                    <a:pt x="0" y="165799"/>
                  </a:lnTo>
                  <a:cubicBezTo>
                    <a:pt x="0" y="74231"/>
                    <a:pt x="74231" y="0"/>
                    <a:pt x="165799"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txBox="1"/>
            <p:nvPr/>
          </p:nvSpPr>
          <p:spPr>
            <a:xfrm>
              <a:off x="0" y="-47625"/>
              <a:ext cx="626478"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8"/>
          <p:cNvGrpSpPr/>
          <p:nvPr/>
        </p:nvGrpSpPr>
        <p:grpSpPr>
          <a:xfrm>
            <a:off x="9650912" y="2665259"/>
            <a:ext cx="2007874" cy="3478079"/>
            <a:chOff x="0" y="-47625"/>
            <a:chExt cx="626478" cy="1085197"/>
          </a:xfrm>
        </p:grpSpPr>
        <p:sp>
          <p:nvSpPr>
            <p:cNvPr id="171" name="Google Shape;171;p18"/>
            <p:cNvSpPr/>
            <p:nvPr/>
          </p:nvSpPr>
          <p:spPr>
            <a:xfrm>
              <a:off x="0" y="0"/>
              <a:ext cx="626478" cy="1037572"/>
            </a:xfrm>
            <a:custGeom>
              <a:rect b="b" l="l" r="r" t="t"/>
              <a:pathLst>
                <a:path extrusionOk="0" h="1037572" w="626478">
                  <a:moveTo>
                    <a:pt x="165799" y="0"/>
                  </a:moveTo>
                  <a:lnTo>
                    <a:pt x="460679" y="0"/>
                  </a:lnTo>
                  <a:cubicBezTo>
                    <a:pt x="552247" y="0"/>
                    <a:pt x="626478" y="74231"/>
                    <a:pt x="626478" y="165799"/>
                  </a:cubicBezTo>
                  <a:lnTo>
                    <a:pt x="626478" y="871773"/>
                  </a:lnTo>
                  <a:cubicBezTo>
                    <a:pt x="626478" y="963341"/>
                    <a:pt x="552247" y="1037572"/>
                    <a:pt x="460679" y="1037572"/>
                  </a:cubicBezTo>
                  <a:lnTo>
                    <a:pt x="165799" y="1037572"/>
                  </a:lnTo>
                  <a:cubicBezTo>
                    <a:pt x="74231" y="1037572"/>
                    <a:pt x="0" y="963341"/>
                    <a:pt x="0" y="871773"/>
                  </a:cubicBezTo>
                  <a:lnTo>
                    <a:pt x="0" y="165799"/>
                  </a:lnTo>
                  <a:cubicBezTo>
                    <a:pt x="0" y="74231"/>
                    <a:pt x="74231" y="0"/>
                    <a:pt x="165799"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txBox="1"/>
            <p:nvPr/>
          </p:nvSpPr>
          <p:spPr>
            <a:xfrm>
              <a:off x="0" y="-47625"/>
              <a:ext cx="626478"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8"/>
          <p:cNvGrpSpPr/>
          <p:nvPr/>
        </p:nvGrpSpPr>
        <p:grpSpPr>
          <a:xfrm>
            <a:off x="9650912" y="6562199"/>
            <a:ext cx="2007874" cy="3478079"/>
            <a:chOff x="0" y="-47625"/>
            <a:chExt cx="626478" cy="1085197"/>
          </a:xfrm>
        </p:grpSpPr>
        <p:sp>
          <p:nvSpPr>
            <p:cNvPr id="174" name="Google Shape;174;p18"/>
            <p:cNvSpPr/>
            <p:nvPr/>
          </p:nvSpPr>
          <p:spPr>
            <a:xfrm>
              <a:off x="0" y="0"/>
              <a:ext cx="626478" cy="1037572"/>
            </a:xfrm>
            <a:custGeom>
              <a:rect b="b" l="l" r="r" t="t"/>
              <a:pathLst>
                <a:path extrusionOk="0" h="1037572" w="626478">
                  <a:moveTo>
                    <a:pt x="165799" y="0"/>
                  </a:moveTo>
                  <a:lnTo>
                    <a:pt x="460679" y="0"/>
                  </a:lnTo>
                  <a:cubicBezTo>
                    <a:pt x="552247" y="0"/>
                    <a:pt x="626478" y="74231"/>
                    <a:pt x="626478" y="165799"/>
                  </a:cubicBezTo>
                  <a:lnTo>
                    <a:pt x="626478" y="871773"/>
                  </a:lnTo>
                  <a:cubicBezTo>
                    <a:pt x="626478" y="963341"/>
                    <a:pt x="552247" y="1037572"/>
                    <a:pt x="460679" y="1037572"/>
                  </a:cubicBezTo>
                  <a:lnTo>
                    <a:pt x="165799" y="1037572"/>
                  </a:lnTo>
                  <a:cubicBezTo>
                    <a:pt x="74231" y="1037572"/>
                    <a:pt x="0" y="963341"/>
                    <a:pt x="0" y="871773"/>
                  </a:cubicBezTo>
                  <a:lnTo>
                    <a:pt x="0" y="165799"/>
                  </a:lnTo>
                  <a:cubicBezTo>
                    <a:pt x="0" y="74231"/>
                    <a:pt x="74231" y="0"/>
                    <a:pt x="165799" y="0"/>
                  </a:cubicBezTo>
                  <a:close/>
                </a:path>
              </a:pathLst>
            </a:custGeom>
            <a:solidFill>
              <a:srgbClr val="70ABF1"/>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txBox="1"/>
            <p:nvPr/>
          </p:nvSpPr>
          <p:spPr>
            <a:xfrm>
              <a:off x="0" y="-47625"/>
              <a:ext cx="626478" cy="1085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8"/>
          <p:cNvSpPr/>
          <p:nvPr/>
        </p:nvSpPr>
        <p:spPr>
          <a:xfrm>
            <a:off x="1478439" y="7754492"/>
            <a:ext cx="1189392" cy="1182904"/>
          </a:xfrm>
          <a:custGeom>
            <a:rect b="b" l="l" r="r" t="t"/>
            <a:pathLst>
              <a:path extrusionOk="0" h="1182904" w="1189392">
                <a:moveTo>
                  <a:pt x="0" y="0"/>
                </a:moveTo>
                <a:lnTo>
                  <a:pt x="1189392" y="0"/>
                </a:lnTo>
                <a:lnTo>
                  <a:pt x="1189392" y="1182904"/>
                </a:lnTo>
                <a:lnTo>
                  <a:pt x="0" y="1182904"/>
                </a:lnTo>
                <a:lnTo>
                  <a:pt x="0" y="0"/>
                </a:lnTo>
                <a:close/>
              </a:path>
            </a:pathLst>
          </a:custGeom>
          <a:blipFill rotWithShape="1">
            <a:blip r:embed="rId3">
              <a:alphaModFix/>
            </a:blip>
            <a:stretch>
              <a:fillRect b="0" l="0" r="0" t="0"/>
            </a:stretch>
          </a:blipFill>
          <a:ln>
            <a:noFill/>
          </a:ln>
        </p:spPr>
      </p:sp>
      <p:sp>
        <p:nvSpPr>
          <p:cNvPr id="177" name="Google Shape;177;p18"/>
          <p:cNvSpPr/>
          <p:nvPr/>
        </p:nvSpPr>
        <p:spPr>
          <a:xfrm>
            <a:off x="9974369" y="7754492"/>
            <a:ext cx="1360961" cy="1308997"/>
          </a:xfrm>
          <a:custGeom>
            <a:rect b="b" l="l" r="r" t="t"/>
            <a:pathLst>
              <a:path extrusionOk="0" h="1308997" w="1360961">
                <a:moveTo>
                  <a:pt x="0" y="0"/>
                </a:moveTo>
                <a:lnTo>
                  <a:pt x="1360961" y="0"/>
                </a:lnTo>
                <a:lnTo>
                  <a:pt x="1360961" y="1308997"/>
                </a:lnTo>
                <a:lnTo>
                  <a:pt x="0" y="1308997"/>
                </a:lnTo>
                <a:lnTo>
                  <a:pt x="0" y="0"/>
                </a:lnTo>
                <a:close/>
              </a:path>
            </a:pathLst>
          </a:custGeom>
          <a:blipFill rotWithShape="1">
            <a:blip r:embed="rId4">
              <a:alphaModFix/>
            </a:blip>
            <a:stretch>
              <a:fillRect b="0" l="0" r="0" t="0"/>
            </a:stretch>
          </a:blipFill>
          <a:ln>
            <a:noFill/>
          </a:ln>
        </p:spPr>
      </p:sp>
      <p:sp>
        <p:nvSpPr>
          <p:cNvPr id="178" name="Google Shape;178;p18"/>
          <p:cNvSpPr/>
          <p:nvPr/>
        </p:nvSpPr>
        <p:spPr>
          <a:xfrm>
            <a:off x="9974369" y="3719822"/>
            <a:ext cx="1360961" cy="1289201"/>
          </a:xfrm>
          <a:custGeom>
            <a:rect b="b" l="l" r="r" t="t"/>
            <a:pathLst>
              <a:path extrusionOk="0" h="1289201" w="1360961">
                <a:moveTo>
                  <a:pt x="0" y="0"/>
                </a:moveTo>
                <a:lnTo>
                  <a:pt x="1360961" y="0"/>
                </a:lnTo>
                <a:lnTo>
                  <a:pt x="1360961" y="1289202"/>
                </a:lnTo>
                <a:lnTo>
                  <a:pt x="0" y="1289202"/>
                </a:lnTo>
                <a:lnTo>
                  <a:pt x="0" y="0"/>
                </a:lnTo>
                <a:close/>
              </a:path>
            </a:pathLst>
          </a:custGeom>
          <a:blipFill rotWithShape="1">
            <a:blip r:embed="rId5">
              <a:alphaModFix/>
            </a:blip>
            <a:stretch>
              <a:fillRect b="0" l="0" r="0" t="0"/>
            </a:stretch>
          </a:blipFill>
          <a:ln>
            <a:noFill/>
          </a:ln>
        </p:spPr>
      </p:sp>
      <p:sp>
        <p:nvSpPr>
          <p:cNvPr id="179" name="Google Shape;179;p18"/>
          <p:cNvSpPr txBox="1"/>
          <p:nvPr/>
        </p:nvSpPr>
        <p:spPr>
          <a:xfrm>
            <a:off x="1028700" y="876300"/>
            <a:ext cx="10578030"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1E3B62"/>
                </a:solidFill>
                <a:latin typeface="Montserrat"/>
                <a:ea typeface="Montserrat"/>
                <a:cs typeface="Montserrat"/>
                <a:sym typeface="Montserrat"/>
              </a:rPr>
              <a:t>WHAT WE OFFER</a:t>
            </a:r>
            <a:endParaRPr/>
          </a:p>
        </p:txBody>
      </p:sp>
      <p:sp>
        <p:nvSpPr>
          <p:cNvPr id="180" name="Google Shape;180;p18"/>
          <p:cNvSpPr txBox="1"/>
          <p:nvPr/>
        </p:nvSpPr>
        <p:spPr>
          <a:xfrm>
            <a:off x="3477861" y="3653147"/>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SERVICE ONE</a:t>
            </a:r>
            <a:endParaRPr/>
          </a:p>
        </p:txBody>
      </p:sp>
      <p:sp>
        <p:nvSpPr>
          <p:cNvPr id="181" name="Google Shape;181;p18"/>
          <p:cNvSpPr txBox="1"/>
          <p:nvPr/>
        </p:nvSpPr>
        <p:spPr>
          <a:xfrm>
            <a:off x="12283128" y="3653147"/>
            <a:ext cx="4032753"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SERVICE TWO</a:t>
            </a:r>
            <a:endParaRPr/>
          </a:p>
        </p:txBody>
      </p:sp>
      <p:sp>
        <p:nvSpPr>
          <p:cNvPr id="182" name="Google Shape;182;p18"/>
          <p:cNvSpPr txBox="1"/>
          <p:nvPr/>
        </p:nvSpPr>
        <p:spPr>
          <a:xfrm>
            <a:off x="3477861" y="7550087"/>
            <a:ext cx="3870752"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SERVICE THREE</a:t>
            </a:r>
            <a:endParaRPr/>
          </a:p>
        </p:txBody>
      </p:sp>
      <p:sp>
        <p:nvSpPr>
          <p:cNvPr id="183" name="Google Shape;183;p18"/>
          <p:cNvSpPr txBox="1"/>
          <p:nvPr/>
        </p:nvSpPr>
        <p:spPr>
          <a:xfrm>
            <a:off x="12364128" y="7518473"/>
            <a:ext cx="4032753"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FFFFFF"/>
                </a:solidFill>
                <a:latin typeface="Montserrat"/>
                <a:ea typeface="Montserrat"/>
                <a:cs typeface="Montserrat"/>
                <a:sym typeface="Montserrat"/>
              </a:rPr>
              <a:t>SERVICE FOUR</a:t>
            </a:r>
            <a:endParaRPr/>
          </a:p>
        </p:txBody>
      </p:sp>
      <p:sp>
        <p:nvSpPr>
          <p:cNvPr id="184" name="Google Shape;184;p18"/>
          <p:cNvSpPr txBox="1"/>
          <p:nvPr/>
        </p:nvSpPr>
        <p:spPr>
          <a:xfrm>
            <a:off x="3477861" y="4391854"/>
            <a:ext cx="3870752"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E3B62"/>
                </a:solidFill>
                <a:latin typeface="Roboto"/>
                <a:ea typeface="Roboto"/>
                <a:cs typeface="Roboto"/>
                <a:sym typeface="Roboto"/>
              </a:rPr>
              <a:t>Elaborate on what you want to discuss. </a:t>
            </a:r>
            <a:endParaRPr/>
          </a:p>
        </p:txBody>
      </p:sp>
      <p:sp>
        <p:nvSpPr>
          <p:cNvPr id="185" name="Google Shape;185;p18"/>
          <p:cNvSpPr txBox="1"/>
          <p:nvPr/>
        </p:nvSpPr>
        <p:spPr>
          <a:xfrm>
            <a:off x="12364128" y="4273999"/>
            <a:ext cx="3870752"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E3B62"/>
                </a:solidFill>
                <a:latin typeface="Roboto"/>
                <a:ea typeface="Roboto"/>
                <a:cs typeface="Roboto"/>
                <a:sym typeface="Roboto"/>
              </a:rPr>
              <a:t>Elaborate on what you want to discuss. </a:t>
            </a:r>
            <a:endParaRPr/>
          </a:p>
        </p:txBody>
      </p:sp>
      <p:sp>
        <p:nvSpPr>
          <p:cNvPr id="186" name="Google Shape;186;p18"/>
          <p:cNvSpPr txBox="1"/>
          <p:nvPr/>
        </p:nvSpPr>
        <p:spPr>
          <a:xfrm>
            <a:off x="3477861" y="8288794"/>
            <a:ext cx="3980117"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E3B62"/>
                </a:solidFill>
                <a:latin typeface="Roboto"/>
                <a:ea typeface="Roboto"/>
                <a:cs typeface="Roboto"/>
                <a:sym typeface="Roboto"/>
              </a:rPr>
              <a:t>Elaborate on what you want to discuss. </a:t>
            </a:r>
            <a:endParaRPr/>
          </a:p>
        </p:txBody>
      </p:sp>
      <p:sp>
        <p:nvSpPr>
          <p:cNvPr id="187" name="Google Shape;187;p18"/>
          <p:cNvSpPr txBox="1"/>
          <p:nvPr/>
        </p:nvSpPr>
        <p:spPr>
          <a:xfrm>
            <a:off x="12364128" y="8257180"/>
            <a:ext cx="3980117"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E3B62"/>
                </a:solidFill>
                <a:latin typeface="Roboto"/>
                <a:ea typeface="Roboto"/>
                <a:cs typeface="Roboto"/>
                <a:sym typeface="Roboto"/>
              </a:rPr>
              <a:t>Elaborate on what you want to discuss. </a:t>
            </a:r>
            <a:endParaRPr/>
          </a:p>
        </p:txBody>
      </p:sp>
      <p:pic>
        <p:nvPicPr>
          <p:cNvPr id="188" name="Google Shape;188;p18"/>
          <p:cNvPicPr preferRelativeResize="0"/>
          <p:nvPr/>
        </p:nvPicPr>
        <p:blipFill>
          <a:blip r:embed="rId6">
            <a:alphaModFix/>
          </a:blip>
          <a:stretch>
            <a:fillRect/>
          </a:stretch>
        </p:blipFill>
        <p:spPr>
          <a:xfrm>
            <a:off x="11978100" y="543988"/>
            <a:ext cx="7540776" cy="2033050"/>
          </a:xfrm>
          <a:prstGeom prst="rect">
            <a:avLst/>
          </a:prstGeom>
          <a:noFill/>
          <a:ln>
            <a:noFill/>
          </a:ln>
        </p:spPr>
      </p:pic>
      <p:pic>
        <p:nvPicPr>
          <p:cNvPr id="189" name="Google Shape;189;p18"/>
          <p:cNvPicPr preferRelativeResize="0"/>
          <p:nvPr/>
        </p:nvPicPr>
        <p:blipFill>
          <a:blip r:embed="rId7">
            <a:alphaModFix/>
          </a:blip>
          <a:stretch>
            <a:fillRect/>
          </a:stretch>
        </p:blipFill>
        <p:spPr>
          <a:xfrm>
            <a:off x="1404797" y="3623778"/>
            <a:ext cx="1360950" cy="15390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4F8"/>
        </a:solidFill>
      </p:bgPr>
    </p:bg>
    <p:spTree>
      <p:nvGrpSpPr>
        <p:cNvPr id="193" name="Shape 193"/>
        <p:cNvGrpSpPr/>
        <p:nvPr/>
      </p:nvGrpSpPr>
      <p:grpSpPr>
        <a:xfrm>
          <a:off x="0" y="0"/>
          <a:ext cx="0" cy="0"/>
          <a:chOff x="0" y="0"/>
          <a:chExt cx="0" cy="0"/>
        </a:xfrm>
      </p:grpSpPr>
      <p:grpSp>
        <p:nvGrpSpPr>
          <p:cNvPr id="194" name="Google Shape;194;p19"/>
          <p:cNvGrpSpPr/>
          <p:nvPr/>
        </p:nvGrpSpPr>
        <p:grpSpPr>
          <a:xfrm>
            <a:off x="-7890273" y="158385"/>
            <a:ext cx="19546977" cy="2307298"/>
            <a:chOff x="0" y="-47625"/>
            <a:chExt cx="1426640" cy="168398"/>
          </a:xfrm>
        </p:grpSpPr>
        <p:sp>
          <p:nvSpPr>
            <p:cNvPr id="195" name="Google Shape;195;p19"/>
            <p:cNvSpPr/>
            <p:nvPr/>
          </p:nvSpPr>
          <p:spPr>
            <a:xfrm>
              <a:off x="0" y="0"/>
              <a:ext cx="1426640" cy="120773"/>
            </a:xfrm>
            <a:custGeom>
              <a:rect b="b" l="l" r="r" t="t"/>
              <a:pathLst>
                <a:path extrusionOk="0" h="120773" w="1426640">
                  <a:moveTo>
                    <a:pt x="60387" y="0"/>
                  </a:moveTo>
                  <a:lnTo>
                    <a:pt x="1366254" y="0"/>
                  </a:lnTo>
                  <a:cubicBezTo>
                    <a:pt x="1382269" y="0"/>
                    <a:pt x="1397629" y="6362"/>
                    <a:pt x="1408954" y="17687"/>
                  </a:cubicBezTo>
                  <a:cubicBezTo>
                    <a:pt x="1420278" y="29012"/>
                    <a:pt x="1426640" y="44371"/>
                    <a:pt x="1426640" y="60387"/>
                  </a:cubicBezTo>
                  <a:lnTo>
                    <a:pt x="1426640" y="60387"/>
                  </a:lnTo>
                  <a:cubicBezTo>
                    <a:pt x="1426640" y="76402"/>
                    <a:pt x="1420278" y="91762"/>
                    <a:pt x="1408954" y="103087"/>
                  </a:cubicBezTo>
                  <a:cubicBezTo>
                    <a:pt x="1397629" y="114411"/>
                    <a:pt x="1382269" y="120773"/>
                    <a:pt x="1366254"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70A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txBox="1"/>
            <p:nvPr/>
          </p:nvSpPr>
          <p:spPr>
            <a:xfrm>
              <a:off x="0" y="-47625"/>
              <a:ext cx="1426640"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9"/>
          <p:cNvGrpSpPr/>
          <p:nvPr/>
        </p:nvGrpSpPr>
        <p:grpSpPr>
          <a:xfrm>
            <a:off x="-6871850" y="158785"/>
            <a:ext cx="18531957" cy="2307298"/>
            <a:chOff x="0" y="-47625"/>
            <a:chExt cx="1352559" cy="168398"/>
          </a:xfrm>
        </p:grpSpPr>
        <p:sp>
          <p:nvSpPr>
            <p:cNvPr id="198" name="Google Shape;198;p19"/>
            <p:cNvSpPr/>
            <p:nvPr/>
          </p:nvSpPr>
          <p:spPr>
            <a:xfrm>
              <a:off x="0" y="0"/>
              <a:ext cx="1352559" cy="120773"/>
            </a:xfrm>
            <a:custGeom>
              <a:rect b="b" l="l" r="r" t="t"/>
              <a:pathLst>
                <a:path extrusionOk="0" h="120773" w="1352559">
                  <a:moveTo>
                    <a:pt x="60387" y="0"/>
                  </a:moveTo>
                  <a:lnTo>
                    <a:pt x="1292172" y="0"/>
                  </a:lnTo>
                  <a:cubicBezTo>
                    <a:pt x="1308188" y="0"/>
                    <a:pt x="1323547" y="6362"/>
                    <a:pt x="1334872" y="17687"/>
                  </a:cubicBezTo>
                  <a:cubicBezTo>
                    <a:pt x="1346197" y="29012"/>
                    <a:pt x="1352559" y="44371"/>
                    <a:pt x="1352559" y="60387"/>
                  </a:cubicBezTo>
                  <a:lnTo>
                    <a:pt x="1352559" y="60387"/>
                  </a:lnTo>
                  <a:cubicBezTo>
                    <a:pt x="1352559" y="76402"/>
                    <a:pt x="1346197" y="91762"/>
                    <a:pt x="1334872" y="103087"/>
                  </a:cubicBezTo>
                  <a:cubicBezTo>
                    <a:pt x="1323547" y="114411"/>
                    <a:pt x="1308188" y="120773"/>
                    <a:pt x="1292172" y="120773"/>
                  </a:cubicBezTo>
                  <a:lnTo>
                    <a:pt x="60387" y="120773"/>
                  </a:lnTo>
                  <a:cubicBezTo>
                    <a:pt x="44371" y="120773"/>
                    <a:pt x="29012" y="114411"/>
                    <a:pt x="17687" y="103087"/>
                  </a:cubicBezTo>
                  <a:cubicBezTo>
                    <a:pt x="6362" y="91762"/>
                    <a:pt x="0" y="76402"/>
                    <a:pt x="0" y="60387"/>
                  </a:cubicBezTo>
                  <a:lnTo>
                    <a:pt x="0" y="60387"/>
                  </a:lnTo>
                  <a:cubicBezTo>
                    <a:pt x="0" y="44371"/>
                    <a:pt x="6362" y="29012"/>
                    <a:pt x="17687" y="17687"/>
                  </a:cubicBezTo>
                  <a:cubicBezTo>
                    <a:pt x="29012" y="6362"/>
                    <a:pt x="44371" y="0"/>
                    <a:pt x="60387" y="0"/>
                  </a:cubicBezTo>
                  <a:close/>
                </a:path>
              </a:pathLst>
            </a:custGeom>
            <a:solidFill>
              <a:srgbClr val="000000">
                <a:alpha val="0"/>
              </a:srgbClr>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0" y="-47625"/>
              <a:ext cx="1352559" cy="1683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9"/>
          <p:cNvSpPr txBox="1"/>
          <p:nvPr/>
        </p:nvSpPr>
        <p:spPr>
          <a:xfrm>
            <a:off x="1028700" y="876300"/>
            <a:ext cx="10195954" cy="136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GALLERY IMAGE</a:t>
            </a:r>
            <a:endParaRPr/>
          </a:p>
        </p:txBody>
      </p:sp>
      <p:sp>
        <p:nvSpPr>
          <p:cNvPr id="201" name="Google Shape;201;p19"/>
          <p:cNvSpPr txBox="1"/>
          <p:nvPr/>
        </p:nvSpPr>
        <p:spPr>
          <a:xfrm>
            <a:off x="1028700" y="2618483"/>
            <a:ext cx="7533333"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E3B62"/>
                </a:solidFill>
                <a:latin typeface="Roboto"/>
                <a:ea typeface="Roboto"/>
                <a:cs typeface="Roboto"/>
                <a:sym typeface="Roboto"/>
              </a:rPr>
              <a:t>What can you say about your projects? Share it here!</a:t>
            </a:r>
            <a:endParaRPr/>
          </a:p>
        </p:txBody>
      </p:sp>
      <p:pic>
        <p:nvPicPr>
          <p:cNvPr id="202" name="Google Shape;202;p19"/>
          <p:cNvPicPr preferRelativeResize="0"/>
          <p:nvPr/>
        </p:nvPicPr>
        <p:blipFill>
          <a:blip r:embed="rId3">
            <a:alphaModFix/>
          </a:blip>
          <a:stretch>
            <a:fillRect/>
          </a:stretch>
        </p:blipFill>
        <p:spPr>
          <a:xfrm>
            <a:off x="12978771" y="621788"/>
            <a:ext cx="4389174" cy="1877450"/>
          </a:xfrm>
          <a:prstGeom prst="rect">
            <a:avLst/>
          </a:prstGeom>
          <a:noFill/>
          <a:ln>
            <a:noFill/>
          </a:ln>
        </p:spPr>
      </p:pic>
      <p:pic>
        <p:nvPicPr>
          <p:cNvPr id="203" name="Google Shape;203;p19"/>
          <p:cNvPicPr preferRelativeResize="0"/>
          <p:nvPr/>
        </p:nvPicPr>
        <p:blipFill>
          <a:blip r:embed="rId4">
            <a:alphaModFix/>
          </a:blip>
          <a:stretch>
            <a:fillRect/>
          </a:stretch>
        </p:blipFill>
        <p:spPr>
          <a:xfrm>
            <a:off x="320375" y="3186150"/>
            <a:ext cx="5775950" cy="6806927"/>
          </a:xfrm>
          <a:prstGeom prst="rect">
            <a:avLst/>
          </a:prstGeom>
          <a:noFill/>
          <a:ln>
            <a:noFill/>
          </a:ln>
        </p:spPr>
      </p:pic>
      <p:pic>
        <p:nvPicPr>
          <p:cNvPr id="204" name="Google Shape;204;p19"/>
          <p:cNvPicPr preferRelativeResize="0"/>
          <p:nvPr/>
        </p:nvPicPr>
        <p:blipFill>
          <a:blip r:embed="rId5">
            <a:alphaModFix/>
          </a:blip>
          <a:stretch>
            <a:fillRect/>
          </a:stretch>
        </p:blipFill>
        <p:spPr>
          <a:xfrm>
            <a:off x="6303700" y="3243725"/>
            <a:ext cx="5775949" cy="6799837"/>
          </a:xfrm>
          <a:prstGeom prst="rect">
            <a:avLst/>
          </a:prstGeom>
          <a:noFill/>
          <a:ln>
            <a:noFill/>
          </a:ln>
        </p:spPr>
      </p:pic>
      <p:pic>
        <p:nvPicPr>
          <p:cNvPr id="205" name="Google Shape;205;p19"/>
          <p:cNvPicPr preferRelativeResize="0"/>
          <p:nvPr/>
        </p:nvPicPr>
        <p:blipFill>
          <a:blip r:embed="rId6">
            <a:alphaModFix/>
          </a:blip>
          <a:stretch>
            <a:fillRect/>
          </a:stretch>
        </p:blipFill>
        <p:spPr>
          <a:xfrm>
            <a:off x="12287025" y="3243725"/>
            <a:ext cx="5775949" cy="67938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avigating Airports and Connections App Pitch Deck Presentation">
  <a:themeElements>
    <a:clrScheme name="Office">
      <a:dk1>
        <a:srgbClr val="000000"/>
      </a:dk1>
      <a:lt1>
        <a:srgbClr val="FFFFFF"/>
      </a:lt1>
      <a:dk2>
        <a:srgbClr val="0F1A38"/>
      </a:dk2>
      <a:lt2>
        <a:srgbClr val="1E3B62"/>
      </a:lt2>
      <a:accent1>
        <a:srgbClr val="70ABF1"/>
      </a:accent1>
      <a:accent2>
        <a:srgbClr val="9BC4F5"/>
      </a:accent2>
      <a:accent3>
        <a:srgbClr val="B0D4F8"/>
      </a:accent3>
      <a:accent4>
        <a:srgbClr val="F8FDFF"/>
      </a:accent4>
      <a:accent5>
        <a:srgbClr val="FFFFFF"/>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