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Anton"/>
      <p:regular r:id="rId26"/>
    </p:embeddedFont>
    <p:embeddedFont>
      <p:font typeface="Montserrat"/>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nton-regular.fntdata"/><Relationship Id="rId25" Type="http://schemas.openxmlformats.org/officeDocument/2006/relationships/slide" Target="slides/slide20.xml"/><Relationship Id="rId28" Type="http://schemas.openxmlformats.org/officeDocument/2006/relationships/font" Target="fonts/Montserrat-bold.fntdata"/><Relationship Id="rId27" Type="http://schemas.openxmlformats.org/officeDocument/2006/relationships/font" Target="fonts/Montserrat-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Montserrat-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838200" y="2511425"/>
            <a:ext cx="15000300" cy="1470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 name="Google Shape;11;p3"/>
          <p:cNvSpPr txBox="1"/>
          <p:nvPr>
            <p:ph idx="1" type="subTitle"/>
          </p:nvPr>
        </p:nvSpPr>
        <p:spPr>
          <a:xfrm>
            <a:off x="6362800" y="576425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grpSp>
        <p:nvGrpSpPr>
          <p:cNvPr id="12" name="Google Shape;12;p3"/>
          <p:cNvGrpSpPr/>
          <p:nvPr/>
        </p:nvGrpSpPr>
        <p:grpSpPr>
          <a:xfrm>
            <a:off x="440238" y="357575"/>
            <a:ext cx="1176975" cy="1047594"/>
            <a:chOff x="0" y="-150104"/>
            <a:chExt cx="1569300" cy="1396792"/>
          </a:xfrm>
        </p:grpSpPr>
        <p:grpSp>
          <p:nvGrpSpPr>
            <p:cNvPr id="13" name="Google Shape;13;p3"/>
            <p:cNvGrpSpPr/>
            <p:nvPr/>
          </p:nvGrpSpPr>
          <p:grpSpPr>
            <a:xfrm>
              <a:off x="404924" y="-150104"/>
              <a:ext cx="759385" cy="894834"/>
              <a:chOff x="0" y="-47625"/>
              <a:chExt cx="240937" cy="283912"/>
            </a:xfrm>
          </p:grpSpPr>
          <p:sp>
            <p:nvSpPr>
              <p:cNvPr id="14" name="Google Shape;14;p3"/>
              <p:cNvSpPr/>
              <p:nvPr/>
            </p:nvSpPr>
            <p:spPr>
              <a:xfrm>
                <a:off x="0" y="0"/>
                <a:ext cx="240937" cy="236287"/>
              </a:xfrm>
              <a:custGeom>
                <a:rect b="b" l="l" r="r" t="t"/>
                <a:pathLst>
                  <a:path extrusionOk="0" h="236287" w="240937">
                    <a:moveTo>
                      <a:pt x="118144" y="0"/>
                    </a:moveTo>
                    <a:lnTo>
                      <a:pt x="122793" y="0"/>
                    </a:lnTo>
                    <a:cubicBezTo>
                      <a:pt x="154127" y="0"/>
                      <a:pt x="184177" y="12447"/>
                      <a:pt x="206333" y="34603"/>
                    </a:cubicBezTo>
                    <a:cubicBezTo>
                      <a:pt x="228489" y="56760"/>
                      <a:pt x="240937" y="86810"/>
                      <a:pt x="240937" y="118144"/>
                    </a:cubicBezTo>
                    <a:lnTo>
                      <a:pt x="240937" y="118144"/>
                    </a:lnTo>
                    <a:cubicBezTo>
                      <a:pt x="240937" y="149477"/>
                      <a:pt x="228489" y="179528"/>
                      <a:pt x="206333" y="201684"/>
                    </a:cubicBezTo>
                    <a:cubicBezTo>
                      <a:pt x="184177" y="223840"/>
                      <a:pt x="154127" y="236287"/>
                      <a:pt x="122793" y="236287"/>
                    </a:cubicBezTo>
                    <a:lnTo>
                      <a:pt x="118144" y="236287"/>
                    </a:lnTo>
                    <a:cubicBezTo>
                      <a:pt x="86810" y="236287"/>
                      <a:pt x="56760" y="223840"/>
                      <a:pt x="34603" y="201684"/>
                    </a:cubicBezTo>
                    <a:cubicBezTo>
                      <a:pt x="12447" y="179528"/>
                      <a:pt x="0" y="149477"/>
                      <a:pt x="0" y="118144"/>
                    </a:cubicBezTo>
                    <a:lnTo>
                      <a:pt x="0" y="118144"/>
                    </a:lnTo>
                    <a:cubicBezTo>
                      <a:pt x="0" y="86810"/>
                      <a:pt x="12447" y="56760"/>
                      <a:pt x="34603" y="34603"/>
                    </a:cubicBezTo>
                    <a:cubicBezTo>
                      <a:pt x="56760" y="12447"/>
                      <a:pt x="86810" y="0"/>
                      <a:pt x="1181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3"/>
              <p:cNvSpPr txBox="1"/>
              <p:nvPr/>
            </p:nvSpPr>
            <p:spPr>
              <a:xfrm>
                <a:off x="0" y="-47625"/>
                <a:ext cx="240900" cy="283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 name="Google Shape;16;p3"/>
            <p:cNvSpPr/>
            <p:nvPr/>
          </p:nvSpPr>
          <p:spPr>
            <a:xfrm>
              <a:off x="511174" y="98923"/>
              <a:ext cx="546884" cy="546884"/>
            </a:xfrm>
            <a:custGeom>
              <a:rect b="b" l="l" r="r" t="t"/>
              <a:pathLst>
                <a:path extrusionOk="0" h="546884" w="546884">
                  <a:moveTo>
                    <a:pt x="0" y="0"/>
                  </a:moveTo>
                  <a:lnTo>
                    <a:pt x="546884" y="0"/>
                  </a:lnTo>
                  <a:lnTo>
                    <a:pt x="546884" y="546883"/>
                  </a:lnTo>
                  <a:lnTo>
                    <a:pt x="0" y="546883"/>
                  </a:lnTo>
                  <a:lnTo>
                    <a:pt x="0" y="0"/>
                  </a:lnTo>
                  <a:close/>
                </a:path>
              </a:pathLst>
            </a:custGeom>
            <a:blipFill rotWithShape="1">
              <a:blip r:embed="rId2">
                <a:alphaModFix/>
              </a:blip>
              <a:stretch>
                <a:fillRect b="0" l="0" r="0" t="0"/>
              </a:stretch>
            </a:blipFill>
            <a:ln>
              <a:noFill/>
            </a:ln>
          </p:spPr>
        </p:sp>
        <p:sp>
          <p:nvSpPr>
            <p:cNvPr id="17" name="Google Shape;17;p3"/>
            <p:cNvSpPr txBox="1"/>
            <p:nvPr/>
          </p:nvSpPr>
          <p:spPr>
            <a:xfrm>
              <a:off x="0" y="930488"/>
              <a:ext cx="1569300" cy="316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540" u="none" cap="none" strike="noStrike">
                  <a:solidFill>
                    <a:srgbClr val="FFFFFF"/>
                  </a:solidFill>
                  <a:latin typeface="Anton"/>
                  <a:ea typeface="Anton"/>
                  <a:cs typeface="Anton"/>
                  <a:sym typeface="Anton"/>
                </a:rPr>
                <a:t>LOGO COMPANY</a:t>
              </a:r>
              <a:endParaRPr/>
            </a:p>
          </p:txBody>
        </p:sp>
      </p:grpSp>
      <p:grpSp>
        <p:nvGrpSpPr>
          <p:cNvPr id="18" name="Google Shape;18;p3"/>
          <p:cNvGrpSpPr/>
          <p:nvPr/>
        </p:nvGrpSpPr>
        <p:grpSpPr>
          <a:xfrm>
            <a:off x="-1632904" y="9399446"/>
            <a:ext cx="14175265" cy="1594688"/>
            <a:chOff x="0" y="-241102"/>
            <a:chExt cx="18900354" cy="2126250"/>
          </a:xfrm>
        </p:grpSpPr>
        <p:grpSp>
          <p:nvGrpSpPr>
            <p:cNvPr id="19" name="Google Shape;19;p3"/>
            <p:cNvGrpSpPr/>
            <p:nvPr/>
          </p:nvGrpSpPr>
          <p:grpSpPr>
            <a:xfrm>
              <a:off x="5165766" y="-241102"/>
              <a:ext cx="13734588" cy="2126250"/>
              <a:chOff x="0" y="-47625"/>
              <a:chExt cx="2713005" cy="420000"/>
            </a:xfrm>
          </p:grpSpPr>
          <p:sp>
            <p:nvSpPr>
              <p:cNvPr id="20" name="Google Shape;20;p3"/>
              <p:cNvSpPr/>
              <p:nvPr/>
            </p:nvSpPr>
            <p:spPr>
              <a:xfrm>
                <a:off x="0" y="0"/>
                <a:ext cx="2713005" cy="372268"/>
              </a:xfrm>
              <a:custGeom>
                <a:rect b="b" l="l" r="r" t="t"/>
                <a:pathLst>
                  <a:path extrusionOk="0" h="372268" w="2713005">
                    <a:moveTo>
                      <a:pt x="38330" y="0"/>
                    </a:moveTo>
                    <a:lnTo>
                      <a:pt x="2674675" y="0"/>
                    </a:lnTo>
                    <a:cubicBezTo>
                      <a:pt x="2684841" y="0"/>
                      <a:pt x="2694590" y="4038"/>
                      <a:pt x="2701778" y="11227"/>
                    </a:cubicBezTo>
                    <a:cubicBezTo>
                      <a:pt x="2708967" y="18415"/>
                      <a:pt x="2713005" y="28164"/>
                      <a:pt x="2713005" y="38330"/>
                    </a:cubicBezTo>
                    <a:lnTo>
                      <a:pt x="2713005" y="333938"/>
                    </a:lnTo>
                    <a:cubicBezTo>
                      <a:pt x="2713005" y="344104"/>
                      <a:pt x="2708967" y="353853"/>
                      <a:pt x="2701778" y="361041"/>
                    </a:cubicBezTo>
                    <a:cubicBezTo>
                      <a:pt x="2694590" y="368230"/>
                      <a:pt x="2684841" y="372268"/>
                      <a:pt x="2674675" y="372268"/>
                    </a:cubicBezTo>
                    <a:lnTo>
                      <a:pt x="38330" y="372268"/>
                    </a:lnTo>
                    <a:cubicBezTo>
                      <a:pt x="28164" y="372268"/>
                      <a:pt x="18415" y="368230"/>
                      <a:pt x="11227" y="361041"/>
                    </a:cubicBezTo>
                    <a:cubicBezTo>
                      <a:pt x="4038" y="353853"/>
                      <a:pt x="0" y="344104"/>
                      <a:pt x="0" y="333938"/>
                    </a:cubicBezTo>
                    <a:lnTo>
                      <a:pt x="0" y="38330"/>
                    </a:lnTo>
                    <a:cubicBezTo>
                      <a:pt x="0" y="28164"/>
                      <a:pt x="4038" y="18415"/>
                      <a:pt x="11227" y="11227"/>
                    </a:cubicBezTo>
                    <a:cubicBezTo>
                      <a:pt x="18415" y="4038"/>
                      <a:pt x="28164" y="0"/>
                      <a:pt x="38330" y="0"/>
                    </a:cubicBezTo>
                    <a:close/>
                  </a:path>
                </a:pathLst>
              </a:custGeom>
              <a:gradFill>
                <a:gsLst>
                  <a:gs pos="0">
                    <a:srgbClr val="11CCD5"/>
                  </a:gs>
                  <a:gs pos="100000">
                    <a:srgbClr val="00E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txBox="1"/>
              <p:nvPr/>
            </p:nvSpPr>
            <p:spPr>
              <a:xfrm>
                <a:off x="0" y="-47625"/>
                <a:ext cx="2712900" cy="420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 name="Google Shape;22;p3"/>
            <p:cNvGrpSpPr/>
            <p:nvPr/>
          </p:nvGrpSpPr>
          <p:grpSpPr>
            <a:xfrm>
              <a:off x="0" y="-241102"/>
              <a:ext cx="13734588" cy="2126250"/>
              <a:chOff x="0" y="-47625"/>
              <a:chExt cx="2713005" cy="420000"/>
            </a:xfrm>
          </p:grpSpPr>
          <p:sp>
            <p:nvSpPr>
              <p:cNvPr id="23" name="Google Shape;23;p3"/>
              <p:cNvSpPr/>
              <p:nvPr/>
            </p:nvSpPr>
            <p:spPr>
              <a:xfrm>
                <a:off x="0" y="0"/>
                <a:ext cx="2713005" cy="372268"/>
              </a:xfrm>
              <a:custGeom>
                <a:rect b="b" l="l" r="r" t="t"/>
                <a:pathLst>
                  <a:path extrusionOk="0" h="372268" w="2713005">
                    <a:moveTo>
                      <a:pt x="38330" y="0"/>
                    </a:moveTo>
                    <a:lnTo>
                      <a:pt x="2674675" y="0"/>
                    </a:lnTo>
                    <a:cubicBezTo>
                      <a:pt x="2684841" y="0"/>
                      <a:pt x="2694590" y="4038"/>
                      <a:pt x="2701778" y="11227"/>
                    </a:cubicBezTo>
                    <a:cubicBezTo>
                      <a:pt x="2708967" y="18415"/>
                      <a:pt x="2713005" y="28164"/>
                      <a:pt x="2713005" y="38330"/>
                    </a:cubicBezTo>
                    <a:lnTo>
                      <a:pt x="2713005" y="333938"/>
                    </a:lnTo>
                    <a:cubicBezTo>
                      <a:pt x="2713005" y="344104"/>
                      <a:pt x="2708967" y="353853"/>
                      <a:pt x="2701778" y="361041"/>
                    </a:cubicBezTo>
                    <a:cubicBezTo>
                      <a:pt x="2694590" y="368230"/>
                      <a:pt x="2684841" y="372268"/>
                      <a:pt x="2674675" y="372268"/>
                    </a:cubicBezTo>
                    <a:lnTo>
                      <a:pt x="38330" y="372268"/>
                    </a:lnTo>
                    <a:cubicBezTo>
                      <a:pt x="28164" y="372268"/>
                      <a:pt x="18415" y="368230"/>
                      <a:pt x="11227" y="361041"/>
                    </a:cubicBezTo>
                    <a:cubicBezTo>
                      <a:pt x="4038" y="353853"/>
                      <a:pt x="0" y="344104"/>
                      <a:pt x="0" y="333938"/>
                    </a:cubicBezTo>
                    <a:lnTo>
                      <a:pt x="0" y="38330"/>
                    </a:lnTo>
                    <a:cubicBezTo>
                      <a:pt x="0" y="28164"/>
                      <a:pt x="4038" y="18415"/>
                      <a:pt x="11227" y="11227"/>
                    </a:cubicBezTo>
                    <a:cubicBezTo>
                      <a:pt x="18415" y="4038"/>
                      <a:pt x="28164" y="0"/>
                      <a:pt x="38330" y="0"/>
                    </a:cubicBezTo>
                    <a:close/>
                  </a:path>
                </a:pathLst>
              </a:custGeom>
              <a:gradFill>
                <a:gsLst>
                  <a:gs pos="0">
                    <a:srgbClr val="211E81"/>
                  </a:gs>
                  <a:gs pos="100000">
                    <a:srgbClr val="4F4AD8"/>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txBox="1"/>
              <p:nvPr/>
            </p:nvSpPr>
            <p:spPr>
              <a:xfrm>
                <a:off x="0" y="-47625"/>
                <a:ext cx="2712900" cy="420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25" name="Google Shape;25;p3"/>
          <p:cNvPicPr preferRelativeResize="0"/>
          <p:nvPr/>
        </p:nvPicPr>
        <p:blipFill>
          <a:blip r:embed="rId3">
            <a:alphaModFix/>
          </a:blip>
          <a:stretch>
            <a:fillRect/>
          </a:stretch>
        </p:blipFill>
        <p:spPr>
          <a:xfrm>
            <a:off x="16198875" y="9057063"/>
            <a:ext cx="931650" cy="49322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 name="Shape 26"/>
        <p:cNvGrpSpPr/>
        <p:nvPr/>
      </p:nvGrpSpPr>
      <p:grpSpPr>
        <a:xfrm>
          <a:off x="0" y="0"/>
          <a:ext cx="0" cy="0"/>
          <a:chOff x="0" y="0"/>
          <a:chExt cx="0" cy="0"/>
        </a:xfrm>
      </p:grpSpPr>
      <p:sp>
        <p:nvSpPr>
          <p:cNvPr id="27" name="Google Shape;27;p4"/>
          <p:cNvSpPr txBox="1"/>
          <p:nvPr>
            <p:ph type="title"/>
          </p:nvPr>
        </p:nvSpPr>
        <p:spPr>
          <a:xfrm>
            <a:off x="812500" y="2626450"/>
            <a:ext cx="157872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4"/>
          <p:cNvSpPr txBox="1"/>
          <p:nvPr>
            <p:ph idx="1" type="body"/>
          </p:nvPr>
        </p:nvSpPr>
        <p:spPr>
          <a:xfrm>
            <a:off x="6471900" y="5610100"/>
            <a:ext cx="5344200" cy="32613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grpSp>
        <p:nvGrpSpPr>
          <p:cNvPr id="29" name="Google Shape;29;p4"/>
          <p:cNvGrpSpPr/>
          <p:nvPr/>
        </p:nvGrpSpPr>
        <p:grpSpPr>
          <a:xfrm>
            <a:off x="440238" y="357575"/>
            <a:ext cx="1176975" cy="1047594"/>
            <a:chOff x="0" y="-150104"/>
            <a:chExt cx="1569300" cy="1396792"/>
          </a:xfrm>
        </p:grpSpPr>
        <p:grpSp>
          <p:nvGrpSpPr>
            <p:cNvPr id="30" name="Google Shape;30;p4"/>
            <p:cNvGrpSpPr/>
            <p:nvPr/>
          </p:nvGrpSpPr>
          <p:grpSpPr>
            <a:xfrm>
              <a:off x="404924" y="-150104"/>
              <a:ext cx="759385" cy="894834"/>
              <a:chOff x="0" y="-47625"/>
              <a:chExt cx="240937" cy="283912"/>
            </a:xfrm>
          </p:grpSpPr>
          <p:sp>
            <p:nvSpPr>
              <p:cNvPr id="31" name="Google Shape;31;p4"/>
              <p:cNvSpPr/>
              <p:nvPr/>
            </p:nvSpPr>
            <p:spPr>
              <a:xfrm>
                <a:off x="0" y="0"/>
                <a:ext cx="240937" cy="236287"/>
              </a:xfrm>
              <a:custGeom>
                <a:rect b="b" l="l" r="r" t="t"/>
                <a:pathLst>
                  <a:path extrusionOk="0" h="236287" w="240937">
                    <a:moveTo>
                      <a:pt x="118144" y="0"/>
                    </a:moveTo>
                    <a:lnTo>
                      <a:pt x="122793" y="0"/>
                    </a:lnTo>
                    <a:cubicBezTo>
                      <a:pt x="154127" y="0"/>
                      <a:pt x="184177" y="12447"/>
                      <a:pt x="206333" y="34603"/>
                    </a:cubicBezTo>
                    <a:cubicBezTo>
                      <a:pt x="228489" y="56760"/>
                      <a:pt x="240937" y="86810"/>
                      <a:pt x="240937" y="118144"/>
                    </a:cubicBezTo>
                    <a:lnTo>
                      <a:pt x="240937" y="118144"/>
                    </a:lnTo>
                    <a:cubicBezTo>
                      <a:pt x="240937" y="149477"/>
                      <a:pt x="228489" y="179528"/>
                      <a:pt x="206333" y="201684"/>
                    </a:cubicBezTo>
                    <a:cubicBezTo>
                      <a:pt x="184177" y="223840"/>
                      <a:pt x="154127" y="236287"/>
                      <a:pt x="122793" y="236287"/>
                    </a:cubicBezTo>
                    <a:lnTo>
                      <a:pt x="118144" y="236287"/>
                    </a:lnTo>
                    <a:cubicBezTo>
                      <a:pt x="86810" y="236287"/>
                      <a:pt x="56760" y="223840"/>
                      <a:pt x="34603" y="201684"/>
                    </a:cubicBezTo>
                    <a:cubicBezTo>
                      <a:pt x="12447" y="179528"/>
                      <a:pt x="0" y="149477"/>
                      <a:pt x="0" y="118144"/>
                    </a:cubicBezTo>
                    <a:lnTo>
                      <a:pt x="0" y="118144"/>
                    </a:lnTo>
                    <a:cubicBezTo>
                      <a:pt x="0" y="86810"/>
                      <a:pt x="12447" y="56760"/>
                      <a:pt x="34603" y="34603"/>
                    </a:cubicBezTo>
                    <a:cubicBezTo>
                      <a:pt x="56760" y="12447"/>
                      <a:pt x="86810" y="0"/>
                      <a:pt x="1181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4"/>
              <p:cNvSpPr txBox="1"/>
              <p:nvPr/>
            </p:nvSpPr>
            <p:spPr>
              <a:xfrm>
                <a:off x="0" y="-47625"/>
                <a:ext cx="240900" cy="283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 name="Google Shape;33;p4"/>
            <p:cNvSpPr/>
            <p:nvPr/>
          </p:nvSpPr>
          <p:spPr>
            <a:xfrm>
              <a:off x="511174" y="98923"/>
              <a:ext cx="546884" cy="546884"/>
            </a:xfrm>
            <a:custGeom>
              <a:rect b="b" l="l" r="r" t="t"/>
              <a:pathLst>
                <a:path extrusionOk="0" h="546884" w="546884">
                  <a:moveTo>
                    <a:pt x="0" y="0"/>
                  </a:moveTo>
                  <a:lnTo>
                    <a:pt x="546884" y="0"/>
                  </a:lnTo>
                  <a:lnTo>
                    <a:pt x="546884" y="546883"/>
                  </a:lnTo>
                  <a:lnTo>
                    <a:pt x="0" y="546883"/>
                  </a:lnTo>
                  <a:lnTo>
                    <a:pt x="0" y="0"/>
                  </a:lnTo>
                  <a:close/>
                </a:path>
              </a:pathLst>
            </a:custGeom>
            <a:blipFill rotWithShape="1">
              <a:blip r:embed="rId2">
                <a:alphaModFix/>
              </a:blip>
              <a:stretch>
                <a:fillRect b="0" l="0" r="0" t="0"/>
              </a:stretch>
            </a:blipFill>
            <a:ln>
              <a:noFill/>
            </a:ln>
          </p:spPr>
        </p:sp>
        <p:sp>
          <p:nvSpPr>
            <p:cNvPr id="34" name="Google Shape;34;p4"/>
            <p:cNvSpPr txBox="1"/>
            <p:nvPr/>
          </p:nvSpPr>
          <p:spPr>
            <a:xfrm>
              <a:off x="0" y="930488"/>
              <a:ext cx="1569300" cy="316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540" u="none" cap="none" strike="noStrike">
                  <a:solidFill>
                    <a:srgbClr val="FFFFFF"/>
                  </a:solidFill>
                  <a:latin typeface="Anton"/>
                  <a:ea typeface="Anton"/>
                  <a:cs typeface="Anton"/>
                  <a:sym typeface="Anton"/>
                </a:rPr>
                <a:t>LOGO COMPANY</a:t>
              </a:r>
              <a:endParaRPr/>
            </a:p>
          </p:txBody>
        </p:sp>
      </p:grpSp>
      <p:grpSp>
        <p:nvGrpSpPr>
          <p:cNvPr id="35" name="Google Shape;35;p4"/>
          <p:cNvGrpSpPr/>
          <p:nvPr/>
        </p:nvGrpSpPr>
        <p:grpSpPr>
          <a:xfrm>
            <a:off x="-1632904" y="9399446"/>
            <a:ext cx="14175265" cy="1594688"/>
            <a:chOff x="0" y="-241102"/>
            <a:chExt cx="18900354" cy="2126250"/>
          </a:xfrm>
        </p:grpSpPr>
        <p:grpSp>
          <p:nvGrpSpPr>
            <p:cNvPr id="36" name="Google Shape;36;p4"/>
            <p:cNvGrpSpPr/>
            <p:nvPr/>
          </p:nvGrpSpPr>
          <p:grpSpPr>
            <a:xfrm>
              <a:off x="5165766" y="-241102"/>
              <a:ext cx="13734588" cy="2126250"/>
              <a:chOff x="0" y="-47625"/>
              <a:chExt cx="2713005" cy="420000"/>
            </a:xfrm>
          </p:grpSpPr>
          <p:sp>
            <p:nvSpPr>
              <p:cNvPr id="37" name="Google Shape;37;p4"/>
              <p:cNvSpPr/>
              <p:nvPr/>
            </p:nvSpPr>
            <p:spPr>
              <a:xfrm>
                <a:off x="0" y="0"/>
                <a:ext cx="2713005" cy="372268"/>
              </a:xfrm>
              <a:custGeom>
                <a:rect b="b" l="l" r="r" t="t"/>
                <a:pathLst>
                  <a:path extrusionOk="0" h="372268" w="2713005">
                    <a:moveTo>
                      <a:pt x="38330" y="0"/>
                    </a:moveTo>
                    <a:lnTo>
                      <a:pt x="2674675" y="0"/>
                    </a:lnTo>
                    <a:cubicBezTo>
                      <a:pt x="2684841" y="0"/>
                      <a:pt x="2694590" y="4038"/>
                      <a:pt x="2701778" y="11227"/>
                    </a:cubicBezTo>
                    <a:cubicBezTo>
                      <a:pt x="2708967" y="18415"/>
                      <a:pt x="2713005" y="28164"/>
                      <a:pt x="2713005" y="38330"/>
                    </a:cubicBezTo>
                    <a:lnTo>
                      <a:pt x="2713005" y="333938"/>
                    </a:lnTo>
                    <a:cubicBezTo>
                      <a:pt x="2713005" y="344104"/>
                      <a:pt x="2708967" y="353853"/>
                      <a:pt x="2701778" y="361041"/>
                    </a:cubicBezTo>
                    <a:cubicBezTo>
                      <a:pt x="2694590" y="368230"/>
                      <a:pt x="2684841" y="372268"/>
                      <a:pt x="2674675" y="372268"/>
                    </a:cubicBezTo>
                    <a:lnTo>
                      <a:pt x="38330" y="372268"/>
                    </a:lnTo>
                    <a:cubicBezTo>
                      <a:pt x="28164" y="372268"/>
                      <a:pt x="18415" y="368230"/>
                      <a:pt x="11227" y="361041"/>
                    </a:cubicBezTo>
                    <a:cubicBezTo>
                      <a:pt x="4038" y="353853"/>
                      <a:pt x="0" y="344104"/>
                      <a:pt x="0" y="333938"/>
                    </a:cubicBezTo>
                    <a:lnTo>
                      <a:pt x="0" y="38330"/>
                    </a:lnTo>
                    <a:cubicBezTo>
                      <a:pt x="0" y="28164"/>
                      <a:pt x="4038" y="18415"/>
                      <a:pt x="11227" y="11227"/>
                    </a:cubicBezTo>
                    <a:cubicBezTo>
                      <a:pt x="18415" y="4038"/>
                      <a:pt x="28164" y="0"/>
                      <a:pt x="38330" y="0"/>
                    </a:cubicBezTo>
                    <a:close/>
                  </a:path>
                </a:pathLst>
              </a:custGeom>
              <a:gradFill>
                <a:gsLst>
                  <a:gs pos="0">
                    <a:srgbClr val="11CCD5"/>
                  </a:gs>
                  <a:gs pos="100000">
                    <a:srgbClr val="00E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4"/>
              <p:cNvSpPr txBox="1"/>
              <p:nvPr/>
            </p:nvSpPr>
            <p:spPr>
              <a:xfrm>
                <a:off x="0" y="-47625"/>
                <a:ext cx="2712900" cy="420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 name="Google Shape;39;p4"/>
            <p:cNvGrpSpPr/>
            <p:nvPr/>
          </p:nvGrpSpPr>
          <p:grpSpPr>
            <a:xfrm>
              <a:off x="0" y="-241102"/>
              <a:ext cx="13734588" cy="2126250"/>
              <a:chOff x="0" y="-47625"/>
              <a:chExt cx="2713005" cy="420000"/>
            </a:xfrm>
          </p:grpSpPr>
          <p:sp>
            <p:nvSpPr>
              <p:cNvPr id="40" name="Google Shape;40;p4"/>
              <p:cNvSpPr/>
              <p:nvPr/>
            </p:nvSpPr>
            <p:spPr>
              <a:xfrm>
                <a:off x="0" y="0"/>
                <a:ext cx="2713005" cy="372268"/>
              </a:xfrm>
              <a:custGeom>
                <a:rect b="b" l="l" r="r" t="t"/>
                <a:pathLst>
                  <a:path extrusionOk="0" h="372268" w="2713005">
                    <a:moveTo>
                      <a:pt x="38330" y="0"/>
                    </a:moveTo>
                    <a:lnTo>
                      <a:pt x="2674675" y="0"/>
                    </a:lnTo>
                    <a:cubicBezTo>
                      <a:pt x="2684841" y="0"/>
                      <a:pt x="2694590" y="4038"/>
                      <a:pt x="2701778" y="11227"/>
                    </a:cubicBezTo>
                    <a:cubicBezTo>
                      <a:pt x="2708967" y="18415"/>
                      <a:pt x="2713005" y="28164"/>
                      <a:pt x="2713005" y="38330"/>
                    </a:cubicBezTo>
                    <a:lnTo>
                      <a:pt x="2713005" y="333938"/>
                    </a:lnTo>
                    <a:cubicBezTo>
                      <a:pt x="2713005" y="344104"/>
                      <a:pt x="2708967" y="353853"/>
                      <a:pt x="2701778" y="361041"/>
                    </a:cubicBezTo>
                    <a:cubicBezTo>
                      <a:pt x="2694590" y="368230"/>
                      <a:pt x="2684841" y="372268"/>
                      <a:pt x="2674675" y="372268"/>
                    </a:cubicBezTo>
                    <a:lnTo>
                      <a:pt x="38330" y="372268"/>
                    </a:lnTo>
                    <a:cubicBezTo>
                      <a:pt x="28164" y="372268"/>
                      <a:pt x="18415" y="368230"/>
                      <a:pt x="11227" y="361041"/>
                    </a:cubicBezTo>
                    <a:cubicBezTo>
                      <a:pt x="4038" y="353853"/>
                      <a:pt x="0" y="344104"/>
                      <a:pt x="0" y="333938"/>
                    </a:cubicBezTo>
                    <a:lnTo>
                      <a:pt x="0" y="38330"/>
                    </a:lnTo>
                    <a:cubicBezTo>
                      <a:pt x="0" y="28164"/>
                      <a:pt x="4038" y="18415"/>
                      <a:pt x="11227" y="11227"/>
                    </a:cubicBezTo>
                    <a:cubicBezTo>
                      <a:pt x="18415" y="4038"/>
                      <a:pt x="28164" y="0"/>
                      <a:pt x="38330" y="0"/>
                    </a:cubicBezTo>
                    <a:close/>
                  </a:path>
                </a:pathLst>
              </a:custGeom>
              <a:gradFill>
                <a:gsLst>
                  <a:gs pos="0">
                    <a:srgbClr val="211E81"/>
                  </a:gs>
                  <a:gs pos="100000">
                    <a:srgbClr val="4F4AD8"/>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4"/>
              <p:cNvSpPr txBox="1"/>
              <p:nvPr/>
            </p:nvSpPr>
            <p:spPr>
              <a:xfrm>
                <a:off x="0" y="-47625"/>
                <a:ext cx="2712900" cy="420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42" name="Google Shape;42;p4"/>
          <p:cNvPicPr preferRelativeResize="0"/>
          <p:nvPr/>
        </p:nvPicPr>
        <p:blipFill>
          <a:blip r:embed="rId3">
            <a:alphaModFix/>
          </a:blip>
          <a:stretch>
            <a:fillRect/>
          </a:stretch>
        </p:blipFill>
        <p:spPr>
          <a:xfrm>
            <a:off x="16198875" y="9057063"/>
            <a:ext cx="931650" cy="49322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3" name="Shape 43"/>
        <p:cNvGrpSpPr/>
        <p:nvPr/>
      </p:nvGrpSpPr>
      <p:grpSpPr>
        <a:xfrm>
          <a:off x="0" y="0"/>
          <a:ext cx="0" cy="0"/>
          <a:chOff x="0" y="0"/>
          <a:chExt cx="0" cy="0"/>
        </a:xfrm>
      </p:grpSpPr>
      <p:sp>
        <p:nvSpPr>
          <p:cNvPr id="44" name="Google Shape;44;p5"/>
          <p:cNvSpPr txBox="1"/>
          <p:nvPr>
            <p:ph type="title"/>
          </p:nvPr>
        </p:nvSpPr>
        <p:spPr>
          <a:xfrm>
            <a:off x="840624" y="1369425"/>
            <a:ext cx="149469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11500"/>
              <a:buNone/>
              <a:defRPr cap="none"/>
            </a:lvl1pPr>
            <a:lvl2pPr lvl="1">
              <a:spcBef>
                <a:spcPts val="0"/>
              </a:spcBef>
              <a:spcAft>
                <a:spcPts val="0"/>
              </a:spcAft>
              <a:buSzPts val="11500"/>
              <a:buFont typeface="Anton"/>
              <a:buNone/>
              <a:defRPr sz="11500">
                <a:latin typeface="Anton"/>
                <a:ea typeface="Anton"/>
                <a:cs typeface="Anton"/>
                <a:sym typeface="Anton"/>
              </a:defRPr>
            </a:lvl2pPr>
            <a:lvl3pPr lvl="2">
              <a:spcBef>
                <a:spcPts val="0"/>
              </a:spcBef>
              <a:spcAft>
                <a:spcPts val="0"/>
              </a:spcAft>
              <a:buSzPts val="11500"/>
              <a:buFont typeface="Anton"/>
              <a:buNone/>
              <a:defRPr sz="11500">
                <a:latin typeface="Anton"/>
                <a:ea typeface="Anton"/>
                <a:cs typeface="Anton"/>
                <a:sym typeface="Anton"/>
              </a:defRPr>
            </a:lvl3pPr>
            <a:lvl4pPr lvl="3">
              <a:spcBef>
                <a:spcPts val="0"/>
              </a:spcBef>
              <a:spcAft>
                <a:spcPts val="0"/>
              </a:spcAft>
              <a:buSzPts val="11500"/>
              <a:buFont typeface="Anton"/>
              <a:buNone/>
              <a:defRPr sz="11500">
                <a:latin typeface="Anton"/>
                <a:ea typeface="Anton"/>
                <a:cs typeface="Anton"/>
                <a:sym typeface="Anton"/>
              </a:defRPr>
            </a:lvl4pPr>
            <a:lvl5pPr lvl="4">
              <a:spcBef>
                <a:spcPts val="0"/>
              </a:spcBef>
              <a:spcAft>
                <a:spcPts val="0"/>
              </a:spcAft>
              <a:buSzPts val="11500"/>
              <a:buFont typeface="Anton"/>
              <a:buNone/>
              <a:defRPr sz="11500">
                <a:latin typeface="Anton"/>
                <a:ea typeface="Anton"/>
                <a:cs typeface="Anton"/>
                <a:sym typeface="Anton"/>
              </a:defRPr>
            </a:lvl5pPr>
            <a:lvl6pPr lvl="5">
              <a:spcBef>
                <a:spcPts val="0"/>
              </a:spcBef>
              <a:spcAft>
                <a:spcPts val="0"/>
              </a:spcAft>
              <a:buSzPts val="11500"/>
              <a:buFont typeface="Anton"/>
              <a:buNone/>
              <a:defRPr sz="11500">
                <a:latin typeface="Anton"/>
                <a:ea typeface="Anton"/>
                <a:cs typeface="Anton"/>
                <a:sym typeface="Anton"/>
              </a:defRPr>
            </a:lvl6pPr>
            <a:lvl7pPr lvl="6">
              <a:spcBef>
                <a:spcPts val="0"/>
              </a:spcBef>
              <a:spcAft>
                <a:spcPts val="0"/>
              </a:spcAft>
              <a:buSzPts val="11500"/>
              <a:buFont typeface="Anton"/>
              <a:buNone/>
              <a:defRPr sz="11500">
                <a:latin typeface="Anton"/>
                <a:ea typeface="Anton"/>
                <a:cs typeface="Anton"/>
                <a:sym typeface="Anton"/>
              </a:defRPr>
            </a:lvl7pPr>
            <a:lvl8pPr lvl="7">
              <a:spcBef>
                <a:spcPts val="0"/>
              </a:spcBef>
              <a:spcAft>
                <a:spcPts val="0"/>
              </a:spcAft>
              <a:buSzPts val="11500"/>
              <a:buFont typeface="Anton"/>
              <a:buNone/>
              <a:defRPr sz="11500">
                <a:latin typeface="Anton"/>
                <a:ea typeface="Anton"/>
                <a:cs typeface="Anton"/>
                <a:sym typeface="Anton"/>
              </a:defRPr>
            </a:lvl8pPr>
            <a:lvl9pPr lvl="8">
              <a:spcBef>
                <a:spcPts val="0"/>
              </a:spcBef>
              <a:spcAft>
                <a:spcPts val="0"/>
              </a:spcAft>
              <a:buSzPts val="11500"/>
              <a:buFont typeface="Anton"/>
              <a:buNone/>
              <a:defRPr sz="11500">
                <a:latin typeface="Anton"/>
                <a:ea typeface="Anton"/>
                <a:cs typeface="Anton"/>
                <a:sym typeface="Anton"/>
              </a:defRPr>
            </a:lvl9pPr>
          </a:lstStyle>
          <a:p/>
        </p:txBody>
      </p:sp>
      <p:sp>
        <p:nvSpPr>
          <p:cNvPr id="45" name="Google Shape;45;p5"/>
          <p:cNvSpPr txBox="1"/>
          <p:nvPr>
            <p:ph idx="1" type="body"/>
          </p:nvPr>
        </p:nvSpPr>
        <p:spPr>
          <a:xfrm>
            <a:off x="6331947" y="6832025"/>
            <a:ext cx="56241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1700"/>
              <a:buNone/>
              <a:defRPr/>
            </a:lvl1pPr>
            <a:lvl2pPr indent="-228600" lvl="1" marL="914400" algn="l">
              <a:spcBef>
                <a:spcPts val="360"/>
              </a:spcBef>
              <a:spcAft>
                <a:spcPts val="0"/>
              </a:spcAft>
              <a:buSzPts val="1700"/>
              <a:buNone/>
              <a:defRPr/>
            </a:lvl2pPr>
            <a:lvl3pPr indent="-228600" lvl="2" marL="1371600" algn="l">
              <a:spcBef>
                <a:spcPts val="320"/>
              </a:spcBef>
              <a:spcAft>
                <a:spcPts val="0"/>
              </a:spcAft>
              <a:buSzPts val="1700"/>
              <a:buNone/>
              <a:defRPr/>
            </a:lvl3pPr>
            <a:lvl4pPr indent="-228600" lvl="3" marL="1828800" algn="l">
              <a:spcBef>
                <a:spcPts val="280"/>
              </a:spcBef>
              <a:spcAft>
                <a:spcPts val="0"/>
              </a:spcAft>
              <a:buSzPts val="1700"/>
              <a:buNone/>
              <a:defRPr/>
            </a:lvl4pPr>
            <a:lvl5pPr indent="-228600" lvl="4" marL="2286000" algn="l">
              <a:spcBef>
                <a:spcPts val="280"/>
              </a:spcBef>
              <a:spcAft>
                <a:spcPts val="0"/>
              </a:spcAft>
              <a:buSzPts val="1700"/>
              <a:buNone/>
              <a:defRPr/>
            </a:lvl5pPr>
            <a:lvl6pPr indent="-228600" lvl="5" marL="2743200" algn="l">
              <a:spcBef>
                <a:spcPts val="280"/>
              </a:spcBef>
              <a:spcAft>
                <a:spcPts val="0"/>
              </a:spcAft>
              <a:buSzPts val="1700"/>
              <a:buNone/>
              <a:defRPr/>
            </a:lvl6pPr>
            <a:lvl7pPr indent="-228600" lvl="6" marL="3200400" algn="l">
              <a:spcBef>
                <a:spcPts val="280"/>
              </a:spcBef>
              <a:spcAft>
                <a:spcPts val="0"/>
              </a:spcAft>
              <a:buSzPts val="1700"/>
              <a:buNone/>
              <a:defRPr/>
            </a:lvl7pPr>
            <a:lvl8pPr indent="-228600" lvl="7" marL="3657600" algn="l">
              <a:spcBef>
                <a:spcPts val="280"/>
              </a:spcBef>
              <a:spcAft>
                <a:spcPts val="0"/>
              </a:spcAft>
              <a:buSzPts val="1700"/>
              <a:buNone/>
              <a:defRPr/>
            </a:lvl8pPr>
            <a:lvl9pPr indent="-228600" lvl="8" marL="4114800" algn="l">
              <a:spcBef>
                <a:spcPts val="280"/>
              </a:spcBef>
              <a:spcAft>
                <a:spcPts val="0"/>
              </a:spcAft>
              <a:buSzPts val="1700"/>
              <a:buNone/>
              <a:defRPr/>
            </a:lvl9pPr>
          </a:lstStyle>
          <a:p/>
        </p:txBody>
      </p:sp>
      <p:grpSp>
        <p:nvGrpSpPr>
          <p:cNvPr id="46" name="Google Shape;46;p5"/>
          <p:cNvGrpSpPr/>
          <p:nvPr/>
        </p:nvGrpSpPr>
        <p:grpSpPr>
          <a:xfrm>
            <a:off x="440238" y="357575"/>
            <a:ext cx="1176975" cy="1047594"/>
            <a:chOff x="0" y="-150104"/>
            <a:chExt cx="1569300" cy="1396792"/>
          </a:xfrm>
        </p:grpSpPr>
        <p:grpSp>
          <p:nvGrpSpPr>
            <p:cNvPr id="47" name="Google Shape;47;p5"/>
            <p:cNvGrpSpPr/>
            <p:nvPr/>
          </p:nvGrpSpPr>
          <p:grpSpPr>
            <a:xfrm>
              <a:off x="404924" y="-150104"/>
              <a:ext cx="759385" cy="894834"/>
              <a:chOff x="0" y="-47625"/>
              <a:chExt cx="240937" cy="283912"/>
            </a:xfrm>
          </p:grpSpPr>
          <p:sp>
            <p:nvSpPr>
              <p:cNvPr id="48" name="Google Shape;48;p5"/>
              <p:cNvSpPr/>
              <p:nvPr/>
            </p:nvSpPr>
            <p:spPr>
              <a:xfrm>
                <a:off x="0" y="0"/>
                <a:ext cx="240937" cy="236287"/>
              </a:xfrm>
              <a:custGeom>
                <a:rect b="b" l="l" r="r" t="t"/>
                <a:pathLst>
                  <a:path extrusionOk="0" h="236287" w="240937">
                    <a:moveTo>
                      <a:pt x="118144" y="0"/>
                    </a:moveTo>
                    <a:lnTo>
                      <a:pt x="122793" y="0"/>
                    </a:lnTo>
                    <a:cubicBezTo>
                      <a:pt x="154127" y="0"/>
                      <a:pt x="184177" y="12447"/>
                      <a:pt x="206333" y="34603"/>
                    </a:cubicBezTo>
                    <a:cubicBezTo>
                      <a:pt x="228489" y="56760"/>
                      <a:pt x="240937" y="86810"/>
                      <a:pt x="240937" y="118144"/>
                    </a:cubicBezTo>
                    <a:lnTo>
                      <a:pt x="240937" y="118144"/>
                    </a:lnTo>
                    <a:cubicBezTo>
                      <a:pt x="240937" y="149477"/>
                      <a:pt x="228489" y="179528"/>
                      <a:pt x="206333" y="201684"/>
                    </a:cubicBezTo>
                    <a:cubicBezTo>
                      <a:pt x="184177" y="223840"/>
                      <a:pt x="154127" y="236287"/>
                      <a:pt x="122793" y="236287"/>
                    </a:cubicBezTo>
                    <a:lnTo>
                      <a:pt x="118144" y="236287"/>
                    </a:lnTo>
                    <a:cubicBezTo>
                      <a:pt x="86810" y="236287"/>
                      <a:pt x="56760" y="223840"/>
                      <a:pt x="34603" y="201684"/>
                    </a:cubicBezTo>
                    <a:cubicBezTo>
                      <a:pt x="12447" y="179528"/>
                      <a:pt x="0" y="149477"/>
                      <a:pt x="0" y="118144"/>
                    </a:cubicBezTo>
                    <a:lnTo>
                      <a:pt x="0" y="118144"/>
                    </a:lnTo>
                    <a:cubicBezTo>
                      <a:pt x="0" y="86810"/>
                      <a:pt x="12447" y="56760"/>
                      <a:pt x="34603" y="34603"/>
                    </a:cubicBezTo>
                    <a:cubicBezTo>
                      <a:pt x="56760" y="12447"/>
                      <a:pt x="86810" y="0"/>
                      <a:pt x="1181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5"/>
              <p:cNvSpPr txBox="1"/>
              <p:nvPr/>
            </p:nvSpPr>
            <p:spPr>
              <a:xfrm>
                <a:off x="0" y="-47625"/>
                <a:ext cx="240900" cy="283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0" name="Google Shape;50;p5"/>
            <p:cNvSpPr/>
            <p:nvPr/>
          </p:nvSpPr>
          <p:spPr>
            <a:xfrm>
              <a:off x="511174" y="98923"/>
              <a:ext cx="546884" cy="546884"/>
            </a:xfrm>
            <a:custGeom>
              <a:rect b="b" l="l" r="r" t="t"/>
              <a:pathLst>
                <a:path extrusionOk="0" h="546884" w="546884">
                  <a:moveTo>
                    <a:pt x="0" y="0"/>
                  </a:moveTo>
                  <a:lnTo>
                    <a:pt x="546884" y="0"/>
                  </a:lnTo>
                  <a:lnTo>
                    <a:pt x="546884" y="546883"/>
                  </a:lnTo>
                  <a:lnTo>
                    <a:pt x="0" y="546883"/>
                  </a:lnTo>
                  <a:lnTo>
                    <a:pt x="0" y="0"/>
                  </a:lnTo>
                  <a:close/>
                </a:path>
              </a:pathLst>
            </a:custGeom>
            <a:blipFill rotWithShape="1">
              <a:blip r:embed="rId2">
                <a:alphaModFix/>
              </a:blip>
              <a:stretch>
                <a:fillRect b="0" l="0" r="0" t="0"/>
              </a:stretch>
            </a:blipFill>
            <a:ln>
              <a:noFill/>
            </a:ln>
          </p:spPr>
        </p:sp>
        <p:sp>
          <p:nvSpPr>
            <p:cNvPr id="51" name="Google Shape;51;p5"/>
            <p:cNvSpPr txBox="1"/>
            <p:nvPr/>
          </p:nvSpPr>
          <p:spPr>
            <a:xfrm>
              <a:off x="0" y="930488"/>
              <a:ext cx="1569300" cy="316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540" u="none" cap="none" strike="noStrike">
                  <a:solidFill>
                    <a:srgbClr val="FFFFFF"/>
                  </a:solidFill>
                  <a:latin typeface="Anton"/>
                  <a:ea typeface="Anton"/>
                  <a:cs typeface="Anton"/>
                  <a:sym typeface="Anton"/>
                </a:rPr>
                <a:t>LOGO COMPANY</a:t>
              </a:r>
              <a:endParaRPr/>
            </a:p>
          </p:txBody>
        </p:sp>
      </p:grpSp>
      <p:grpSp>
        <p:nvGrpSpPr>
          <p:cNvPr id="52" name="Google Shape;52;p5"/>
          <p:cNvGrpSpPr/>
          <p:nvPr/>
        </p:nvGrpSpPr>
        <p:grpSpPr>
          <a:xfrm>
            <a:off x="-1632904" y="9399446"/>
            <a:ext cx="14175265" cy="1594688"/>
            <a:chOff x="0" y="-241102"/>
            <a:chExt cx="18900354" cy="2126250"/>
          </a:xfrm>
        </p:grpSpPr>
        <p:grpSp>
          <p:nvGrpSpPr>
            <p:cNvPr id="53" name="Google Shape;53;p5"/>
            <p:cNvGrpSpPr/>
            <p:nvPr/>
          </p:nvGrpSpPr>
          <p:grpSpPr>
            <a:xfrm>
              <a:off x="5165766" y="-241102"/>
              <a:ext cx="13734588" cy="2126250"/>
              <a:chOff x="0" y="-47625"/>
              <a:chExt cx="2713005" cy="420000"/>
            </a:xfrm>
          </p:grpSpPr>
          <p:sp>
            <p:nvSpPr>
              <p:cNvPr id="54" name="Google Shape;54;p5"/>
              <p:cNvSpPr/>
              <p:nvPr/>
            </p:nvSpPr>
            <p:spPr>
              <a:xfrm>
                <a:off x="0" y="0"/>
                <a:ext cx="2713005" cy="372268"/>
              </a:xfrm>
              <a:custGeom>
                <a:rect b="b" l="l" r="r" t="t"/>
                <a:pathLst>
                  <a:path extrusionOk="0" h="372268" w="2713005">
                    <a:moveTo>
                      <a:pt x="38330" y="0"/>
                    </a:moveTo>
                    <a:lnTo>
                      <a:pt x="2674675" y="0"/>
                    </a:lnTo>
                    <a:cubicBezTo>
                      <a:pt x="2684841" y="0"/>
                      <a:pt x="2694590" y="4038"/>
                      <a:pt x="2701778" y="11227"/>
                    </a:cubicBezTo>
                    <a:cubicBezTo>
                      <a:pt x="2708967" y="18415"/>
                      <a:pt x="2713005" y="28164"/>
                      <a:pt x="2713005" y="38330"/>
                    </a:cubicBezTo>
                    <a:lnTo>
                      <a:pt x="2713005" y="333938"/>
                    </a:lnTo>
                    <a:cubicBezTo>
                      <a:pt x="2713005" y="344104"/>
                      <a:pt x="2708967" y="353853"/>
                      <a:pt x="2701778" y="361041"/>
                    </a:cubicBezTo>
                    <a:cubicBezTo>
                      <a:pt x="2694590" y="368230"/>
                      <a:pt x="2684841" y="372268"/>
                      <a:pt x="2674675" y="372268"/>
                    </a:cubicBezTo>
                    <a:lnTo>
                      <a:pt x="38330" y="372268"/>
                    </a:lnTo>
                    <a:cubicBezTo>
                      <a:pt x="28164" y="372268"/>
                      <a:pt x="18415" y="368230"/>
                      <a:pt x="11227" y="361041"/>
                    </a:cubicBezTo>
                    <a:cubicBezTo>
                      <a:pt x="4038" y="353853"/>
                      <a:pt x="0" y="344104"/>
                      <a:pt x="0" y="333938"/>
                    </a:cubicBezTo>
                    <a:lnTo>
                      <a:pt x="0" y="38330"/>
                    </a:lnTo>
                    <a:cubicBezTo>
                      <a:pt x="0" y="28164"/>
                      <a:pt x="4038" y="18415"/>
                      <a:pt x="11227" y="11227"/>
                    </a:cubicBezTo>
                    <a:cubicBezTo>
                      <a:pt x="18415" y="4038"/>
                      <a:pt x="28164" y="0"/>
                      <a:pt x="38330" y="0"/>
                    </a:cubicBezTo>
                    <a:close/>
                  </a:path>
                </a:pathLst>
              </a:custGeom>
              <a:gradFill>
                <a:gsLst>
                  <a:gs pos="0">
                    <a:srgbClr val="11CCD5"/>
                  </a:gs>
                  <a:gs pos="100000">
                    <a:srgbClr val="00E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5"/>
              <p:cNvSpPr txBox="1"/>
              <p:nvPr/>
            </p:nvSpPr>
            <p:spPr>
              <a:xfrm>
                <a:off x="0" y="-47625"/>
                <a:ext cx="2712900" cy="420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 name="Google Shape;56;p5"/>
            <p:cNvGrpSpPr/>
            <p:nvPr/>
          </p:nvGrpSpPr>
          <p:grpSpPr>
            <a:xfrm>
              <a:off x="0" y="-241102"/>
              <a:ext cx="13734588" cy="2126250"/>
              <a:chOff x="0" y="-47625"/>
              <a:chExt cx="2713005" cy="420000"/>
            </a:xfrm>
          </p:grpSpPr>
          <p:sp>
            <p:nvSpPr>
              <p:cNvPr id="57" name="Google Shape;57;p5"/>
              <p:cNvSpPr/>
              <p:nvPr/>
            </p:nvSpPr>
            <p:spPr>
              <a:xfrm>
                <a:off x="0" y="0"/>
                <a:ext cx="2713005" cy="372268"/>
              </a:xfrm>
              <a:custGeom>
                <a:rect b="b" l="l" r="r" t="t"/>
                <a:pathLst>
                  <a:path extrusionOk="0" h="372268" w="2713005">
                    <a:moveTo>
                      <a:pt x="38330" y="0"/>
                    </a:moveTo>
                    <a:lnTo>
                      <a:pt x="2674675" y="0"/>
                    </a:lnTo>
                    <a:cubicBezTo>
                      <a:pt x="2684841" y="0"/>
                      <a:pt x="2694590" y="4038"/>
                      <a:pt x="2701778" y="11227"/>
                    </a:cubicBezTo>
                    <a:cubicBezTo>
                      <a:pt x="2708967" y="18415"/>
                      <a:pt x="2713005" y="28164"/>
                      <a:pt x="2713005" y="38330"/>
                    </a:cubicBezTo>
                    <a:lnTo>
                      <a:pt x="2713005" y="333938"/>
                    </a:lnTo>
                    <a:cubicBezTo>
                      <a:pt x="2713005" y="344104"/>
                      <a:pt x="2708967" y="353853"/>
                      <a:pt x="2701778" y="361041"/>
                    </a:cubicBezTo>
                    <a:cubicBezTo>
                      <a:pt x="2694590" y="368230"/>
                      <a:pt x="2684841" y="372268"/>
                      <a:pt x="2674675" y="372268"/>
                    </a:cubicBezTo>
                    <a:lnTo>
                      <a:pt x="38330" y="372268"/>
                    </a:lnTo>
                    <a:cubicBezTo>
                      <a:pt x="28164" y="372268"/>
                      <a:pt x="18415" y="368230"/>
                      <a:pt x="11227" y="361041"/>
                    </a:cubicBezTo>
                    <a:cubicBezTo>
                      <a:pt x="4038" y="353853"/>
                      <a:pt x="0" y="344104"/>
                      <a:pt x="0" y="333938"/>
                    </a:cubicBezTo>
                    <a:lnTo>
                      <a:pt x="0" y="38330"/>
                    </a:lnTo>
                    <a:cubicBezTo>
                      <a:pt x="0" y="28164"/>
                      <a:pt x="4038" y="18415"/>
                      <a:pt x="11227" y="11227"/>
                    </a:cubicBezTo>
                    <a:cubicBezTo>
                      <a:pt x="18415" y="4038"/>
                      <a:pt x="28164" y="0"/>
                      <a:pt x="38330" y="0"/>
                    </a:cubicBezTo>
                    <a:close/>
                  </a:path>
                </a:pathLst>
              </a:custGeom>
              <a:gradFill>
                <a:gsLst>
                  <a:gs pos="0">
                    <a:srgbClr val="211E81"/>
                  </a:gs>
                  <a:gs pos="100000">
                    <a:srgbClr val="4F4AD8"/>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5"/>
              <p:cNvSpPr txBox="1"/>
              <p:nvPr/>
            </p:nvSpPr>
            <p:spPr>
              <a:xfrm>
                <a:off x="0" y="-47625"/>
                <a:ext cx="2712900" cy="420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59" name="Google Shape;59;p5"/>
          <p:cNvPicPr preferRelativeResize="0"/>
          <p:nvPr/>
        </p:nvPicPr>
        <p:blipFill>
          <a:blip r:embed="rId3">
            <a:alphaModFix/>
          </a:blip>
          <a:stretch>
            <a:fillRect/>
          </a:stretch>
        </p:blipFill>
        <p:spPr>
          <a:xfrm>
            <a:off x="16198875" y="9057063"/>
            <a:ext cx="931650" cy="49322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0" name="Shape 60"/>
        <p:cNvGrpSpPr/>
        <p:nvPr/>
      </p:nvGrpSpPr>
      <p:grpSpPr>
        <a:xfrm>
          <a:off x="0" y="0"/>
          <a:ext cx="0" cy="0"/>
          <a:chOff x="0" y="0"/>
          <a:chExt cx="0" cy="0"/>
        </a:xfrm>
      </p:grpSpPr>
      <p:sp>
        <p:nvSpPr>
          <p:cNvPr id="61" name="Google Shape;61;p6"/>
          <p:cNvSpPr txBox="1"/>
          <p:nvPr>
            <p:ph type="title"/>
          </p:nvPr>
        </p:nvSpPr>
        <p:spPr>
          <a:xfrm>
            <a:off x="812500" y="2626450"/>
            <a:ext cx="157872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6"/>
          <p:cNvSpPr txBox="1"/>
          <p:nvPr>
            <p:ph idx="1" type="body"/>
          </p:nvPr>
        </p:nvSpPr>
        <p:spPr>
          <a:xfrm>
            <a:off x="4461275" y="5796225"/>
            <a:ext cx="4596000" cy="3126000"/>
          </a:xfrm>
          <a:prstGeom prst="rect">
            <a:avLst/>
          </a:prstGeom>
          <a:noFill/>
          <a:ln>
            <a:noFill/>
          </a:ln>
        </p:spPr>
        <p:txBody>
          <a:bodyPr anchorCtr="0" anchor="t" bIns="45700" lIns="91425" spcFirstLastPara="1" rIns="91425" wrap="square" tIns="45700">
            <a:normAutofit/>
          </a:bodyPr>
          <a:lstStyle>
            <a:lvl1pPr indent="-336550" lvl="0" marL="457200" algn="l">
              <a:spcBef>
                <a:spcPts val="560"/>
              </a:spcBef>
              <a:spcAft>
                <a:spcPts val="0"/>
              </a:spcAft>
              <a:buClr>
                <a:schemeClr val="dk1"/>
              </a:buClr>
              <a:buSzPts val="1700"/>
              <a:buChar char="•"/>
              <a:defRPr/>
            </a:lvl1pPr>
            <a:lvl2pPr indent="-336550" lvl="1" marL="914400" algn="l">
              <a:spcBef>
                <a:spcPts val="480"/>
              </a:spcBef>
              <a:spcAft>
                <a:spcPts val="0"/>
              </a:spcAft>
              <a:buClr>
                <a:schemeClr val="dk1"/>
              </a:buClr>
              <a:buSzPts val="1700"/>
              <a:buChar char="–"/>
              <a:defRPr/>
            </a:lvl2pPr>
            <a:lvl3pPr indent="-336550" lvl="2" marL="1371600" algn="l">
              <a:spcBef>
                <a:spcPts val="400"/>
              </a:spcBef>
              <a:spcAft>
                <a:spcPts val="0"/>
              </a:spcAft>
              <a:buClr>
                <a:schemeClr val="dk1"/>
              </a:buClr>
              <a:buSzPts val="1700"/>
              <a:buChar char="•"/>
              <a:defRPr/>
            </a:lvl3pPr>
            <a:lvl4pPr indent="-336550" lvl="3" marL="1828800" algn="l">
              <a:spcBef>
                <a:spcPts val="360"/>
              </a:spcBef>
              <a:spcAft>
                <a:spcPts val="0"/>
              </a:spcAft>
              <a:buClr>
                <a:schemeClr val="dk1"/>
              </a:buClr>
              <a:buSzPts val="1700"/>
              <a:buChar char="–"/>
              <a:defRPr/>
            </a:lvl4pPr>
            <a:lvl5pPr indent="-336550" lvl="4" marL="2286000" algn="l">
              <a:spcBef>
                <a:spcPts val="360"/>
              </a:spcBef>
              <a:spcAft>
                <a:spcPts val="0"/>
              </a:spcAft>
              <a:buClr>
                <a:schemeClr val="dk1"/>
              </a:buClr>
              <a:buSzPts val="1700"/>
              <a:buChar char="»"/>
              <a:defRPr/>
            </a:lvl5pPr>
            <a:lvl6pPr indent="-336550" lvl="5" marL="2743200" algn="l">
              <a:spcBef>
                <a:spcPts val="360"/>
              </a:spcBef>
              <a:spcAft>
                <a:spcPts val="0"/>
              </a:spcAft>
              <a:buClr>
                <a:schemeClr val="dk1"/>
              </a:buClr>
              <a:buSzPts val="1700"/>
              <a:buChar char="•"/>
              <a:defRPr/>
            </a:lvl6pPr>
            <a:lvl7pPr indent="-336550" lvl="6" marL="3200400" algn="l">
              <a:spcBef>
                <a:spcPts val="360"/>
              </a:spcBef>
              <a:spcAft>
                <a:spcPts val="0"/>
              </a:spcAft>
              <a:buClr>
                <a:schemeClr val="dk1"/>
              </a:buClr>
              <a:buSzPts val="1700"/>
              <a:buChar char="•"/>
              <a:defRPr/>
            </a:lvl7pPr>
            <a:lvl8pPr indent="-336550" lvl="7" marL="3657600" algn="l">
              <a:spcBef>
                <a:spcPts val="360"/>
              </a:spcBef>
              <a:spcAft>
                <a:spcPts val="0"/>
              </a:spcAft>
              <a:buClr>
                <a:schemeClr val="dk1"/>
              </a:buClr>
              <a:buSzPts val="1700"/>
              <a:buChar char="•"/>
              <a:defRPr/>
            </a:lvl8pPr>
            <a:lvl9pPr indent="-336550" lvl="8" marL="4114800" algn="l">
              <a:spcBef>
                <a:spcPts val="360"/>
              </a:spcBef>
              <a:spcAft>
                <a:spcPts val="0"/>
              </a:spcAft>
              <a:buClr>
                <a:schemeClr val="dk1"/>
              </a:buClr>
              <a:buSzPts val="1700"/>
              <a:buChar char="•"/>
              <a:defRPr/>
            </a:lvl9pPr>
          </a:lstStyle>
          <a:p/>
        </p:txBody>
      </p:sp>
      <p:sp>
        <p:nvSpPr>
          <p:cNvPr id="63" name="Google Shape;63;p6"/>
          <p:cNvSpPr txBox="1"/>
          <p:nvPr>
            <p:ph idx="2" type="body"/>
          </p:nvPr>
        </p:nvSpPr>
        <p:spPr>
          <a:xfrm>
            <a:off x="9230725" y="5796225"/>
            <a:ext cx="4596000" cy="3396600"/>
          </a:xfrm>
          <a:prstGeom prst="rect">
            <a:avLst/>
          </a:prstGeom>
          <a:noFill/>
          <a:ln>
            <a:noFill/>
          </a:ln>
        </p:spPr>
        <p:txBody>
          <a:bodyPr anchorCtr="0" anchor="t" bIns="45700" lIns="91425" spcFirstLastPara="1" rIns="91425" wrap="square" tIns="45700">
            <a:normAutofit/>
          </a:bodyPr>
          <a:lstStyle>
            <a:lvl1pPr indent="-336550" lvl="0" marL="457200" algn="l">
              <a:spcBef>
                <a:spcPts val="560"/>
              </a:spcBef>
              <a:spcAft>
                <a:spcPts val="0"/>
              </a:spcAft>
              <a:buClr>
                <a:schemeClr val="dk1"/>
              </a:buClr>
              <a:buSzPts val="1700"/>
              <a:buChar char="•"/>
              <a:defRPr/>
            </a:lvl1pPr>
            <a:lvl2pPr indent="-336550" lvl="1" marL="914400" algn="l">
              <a:spcBef>
                <a:spcPts val="480"/>
              </a:spcBef>
              <a:spcAft>
                <a:spcPts val="0"/>
              </a:spcAft>
              <a:buClr>
                <a:schemeClr val="dk1"/>
              </a:buClr>
              <a:buSzPts val="1700"/>
              <a:buChar char="–"/>
              <a:defRPr/>
            </a:lvl2pPr>
            <a:lvl3pPr indent="-336550" lvl="2" marL="1371600" algn="l">
              <a:spcBef>
                <a:spcPts val="400"/>
              </a:spcBef>
              <a:spcAft>
                <a:spcPts val="0"/>
              </a:spcAft>
              <a:buClr>
                <a:schemeClr val="dk1"/>
              </a:buClr>
              <a:buSzPts val="1700"/>
              <a:buChar char="•"/>
              <a:defRPr/>
            </a:lvl3pPr>
            <a:lvl4pPr indent="-336550" lvl="3" marL="1828800" algn="l">
              <a:spcBef>
                <a:spcPts val="360"/>
              </a:spcBef>
              <a:spcAft>
                <a:spcPts val="0"/>
              </a:spcAft>
              <a:buClr>
                <a:schemeClr val="dk1"/>
              </a:buClr>
              <a:buSzPts val="1700"/>
              <a:buChar char="–"/>
              <a:defRPr/>
            </a:lvl4pPr>
            <a:lvl5pPr indent="-336550" lvl="4" marL="2286000" algn="l">
              <a:spcBef>
                <a:spcPts val="360"/>
              </a:spcBef>
              <a:spcAft>
                <a:spcPts val="0"/>
              </a:spcAft>
              <a:buClr>
                <a:schemeClr val="dk1"/>
              </a:buClr>
              <a:buSzPts val="1700"/>
              <a:buChar char="»"/>
              <a:defRPr/>
            </a:lvl5pPr>
            <a:lvl6pPr indent="-336550" lvl="5" marL="2743200" algn="l">
              <a:spcBef>
                <a:spcPts val="360"/>
              </a:spcBef>
              <a:spcAft>
                <a:spcPts val="0"/>
              </a:spcAft>
              <a:buClr>
                <a:schemeClr val="dk1"/>
              </a:buClr>
              <a:buSzPts val="1700"/>
              <a:buChar char="•"/>
              <a:defRPr/>
            </a:lvl6pPr>
            <a:lvl7pPr indent="-336550" lvl="6" marL="3200400" algn="l">
              <a:spcBef>
                <a:spcPts val="360"/>
              </a:spcBef>
              <a:spcAft>
                <a:spcPts val="0"/>
              </a:spcAft>
              <a:buClr>
                <a:schemeClr val="dk1"/>
              </a:buClr>
              <a:buSzPts val="1700"/>
              <a:buChar char="•"/>
              <a:defRPr/>
            </a:lvl7pPr>
            <a:lvl8pPr indent="-336550" lvl="7" marL="3657600" algn="l">
              <a:spcBef>
                <a:spcPts val="360"/>
              </a:spcBef>
              <a:spcAft>
                <a:spcPts val="0"/>
              </a:spcAft>
              <a:buClr>
                <a:schemeClr val="dk1"/>
              </a:buClr>
              <a:buSzPts val="1700"/>
              <a:buChar char="•"/>
              <a:defRPr/>
            </a:lvl8pPr>
            <a:lvl9pPr indent="-336550" lvl="8" marL="4114800" algn="l">
              <a:spcBef>
                <a:spcPts val="360"/>
              </a:spcBef>
              <a:spcAft>
                <a:spcPts val="0"/>
              </a:spcAft>
              <a:buClr>
                <a:schemeClr val="dk1"/>
              </a:buClr>
              <a:buSzPts val="1700"/>
              <a:buChar char="•"/>
              <a:defRPr/>
            </a:lvl9pPr>
          </a:lstStyle>
          <a:p/>
        </p:txBody>
      </p:sp>
      <p:grpSp>
        <p:nvGrpSpPr>
          <p:cNvPr id="64" name="Google Shape;64;p6"/>
          <p:cNvGrpSpPr/>
          <p:nvPr/>
        </p:nvGrpSpPr>
        <p:grpSpPr>
          <a:xfrm>
            <a:off x="440238" y="357575"/>
            <a:ext cx="1176975" cy="1047594"/>
            <a:chOff x="0" y="-150104"/>
            <a:chExt cx="1569300" cy="1396792"/>
          </a:xfrm>
        </p:grpSpPr>
        <p:grpSp>
          <p:nvGrpSpPr>
            <p:cNvPr id="65" name="Google Shape;65;p6"/>
            <p:cNvGrpSpPr/>
            <p:nvPr/>
          </p:nvGrpSpPr>
          <p:grpSpPr>
            <a:xfrm>
              <a:off x="404924" y="-150104"/>
              <a:ext cx="759385" cy="894834"/>
              <a:chOff x="0" y="-47625"/>
              <a:chExt cx="240937" cy="283912"/>
            </a:xfrm>
          </p:grpSpPr>
          <p:sp>
            <p:nvSpPr>
              <p:cNvPr id="66" name="Google Shape;66;p6"/>
              <p:cNvSpPr/>
              <p:nvPr/>
            </p:nvSpPr>
            <p:spPr>
              <a:xfrm>
                <a:off x="0" y="0"/>
                <a:ext cx="240937" cy="236287"/>
              </a:xfrm>
              <a:custGeom>
                <a:rect b="b" l="l" r="r" t="t"/>
                <a:pathLst>
                  <a:path extrusionOk="0" h="236287" w="240937">
                    <a:moveTo>
                      <a:pt x="118144" y="0"/>
                    </a:moveTo>
                    <a:lnTo>
                      <a:pt x="122793" y="0"/>
                    </a:lnTo>
                    <a:cubicBezTo>
                      <a:pt x="154127" y="0"/>
                      <a:pt x="184177" y="12447"/>
                      <a:pt x="206333" y="34603"/>
                    </a:cubicBezTo>
                    <a:cubicBezTo>
                      <a:pt x="228489" y="56760"/>
                      <a:pt x="240937" y="86810"/>
                      <a:pt x="240937" y="118144"/>
                    </a:cubicBezTo>
                    <a:lnTo>
                      <a:pt x="240937" y="118144"/>
                    </a:lnTo>
                    <a:cubicBezTo>
                      <a:pt x="240937" y="149477"/>
                      <a:pt x="228489" y="179528"/>
                      <a:pt x="206333" y="201684"/>
                    </a:cubicBezTo>
                    <a:cubicBezTo>
                      <a:pt x="184177" y="223840"/>
                      <a:pt x="154127" y="236287"/>
                      <a:pt x="122793" y="236287"/>
                    </a:cubicBezTo>
                    <a:lnTo>
                      <a:pt x="118144" y="236287"/>
                    </a:lnTo>
                    <a:cubicBezTo>
                      <a:pt x="86810" y="236287"/>
                      <a:pt x="56760" y="223840"/>
                      <a:pt x="34603" y="201684"/>
                    </a:cubicBezTo>
                    <a:cubicBezTo>
                      <a:pt x="12447" y="179528"/>
                      <a:pt x="0" y="149477"/>
                      <a:pt x="0" y="118144"/>
                    </a:cubicBezTo>
                    <a:lnTo>
                      <a:pt x="0" y="118144"/>
                    </a:lnTo>
                    <a:cubicBezTo>
                      <a:pt x="0" y="86810"/>
                      <a:pt x="12447" y="56760"/>
                      <a:pt x="34603" y="34603"/>
                    </a:cubicBezTo>
                    <a:cubicBezTo>
                      <a:pt x="56760" y="12447"/>
                      <a:pt x="86810" y="0"/>
                      <a:pt x="1181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6"/>
              <p:cNvSpPr txBox="1"/>
              <p:nvPr/>
            </p:nvSpPr>
            <p:spPr>
              <a:xfrm>
                <a:off x="0" y="-47625"/>
                <a:ext cx="240900" cy="283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8" name="Google Shape;68;p6"/>
            <p:cNvSpPr/>
            <p:nvPr/>
          </p:nvSpPr>
          <p:spPr>
            <a:xfrm>
              <a:off x="511174" y="98923"/>
              <a:ext cx="546884" cy="546884"/>
            </a:xfrm>
            <a:custGeom>
              <a:rect b="b" l="l" r="r" t="t"/>
              <a:pathLst>
                <a:path extrusionOk="0" h="546884" w="546884">
                  <a:moveTo>
                    <a:pt x="0" y="0"/>
                  </a:moveTo>
                  <a:lnTo>
                    <a:pt x="546884" y="0"/>
                  </a:lnTo>
                  <a:lnTo>
                    <a:pt x="546884" y="546883"/>
                  </a:lnTo>
                  <a:lnTo>
                    <a:pt x="0" y="546883"/>
                  </a:lnTo>
                  <a:lnTo>
                    <a:pt x="0" y="0"/>
                  </a:lnTo>
                  <a:close/>
                </a:path>
              </a:pathLst>
            </a:custGeom>
            <a:blipFill rotWithShape="1">
              <a:blip r:embed="rId2">
                <a:alphaModFix/>
              </a:blip>
              <a:stretch>
                <a:fillRect b="0" l="0" r="0" t="0"/>
              </a:stretch>
            </a:blipFill>
            <a:ln>
              <a:noFill/>
            </a:ln>
          </p:spPr>
        </p:sp>
        <p:sp>
          <p:nvSpPr>
            <p:cNvPr id="69" name="Google Shape;69;p6"/>
            <p:cNvSpPr txBox="1"/>
            <p:nvPr/>
          </p:nvSpPr>
          <p:spPr>
            <a:xfrm>
              <a:off x="0" y="930488"/>
              <a:ext cx="1569300" cy="316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540" u="none" cap="none" strike="noStrike">
                  <a:solidFill>
                    <a:srgbClr val="FFFFFF"/>
                  </a:solidFill>
                  <a:latin typeface="Anton"/>
                  <a:ea typeface="Anton"/>
                  <a:cs typeface="Anton"/>
                  <a:sym typeface="Anton"/>
                </a:rPr>
                <a:t>LOGO COMPANY</a:t>
              </a:r>
              <a:endParaRPr/>
            </a:p>
          </p:txBody>
        </p:sp>
      </p:grpSp>
      <p:grpSp>
        <p:nvGrpSpPr>
          <p:cNvPr id="70" name="Google Shape;70;p6"/>
          <p:cNvGrpSpPr/>
          <p:nvPr/>
        </p:nvGrpSpPr>
        <p:grpSpPr>
          <a:xfrm>
            <a:off x="-1632904" y="9399446"/>
            <a:ext cx="14175265" cy="1594688"/>
            <a:chOff x="0" y="-241102"/>
            <a:chExt cx="18900354" cy="2126250"/>
          </a:xfrm>
        </p:grpSpPr>
        <p:grpSp>
          <p:nvGrpSpPr>
            <p:cNvPr id="71" name="Google Shape;71;p6"/>
            <p:cNvGrpSpPr/>
            <p:nvPr/>
          </p:nvGrpSpPr>
          <p:grpSpPr>
            <a:xfrm>
              <a:off x="5165766" y="-241102"/>
              <a:ext cx="13734588" cy="2126250"/>
              <a:chOff x="0" y="-47625"/>
              <a:chExt cx="2713005" cy="420000"/>
            </a:xfrm>
          </p:grpSpPr>
          <p:sp>
            <p:nvSpPr>
              <p:cNvPr id="72" name="Google Shape;72;p6"/>
              <p:cNvSpPr/>
              <p:nvPr/>
            </p:nvSpPr>
            <p:spPr>
              <a:xfrm>
                <a:off x="0" y="0"/>
                <a:ext cx="2713005" cy="372268"/>
              </a:xfrm>
              <a:custGeom>
                <a:rect b="b" l="l" r="r" t="t"/>
                <a:pathLst>
                  <a:path extrusionOk="0" h="372268" w="2713005">
                    <a:moveTo>
                      <a:pt x="38330" y="0"/>
                    </a:moveTo>
                    <a:lnTo>
                      <a:pt x="2674675" y="0"/>
                    </a:lnTo>
                    <a:cubicBezTo>
                      <a:pt x="2684841" y="0"/>
                      <a:pt x="2694590" y="4038"/>
                      <a:pt x="2701778" y="11227"/>
                    </a:cubicBezTo>
                    <a:cubicBezTo>
                      <a:pt x="2708967" y="18415"/>
                      <a:pt x="2713005" y="28164"/>
                      <a:pt x="2713005" y="38330"/>
                    </a:cubicBezTo>
                    <a:lnTo>
                      <a:pt x="2713005" y="333938"/>
                    </a:lnTo>
                    <a:cubicBezTo>
                      <a:pt x="2713005" y="344104"/>
                      <a:pt x="2708967" y="353853"/>
                      <a:pt x="2701778" y="361041"/>
                    </a:cubicBezTo>
                    <a:cubicBezTo>
                      <a:pt x="2694590" y="368230"/>
                      <a:pt x="2684841" y="372268"/>
                      <a:pt x="2674675" y="372268"/>
                    </a:cubicBezTo>
                    <a:lnTo>
                      <a:pt x="38330" y="372268"/>
                    </a:lnTo>
                    <a:cubicBezTo>
                      <a:pt x="28164" y="372268"/>
                      <a:pt x="18415" y="368230"/>
                      <a:pt x="11227" y="361041"/>
                    </a:cubicBezTo>
                    <a:cubicBezTo>
                      <a:pt x="4038" y="353853"/>
                      <a:pt x="0" y="344104"/>
                      <a:pt x="0" y="333938"/>
                    </a:cubicBezTo>
                    <a:lnTo>
                      <a:pt x="0" y="38330"/>
                    </a:lnTo>
                    <a:cubicBezTo>
                      <a:pt x="0" y="28164"/>
                      <a:pt x="4038" y="18415"/>
                      <a:pt x="11227" y="11227"/>
                    </a:cubicBezTo>
                    <a:cubicBezTo>
                      <a:pt x="18415" y="4038"/>
                      <a:pt x="28164" y="0"/>
                      <a:pt x="38330" y="0"/>
                    </a:cubicBezTo>
                    <a:close/>
                  </a:path>
                </a:pathLst>
              </a:custGeom>
              <a:gradFill>
                <a:gsLst>
                  <a:gs pos="0">
                    <a:srgbClr val="11CCD5"/>
                  </a:gs>
                  <a:gs pos="100000">
                    <a:srgbClr val="00E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6"/>
              <p:cNvSpPr txBox="1"/>
              <p:nvPr/>
            </p:nvSpPr>
            <p:spPr>
              <a:xfrm>
                <a:off x="0" y="-47625"/>
                <a:ext cx="2712900" cy="420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 name="Google Shape;74;p6"/>
            <p:cNvGrpSpPr/>
            <p:nvPr/>
          </p:nvGrpSpPr>
          <p:grpSpPr>
            <a:xfrm>
              <a:off x="0" y="-241102"/>
              <a:ext cx="13734588" cy="2126250"/>
              <a:chOff x="0" y="-47625"/>
              <a:chExt cx="2713005" cy="420000"/>
            </a:xfrm>
          </p:grpSpPr>
          <p:sp>
            <p:nvSpPr>
              <p:cNvPr id="75" name="Google Shape;75;p6"/>
              <p:cNvSpPr/>
              <p:nvPr/>
            </p:nvSpPr>
            <p:spPr>
              <a:xfrm>
                <a:off x="0" y="0"/>
                <a:ext cx="2713005" cy="372268"/>
              </a:xfrm>
              <a:custGeom>
                <a:rect b="b" l="l" r="r" t="t"/>
                <a:pathLst>
                  <a:path extrusionOk="0" h="372268" w="2713005">
                    <a:moveTo>
                      <a:pt x="38330" y="0"/>
                    </a:moveTo>
                    <a:lnTo>
                      <a:pt x="2674675" y="0"/>
                    </a:lnTo>
                    <a:cubicBezTo>
                      <a:pt x="2684841" y="0"/>
                      <a:pt x="2694590" y="4038"/>
                      <a:pt x="2701778" y="11227"/>
                    </a:cubicBezTo>
                    <a:cubicBezTo>
                      <a:pt x="2708967" y="18415"/>
                      <a:pt x="2713005" y="28164"/>
                      <a:pt x="2713005" y="38330"/>
                    </a:cubicBezTo>
                    <a:lnTo>
                      <a:pt x="2713005" y="333938"/>
                    </a:lnTo>
                    <a:cubicBezTo>
                      <a:pt x="2713005" y="344104"/>
                      <a:pt x="2708967" y="353853"/>
                      <a:pt x="2701778" y="361041"/>
                    </a:cubicBezTo>
                    <a:cubicBezTo>
                      <a:pt x="2694590" y="368230"/>
                      <a:pt x="2684841" y="372268"/>
                      <a:pt x="2674675" y="372268"/>
                    </a:cubicBezTo>
                    <a:lnTo>
                      <a:pt x="38330" y="372268"/>
                    </a:lnTo>
                    <a:cubicBezTo>
                      <a:pt x="28164" y="372268"/>
                      <a:pt x="18415" y="368230"/>
                      <a:pt x="11227" y="361041"/>
                    </a:cubicBezTo>
                    <a:cubicBezTo>
                      <a:pt x="4038" y="353853"/>
                      <a:pt x="0" y="344104"/>
                      <a:pt x="0" y="333938"/>
                    </a:cubicBezTo>
                    <a:lnTo>
                      <a:pt x="0" y="38330"/>
                    </a:lnTo>
                    <a:cubicBezTo>
                      <a:pt x="0" y="28164"/>
                      <a:pt x="4038" y="18415"/>
                      <a:pt x="11227" y="11227"/>
                    </a:cubicBezTo>
                    <a:cubicBezTo>
                      <a:pt x="18415" y="4038"/>
                      <a:pt x="28164" y="0"/>
                      <a:pt x="38330" y="0"/>
                    </a:cubicBezTo>
                    <a:close/>
                  </a:path>
                </a:pathLst>
              </a:custGeom>
              <a:gradFill>
                <a:gsLst>
                  <a:gs pos="0">
                    <a:srgbClr val="211E81"/>
                  </a:gs>
                  <a:gs pos="100000">
                    <a:srgbClr val="4F4AD8"/>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6"/>
              <p:cNvSpPr txBox="1"/>
              <p:nvPr/>
            </p:nvSpPr>
            <p:spPr>
              <a:xfrm>
                <a:off x="0" y="-47625"/>
                <a:ext cx="2712900" cy="420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77" name="Google Shape;77;p6"/>
          <p:cNvPicPr preferRelativeResize="0"/>
          <p:nvPr/>
        </p:nvPicPr>
        <p:blipFill>
          <a:blip r:embed="rId3">
            <a:alphaModFix/>
          </a:blip>
          <a:stretch>
            <a:fillRect/>
          </a:stretch>
        </p:blipFill>
        <p:spPr>
          <a:xfrm>
            <a:off x="16351275" y="802863"/>
            <a:ext cx="931650" cy="49322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8" name="Shape 78"/>
        <p:cNvGrpSpPr/>
        <p:nvPr/>
      </p:nvGrpSpPr>
      <p:grpSpPr>
        <a:xfrm>
          <a:off x="0" y="0"/>
          <a:ext cx="0" cy="0"/>
          <a:chOff x="0" y="0"/>
          <a:chExt cx="0" cy="0"/>
        </a:xfrm>
      </p:grpSpPr>
      <p:sp>
        <p:nvSpPr>
          <p:cNvPr id="79" name="Google Shape;79;p7"/>
          <p:cNvSpPr txBox="1"/>
          <p:nvPr>
            <p:ph type="title"/>
          </p:nvPr>
        </p:nvSpPr>
        <p:spPr>
          <a:xfrm>
            <a:off x="812500" y="2626450"/>
            <a:ext cx="157872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7"/>
          <p:cNvSpPr txBox="1"/>
          <p:nvPr>
            <p:ph idx="1" type="body"/>
          </p:nvPr>
        </p:nvSpPr>
        <p:spPr>
          <a:xfrm>
            <a:off x="4758500" y="5338800"/>
            <a:ext cx="4658700" cy="3951300"/>
          </a:xfrm>
          <a:prstGeom prst="rect">
            <a:avLst/>
          </a:prstGeom>
          <a:noFill/>
          <a:ln>
            <a:noFill/>
          </a:ln>
        </p:spPr>
        <p:txBody>
          <a:bodyPr anchorCtr="0" anchor="t" bIns="45700" lIns="91425" spcFirstLastPara="1" rIns="91425" wrap="square" tIns="45700">
            <a:normAutofit/>
          </a:bodyPr>
          <a:lstStyle>
            <a:lvl1pPr indent="-336550" lvl="0" marL="457200" algn="l">
              <a:spcBef>
                <a:spcPts val="480"/>
              </a:spcBef>
              <a:spcAft>
                <a:spcPts val="0"/>
              </a:spcAft>
              <a:buClr>
                <a:schemeClr val="dk1"/>
              </a:buClr>
              <a:buSzPts val="1700"/>
              <a:buChar char="•"/>
              <a:defRPr/>
            </a:lvl1pPr>
            <a:lvl2pPr indent="-336550" lvl="1" marL="914400" algn="l">
              <a:spcBef>
                <a:spcPts val="400"/>
              </a:spcBef>
              <a:spcAft>
                <a:spcPts val="0"/>
              </a:spcAft>
              <a:buClr>
                <a:schemeClr val="dk1"/>
              </a:buClr>
              <a:buSzPts val="1700"/>
              <a:buChar char="–"/>
              <a:defRPr/>
            </a:lvl2pPr>
            <a:lvl3pPr indent="-336550" lvl="2" marL="1371600" algn="l">
              <a:spcBef>
                <a:spcPts val="360"/>
              </a:spcBef>
              <a:spcAft>
                <a:spcPts val="0"/>
              </a:spcAft>
              <a:buClr>
                <a:schemeClr val="dk1"/>
              </a:buClr>
              <a:buSzPts val="1700"/>
              <a:buChar char="•"/>
              <a:defRPr/>
            </a:lvl3pPr>
            <a:lvl4pPr indent="-336550" lvl="3" marL="1828800" algn="l">
              <a:spcBef>
                <a:spcPts val="320"/>
              </a:spcBef>
              <a:spcAft>
                <a:spcPts val="0"/>
              </a:spcAft>
              <a:buClr>
                <a:schemeClr val="dk1"/>
              </a:buClr>
              <a:buSzPts val="1700"/>
              <a:buChar char="–"/>
              <a:defRPr/>
            </a:lvl4pPr>
            <a:lvl5pPr indent="-336550" lvl="4" marL="2286000" algn="l">
              <a:spcBef>
                <a:spcPts val="320"/>
              </a:spcBef>
              <a:spcAft>
                <a:spcPts val="0"/>
              </a:spcAft>
              <a:buClr>
                <a:schemeClr val="dk1"/>
              </a:buClr>
              <a:buSzPts val="1700"/>
              <a:buChar char="»"/>
              <a:defRPr/>
            </a:lvl5pPr>
            <a:lvl6pPr indent="-336550" lvl="5" marL="2743200" algn="l">
              <a:spcBef>
                <a:spcPts val="320"/>
              </a:spcBef>
              <a:spcAft>
                <a:spcPts val="0"/>
              </a:spcAft>
              <a:buClr>
                <a:schemeClr val="dk1"/>
              </a:buClr>
              <a:buSzPts val="1700"/>
              <a:buChar char="•"/>
              <a:defRPr/>
            </a:lvl6pPr>
            <a:lvl7pPr indent="-336550" lvl="6" marL="3200400" algn="l">
              <a:spcBef>
                <a:spcPts val="320"/>
              </a:spcBef>
              <a:spcAft>
                <a:spcPts val="0"/>
              </a:spcAft>
              <a:buClr>
                <a:schemeClr val="dk1"/>
              </a:buClr>
              <a:buSzPts val="1700"/>
              <a:buChar char="•"/>
              <a:defRPr/>
            </a:lvl7pPr>
            <a:lvl8pPr indent="-336550" lvl="7" marL="3657600" algn="l">
              <a:spcBef>
                <a:spcPts val="320"/>
              </a:spcBef>
              <a:spcAft>
                <a:spcPts val="0"/>
              </a:spcAft>
              <a:buClr>
                <a:schemeClr val="dk1"/>
              </a:buClr>
              <a:buSzPts val="1700"/>
              <a:buChar char="•"/>
              <a:defRPr/>
            </a:lvl8pPr>
            <a:lvl9pPr indent="-336550" lvl="8" marL="4114800" algn="l">
              <a:spcBef>
                <a:spcPts val="320"/>
              </a:spcBef>
              <a:spcAft>
                <a:spcPts val="0"/>
              </a:spcAft>
              <a:buClr>
                <a:schemeClr val="dk1"/>
              </a:buClr>
              <a:buSzPts val="1700"/>
              <a:buChar char="•"/>
              <a:defRPr/>
            </a:lvl9pPr>
          </a:lstStyle>
          <a:p/>
        </p:txBody>
      </p:sp>
      <p:sp>
        <p:nvSpPr>
          <p:cNvPr id="81" name="Google Shape;81;p7"/>
          <p:cNvSpPr txBox="1"/>
          <p:nvPr>
            <p:ph idx="2" type="body"/>
          </p:nvPr>
        </p:nvSpPr>
        <p:spPr>
          <a:xfrm>
            <a:off x="9587394" y="5338800"/>
            <a:ext cx="4660500" cy="3951300"/>
          </a:xfrm>
          <a:prstGeom prst="rect">
            <a:avLst/>
          </a:prstGeom>
          <a:noFill/>
          <a:ln>
            <a:noFill/>
          </a:ln>
        </p:spPr>
        <p:txBody>
          <a:bodyPr anchorCtr="0" anchor="t" bIns="45700" lIns="91425" spcFirstLastPara="1" rIns="91425" wrap="square" tIns="45700">
            <a:normAutofit/>
          </a:bodyPr>
          <a:lstStyle>
            <a:lvl1pPr indent="-336550" lvl="0" marL="457200" algn="l">
              <a:spcBef>
                <a:spcPts val="480"/>
              </a:spcBef>
              <a:spcAft>
                <a:spcPts val="0"/>
              </a:spcAft>
              <a:buClr>
                <a:schemeClr val="dk1"/>
              </a:buClr>
              <a:buSzPts val="1700"/>
              <a:buChar char="•"/>
              <a:defRPr/>
            </a:lvl1pPr>
            <a:lvl2pPr indent="-336550" lvl="1" marL="914400" algn="l">
              <a:spcBef>
                <a:spcPts val="400"/>
              </a:spcBef>
              <a:spcAft>
                <a:spcPts val="0"/>
              </a:spcAft>
              <a:buClr>
                <a:schemeClr val="dk1"/>
              </a:buClr>
              <a:buSzPts val="1700"/>
              <a:buChar char="–"/>
              <a:defRPr/>
            </a:lvl2pPr>
            <a:lvl3pPr indent="-336550" lvl="2" marL="1371600" algn="l">
              <a:spcBef>
                <a:spcPts val="360"/>
              </a:spcBef>
              <a:spcAft>
                <a:spcPts val="0"/>
              </a:spcAft>
              <a:buClr>
                <a:schemeClr val="dk1"/>
              </a:buClr>
              <a:buSzPts val="1700"/>
              <a:buChar char="•"/>
              <a:defRPr/>
            </a:lvl3pPr>
            <a:lvl4pPr indent="-336550" lvl="3" marL="1828800" algn="l">
              <a:spcBef>
                <a:spcPts val="320"/>
              </a:spcBef>
              <a:spcAft>
                <a:spcPts val="0"/>
              </a:spcAft>
              <a:buClr>
                <a:schemeClr val="dk1"/>
              </a:buClr>
              <a:buSzPts val="1700"/>
              <a:buChar char="–"/>
              <a:defRPr/>
            </a:lvl4pPr>
            <a:lvl5pPr indent="-336550" lvl="4" marL="2286000" algn="l">
              <a:spcBef>
                <a:spcPts val="320"/>
              </a:spcBef>
              <a:spcAft>
                <a:spcPts val="0"/>
              </a:spcAft>
              <a:buClr>
                <a:schemeClr val="dk1"/>
              </a:buClr>
              <a:buSzPts val="1700"/>
              <a:buChar char="»"/>
              <a:defRPr/>
            </a:lvl5pPr>
            <a:lvl6pPr indent="-336550" lvl="5" marL="2743200" algn="l">
              <a:spcBef>
                <a:spcPts val="320"/>
              </a:spcBef>
              <a:spcAft>
                <a:spcPts val="0"/>
              </a:spcAft>
              <a:buClr>
                <a:schemeClr val="dk1"/>
              </a:buClr>
              <a:buSzPts val="1700"/>
              <a:buChar char="•"/>
              <a:defRPr/>
            </a:lvl6pPr>
            <a:lvl7pPr indent="-336550" lvl="6" marL="3200400" algn="l">
              <a:spcBef>
                <a:spcPts val="320"/>
              </a:spcBef>
              <a:spcAft>
                <a:spcPts val="0"/>
              </a:spcAft>
              <a:buClr>
                <a:schemeClr val="dk1"/>
              </a:buClr>
              <a:buSzPts val="1700"/>
              <a:buChar char="•"/>
              <a:defRPr/>
            </a:lvl7pPr>
            <a:lvl8pPr indent="-336550" lvl="7" marL="3657600" algn="l">
              <a:spcBef>
                <a:spcPts val="320"/>
              </a:spcBef>
              <a:spcAft>
                <a:spcPts val="0"/>
              </a:spcAft>
              <a:buClr>
                <a:schemeClr val="dk1"/>
              </a:buClr>
              <a:buSzPts val="1700"/>
              <a:buChar char="•"/>
              <a:defRPr/>
            </a:lvl8pPr>
            <a:lvl9pPr indent="-336550" lvl="8" marL="4114800" algn="l">
              <a:spcBef>
                <a:spcPts val="320"/>
              </a:spcBef>
              <a:spcAft>
                <a:spcPts val="0"/>
              </a:spcAft>
              <a:buClr>
                <a:schemeClr val="dk1"/>
              </a:buClr>
              <a:buSzPts val="1700"/>
              <a:buChar char="•"/>
              <a:defRPr/>
            </a:lvl9pPr>
          </a:lstStyle>
          <a:p/>
        </p:txBody>
      </p:sp>
      <p:grpSp>
        <p:nvGrpSpPr>
          <p:cNvPr id="82" name="Google Shape;82;p7"/>
          <p:cNvGrpSpPr/>
          <p:nvPr/>
        </p:nvGrpSpPr>
        <p:grpSpPr>
          <a:xfrm>
            <a:off x="440238" y="357575"/>
            <a:ext cx="1176975" cy="1047594"/>
            <a:chOff x="0" y="-150104"/>
            <a:chExt cx="1569300" cy="1396792"/>
          </a:xfrm>
        </p:grpSpPr>
        <p:grpSp>
          <p:nvGrpSpPr>
            <p:cNvPr id="83" name="Google Shape;83;p7"/>
            <p:cNvGrpSpPr/>
            <p:nvPr/>
          </p:nvGrpSpPr>
          <p:grpSpPr>
            <a:xfrm>
              <a:off x="404924" y="-150104"/>
              <a:ext cx="759385" cy="894834"/>
              <a:chOff x="0" y="-47625"/>
              <a:chExt cx="240937" cy="283912"/>
            </a:xfrm>
          </p:grpSpPr>
          <p:sp>
            <p:nvSpPr>
              <p:cNvPr id="84" name="Google Shape;84;p7"/>
              <p:cNvSpPr/>
              <p:nvPr/>
            </p:nvSpPr>
            <p:spPr>
              <a:xfrm>
                <a:off x="0" y="0"/>
                <a:ext cx="240937" cy="236287"/>
              </a:xfrm>
              <a:custGeom>
                <a:rect b="b" l="l" r="r" t="t"/>
                <a:pathLst>
                  <a:path extrusionOk="0" h="236287" w="240937">
                    <a:moveTo>
                      <a:pt x="118144" y="0"/>
                    </a:moveTo>
                    <a:lnTo>
                      <a:pt x="122793" y="0"/>
                    </a:lnTo>
                    <a:cubicBezTo>
                      <a:pt x="154127" y="0"/>
                      <a:pt x="184177" y="12447"/>
                      <a:pt x="206333" y="34603"/>
                    </a:cubicBezTo>
                    <a:cubicBezTo>
                      <a:pt x="228489" y="56760"/>
                      <a:pt x="240937" y="86810"/>
                      <a:pt x="240937" y="118144"/>
                    </a:cubicBezTo>
                    <a:lnTo>
                      <a:pt x="240937" y="118144"/>
                    </a:lnTo>
                    <a:cubicBezTo>
                      <a:pt x="240937" y="149477"/>
                      <a:pt x="228489" y="179528"/>
                      <a:pt x="206333" y="201684"/>
                    </a:cubicBezTo>
                    <a:cubicBezTo>
                      <a:pt x="184177" y="223840"/>
                      <a:pt x="154127" y="236287"/>
                      <a:pt x="122793" y="236287"/>
                    </a:cubicBezTo>
                    <a:lnTo>
                      <a:pt x="118144" y="236287"/>
                    </a:lnTo>
                    <a:cubicBezTo>
                      <a:pt x="86810" y="236287"/>
                      <a:pt x="56760" y="223840"/>
                      <a:pt x="34603" y="201684"/>
                    </a:cubicBezTo>
                    <a:cubicBezTo>
                      <a:pt x="12447" y="179528"/>
                      <a:pt x="0" y="149477"/>
                      <a:pt x="0" y="118144"/>
                    </a:cubicBezTo>
                    <a:lnTo>
                      <a:pt x="0" y="118144"/>
                    </a:lnTo>
                    <a:cubicBezTo>
                      <a:pt x="0" y="86810"/>
                      <a:pt x="12447" y="56760"/>
                      <a:pt x="34603" y="34603"/>
                    </a:cubicBezTo>
                    <a:cubicBezTo>
                      <a:pt x="56760" y="12447"/>
                      <a:pt x="86810" y="0"/>
                      <a:pt x="1181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7"/>
              <p:cNvSpPr txBox="1"/>
              <p:nvPr/>
            </p:nvSpPr>
            <p:spPr>
              <a:xfrm>
                <a:off x="0" y="-47625"/>
                <a:ext cx="240900" cy="283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6" name="Google Shape;86;p7"/>
            <p:cNvSpPr/>
            <p:nvPr/>
          </p:nvSpPr>
          <p:spPr>
            <a:xfrm>
              <a:off x="511174" y="98923"/>
              <a:ext cx="546884" cy="546884"/>
            </a:xfrm>
            <a:custGeom>
              <a:rect b="b" l="l" r="r" t="t"/>
              <a:pathLst>
                <a:path extrusionOk="0" h="546884" w="546884">
                  <a:moveTo>
                    <a:pt x="0" y="0"/>
                  </a:moveTo>
                  <a:lnTo>
                    <a:pt x="546884" y="0"/>
                  </a:lnTo>
                  <a:lnTo>
                    <a:pt x="546884" y="546883"/>
                  </a:lnTo>
                  <a:lnTo>
                    <a:pt x="0" y="546883"/>
                  </a:lnTo>
                  <a:lnTo>
                    <a:pt x="0" y="0"/>
                  </a:lnTo>
                  <a:close/>
                </a:path>
              </a:pathLst>
            </a:custGeom>
            <a:blipFill rotWithShape="1">
              <a:blip r:embed="rId2">
                <a:alphaModFix/>
              </a:blip>
              <a:stretch>
                <a:fillRect b="0" l="0" r="0" t="0"/>
              </a:stretch>
            </a:blipFill>
            <a:ln>
              <a:noFill/>
            </a:ln>
          </p:spPr>
        </p:sp>
        <p:sp>
          <p:nvSpPr>
            <p:cNvPr id="87" name="Google Shape;87;p7"/>
            <p:cNvSpPr txBox="1"/>
            <p:nvPr/>
          </p:nvSpPr>
          <p:spPr>
            <a:xfrm>
              <a:off x="0" y="930488"/>
              <a:ext cx="1569300" cy="316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540" u="none" cap="none" strike="noStrike">
                  <a:solidFill>
                    <a:srgbClr val="FFFFFF"/>
                  </a:solidFill>
                  <a:latin typeface="Anton"/>
                  <a:ea typeface="Anton"/>
                  <a:cs typeface="Anton"/>
                  <a:sym typeface="Anton"/>
                </a:rPr>
                <a:t>LOGO COMPANY</a:t>
              </a:r>
              <a:endParaRPr/>
            </a:p>
          </p:txBody>
        </p:sp>
      </p:grpSp>
      <p:grpSp>
        <p:nvGrpSpPr>
          <p:cNvPr id="88" name="Google Shape;88;p7"/>
          <p:cNvGrpSpPr/>
          <p:nvPr/>
        </p:nvGrpSpPr>
        <p:grpSpPr>
          <a:xfrm>
            <a:off x="-1632904" y="9399446"/>
            <a:ext cx="14175265" cy="1594688"/>
            <a:chOff x="0" y="-241102"/>
            <a:chExt cx="18900354" cy="2126250"/>
          </a:xfrm>
        </p:grpSpPr>
        <p:grpSp>
          <p:nvGrpSpPr>
            <p:cNvPr id="89" name="Google Shape;89;p7"/>
            <p:cNvGrpSpPr/>
            <p:nvPr/>
          </p:nvGrpSpPr>
          <p:grpSpPr>
            <a:xfrm>
              <a:off x="5165766" y="-241102"/>
              <a:ext cx="13734588" cy="2126250"/>
              <a:chOff x="0" y="-47625"/>
              <a:chExt cx="2713005" cy="420000"/>
            </a:xfrm>
          </p:grpSpPr>
          <p:sp>
            <p:nvSpPr>
              <p:cNvPr id="90" name="Google Shape;90;p7"/>
              <p:cNvSpPr/>
              <p:nvPr/>
            </p:nvSpPr>
            <p:spPr>
              <a:xfrm>
                <a:off x="0" y="0"/>
                <a:ext cx="2713005" cy="372268"/>
              </a:xfrm>
              <a:custGeom>
                <a:rect b="b" l="l" r="r" t="t"/>
                <a:pathLst>
                  <a:path extrusionOk="0" h="372268" w="2713005">
                    <a:moveTo>
                      <a:pt x="38330" y="0"/>
                    </a:moveTo>
                    <a:lnTo>
                      <a:pt x="2674675" y="0"/>
                    </a:lnTo>
                    <a:cubicBezTo>
                      <a:pt x="2684841" y="0"/>
                      <a:pt x="2694590" y="4038"/>
                      <a:pt x="2701778" y="11227"/>
                    </a:cubicBezTo>
                    <a:cubicBezTo>
                      <a:pt x="2708967" y="18415"/>
                      <a:pt x="2713005" y="28164"/>
                      <a:pt x="2713005" y="38330"/>
                    </a:cubicBezTo>
                    <a:lnTo>
                      <a:pt x="2713005" y="333938"/>
                    </a:lnTo>
                    <a:cubicBezTo>
                      <a:pt x="2713005" y="344104"/>
                      <a:pt x="2708967" y="353853"/>
                      <a:pt x="2701778" y="361041"/>
                    </a:cubicBezTo>
                    <a:cubicBezTo>
                      <a:pt x="2694590" y="368230"/>
                      <a:pt x="2684841" y="372268"/>
                      <a:pt x="2674675" y="372268"/>
                    </a:cubicBezTo>
                    <a:lnTo>
                      <a:pt x="38330" y="372268"/>
                    </a:lnTo>
                    <a:cubicBezTo>
                      <a:pt x="28164" y="372268"/>
                      <a:pt x="18415" y="368230"/>
                      <a:pt x="11227" y="361041"/>
                    </a:cubicBezTo>
                    <a:cubicBezTo>
                      <a:pt x="4038" y="353853"/>
                      <a:pt x="0" y="344104"/>
                      <a:pt x="0" y="333938"/>
                    </a:cubicBezTo>
                    <a:lnTo>
                      <a:pt x="0" y="38330"/>
                    </a:lnTo>
                    <a:cubicBezTo>
                      <a:pt x="0" y="28164"/>
                      <a:pt x="4038" y="18415"/>
                      <a:pt x="11227" y="11227"/>
                    </a:cubicBezTo>
                    <a:cubicBezTo>
                      <a:pt x="18415" y="4038"/>
                      <a:pt x="28164" y="0"/>
                      <a:pt x="38330" y="0"/>
                    </a:cubicBezTo>
                    <a:close/>
                  </a:path>
                </a:pathLst>
              </a:custGeom>
              <a:gradFill>
                <a:gsLst>
                  <a:gs pos="0">
                    <a:srgbClr val="11CCD5"/>
                  </a:gs>
                  <a:gs pos="100000">
                    <a:srgbClr val="00E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7"/>
              <p:cNvSpPr txBox="1"/>
              <p:nvPr/>
            </p:nvSpPr>
            <p:spPr>
              <a:xfrm>
                <a:off x="0" y="-47625"/>
                <a:ext cx="2712900" cy="420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 name="Google Shape;92;p7"/>
            <p:cNvGrpSpPr/>
            <p:nvPr/>
          </p:nvGrpSpPr>
          <p:grpSpPr>
            <a:xfrm>
              <a:off x="0" y="-241102"/>
              <a:ext cx="13734588" cy="2126250"/>
              <a:chOff x="0" y="-47625"/>
              <a:chExt cx="2713005" cy="420000"/>
            </a:xfrm>
          </p:grpSpPr>
          <p:sp>
            <p:nvSpPr>
              <p:cNvPr id="93" name="Google Shape;93;p7"/>
              <p:cNvSpPr/>
              <p:nvPr/>
            </p:nvSpPr>
            <p:spPr>
              <a:xfrm>
                <a:off x="0" y="0"/>
                <a:ext cx="2713005" cy="372268"/>
              </a:xfrm>
              <a:custGeom>
                <a:rect b="b" l="l" r="r" t="t"/>
                <a:pathLst>
                  <a:path extrusionOk="0" h="372268" w="2713005">
                    <a:moveTo>
                      <a:pt x="38330" y="0"/>
                    </a:moveTo>
                    <a:lnTo>
                      <a:pt x="2674675" y="0"/>
                    </a:lnTo>
                    <a:cubicBezTo>
                      <a:pt x="2684841" y="0"/>
                      <a:pt x="2694590" y="4038"/>
                      <a:pt x="2701778" y="11227"/>
                    </a:cubicBezTo>
                    <a:cubicBezTo>
                      <a:pt x="2708967" y="18415"/>
                      <a:pt x="2713005" y="28164"/>
                      <a:pt x="2713005" y="38330"/>
                    </a:cubicBezTo>
                    <a:lnTo>
                      <a:pt x="2713005" y="333938"/>
                    </a:lnTo>
                    <a:cubicBezTo>
                      <a:pt x="2713005" y="344104"/>
                      <a:pt x="2708967" y="353853"/>
                      <a:pt x="2701778" y="361041"/>
                    </a:cubicBezTo>
                    <a:cubicBezTo>
                      <a:pt x="2694590" y="368230"/>
                      <a:pt x="2684841" y="372268"/>
                      <a:pt x="2674675" y="372268"/>
                    </a:cubicBezTo>
                    <a:lnTo>
                      <a:pt x="38330" y="372268"/>
                    </a:lnTo>
                    <a:cubicBezTo>
                      <a:pt x="28164" y="372268"/>
                      <a:pt x="18415" y="368230"/>
                      <a:pt x="11227" y="361041"/>
                    </a:cubicBezTo>
                    <a:cubicBezTo>
                      <a:pt x="4038" y="353853"/>
                      <a:pt x="0" y="344104"/>
                      <a:pt x="0" y="333938"/>
                    </a:cubicBezTo>
                    <a:lnTo>
                      <a:pt x="0" y="38330"/>
                    </a:lnTo>
                    <a:cubicBezTo>
                      <a:pt x="0" y="28164"/>
                      <a:pt x="4038" y="18415"/>
                      <a:pt x="11227" y="11227"/>
                    </a:cubicBezTo>
                    <a:cubicBezTo>
                      <a:pt x="18415" y="4038"/>
                      <a:pt x="28164" y="0"/>
                      <a:pt x="38330" y="0"/>
                    </a:cubicBezTo>
                    <a:close/>
                  </a:path>
                </a:pathLst>
              </a:custGeom>
              <a:gradFill>
                <a:gsLst>
                  <a:gs pos="0">
                    <a:srgbClr val="211E81"/>
                  </a:gs>
                  <a:gs pos="100000">
                    <a:srgbClr val="4F4AD8"/>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7"/>
              <p:cNvSpPr txBox="1"/>
              <p:nvPr/>
            </p:nvSpPr>
            <p:spPr>
              <a:xfrm>
                <a:off x="0" y="-47625"/>
                <a:ext cx="2712900" cy="420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95" name="Google Shape;95;p7"/>
          <p:cNvPicPr preferRelativeResize="0"/>
          <p:nvPr/>
        </p:nvPicPr>
        <p:blipFill>
          <a:blip r:embed="rId3">
            <a:alphaModFix/>
          </a:blip>
          <a:stretch>
            <a:fillRect/>
          </a:stretch>
        </p:blipFill>
        <p:spPr>
          <a:xfrm>
            <a:off x="16351275" y="802863"/>
            <a:ext cx="931650" cy="49322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6" name="Shape 96"/>
        <p:cNvGrpSpPr/>
        <p:nvPr/>
      </p:nvGrpSpPr>
      <p:grpSpPr>
        <a:xfrm>
          <a:off x="0" y="0"/>
          <a:ext cx="0" cy="0"/>
          <a:chOff x="0" y="0"/>
          <a:chExt cx="0" cy="0"/>
        </a:xfrm>
      </p:grpSpPr>
      <p:sp>
        <p:nvSpPr>
          <p:cNvPr id="97" name="Google Shape;97;p8"/>
          <p:cNvSpPr txBox="1"/>
          <p:nvPr>
            <p:ph type="title"/>
          </p:nvPr>
        </p:nvSpPr>
        <p:spPr>
          <a:xfrm>
            <a:off x="812500" y="2626450"/>
            <a:ext cx="157872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98" name="Google Shape;98;p8"/>
          <p:cNvGrpSpPr/>
          <p:nvPr/>
        </p:nvGrpSpPr>
        <p:grpSpPr>
          <a:xfrm>
            <a:off x="440238" y="357575"/>
            <a:ext cx="1176975" cy="1047594"/>
            <a:chOff x="0" y="-150104"/>
            <a:chExt cx="1569300" cy="1396792"/>
          </a:xfrm>
        </p:grpSpPr>
        <p:grpSp>
          <p:nvGrpSpPr>
            <p:cNvPr id="99" name="Google Shape;99;p8"/>
            <p:cNvGrpSpPr/>
            <p:nvPr/>
          </p:nvGrpSpPr>
          <p:grpSpPr>
            <a:xfrm>
              <a:off x="404924" y="-150104"/>
              <a:ext cx="759385" cy="894834"/>
              <a:chOff x="0" y="-47625"/>
              <a:chExt cx="240937" cy="283912"/>
            </a:xfrm>
          </p:grpSpPr>
          <p:sp>
            <p:nvSpPr>
              <p:cNvPr id="100" name="Google Shape;100;p8"/>
              <p:cNvSpPr/>
              <p:nvPr/>
            </p:nvSpPr>
            <p:spPr>
              <a:xfrm>
                <a:off x="0" y="0"/>
                <a:ext cx="240937" cy="236287"/>
              </a:xfrm>
              <a:custGeom>
                <a:rect b="b" l="l" r="r" t="t"/>
                <a:pathLst>
                  <a:path extrusionOk="0" h="236287" w="240937">
                    <a:moveTo>
                      <a:pt x="118144" y="0"/>
                    </a:moveTo>
                    <a:lnTo>
                      <a:pt x="122793" y="0"/>
                    </a:lnTo>
                    <a:cubicBezTo>
                      <a:pt x="154127" y="0"/>
                      <a:pt x="184177" y="12447"/>
                      <a:pt x="206333" y="34603"/>
                    </a:cubicBezTo>
                    <a:cubicBezTo>
                      <a:pt x="228489" y="56760"/>
                      <a:pt x="240937" y="86810"/>
                      <a:pt x="240937" y="118144"/>
                    </a:cubicBezTo>
                    <a:lnTo>
                      <a:pt x="240937" y="118144"/>
                    </a:lnTo>
                    <a:cubicBezTo>
                      <a:pt x="240937" y="149477"/>
                      <a:pt x="228489" y="179528"/>
                      <a:pt x="206333" y="201684"/>
                    </a:cubicBezTo>
                    <a:cubicBezTo>
                      <a:pt x="184177" y="223840"/>
                      <a:pt x="154127" y="236287"/>
                      <a:pt x="122793" y="236287"/>
                    </a:cubicBezTo>
                    <a:lnTo>
                      <a:pt x="118144" y="236287"/>
                    </a:lnTo>
                    <a:cubicBezTo>
                      <a:pt x="86810" y="236287"/>
                      <a:pt x="56760" y="223840"/>
                      <a:pt x="34603" y="201684"/>
                    </a:cubicBezTo>
                    <a:cubicBezTo>
                      <a:pt x="12447" y="179528"/>
                      <a:pt x="0" y="149477"/>
                      <a:pt x="0" y="118144"/>
                    </a:cubicBezTo>
                    <a:lnTo>
                      <a:pt x="0" y="118144"/>
                    </a:lnTo>
                    <a:cubicBezTo>
                      <a:pt x="0" y="86810"/>
                      <a:pt x="12447" y="56760"/>
                      <a:pt x="34603" y="34603"/>
                    </a:cubicBezTo>
                    <a:cubicBezTo>
                      <a:pt x="56760" y="12447"/>
                      <a:pt x="86810" y="0"/>
                      <a:pt x="1181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8"/>
              <p:cNvSpPr txBox="1"/>
              <p:nvPr/>
            </p:nvSpPr>
            <p:spPr>
              <a:xfrm>
                <a:off x="0" y="-47625"/>
                <a:ext cx="240900" cy="283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2" name="Google Shape;102;p8"/>
            <p:cNvSpPr/>
            <p:nvPr/>
          </p:nvSpPr>
          <p:spPr>
            <a:xfrm>
              <a:off x="511174" y="98923"/>
              <a:ext cx="546884" cy="546884"/>
            </a:xfrm>
            <a:custGeom>
              <a:rect b="b" l="l" r="r" t="t"/>
              <a:pathLst>
                <a:path extrusionOk="0" h="546884" w="546884">
                  <a:moveTo>
                    <a:pt x="0" y="0"/>
                  </a:moveTo>
                  <a:lnTo>
                    <a:pt x="546884" y="0"/>
                  </a:lnTo>
                  <a:lnTo>
                    <a:pt x="546884" y="546883"/>
                  </a:lnTo>
                  <a:lnTo>
                    <a:pt x="0" y="546883"/>
                  </a:lnTo>
                  <a:lnTo>
                    <a:pt x="0" y="0"/>
                  </a:lnTo>
                  <a:close/>
                </a:path>
              </a:pathLst>
            </a:custGeom>
            <a:blipFill rotWithShape="1">
              <a:blip r:embed="rId2">
                <a:alphaModFix/>
              </a:blip>
              <a:stretch>
                <a:fillRect b="0" l="0" r="0" t="0"/>
              </a:stretch>
            </a:blipFill>
            <a:ln>
              <a:noFill/>
            </a:ln>
          </p:spPr>
        </p:sp>
        <p:sp>
          <p:nvSpPr>
            <p:cNvPr id="103" name="Google Shape;103;p8"/>
            <p:cNvSpPr txBox="1"/>
            <p:nvPr/>
          </p:nvSpPr>
          <p:spPr>
            <a:xfrm>
              <a:off x="0" y="930488"/>
              <a:ext cx="1569300" cy="316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540" u="none" cap="none" strike="noStrike">
                  <a:solidFill>
                    <a:srgbClr val="FFFFFF"/>
                  </a:solidFill>
                  <a:latin typeface="Anton"/>
                  <a:ea typeface="Anton"/>
                  <a:cs typeface="Anton"/>
                  <a:sym typeface="Anton"/>
                </a:rPr>
                <a:t>LOGO COMPANY</a:t>
              </a:r>
              <a:endParaRPr/>
            </a:p>
          </p:txBody>
        </p:sp>
      </p:grpSp>
      <p:grpSp>
        <p:nvGrpSpPr>
          <p:cNvPr id="104" name="Google Shape;104;p8"/>
          <p:cNvGrpSpPr/>
          <p:nvPr/>
        </p:nvGrpSpPr>
        <p:grpSpPr>
          <a:xfrm>
            <a:off x="-1632904" y="9399446"/>
            <a:ext cx="14175265" cy="1594688"/>
            <a:chOff x="0" y="-241102"/>
            <a:chExt cx="18900354" cy="2126250"/>
          </a:xfrm>
        </p:grpSpPr>
        <p:grpSp>
          <p:nvGrpSpPr>
            <p:cNvPr id="105" name="Google Shape;105;p8"/>
            <p:cNvGrpSpPr/>
            <p:nvPr/>
          </p:nvGrpSpPr>
          <p:grpSpPr>
            <a:xfrm>
              <a:off x="5165766" y="-241102"/>
              <a:ext cx="13734588" cy="2126250"/>
              <a:chOff x="0" y="-47625"/>
              <a:chExt cx="2713005" cy="420000"/>
            </a:xfrm>
          </p:grpSpPr>
          <p:sp>
            <p:nvSpPr>
              <p:cNvPr id="106" name="Google Shape;106;p8"/>
              <p:cNvSpPr/>
              <p:nvPr/>
            </p:nvSpPr>
            <p:spPr>
              <a:xfrm>
                <a:off x="0" y="0"/>
                <a:ext cx="2713005" cy="372268"/>
              </a:xfrm>
              <a:custGeom>
                <a:rect b="b" l="l" r="r" t="t"/>
                <a:pathLst>
                  <a:path extrusionOk="0" h="372268" w="2713005">
                    <a:moveTo>
                      <a:pt x="38330" y="0"/>
                    </a:moveTo>
                    <a:lnTo>
                      <a:pt x="2674675" y="0"/>
                    </a:lnTo>
                    <a:cubicBezTo>
                      <a:pt x="2684841" y="0"/>
                      <a:pt x="2694590" y="4038"/>
                      <a:pt x="2701778" y="11227"/>
                    </a:cubicBezTo>
                    <a:cubicBezTo>
                      <a:pt x="2708967" y="18415"/>
                      <a:pt x="2713005" y="28164"/>
                      <a:pt x="2713005" y="38330"/>
                    </a:cubicBezTo>
                    <a:lnTo>
                      <a:pt x="2713005" y="333938"/>
                    </a:lnTo>
                    <a:cubicBezTo>
                      <a:pt x="2713005" y="344104"/>
                      <a:pt x="2708967" y="353853"/>
                      <a:pt x="2701778" y="361041"/>
                    </a:cubicBezTo>
                    <a:cubicBezTo>
                      <a:pt x="2694590" y="368230"/>
                      <a:pt x="2684841" y="372268"/>
                      <a:pt x="2674675" y="372268"/>
                    </a:cubicBezTo>
                    <a:lnTo>
                      <a:pt x="38330" y="372268"/>
                    </a:lnTo>
                    <a:cubicBezTo>
                      <a:pt x="28164" y="372268"/>
                      <a:pt x="18415" y="368230"/>
                      <a:pt x="11227" y="361041"/>
                    </a:cubicBezTo>
                    <a:cubicBezTo>
                      <a:pt x="4038" y="353853"/>
                      <a:pt x="0" y="344104"/>
                      <a:pt x="0" y="333938"/>
                    </a:cubicBezTo>
                    <a:lnTo>
                      <a:pt x="0" y="38330"/>
                    </a:lnTo>
                    <a:cubicBezTo>
                      <a:pt x="0" y="28164"/>
                      <a:pt x="4038" y="18415"/>
                      <a:pt x="11227" y="11227"/>
                    </a:cubicBezTo>
                    <a:cubicBezTo>
                      <a:pt x="18415" y="4038"/>
                      <a:pt x="28164" y="0"/>
                      <a:pt x="38330" y="0"/>
                    </a:cubicBezTo>
                    <a:close/>
                  </a:path>
                </a:pathLst>
              </a:custGeom>
              <a:gradFill>
                <a:gsLst>
                  <a:gs pos="0">
                    <a:srgbClr val="11CCD5"/>
                  </a:gs>
                  <a:gs pos="100000">
                    <a:srgbClr val="00E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8"/>
              <p:cNvSpPr txBox="1"/>
              <p:nvPr/>
            </p:nvSpPr>
            <p:spPr>
              <a:xfrm>
                <a:off x="0" y="-47625"/>
                <a:ext cx="2712900" cy="420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 name="Google Shape;108;p8"/>
            <p:cNvGrpSpPr/>
            <p:nvPr/>
          </p:nvGrpSpPr>
          <p:grpSpPr>
            <a:xfrm>
              <a:off x="0" y="-241102"/>
              <a:ext cx="13734588" cy="2126250"/>
              <a:chOff x="0" y="-47625"/>
              <a:chExt cx="2713005" cy="420000"/>
            </a:xfrm>
          </p:grpSpPr>
          <p:sp>
            <p:nvSpPr>
              <p:cNvPr id="109" name="Google Shape;109;p8"/>
              <p:cNvSpPr/>
              <p:nvPr/>
            </p:nvSpPr>
            <p:spPr>
              <a:xfrm>
                <a:off x="0" y="0"/>
                <a:ext cx="2713005" cy="372268"/>
              </a:xfrm>
              <a:custGeom>
                <a:rect b="b" l="l" r="r" t="t"/>
                <a:pathLst>
                  <a:path extrusionOk="0" h="372268" w="2713005">
                    <a:moveTo>
                      <a:pt x="38330" y="0"/>
                    </a:moveTo>
                    <a:lnTo>
                      <a:pt x="2674675" y="0"/>
                    </a:lnTo>
                    <a:cubicBezTo>
                      <a:pt x="2684841" y="0"/>
                      <a:pt x="2694590" y="4038"/>
                      <a:pt x="2701778" y="11227"/>
                    </a:cubicBezTo>
                    <a:cubicBezTo>
                      <a:pt x="2708967" y="18415"/>
                      <a:pt x="2713005" y="28164"/>
                      <a:pt x="2713005" y="38330"/>
                    </a:cubicBezTo>
                    <a:lnTo>
                      <a:pt x="2713005" y="333938"/>
                    </a:lnTo>
                    <a:cubicBezTo>
                      <a:pt x="2713005" y="344104"/>
                      <a:pt x="2708967" y="353853"/>
                      <a:pt x="2701778" y="361041"/>
                    </a:cubicBezTo>
                    <a:cubicBezTo>
                      <a:pt x="2694590" y="368230"/>
                      <a:pt x="2684841" y="372268"/>
                      <a:pt x="2674675" y="372268"/>
                    </a:cubicBezTo>
                    <a:lnTo>
                      <a:pt x="38330" y="372268"/>
                    </a:lnTo>
                    <a:cubicBezTo>
                      <a:pt x="28164" y="372268"/>
                      <a:pt x="18415" y="368230"/>
                      <a:pt x="11227" y="361041"/>
                    </a:cubicBezTo>
                    <a:cubicBezTo>
                      <a:pt x="4038" y="353853"/>
                      <a:pt x="0" y="344104"/>
                      <a:pt x="0" y="333938"/>
                    </a:cubicBezTo>
                    <a:lnTo>
                      <a:pt x="0" y="38330"/>
                    </a:lnTo>
                    <a:cubicBezTo>
                      <a:pt x="0" y="28164"/>
                      <a:pt x="4038" y="18415"/>
                      <a:pt x="11227" y="11227"/>
                    </a:cubicBezTo>
                    <a:cubicBezTo>
                      <a:pt x="18415" y="4038"/>
                      <a:pt x="28164" y="0"/>
                      <a:pt x="38330" y="0"/>
                    </a:cubicBezTo>
                    <a:close/>
                  </a:path>
                </a:pathLst>
              </a:custGeom>
              <a:gradFill>
                <a:gsLst>
                  <a:gs pos="0">
                    <a:srgbClr val="211E81"/>
                  </a:gs>
                  <a:gs pos="100000">
                    <a:srgbClr val="4F4AD8"/>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8"/>
              <p:cNvSpPr txBox="1"/>
              <p:nvPr/>
            </p:nvSpPr>
            <p:spPr>
              <a:xfrm>
                <a:off x="0" y="-47625"/>
                <a:ext cx="2712900" cy="420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111" name="Google Shape;111;p8"/>
          <p:cNvPicPr preferRelativeResize="0"/>
          <p:nvPr/>
        </p:nvPicPr>
        <p:blipFill>
          <a:blip r:embed="rId3">
            <a:alphaModFix/>
          </a:blip>
          <a:stretch>
            <a:fillRect/>
          </a:stretch>
        </p:blipFill>
        <p:spPr>
          <a:xfrm>
            <a:off x="16351275" y="802863"/>
            <a:ext cx="931650" cy="49322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12" name="Shape 112"/>
        <p:cNvGrpSpPr/>
        <p:nvPr/>
      </p:nvGrpSpPr>
      <p:grpSpPr>
        <a:xfrm>
          <a:off x="0" y="0"/>
          <a:ext cx="0" cy="0"/>
          <a:chOff x="0" y="0"/>
          <a:chExt cx="0" cy="0"/>
        </a:xfrm>
      </p:grpSpPr>
      <p:sp>
        <p:nvSpPr>
          <p:cNvPr id="113" name="Google Shape;113;p9"/>
          <p:cNvSpPr txBox="1"/>
          <p:nvPr>
            <p:ph type="title"/>
          </p:nvPr>
        </p:nvSpPr>
        <p:spPr>
          <a:xfrm>
            <a:off x="829325" y="3869150"/>
            <a:ext cx="14975100" cy="11619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11500"/>
              <a:buNone/>
              <a:defRPr/>
            </a:lvl1pPr>
            <a:lvl2pPr lvl="1">
              <a:spcBef>
                <a:spcPts val="0"/>
              </a:spcBef>
              <a:spcAft>
                <a:spcPts val="0"/>
              </a:spcAft>
              <a:buSzPts val="11500"/>
              <a:buFont typeface="Anton"/>
              <a:buNone/>
              <a:defRPr sz="11500">
                <a:latin typeface="Anton"/>
                <a:ea typeface="Anton"/>
                <a:cs typeface="Anton"/>
                <a:sym typeface="Anton"/>
              </a:defRPr>
            </a:lvl2pPr>
            <a:lvl3pPr lvl="2">
              <a:spcBef>
                <a:spcPts val="0"/>
              </a:spcBef>
              <a:spcAft>
                <a:spcPts val="0"/>
              </a:spcAft>
              <a:buSzPts val="11500"/>
              <a:buFont typeface="Anton"/>
              <a:buNone/>
              <a:defRPr sz="11500">
                <a:latin typeface="Anton"/>
                <a:ea typeface="Anton"/>
                <a:cs typeface="Anton"/>
                <a:sym typeface="Anton"/>
              </a:defRPr>
            </a:lvl3pPr>
            <a:lvl4pPr lvl="3">
              <a:spcBef>
                <a:spcPts val="0"/>
              </a:spcBef>
              <a:spcAft>
                <a:spcPts val="0"/>
              </a:spcAft>
              <a:buSzPts val="11500"/>
              <a:buFont typeface="Anton"/>
              <a:buNone/>
              <a:defRPr sz="11500">
                <a:latin typeface="Anton"/>
                <a:ea typeface="Anton"/>
                <a:cs typeface="Anton"/>
                <a:sym typeface="Anton"/>
              </a:defRPr>
            </a:lvl4pPr>
            <a:lvl5pPr lvl="4">
              <a:spcBef>
                <a:spcPts val="0"/>
              </a:spcBef>
              <a:spcAft>
                <a:spcPts val="0"/>
              </a:spcAft>
              <a:buSzPts val="11500"/>
              <a:buFont typeface="Anton"/>
              <a:buNone/>
              <a:defRPr sz="11500">
                <a:latin typeface="Anton"/>
                <a:ea typeface="Anton"/>
                <a:cs typeface="Anton"/>
                <a:sym typeface="Anton"/>
              </a:defRPr>
            </a:lvl5pPr>
            <a:lvl6pPr lvl="5">
              <a:spcBef>
                <a:spcPts val="0"/>
              </a:spcBef>
              <a:spcAft>
                <a:spcPts val="0"/>
              </a:spcAft>
              <a:buSzPts val="11500"/>
              <a:buFont typeface="Anton"/>
              <a:buNone/>
              <a:defRPr sz="11500">
                <a:latin typeface="Anton"/>
                <a:ea typeface="Anton"/>
                <a:cs typeface="Anton"/>
                <a:sym typeface="Anton"/>
              </a:defRPr>
            </a:lvl6pPr>
            <a:lvl7pPr lvl="6">
              <a:spcBef>
                <a:spcPts val="0"/>
              </a:spcBef>
              <a:spcAft>
                <a:spcPts val="0"/>
              </a:spcAft>
              <a:buSzPts val="11500"/>
              <a:buFont typeface="Anton"/>
              <a:buNone/>
              <a:defRPr sz="11500">
                <a:latin typeface="Anton"/>
                <a:ea typeface="Anton"/>
                <a:cs typeface="Anton"/>
                <a:sym typeface="Anton"/>
              </a:defRPr>
            </a:lvl7pPr>
            <a:lvl8pPr lvl="7">
              <a:spcBef>
                <a:spcPts val="0"/>
              </a:spcBef>
              <a:spcAft>
                <a:spcPts val="0"/>
              </a:spcAft>
              <a:buSzPts val="11500"/>
              <a:buFont typeface="Anton"/>
              <a:buNone/>
              <a:defRPr sz="11500">
                <a:latin typeface="Anton"/>
                <a:ea typeface="Anton"/>
                <a:cs typeface="Anton"/>
                <a:sym typeface="Anton"/>
              </a:defRPr>
            </a:lvl8pPr>
            <a:lvl9pPr lvl="8">
              <a:spcBef>
                <a:spcPts val="0"/>
              </a:spcBef>
              <a:spcAft>
                <a:spcPts val="0"/>
              </a:spcAft>
              <a:buSzPts val="11500"/>
              <a:buFont typeface="Anton"/>
              <a:buNone/>
              <a:defRPr sz="11500">
                <a:latin typeface="Anton"/>
                <a:ea typeface="Anton"/>
                <a:cs typeface="Anton"/>
                <a:sym typeface="Anton"/>
              </a:defRPr>
            </a:lvl9pPr>
          </a:lstStyle>
          <a:p/>
        </p:txBody>
      </p:sp>
      <p:sp>
        <p:nvSpPr>
          <p:cNvPr id="114" name="Google Shape;114;p9"/>
          <p:cNvSpPr txBox="1"/>
          <p:nvPr>
            <p:ph idx="1" type="body"/>
          </p:nvPr>
        </p:nvSpPr>
        <p:spPr>
          <a:xfrm>
            <a:off x="9070313" y="5530150"/>
            <a:ext cx="5111700" cy="3370200"/>
          </a:xfrm>
          <a:prstGeom prst="rect">
            <a:avLst/>
          </a:prstGeom>
          <a:noFill/>
          <a:ln>
            <a:noFill/>
          </a:ln>
        </p:spPr>
        <p:txBody>
          <a:bodyPr anchorCtr="0" anchor="t" bIns="45700" lIns="91425" spcFirstLastPara="1" rIns="91425" wrap="square" tIns="45700">
            <a:normAutofit/>
          </a:bodyPr>
          <a:lstStyle>
            <a:lvl1pPr indent="-336550" lvl="0" marL="457200" algn="l">
              <a:spcBef>
                <a:spcPts val="640"/>
              </a:spcBef>
              <a:spcAft>
                <a:spcPts val="0"/>
              </a:spcAft>
              <a:buClr>
                <a:schemeClr val="dk1"/>
              </a:buClr>
              <a:buSzPts val="1700"/>
              <a:buChar char="•"/>
              <a:defRPr/>
            </a:lvl1pPr>
            <a:lvl2pPr indent="-336550" lvl="1" marL="914400" algn="l">
              <a:spcBef>
                <a:spcPts val="560"/>
              </a:spcBef>
              <a:spcAft>
                <a:spcPts val="0"/>
              </a:spcAft>
              <a:buClr>
                <a:schemeClr val="dk1"/>
              </a:buClr>
              <a:buSzPts val="1700"/>
              <a:buChar char="–"/>
              <a:defRPr/>
            </a:lvl2pPr>
            <a:lvl3pPr indent="-336550" lvl="2" marL="1371600" algn="l">
              <a:spcBef>
                <a:spcPts val="480"/>
              </a:spcBef>
              <a:spcAft>
                <a:spcPts val="0"/>
              </a:spcAft>
              <a:buClr>
                <a:schemeClr val="dk1"/>
              </a:buClr>
              <a:buSzPts val="1700"/>
              <a:buChar char="•"/>
              <a:defRPr/>
            </a:lvl3pPr>
            <a:lvl4pPr indent="-336550" lvl="3" marL="1828800" algn="l">
              <a:spcBef>
                <a:spcPts val="400"/>
              </a:spcBef>
              <a:spcAft>
                <a:spcPts val="0"/>
              </a:spcAft>
              <a:buClr>
                <a:schemeClr val="dk1"/>
              </a:buClr>
              <a:buSzPts val="1700"/>
              <a:buChar char="–"/>
              <a:defRPr/>
            </a:lvl4pPr>
            <a:lvl5pPr indent="-336550" lvl="4" marL="2286000" algn="l">
              <a:spcBef>
                <a:spcPts val="400"/>
              </a:spcBef>
              <a:spcAft>
                <a:spcPts val="0"/>
              </a:spcAft>
              <a:buClr>
                <a:schemeClr val="dk1"/>
              </a:buClr>
              <a:buSzPts val="1700"/>
              <a:buChar char="»"/>
              <a:defRPr/>
            </a:lvl5pPr>
            <a:lvl6pPr indent="-336550" lvl="5" marL="2743200" algn="l">
              <a:spcBef>
                <a:spcPts val="400"/>
              </a:spcBef>
              <a:spcAft>
                <a:spcPts val="0"/>
              </a:spcAft>
              <a:buClr>
                <a:schemeClr val="dk1"/>
              </a:buClr>
              <a:buSzPts val="1700"/>
              <a:buChar char="•"/>
              <a:defRPr/>
            </a:lvl6pPr>
            <a:lvl7pPr indent="-336550" lvl="6" marL="3200400" algn="l">
              <a:spcBef>
                <a:spcPts val="400"/>
              </a:spcBef>
              <a:spcAft>
                <a:spcPts val="0"/>
              </a:spcAft>
              <a:buClr>
                <a:schemeClr val="dk1"/>
              </a:buClr>
              <a:buSzPts val="1700"/>
              <a:buChar char="•"/>
              <a:defRPr/>
            </a:lvl7pPr>
            <a:lvl8pPr indent="-336550" lvl="7" marL="3657600" algn="l">
              <a:spcBef>
                <a:spcPts val="400"/>
              </a:spcBef>
              <a:spcAft>
                <a:spcPts val="0"/>
              </a:spcAft>
              <a:buClr>
                <a:schemeClr val="dk1"/>
              </a:buClr>
              <a:buSzPts val="1700"/>
              <a:buChar char="•"/>
              <a:defRPr/>
            </a:lvl8pPr>
            <a:lvl9pPr indent="-336550" lvl="8" marL="4114800" algn="l">
              <a:spcBef>
                <a:spcPts val="400"/>
              </a:spcBef>
              <a:spcAft>
                <a:spcPts val="0"/>
              </a:spcAft>
              <a:buClr>
                <a:schemeClr val="dk1"/>
              </a:buClr>
              <a:buSzPts val="1700"/>
              <a:buChar char="•"/>
              <a:defRPr/>
            </a:lvl9pPr>
          </a:lstStyle>
          <a:p/>
        </p:txBody>
      </p:sp>
      <p:sp>
        <p:nvSpPr>
          <p:cNvPr id="115" name="Google Shape;115;p9"/>
          <p:cNvSpPr txBox="1"/>
          <p:nvPr>
            <p:ph idx="2" type="body"/>
          </p:nvPr>
        </p:nvSpPr>
        <p:spPr>
          <a:xfrm>
            <a:off x="4105988" y="5530150"/>
            <a:ext cx="4482600" cy="2901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700"/>
              <a:buNone/>
              <a:defRPr/>
            </a:lvl1pPr>
            <a:lvl2pPr indent="-228600" lvl="1" marL="914400" algn="l">
              <a:spcBef>
                <a:spcPts val="240"/>
              </a:spcBef>
              <a:spcAft>
                <a:spcPts val="0"/>
              </a:spcAft>
              <a:buClr>
                <a:schemeClr val="dk1"/>
              </a:buClr>
              <a:buSzPts val="1700"/>
              <a:buNone/>
              <a:defRPr/>
            </a:lvl2pPr>
            <a:lvl3pPr indent="-228600" lvl="2" marL="1371600" algn="l">
              <a:spcBef>
                <a:spcPts val="200"/>
              </a:spcBef>
              <a:spcAft>
                <a:spcPts val="0"/>
              </a:spcAft>
              <a:buClr>
                <a:schemeClr val="dk1"/>
              </a:buClr>
              <a:buSzPts val="1700"/>
              <a:buNone/>
              <a:defRPr/>
            </a:lvl3pPr>
            <a:lvl4pPr indent="-228600" lvl="3" marL="1828800" algn="l">
              <a:spcBef>
                <a:spcPts val="180"/>
              </a:spcBef>
              <a:spcAft>
                <a:spcPts val="0"/>
              </a:spcAft>
              <a:buClr>
                <a:schemeClr val="dk1"/>
              </a:buClr>
              <a:buSzPts val="1700"/>
              <a:buNone/>
              <a:defRPr/>
            </a:lvl4pPr>
            <a:lvl5pPr indent="-228600" lvl="4" marL="2286000" algn="l">
              <a:spcBef>
                <a:spcPts val="180"/>
              </a:spcBef>
              <a:spcAft>
                <a:spcPts val="0"/>
              </a:spcAft>
              <a:buClr>
                <a:schemeClr val="dk1"/>
              </a:buClr>
              <a:buSzPts val="1700"/>
              <a:buNone/>
              <a:defRPr/>
            </a:lvl5pPr>
            <a:lvl6pPr indent="-228600" lvl="5" marL="2743200" algn="l">
              <a:spcBef>
                <a:spcPts val="180"/>
              </a:spcBef>
              <a:spcAft>
                <a:spcPts val="0"/>
              </a:spcAft>
              <a:buClr>
                <a:schemeClr val="dk1"/>
              </a:buClr>
              <a:buSzPts val="1700"/>
              <a:buNone/>
              <a:defRPr/>
            </a:lvl6pPr>
            <a:lvl7pPr indent="-228600" lvl="6" marL="3200400" algn="l">
              <a:spcBef>
                <a:spcPts val="180"/>
              </a:spcBef>
              <a:spcAft>
                <a:spcPts val="0"/>
              </a:spcAft>
              <a:buClr>
                <a:schemeClr val="dk1"/>
              </a:buClr>
              <a:buSzPts val="1700"/>
              <a:buNone/>
              <a:defRPr/>
            </a:lvl7pPr>
            <a:lvl8pPr indent="-228600" lvl="7" marL="3657600" algn="l">
              <a:spcBef>
                <a:spcPts val="180"/>
              </a:spcBef>
              <a:spcAft>
                <a:spcPts val="0"/>
              </a:spcAft>
              <a:buClr>
                <a:schemeClr val="dk1"/>
              </a:buClr>
              <a:buSzPts val="1700"/>
              <a:buNone/>
              <a:defRPr/>
            </a:lvl8pPr>
            <a:lvl9pPr indent="-228600" lvl="8" marL="4114800" algn="l">
              <a:spcBef>
                <a:spcPts val="180"/>
              </a:spcBef>
              <a:spcAft>
                <a:spcPts val="0"/>
              </a:spcAft>
              <a:buClr>
                <a:schemeClr val="dk1"/>
              </a:buClr>
              <a:buSzPts val="1700"/>
              <a:buNone/>
              <a:defRPr/>
            </a:lvl9pPr>
          </a:lstStyle>
          <a:p/>
        </p:txBody>
      </p:sp>
      <p:grpSp>
        <p:nvGrpSpPr>
          <p:cNvPr id="116" name="Google Shape;116;p9"/>
          <p:cNvGrpSpPr/>
          <p:nvPr/>
        </p:nvGrpSpPr>
        <p:grpSpPr>
          <a:xfrm>
            <a:off x="440238" y="357575"/>
            <a:ext cx="1176975" cy="1047594"/>
            <a:chOff x="0" y="-150104"/>
            <a:chExt cx="1569300" cy="1396792"/>
          </a:xfrm>
        </p:grpSpPr>
        <p:grpSp>
          <p:nvGrpSpPr>
            <p:cNvPr id="117" name="Google Shape;117;p9"/>
            <p:cNvGrpSpPr/>
            <p:nvPr/>
          </p:nvGrpSpPr>
          <p:grpSpPr>
            <a:xfrm>
              <a:off x="404924" y="-150104"/>
              <a:ext cx="759385" cy="894834"/>
              <a:chOff x="0" y="-47625"/>
              <a:chExt cx="240937" cy="283912"/>
            </a:xfrm>
          </p:grpSpPr>
          <p:sp>
            <p:nvSpPr>
              <p:cNvPr id="118" name="Google Shape;118;p9"/>
              <p:cNvSpPr/>
              <p:nvPr/>
            </p:nvSpPr>
            <p:spPr>
              <a:xfrm>
                <a:off x="0" y="0"/>
                <a:ext cx="240937" cy="236287"/>
              </a:xfrm>
              <a:custGeom>
                <a:rect b="b" l="l" r="r" t="t"/>
                <a:pathLst>
                  <a:path extrusionOk="0" h="236287" w="240937">
                    <a:moveTo>
                      <a:pt x="118144" y="0"/>
                    </a:moveTo>
                    <a:lnTo>
                      <a:pt x="122793" y="0"/>
                    </a:lnTo>
                    <a:cubicBezTo>
                      <a:pt x="154127" y="0"/>
                      <a:pt x="184177" y="12447"/>
                      <a:pt x="206333" y="34603"/>
                    </a:cubicBezTo>
                    <a:cubicBezTo>
                      <a:pt x="228489" y="56760"/>
                      <a:pt x="240937" y="86810"/>
                      <a:pt x="240937" y="118144"/>
                    </a:cubicBezTo>
                    <a:lnTo>
                      <a:pt x="240937" y="118144"/>
                    </a:lnTo>
                    <a:cubicBezTo>
                      <a:pt x="240937" y="149477"/>
                      <a:pt x="228489" y="179528"/>
                      <a:pt x="206333" y="201684"/>
                    </a:cubicBezTo>
                    <a:cubicBezTo>
                      <a:pt x="184177" y="223840"/>
                      <a:pt x="154127" y="236287"/>
                      <a:pt x="122793" y="236287"/>
                    </a:cubicBezTo>
                    <a:lnTo>
                      <a:pt x="118144" y="236287"/>
                    </a:lnTo>
                    <a:cubicBezTo>
                      <a:pt x="86810" y="236287"/>
                      <a:pt x="56760" y="223840"/>
                      <a:pt x="34603" y="201684"/>
                    </a:cubicBezTo>
                    <a:cubicBezTo>
                      <a:pt x="12447" y="179528"/>
                      <a:pt x="0" y="149477"/>
                      <a:pt x="0" y="118144"/>
                    </a:cubicBezTo>
                    <a:lnTo>
                      <a:pt x="0" y="118144"/>
                    </a:lnTo>
                    <a:cubicBezTo>
                      <a:pt x="0" y="86810"/>
                      <a:pt x="12447" y="56760"/>
                      <a:pt x="34603" y="34603"/>
                    </a:cubicBezTo>
                    <a:cubicBezTo>
                      <a:pt x="56760" y="12447"/>
                      <a:pt x="86810" y="0"/>
                      <a:pt x="1181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9"/>
              <p:cNvSpPr txBox="1"/>
              <p:nvPr/>
            </p:nvSpPr>
            <p:spPr>
              <a:xfrm>
                <a:off x="0" y="-47625"/>
                <a:ext cx="240900" cy="283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0" name="Google Shape;120;p9"/>
            <p:cNvSpPr/>
            <p:nvPr/>
          </p:nvSpPr>
          <p:spPr>
            <a:xfrm>
              <a:off x="511174" y="98923"/>
              <a:ext cx="546884" cy="546884"/>
            </a:xfrm>
            <a:custGeom>
              <a:rect b="b" l="l" r="r" t="t"/>
              <a:pathLst>
                <a:path extrusionOk="0" h="546884" w="546884">
                  <a:moveTo>
                    <a:pt x="0" y="0"/>
                  </a:moveTo>
                  <a:lnTo>
                    <a:pt x="546884" y="0"/>
                  </a:lnTo>
                  <a:lnTo>
                    <a:pt x="546884" y="546883"/>
                  </a:lnTo>
                  <a:lnTo>
                    <a:pt x="0" y="546883"/>
                  </a:lnTo>
                  <a:lnTo>
                    <a:pt x="0" y="0"/>
                  </a:lnTo>
                  <a:close/>
                </a:path>
              </a:pathLst>
            </a:custGeom>
            <a:blipFill rotWithShape="1">
              <a:blip r:embed="rId2">
                <a:alphaModFix/>
              </a:blip>
              <a:stretch>
                <a:fillRect b="0" l="0" r="0" t="0"/>
              </a:stretch>
            </a:blipFill>
            <a:ln>
              <a:noFill/>
            </a:ln>
          </p:spPr>
        </p:sp>
        <p:sp>
          <p:nvSpPr>
            <p:cNvPr id="121" name="Google Shape;121;p9"/>
            <p:cNvSpPr txBox="1"/>
            <p:nvPr/>
          </p:nvSpPr>
          <p:spPr>
            <a:xfrm>
              <a:off x="0" y="930488"/>
              <a:ext cx="1569300" cy="316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540" u="none" cap="none" strike="noStrike">
                  <a:solidFill>
                    <a:srgbClr val="FFFFFF"/>
                  </a:solidFill>
                  <a:latin typeface="Anton"/>
                  <a:ea typeface="Anton"/>
                  <a:cs typeface="Anton"/>
                  <a:sym typeface="Anton"/>
                </a:rPr>
                <a:t>LOGO COMPANY</a:t>
              </a:r>
              <a:endParaRPr/>
            </a:p>
          </p:txBody>
        </p:sp>
      </p:grpSp>
      <p:grpSp>
        <p:nvGrpSpPr>
          <p:cNvPr id="122" name="Google Shape;122;p9"/>
          <p:cNvGrpSpPr/>
          <p:nvPr/>
        </p:nvGrpSpPr>
        <p:grpSpPr>
          <a:xfrm>
            <a:off x="-1632904" y="9399446"/>
            <a:ext cx="14175265" cy="1594688"/>
            <a:chOff x="0" y="-241102"/>
            <a:chExt cx="18900354" cy="2126250"/>
          </a:xfrm>
        </p:grpSpPr>
        <p:grpSp>
          <p:nvGrpSpPr>
            <p:cNvPr id="123" name="Google Shape;123;p9"/>
            <p:cNvGrpSpPr/>
            <p:nvPr/>
          </p:nvGrpSpPr>
          <p:grpSpPr>
            <a:xfrm>
              <a:off x="5165766" y="-241102"/>
              <a:ext cx="13734588" cy="2126250"/>
              <a:chOff x="0" y="-47625"/>
              <a:chExt cx="2713005" cy="420000"/>
            </a:xfrm>
          </p:grpSpPr>
          <p:sp>
            <p:nvSpPr>
              <p:cNvPr id="124" name="Google Shape;124;p9"/>
              <p:cNvSpPr/>
              <p:nvPr/>
            </p:nvSpPr>
            <p:spPr>
              <a:xfrm>
                <a:off x="0" y="0"/>
                <a:ext cx="2713005" cy="372268"/>
              </a:xfrm>
              <a:custGeom>
                <a:rect b="b" l="l" r="r" t="t"/>
                <a:pathLst>
                  <a:path extrusionOk="0" h="372268" w="2713005">
                    <a:moveTo>
                      <a:pt x="38330" y="0"/>
                    </a:moveTo>
                    <a:lnTo>
                      <a:pt x="2674675" y="0"/>
                    </a:lnTo>
                    <a:cubicBezTo>
                      <a:pt x="2684841" y="0"/>
                      <a:pt x="2694590" y="4038"/>
                      <a:pt x="2701778" y="11227"/>
                    </a:cubicBezTo>
                    <a:cubicBezTo>
                      <a:pt x="2708967" y="18415"/>
                      <a:pt x="2713005" y="28164"/>
                      <a:pt x="2713005" y="38330"/>
                    </a:cubicBezTo>
                    <a:lnTo>
                      <a:pt x="2713005" y="333938"/>
                    </a:lnTo>
                    <a:cubicBezTo>
                      <a:pt x="2713005" y="344104"/>
                      <a:pt x="2708967" y="353853"/>
                      <a:pt x="2701778" y="361041"/>
                    </a:cubicBezTo>
                    <a:cubicBezTo>
                      <a:pt x="2694590" y="368230"/>
                      <a:pt x="2684841" y="372268"/>
                      <a:pt x="2674675" y="372268"/>
                    </a:cubicBezTo>
                    <a:lnTo>
                      <a:pt x="38330" y="372268"/>
                    </a:lnTo>
                    <a:cubicBezTo>
                      <a:pt x="28164" y="372268"/>
                      <a:pt x="18415" y="368230"/>
                      <a:pt x="11227" y="361041"/>
                    </a:cubicBezTo>
                    <a:cubicBezTo>
                      <a:pt x="4038" y="353853"/>
                      <a:pt x="0" y="344104"/>
                      <a:pt x="0" y="333938"/>
                    </a:cubicBezTo>
                    <a:lnTo>
                      <a:pt x="0" y="38330"/>
                    </a:lnTo>
                    <a:cubicBezTo>
                      <a:pt x="0" y="28164"/>
                      <a:pt x="4038" y="18415"/>
                      <a:pt x="11227" y="11227"/>
                    </a:cubicBezTo>
                    <a:cubicBezTo>
                      <a:pt x="18415" y="4038"/>
                      <a:pt x="28164" y="0"/>
                      <a:pt x="38330" y="0"/>
                    </a:cubicBezTo>
                    <a:close/>
                  </a:path>
                </a:pathLst>
              </a:custGeom>
              <a:gradFill>
                <a:gsLst>
                  <a:gs pos="0">
                    <a:srgbClr val="11CCD5"/>
                  </a:gs>
                  <a:gs pos="100000">
                    <a:srgbClr val="00E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9"/>
              <p:cNvSpPr txBox="1"/>
              <p:nvPr/>
            </p:nvSpPr>
            <p:spPr>
              <a:xfrm>
                <a:off x="0" y="-47625"/>
                <a:ext cx="2712900" cy="420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6" name="Google Shape;126;p9"/>
            <p:cNvGrpSpPr/>
            <p:nvPr/>
          </p:nvGrpSpPr>
          <p:grpSpPr>
            <a:xfrm>
              <a:off x="0" y="-241102"/>
              <a:ext cx="13734588" cy="2126250"/>
              <a:chOff x="0" y="-47625"/>
              <a:chExt cx="2713005" cy="420000"/>
            </a:xfrm>
          </p:grpSpPr>
          <p:sp>
            <p:nvSpPr>
              <p:cNvPr id="127" name="Google Shape;127;p9"/>
              <p:cNvSpPr/>
              <p:nvPr/>
            </p:nvSpPr>
            <p:spPr>
              <a:xfrm>
                <a:off x="0" y="0"/>
                <a:ext cx="2713005" cy="372268"/>
              </a:xfrm>
              <a:custGeom>
                <a:rect b="b" l="l" r="r" t="t"/>
                <a:pathLst>
                  <a:path extrusionOk="0" h="372268" w="2713005">
                    <a:moveTo>
                      <a:pt x="38330" y="0"/>
                    </a:moveTo>
                    <a:lnTo>
                      <a:pt x="2674675" y="0"/>
                    </a:lnTo>
                    <a:cubicBezTo>
                      <a:pt x="2684841" y="0"/>
                      <a:pt x="2694590" y="4038"/>
                      <a:pt x="2701778" y="11227"/>
                    </a:cubicBezTo>
                    <a:cubicBezTo>
                      <a:pt x="2708967" y="18415"/>
                      <a:pt x="2713005" y="28164"/>
                      <a:pt x="2713005" y="38330"/>
                    </a:cubicBezTo>
                    <a:lnTo>
                      <a:pt x="2713005" y="333938"/>
                    </a:lnTo>
                    <a:cubicBezTo>
                      <a:pt x="2713005" y="344104"/>
                      <a:pt x="2708967" y="353853"/>
                      <a:pt x="2701778" y="361041"/>
                    </a:cubicBezTo>
                    <a:cubicBezTo>
                      <a:pt x="2694590" y="368230"/>
                      <a:pt x="2684841" y="372268"/>
                      <a:pt x="2674675" y="372268"/>
                    </a:cubicBezTo>
                    <a:lnTo>
                      <a:pt x="38330" y="372268"/>
                    </a:lnTo>
                    <a:cubicBezTo>
                      <a:pt x="28164" y="372268"/>
                      <a:pt x="18415" y="368230"/>
                      <a:pt x="11227" y="361041"/>
                    </a:cubicBezTo>
                    <a:cubicBezTo>
                      <a:pt x="4038" y="353853"/>
                      <a:pt x="0" y="344104"/>
                      <a:pt x="0" y="333938"/>
                    </a:cubicBezTo>
                    <a:lnTo>
                      <a:pt x="0" y="38330"/>
                    </a:lnTo>
                    <a:cubicBezTo>
                      <a:pt x="0" y="28164"/>
                      <a:pt x="4038" y="18415"/>
                      <a:pt x="11227" y="11227"/>
                    </a:cubicBezTo>
                    <a:cubicBezTo>
                      <a:pt x="18415" y="4038"/>
                      <a:pt x="28164" y="0"/>
                      <a:pt x="38330" y="0"/>
                    </a:cubicBezTo>
                    <a:close/>
                  </a:path>
                </a:pathLst>
              </a:custGeom>
              <a:gradFill>
                <a:gsLst>
                  <a:gs pos="0">
                    <a:srgbClr val="211E81"/>
                  </a:gs>
                  <a:gs pos="100000">
                    <a:srgbClr val="4F4AD8"/>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9"/>
              <p:cNvSpPr txBox="1"/>
              <p:nvPr/>
            </p:nvSpPr>
            <p:spPr>
              <a:xfrm>
                <a:off x="0" y="-47625"/>
                <a:ext cx="2712900" cy="420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129" name="Google Shape;129;p9"/>
          <p:cNvPicPr preferRelativeResize="0"/>
          <p:nvPr/>
        </p:nvPicPr>
        <p:blipFill>
          <a:blip r:embed="rId3">
            <a:alphaModFix/>
          </a:blip>
          <a:stretch>
            <a:fillRect/>
          </a:stretch>
        </p:blipFill>
        <p:spPr>
          <a:xfrm>
            <a:off x="16351275" y="802863"/>
            <a:ext cx="931650" cy="49322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0" name="Shape 130"/>
        <p:cNvGrpSpPr/>
        <p:nvPr/>
      </p:nvGrpSpPr>
      <p:grpSpPr>
        <a:xfrm>
          <a:off x="0" y="0"/>
          <a:ext cx="0" cy="0"/>
          <a:chOff x="0" y="0"/>
          <a:chExt cx="0" cy="0"/>
        </a:xfrm>
      </p:grpSpPr>
      <p:sp>
        <p:nvSpPr>
          <p:cNvPr id="131" name="Google Shape;131;p10"/>
          <p:cNvSpPr txBox="1"/>
          <p:nvPr>
            <p:ph type="title"/>
          </p:nvPr>
        </p:nvSpPr>
        <p:spPr>
          <a:xfrm>
            <a:off x="852750" y="4429125"/>
            <a:ext cx="149091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11500"/>
              <a:buNone/>
              <a:defRPr/>
            </a:lvl1pPr>
            <a:lvl2pPr lvl="1">
              <a:spcBef>
                <a:spcPts val="0"/>
              </a:spcBef>
              <a:spcAft>
                <a:spcPts val="0"/>
              </a:spcAft>
              <a:buSzPts val="11500"/>
              <a:buFont typeface="Anton"/>
              <a:buNone/>
              <a:defRPr sz="11500">
                <a:latin typeface="Anton"/>
                <a:ea typeface="Anton"/>
                <a:cs typeface="Anton"/>
                <a:sym typeface="Anton"/>
              </a:defRPr>
            </a:lvl2pPr>
            <a:lvl3pPr lvl="2">
              <a:spcBef>
                <a:spcPts val="0"/>
              </a:spcBef>
              <a:spcAft>
                <a:spcPts val="0"/>
              </a:spcAft>
              <a:buSzPts val="11500"/>
              <a:buFont typeface="Anton"/>
              <a:buNone/>
              <a:defRPr sz="11500">
                <a:latin typeface="Anton"/>
                <a:ea typeface="Anton"/>
                <a:cs typeface="Anton"/>
                <a:sym typeface="Anton"/>
              </a:defRPr>
            </a:lvl3pPr>
            <a:lvl4pPr lvl="3">
              <a:spcBef>
                <a:spcPts val="0"/>
              </a:spcBef>
              <a:spcAft>
                <a:spcPts val="0"/>
              </a:spcAft>
              <a:buSzPts val="11500"/>
              <a:buFont typeface="Anton"/>
              <a:buNone/>
              <a:defRPr sz="11500">
                <a:latin typeface="Anton"/>
                <a:ea typeface="Anton"/>
                <a:cs typeface="Anton"/>
                <a:sym typeface="Anton"/>
              </a:defRPr>
            </a:lvl4pPr>
            <a:lvl5pPr lvl="4">
              <a:spcBef>
                <a:spcPts val="0"/>
              </a:spcBef>
              <a:spcAft>
                <a:spcPts val="0"/>
              </a:spcAft>
              <a:buSzPts val="11500"/>
              <a:buFont typeface="Anton"/>
              <a:buNone/>
              <a:defRPr sz="11500">
                <a:latin typeface="Anton"/>
                <a:ea typeface="Anton"/>
                <a:cs typeface="Anton"/>
                <a:sym typeface="Anton"/>
              </a:defRPr>
            </a:lvl5pPr>
            <a:lvl6pPr lvl="5">
              <a:spcBef>
                <a:spcPts val="0"/>
              </a:spcBef>
              <a:spcAft>
                <a:spcPts val="0"/>
              </a:spcAft>
              <a:buSzPts val="11500"/>
              <a:buFont typeface="Anton"/>
              <a:buNone/>
              <a:defRPr sz="11500">
                <a:latin typeface="Anton"/>
                <a:ea typeface="Anton"/>
                <a:cs typeface="Anton"/>
                <a:sym typeface="Anton"/>
              </a:defRPr>
            </a:lvl6pPr>
            <a:lvl7pPr lvl="6">
              <a:spcBef>
                <a:spcPts val="0"/>
              </a:spcBef>
              <a:spcAft>
                <a:spcPts val="0"/>
              </a:spcAft>
              <a:buSzPts val="11500"/>
              <a:buFont typeface="Anton"/>
              <a:buNone/>
              <a:defRPr sz="11500">
                <a:latin typeface="Anton"/>
                <a:ea typeface="Anton"/>
                <a:cs typeface="Anton"/>
                <a:sym typeface="Anton"/>
              </a:defRPr>
            </a:lvl7pPr>
            <a:lvl8pPr lvl="7">
              <a:spcBef>
                <a:spcPts val="0"/>
              </a:spcBef>
              <a:spcAft>
                <a:spcPts val="0"/>
              </a:spcAft>
              <a:buSzPts val="11500"/>
              <a:buFont typeface="Anton"/>
              <a:buNone/>
              <a:defRPr sz="11500">
                <a:latin typeface="Anton"/>
                <a:ea typeface="Anton"/>
                <a:cs typeface="Anton"/>
                <a:sym typeface="Anton"/>
              </a:defRPr>
            </a:lvl8pPr>
            <a:lvl9pPr lvl="8">
              <a:spcBef>
                <a:spcPts val="0"/>
              </a:spcBef>
              <a:spcAft>
                <a:spcPts val="0"/>
              </a:spcAft>
              <a:buSzPts val="11500"/>
              <a:buFont typeface="Anton"/>
              <a:buNone/>
              <a:defRPr sz="11500">
                <a:latin typeface="Anton"/>
                <a:ea typeface="Anton"/>
                <a:cs typeface="Anton"/>
                <a:sym typeface="Anton"/>
              </a:defRPr>
            </a:lvl9pPr>
          </a:lstStyle>
          <a:p/>
        </p:txBody>
      </p:sp>
      <p:sp>
        <p:nvSpPr>
          <p:cNvPr id="132" name="Google Shape;132;p10"/>
          <p:cNvSpPr/>
          <p:nvPr>
            <p:ph idx="2" type="pic"/>
          </p:nvPr>
        </p:nvSpPr>
        <p:spPr>
          <a:xfrm>
            <a:off x="10425696" y="5554138"/>
            <a:ext cx="3789900" cy="2842500"/>
          </a:xfrm>
          <a:prstGeom prst="rect">
            <a:avLst/>
          </a:prstGeom>
          <a:noFill/>
          <a:ln>
            <a:noFill/>
          </a:ln>
        </p:spPr>
      </p:sp>
      <p:sp>
        <p:nvSpPr>
          <p:cNvPr id="133" name="Google Shape;133;p10"/>
          <p:cNvSpPr txBox="1"/>
          <p:nvPr>
            <p:ph idx="1" type="body"/>
          </p:nvPr>
        </p:nvSpPr>
        <p:spPr>
          <a:xfrm>
            <a:off x="3501138" y="591663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700"/>
              <a:buNone/>
              <a:defRPr/>
            </a:lvl1pPr>
            <a:lvl2pPr indent="-228600" lvl="1" marL="914400" algn="l">
              <a:spcBef>
                <a:spcPts val="240"/>
              </a:spcBef>
              <a:spcAft>
                <a:spcPts val="0"/>
              </a:spcAft>
              <a:buClr>
                <a:schemeClr val="dk1"/>
              </a:buClr>
              <a:buSzPts val="1700"/>
              <a:buNone/>
              <a:defRPr/>
            </a:lvl2pPr>
            <a:lvl3pPr indent="-228600" lvl="2" marL="1371600" algn="l">
              <a:spcBef>
                <a:spcPts val="200"/>
              </a:spcBef>
              <a:spcAft>
                <a:spcPts val="0"/>
              </a:spcAft>
              <a:buClr>
                <a:schemeClr val="dk1"/>
              </a:buClr>
              <a:buSzPts val="1700"/>
              <a:buNone/>
              <a:defRPr/>
            </a:lvl3pPr>
            <a:lvl4pPr indent="-228600" lvl="3" marL="1828800" algn="l">
              <a:spcBef>
                <a:spcPts val="180"/>
              </a:spcBef>
              <a:spcAft>
                <a:spcPts val="0"/>
              </a:spcAft>
              <a:buClr>
                <a:schemeClr val="dk1"/>
              </a:buClr>
              <a:buSzPts val="1700"/>
              <a:buNone/>
              <a:defRPr/>
            </a:lvl4pPr>
            <a:lvl5pPr indent="-228600" lvl="4" marL="2286000" algn="l">
              <a:spcBef>
                <a:spcPts val="180"/>
              </a:spcBef>
              <a:spcAft>
                <a:spcPts val="0"/>
              </a:spcAft>
              <a:buClr>
                <a:schemeClr val="dk1"/>
              </a:buClr>
              <a:buSzPts val="1700"/>
              <a:buNone/>
              <a:defRPr/>
            </a:lvl5pPr>
            <a:lvl6pPr indent="-228600" lvl="5" marL="2743200" algn="l">
              <a:spcBef>
                <a:spcPts val="180"/>
              </a:spcBef>
              <a:spcAft>
                <a:spcPts val="0"/>
              </a:spcAft>
              <a:buClr>
                <a:schemeClr val="dk1"/>
              </a:buClr>
              <a:buSzPts val="1700"/>
              <a:buNone/>
              <a:defRPr/>
            </a:lvl6pPr>
            <a:lvl7pPr indent="-228600" lvl="6" marL="3200400" algn="l">
              <a:spcBef>
                <a:spcPts val="180"/>
              </a:spcBef>
              <a:spcAft>
                <a:spcPts val="0"/>
              </a:spcAft>
              <a:buClr>
                <a:schemeClr val="dk1"/>
              </a:buClr>
              <a:buSzPts val="1700"/>
              <a:buNone/>
              <a:defRPr/>
            </a:lvl7pPr>
            <a:lvl8pPr indent="-228600" lvl="7" marL="3657600" algn="l">
              <a:spcBef>
                <a:spcPts val="180"/>
              </a:spcBef>
              <a:spcAft>
                <a:spcPts val="0"/>
              </a:spcAft>
              <a:buClr>
                <a:schemeClr val="dk1"/>
              </a:buClr>
              <a:buSzPts val="1700"/>
              <a:buNone/>
              <a:defRPr/>
            </a:lvl8pPr>
            <a:lvl9pPr indent="-228600" lvl="8" marL="4114800" algn="l">
              <a:spcBef>
                <a:spcPts val="180"/>
              </a:spcBef>
              <a:spcAft>
                <a:spcPts val="0"/>
              </a:spcAft>
              <a:buClr>
                <a:schemeClr val="dk1"/>
              </a:buClr>
              <a:buSzPts val="1700"/>
              <a:buNone/>
              <a:defRPr/>
            </a:lvl9pPr>
          </a:lstStyle>
          <a:p/>
        </p:txBody>
      </p:sp>
      <p:grpSp>
        <p:nvGrpSpPr>
          <p:cNvPr id="134" name="Google Shape;134;p10"/>
          <p:cNvGrpSpPr/>
          <p:nvPr/>
        </p:nvGrpSpPr>
        <p:grpSpPr>
          <a:xfrm>
            <a:off x="440238" y="357575"/>
            <a:ext cx="1176975" cy="1047594"/>
            <a:chOff x="0" y="-150104"/>
            <a:chExt cx="1569300" cy="1396792"/>
          </a:xfrm>
        </p:grpSpPr>
        <p:grpSp>
          <p:nvGrpSpPr>
            <p:cNvPr id="135" name="Google Shape;135;p10"/>
            <p:cNvGrpSpPr/>
            <p:nvPr/>
          </p:nvGrpSpPr>
          <p:grpSpPr>
            <a:xfrm>
              <a:off x="404924" y="-150104"/>
              <a:ext cx="759385" cy="894834"/>
              <a:chOff x="0" y="-47625"/>
              <a:chExt cx="240937" cy="283912"/>
            </a:xfrm>
          </p:grpSpPr>
          <p:sp>
            <p:nvSpPr>
              <p:cNvPr id="136" name="Google Shape;136;p10"/>
              <p:cNvSpPr/>
              <p:nvPr/>
            </p:nvSpPr>
            <p:spPr>
              <a:xfrm>
                <a:off x="0" y="0"/>
                <a:ext cx="240937" cy="236287"/>
              </a:xfrm>
              <a:custGeom>
                <a:rect b="b" l="l" r="r" t="t"/>
                <a:pathLst>
                  <a:path extrusionOk="0" h="236287" w="240937">
                    <a:moveTo>
                      <a:pt x="118144" y="0"/>
                    </a:moveTo>
                    <a:lnTo>
                      <a:pt x="122793" y="0"/>
                    </a:lnTo>
                    <a:cubicBezTo>
                      <a:pt x="154127" y="0"/>
                      <a:pt x="184177" y="12447"/>
                      <a:pt x="206333" y="34603"/>
                    </a:cubicBezTo>
                    <a:cubicBezTo>
                      <a:pt x="228489" y="56760"/>
                      <a:pt x="240937" y="86810"/>
                      <a:pt x="240937" y="118144"/>
                    </a:cubicBezTo>
                    <a:lnTo>
                      <a:pt x="240937" y="118144"/>
                    </a:lnTo>
                    <a:cubicBezTo>
                      <a:pt x="240937" y="149477"/>
                      <a:pt x="228489" y="179528"/>
                      <a:pt x="206333" y="201684"/>
                    </a:cubicBezTo>
                    <a:cubicBezTo>
                      <a:pt x="184177" y="223840"/>
                      <a:pt x="154127" y="236287"/>
                      <a:pt x="122793" y="236287"/>
                    </a:cubicBezTo>
                    <a:lnTo>
                      <a:pt x="118144" y="236287"/>
                    </a:lnTo>
                    <a:cubicBezTo>
                      <a:pt x="86810" y="236287"/>
                      <a:pt x="56760" y="223840"/>
                      <a:pt x="34603" y="201684"/>
                    </a:cubicBezTo>
                    <a:cubicBezTo>
                      <a:pt x="12447" y="179528"/>
                      <a:pt x="0" y="149477"/>
                      <a:pt x="0" y="118144"/>
                    </a:cubicBezTo>
                    <a:lnTo>
                      <a:pt x="0" y="118144"/>
                    </a:lnTo>
                    <a:cubicBezTo>
                      <a:pt x="0" y="86810"/>
                      <a:pt x="12447" y="56760"/>
                      <a:pt x="34603" y="34603"/>
                    </a:cubicBezTo>
                    <a:cubicBezTo>
                      <a:pt x="56760" y="12447"/>
                      <a:pt x="86810" y="0"/>
                      <a:pt x="1181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0"/>
              <p:cNvSpPr txBox="1"/>
              <p:nvPr/>
            </p:nvSpPr>
            <p:spPr>
              <a:xfrm>
                <a:off x="0" y="-47625"/>
                <a:ext cx="240900" cy="283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8" name="Google Shape;138;p10"/>
            <p:cNvSpPr/>
            <p:nvPr/>
          </p:nvSpPr>
          <p:spPr>
            <a:xfrm>
              <a:off x="511174" y="98923"/>
              <a:ext cx="546884" cy="546884"/>
            </a:xfrm>
            <a:custGeom>
              <a:rect b="b" l="l" r="r" t="t"/>
              <a:pathLst>
                <a:path extrusionOk="0" h="546884" w="546884">
                  <a:moveTo>
                    <a:pt x="0" y="0"/>
                  </a:moveTo>
                  <a:lnTo>
                    <a:pt x="546884" y="0"/>
                  </a:lnTo>
                  <a:lnTo>
                    <a:pt x="546884" y="546883"/>
                  </a:lnTo>
                  <a:lnTo>
                    <a:pt x="0" y="546883"/>
                  </a:lnTo>
                  <a:lnTo>
                    <a:pt x="0" y="0"/>
                  </a:lnTo>
                  <a:close/>
                </a:path>
              </a:pathLst>
            </a:custGeom>
            <a:blipFill rotWithShape="1">
              <a:blip r:embed="rId2">
                <a:alphaModFix/>
              </a:blip>
              <a:stretch>
                <a:fillRect b="0" l="0" r="0" t="0"/>
              </a:stretch>
            </a:blipFill>
            <a:ln>
              <a:noFill/>
            </a:ln>
          </p:spPr>
        </p:sp>
        <p:sp>
          <p:nvSpPr>
            <p:cNvPr id="139" name="Google Shape;139;p10"/>
            <p:cNvSpPr txBox="1"/>
            <p:nvPr/>
          </p:nvSpPr>
          <p:spPr>
            <a:xfrm>
              <a:off x="0" y="930488"/>
              <a:ext cx="1569300" cy="316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540" u="none" cap="none" strike="noStrike">
                  <a:solidFill>
                    <a:srgbClr val="FFFFFF"/>
                  </a:solidFill>
                  <a:latin typeface="Anton"/>
                  <a:ea typeface="Anton"/>
                  <a:cs typeface="Anton"/>
                  <a:sym typeface="Anton"/>
                </a:rPr>
                <a:t>LOGO COMPANY</a:t>
              </a:r>
              <a:endParaRPr/>
            </a:p>
          </p:txBody>
        </p:sp>
      </p:grpSp>
      <p:grpSp>
        <p:nvGrpSpPr>
          <p:cNvPr id="140" name="Google Shape;140;p10"/>
          <p:cNvGrpSpPr/>
          <p:nvPr/>
        </p:nvGrpSpPr>
        <p:grpSpPr>
          <a:xfrm>
            <a:off x="-1632904" y="9399446"/>
            <a:ext cx="14175265" cy="1594688"/>
            <a:chOff x="0" y="-241102"/>
            <a:chExt cx="18900354" cy="2126250"/>
          </a:xfrm>
        </p:grpSpPr>
        <p:grpSp>
          <p:nvGrpSpPr>
            <p:cNvPr id="141" name="Google Shape;141;p10"/>
            <p:cNvGrpSpPr/>
            <p:nvPr/>
          </p:nvGrpSpPr>
          <p:grpSpPr>
            <a:xfrm>
              <a:off x="5165766" y="-241102"/>
              <a:ext cx="13734588" cy="2126250"/>
              <a:chOff x="0" y="-47625"/>
              <a:chExt cx="2713005" cy="420000"/>
            </a:xfrm>
          </p:grpSpPr>
          <p:sp>
            <p:nvSpPr>
              <p:cNvPr id="142" name="Google Shape;142;p10"/>
              <p:cNvSpPr/>
              <p:nvPr/>
            </p:nvSpPr>
            <p:spPr>
              <a:xfrm>
                <a:off x="0" y="0"/>
                <a:ext cx="2713005" cy="372268"/>
              </a:xfrm>
              <a:custGeom>
                <a:rect b="b" l="l" r="r" t="t"/>
                <a:pathLst>
                  <a:path extrusionOk="0" h="372268" w="2713005">
                    <a:moveTo>
                      <a:pt x="38330" y="0"/>
                    </a:moveTo>
                    <a:lnTo>
                      <a:pt x="2674675" y="0"/>
                    </a:lnTo>
                    <a:cubicBezTo>
                      <a:pt x="2684841" y="0"/>
                      <a:pt x="2694590" y="4038"/>
                      <a:pt x="2701778" y="11227"/>
                    </a:cubicBezTo>
                    <a:cubicBezTo>
                      <a:pt x="2708967" y="18415"/>
                      <a:pt x="2713005" y="28164"/>
                      <a:pt x="2713005" y="38330"/>
                    </a:cubicBezTo>
                    <a:lnTo>
                      <a:pt x="2713005" y="333938"/>
                    </a:lnTo>
                    <a:cubicBezTo>
                      <a:pt x="2713005" y="344104"/>
                      <a:pt x="2708967" y="353853"/>
                      <a:pt x="2701778" y="361041"/>
                    </a:cubicBezTo>
                    <a:cubicBezTo>
                      <a:pt x="2694590" y="368230"/>
                      <a:pt x="2684841" y="372268"/>
                      <a:pt x="2674675" y="372268"/>
                    </a:cubicBezTo>
                    <a:lnTo>
                      <a:pt x="38330" y="372268"/>
                    </a:lnTo>
                    <a:cubicBezTo>
                      <a:pt x="28164" y="372268"/>
                      <a:pt x="18415" y="368230"/>
                      <a:pt x="11227" y="361041"/>
                    </a:cubicBezTo>
                    <a:cubicBezTo>
                      <a:pt x="4038" y="353853"/>
                      <a:pt x="0" y="344104"/>
                      <a:pt x="0" y="333938"/>
                    </a:cubicBezTo>
                    <a:lnTo>
                      <a:pt x="0" y="38330"/>
                    </a:lnTo>
                    <a:cubicBezTo>
                      <a:pt x="0" y="28164"/>
                      <a:pt x="4038" y="18415"/>
                      <a:pt x="11227" y="11227"/>
                    </a:cubicBezTo>
                    <a:cubicBezTo>
                      <a:pt x="18415" y="4038"/>
                      <a:pt x="28164" y="0"/>
                      <a:pt x="38330" y="0"/>
                    </a:cubicBezTo>
                    <a:close/>
                  </a:path>
                </a:pathLst>
              </a:custGeom>
              <a:gradFill>
                <a:gsLst>
                  <a:gs pos="0">
                    <a:srgbClr val="11CCD5"/>
                  </a:gs>
                  <a:gs pos="100000">
                    <a:srgbClr val="00E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0"/>
              <p:cNvSpPr txBox="1"/>
              <p:nvPr/>
            </p:nvSpPr>
            <p:spPr>
              <a:xfrm>
                <a:off x="0" y="-47625"/>
                <a:ext cx="2712900" cy="420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4" name="Google Shape;144;p10"/>
            <p:cNvGrpSpPr/>
            <p:nvPr/>
          </p:nvGrpSpPr>
          <p:grpSpPr>
            <a:xfrm>
              <a:off x="0" y="-241102"/>
              <a:ext cx="13734588" cy="2126250"/>
              <a:chOff x="0" y="-47625"/>
              <a:chExt cx="2713005" cy="420000"/>
            </a:xfrm>
          </p:grpSpPr>
          <p:sp>
            <p:nvSpPr>
              <p:cNvPr id="145" name="Google Shape;145;p10"/>
              <p:cNvSpPr/>
              <p:nvPr/>
            </p:nvSpPr>
            <p:spPr>
              <a:xfrm>
                <a:off x="0" y="0"/>
                <a:ext cx="2713005" cy="372268"/>
              </a:xfrm>
              <a:custGeom>
                <a:rect b="b" l="l" r="r" t="t"/>
                <a:pathLst>
                  <a:path extrusionOk="0" h="372268" w="2713005">
                    <a:moveTo>
                      <a:pt x="38330" y="0"/>
                    </a:moveTo>
                    <a:lnTo>
                      <a:pt x="2674675" y="0"/>
                    </a:lnTo>
                    <a:cubicBezTo>
                      <a:pt x="2684841" y="0"/>
                      <a:pt x="2694590" y="4038"/>
                      <a:pt x="2701778" y="11227"/>
                    </a:cubicBezTo>
                    <a:cubicBezTo>
                      <a:pt x="2708967" y="18415"/>
                      <a:pt x="2713005" y="28164"/>
                      <a:pt x="2713005" y="38330"/>
                    </a:cubicBezTo>
                    <a:lnTo>
                      <a:pt x="2713005" y="333938"/>
                    </a:lnTo>
                    <a:cubicBezTo>
                      <a:pt x="2713005" y="344104"/>
                      <a:pt x="2708967" y="353853"/>
                      <a:pt x="2701778" y="361041"/>
                    </a:cubicBezTo>
                    <a:cubicBezTo>
                      <a:pt x="2694590" y="368230"/>
                      <a:pt x="2684841" y="372268"/>
                      <a:pt x="2674675" y="372268"/>
                    </a:cubicBezTo>
                    <a:lnTo>
                      <a:pt x="38330" y="372268"/>
                    </a:lnTo>
                    <a:cubicBezTo>
                      <a:pt x="28164" y="372268"/>
                      <a:pt x="18415" y="368230"/>
                      <a:pt x="11227" y="361041"/>
                    </a:cubicBezTo>
                    <a:cubicBezTo>
                      <a:pt x="4038" y="353853"/>
                      <a:pt x="0" y="344104"/>
                      <a:pt x="0" y="333938"/>
                    </a:cubicBezTo>
                    <a:lnTo>
                      <a:pt x="0" y="38330"/>
                    </a:lnTo>
                    <a:cubicBezTo>
                      <a:pt x="0" y="28164"/>
                      <a:pt x="4038" y="18415"/>
                      <a:pt x="11227" y="11227"/>
                    </a:cubicBezTo>
                    <a:cubicBezTo>
                      <a:pt x="18415" y="4038"/>
                      <a:pt x="28164" y="0"/>
                      <a:pt x="38330" y="0"/>
                    </a:cubicBezTo>
                    <a:close/>
                  </a:path>
                </a:pathLst>
              </a:custGeom>
              <a:gradFill>
                <a:gsLst>
                  <a:gs pos="0">
                    <a:srgbClr val="211E81"/>
                  </a:gs>
                  <a:gs pos="100000">
                    <a:srgbClr val="4F4AD8"/>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0"/>
              <p:cNvSpPr txBox="1"/>
              <p:nvPr/>
            </p:nvSpPr>
            <p:spPr>
              <a:xfrm>
                <a:off x="0" y="-47625"/>
                <a:ext cx="2712900" cy="420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147" name="Google Shape;147;p10"/>
          <p:cNvPicPr preferRelativeResize="0"/>
          <p:nvPr/>
        </p:nvPicPr>
        <p:blipFill>
          <a:blip r:embed="rId3">
            <a:alphaModFix/>
          </a:blip>
          <a:stretch>
            <a:fillRect/>
          </a:stretch>
        </p:blipFill>
        <p:spPr>
          <a:xfrm>
            <a:off x="16351275" y="802863"/>
            <a:ext cx="931650" cy="49322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12500" y="2626450"/>
            <a:ext cx="157872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lt1"/>
              </a:buClr>
              <a:buSzPts val="11500"/>
              <a:buFont typeface="Anton"/>
              <a:buNone/>
              <a:defRPr i="0" sz="11500" u="none" cap="none" strike="noStrike">
                <a:solidFill>
                  <a:schemeClr val="lt1"/>
                </a:solidFill>
                <a:latin typeface="Anton"/>
                <a:ea typeface="Anton"/>
                <a:cs typeface="Anton"/>
                <a:sym typeface="Anto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6471900" y="5610100"/>
            <a:ext cx="5344200" cy="3261300"/>
          </a:xfrm>
          <a:prstGeom prst="rect">
            <a:avLst/>
          </a:prstGeom>
          <a:noFill/>
          <a:ln>
            <a:noFill/>
          </a:ln>
        </p:spPr>
        <p:txBody>
          <a:bodyPr anchorCtr="0" anchor="t" bIns="45700" lIns="91425" spcFirstLastPara="1" rIns="91425" wrap="square" tIns="45700">
            <a:normAutofit/>
          </a:bodyPr>
          <a:lstStyle>
            <a:lvl1pPr indent="-336550" lvl="0" marL="457200" marR="0" rtl="0" algn="l">
              <a:spcBef>
                <a:spcPts val="640"/>
              </a:spcBef>
              <a:spcAft>
                <a:spcPts val="0"/>
              </a:spcAft>
              <a:buClr>
                <a:schemeClr val="lt1"/>
              </a:buClr>
              <a:buSzPts val="1700"/>
              <a:buFont typeface="Anton"/>
              <a:buChar char="•"/>
              <a:defRPr i="0" sz="1700" u="none" cap="none" strike="noStrike">
                <a:solidFill>
                  <a:schemeClr val="lt1"/>
                </a:solidFill>
                <a:latin typeface="Anton"/>
                <a:ea typeface="Anton"/>
                <a:cs typeface="Anton"/>
                <a:sym typeface="Anton"/>
              </a:defRPr>
            </a:lvl1pPr>
            <a:lvl2pPr indent="-336550" lvl="1" marL="914400" marR="0" rtl="0" algn="l">
              <a:spcBef>
                <a:spcPts val="560"/>
              </a:spcBef>
              <a:spcAft>
                <a:spcPts val="0"/>
              </a:spcAft>
              <a:buClr>
                <a:schemeClr val="lt1"/>
              </a:buClr>
              <a:buSzPts val="1700"/>
              <a:buFont typeface="Anton"/>
              <a:buChar char="–"/>
              <a:defRPr i="0" sz="1700" u="none" cap="none" strike="noStrike">
                <a:solidFill>
                  <a:schemeClr val="lt1"/>
                </a:solidFill>
                <a:latin typeface="Anton"/>
                <a:ea typeface="Anton"/>
                <a:cs typeface="Anton"/>
                <a:sym typeface="Anton"/>
              </a:defRPr>
            </a:lvl2pPr>
            <a:lvl3pPr indent="-336550" lvl="2" marL="1371600" marR="0" rtl="0" algn="l">
              <a:spcBef>
                <a:spcPts val="480"/>
              </a:spcBef>
              <a:spcAft>
                <a:spcPts val="0"/>
              </a:spcAft>
              <a:buClr>
                <a:schemeClr val="lt1"/>
              </a:buClr>
              <a:buSzPts val="1700"/>
              <a:buFont typeface="Anton"/>
              <a:buChar char="•"/>
              <a:defRPr i="0" sz="1700" u="none" cap="none" strike="noStrike">
                <a:solidFill>
                  <a:schemeClr val="lt1"/>
                </a:solidFill>
                <a:latin typeface="Anton"/>
                <a:ea typeface="Anton"/>
                <a:cs typeface="Anton"/>
                <a:sym typeface="Anton"/>
              </a:defRPr>
            </a:lvl3pPr>
            <a:lvl4pPr indent="-336550" lvl="3" marL="1828800" marR="0" rtl="0" algn="l">
              <a:spcBef>
                <a:spcPts val="400"/>
              </a:spcBef>
              <a:spcAft>
                <a:spcPts val="0"/>
              </a:spcAft>
              <a:buClr>
                <a:schemeClr val="lt1"/>
              </a:buClr>
              <a:buSzPts val="1700"/>
              <a:buFont typeface="Anton"/>
              <a:buChar char="–"/>
              <a:defRPr i="0" sz="1700" u="none" cap="none" strike="noStrike">
                <a:solidFill>
                  <a:schemeClr val="lt1"/>
                </a:solidFill>
                <a:latin typeface="Anton"/>
                <a:ea typeface="Anton"/>
                <a:cs typeface="Anton"/>
                <a:sym typeface="Anton"/>
              </a:defRPr>
            </a:lvl4pPr>
            <a:lvl5pPr indent="-336550" lvl="4" marL="2286000" marR="0" rtl="0" algn="l">
              <a:spcBef>
                <a:spcPts val="400"/>
              </a:spcBef>
              <a:spcAft>
                <a:spcPts val="0"/>
              </a:spcAft>
              <a:buClr>
                <a:schemeClr val="lt1"/>
              </a:buClr>
              <a:buSzPts val="1700"/>
              <a:buFont typeface="Anton"/>
              <a:buChar char="»"/>
              <a:defRPr i="0" sz="1700" u="none" cap="none" strike="noStrike">
                <a:solidFill>
                  <a:schemeClr val="lt1"/>
                </a:solidFill>
                <a:latin typeface="Anton"/>
                <a:ea typeface="Anton"/>
                <a:cs typeface="Anton"/>
                <a:sym typeface="Anton"/>
              </a:defRPr>
            </a:lvl5pPr>
            <a:lvl6pPr indent="-336550" lvl="5" marL="2743200" marR="0" rtl="0" algn="l">
              <a:spcBef>
                <a:spcPts val="400"/>
              </a:spcBef>
              <a:spcAft>
                <a:spcPts val="0"/>
              </a:spcAft>
              <a:buClr>
                <a:schemeClr val="lt1"/>
              </a:buClr>
              <a:buSzPts val="1700"/>
              <a:buFont typeface="Anton"/>
              <a:buChar char="•"/>
              <a:defRPr i="0" sz="1700" u="none" cap="none" strike="noStrike">
                <a:solidFill>
                  <a:schemeClr val="lt1"/>
                </a:solidFill>
                <a:latin typeface="Anton"/>
                <a:ea typeface="Anton"/>
                <a:cs typeface="Anton"/>
                <a:sym typeface="Anton"/>
              </a:defRPr>
            </a:lvl6pPr>
            <a:lvl7pPr indent="-336550" lvl="6" marL="3200400" marR="0" rtl="0" algn="l">
              <a:spcBef>
                <a:spcPts val="400"/>
              </a:spcBef>
              <a:spcAft>
                <a:spcPts val="0"/>
              </a:spcAft>
              <a:buClr>
                <a:schemeClr val="lt1"/>
              </a:buClr>
              <a:buSzPts val="1700"/>
              <a:buFont typeface="Anton"/>
              <a:buChar char="•"/>
              <a:defRPr i="0" sz="1700" u="none" cap="none" strike="noStrike">
                <a:solidFill>
                  <a:schemeClr val="lt1"/>
                </a:solidFill>
                <a:latin typeface="Anton"/>
                <a:ea typeface="Anton"/>
                <a:cs typeface="Anton"/>
                <a:sym typeface="Anton"/>
              </a:defRPr>
            </a:lvl7pPr>
            <a:lvl8pPr indent="-336550" lvl="7" marL="3657600" marR="0" rtl="0" algn="l">
              <a:spcBef>
                <a:spcPts val="400"/>
              </a:spcBef>
              <a:spcAft>
                <a:spcPts val="0"/>
              </a:spcAft>
              <a:buClr>
                <a:schemeClr val="lt1"/>
              </a:buClr>
              <a:buSzPts val="1700"/>
              <a:buFont typeface="Anton"/>
              <a:buChar char="•"/>
              <a:defRPr i="0" sz="1700" u="none" cap="none" strike="noStrike">
                <a:solidFill>
                  <a:schemeClr val="lt1"/>
                </a:solidFill>
                <a:latin typeface="Anton"/>
                <a:ea typeface="Anton"/>
                <a:cs typeface="Anton"/>
                <a:sym typeface="Anton"/>
              </a:defRPr>
            </a:lvl8pPr>
            <a:lvl9pPr indent="-336550" lvl="8" marL="4114800" marR="0" rtl="0" algn="l">
              <a:spcBef>
                <a:spcPts val="400"/>
              </a:spcBef>
              <a:spcAft>
                <a:spcPts val="0"/>
              </a:spcAft>
              <a:buClr>
                <a:schemeClr val="lt1"/>
              </a:buClr>
              <a:buSzPts val="1700"/>
              <a:buFont typeface="Anton"/>
              <a:buChar char="•"/>
              <a:defRPr i="0" sz="1700" u="none" cap="none" strike="noStrike">
                <a:solidFill>
                  <a:schemeClr val="lt1"/>
                </a:solidFill>
                <a:latin typeface="Anton"/>
                <a:ea typeface="Anton"/>
                <a:cs typeface="Anton"/>
                <a:sym typeface="Anton"/>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3.png"/><Relationship Id="rId6" Type="http://schemas.openxmlformats.org/officeDocument/2006/relationships/image" Target="../media/image10.png"/><Relationship Id="rId7"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7.png"/><Relationship Id="rId4" Type="http://schemas.openxmlformats.org/officeDocument/2006/relationships/image" Target="../media/image3.png"/><Relationship Id="rId5"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26.png"/><Relationship Id="rId5" Type="http://schemas.openxmlformats.org/officeDocument/2006/relationships/image" Target="../media/image29.png"/><Relationship Id="rId6" Type="http://schemas.openxmlformats.org/officeDocument/2006/relationships/image" Target="../media/image3.png"/><Relationship Id="rId7"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0.png"/><Relationship Id="rId4" Type="http://schemas.openxmlformats.org/officeDocument/2006/relationships/image" Target="../media/image3.png"/><Relationship Id="rId5"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8.png"/><Relationship Id="rId4" Type="http://schemas.openxmlformats.org/officeDocument/2006/relationships/image" Target="../media/image3.png"/><Relationship Id="rId5"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2.png"/><Relationship Id="rId4" Type="http://schemas.openxmlformats.org/officeDocument/2006/relationships/image" Target="../media/image25.png"/><Relationship Id="rId10" Type="http://schemas.openxmlformats.org/officeDocument/2006/relationships/image" Target="../media/image1.png"/><Relationship Id="rId9" Type="http://schemas.openxmlformats.org/officeDocument/2006/relationships/image" Target="../media/image3.png"/><Relationship Id="rId5" Type="http://schemas.openxmlformats.org/officeDocument/2006/relationships/image" Target="../media/image36.png"/><Relationship Id="rId6" Type="http://schemas.openxmlformats.org/officeDocument/2006/relationships/image" Target="../media/image32.png"/><Relationship Id="rId7" Type="http://schemas.openxmlformats.org/officeDocument/2006/relationships/image" Target="../media/image30.png"/><Relationship Id="rId8"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1.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3.png"/><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5.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4.png"/><Relationship Id="rId7"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2.png"/><Relationship Id="rId4" Type="http://schemas.openxmlformats.org/officeDocument/2006/relationships/image" Target="../media/image7.png"/><Relationship Id="rId5"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1.png"/><Relationship Id="rId4" Type="http://schemas.openxmlformats.org/officeDocument/2006/relationships/image" Target="../media/image3.png"/><Relationship Id="rId5"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9.png"/><Relationship Id="rId4" Type="http://schemas.openxmlformats.org/officeDocument/2006/relationships/image" Target="../media/image3.png"/><Relationship Id="rId9"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11.png"/><Relationship Id="rId7" Type="http://schemas.openxmlformats.org/officeDocument/2006/relationships/image" Target="../media/image19.png"/><Relationship Id="rId8"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211E81"/>
            </a:gs>
            <a:gs pos="100000">
              <a:srgbClr val="4F4AD8"/>
            </a:gs>
          </a:gsLst>
          <a:lin ang="0" scaled="0"/>
        </a:gradFill>
      </p:bgPr>
    </p:bg>
    <p:spTree>
      <p:nvGrpSpPr>
        <p:cNvPr id="151" name="Shape 151"/>
        <p:cNvGrpSpPr/>
        <p:nvPr/>
      </p:nvGrpSpPr>
      <p:grpSpPr>
        <a:xfrm>
          <a:off x="0" y="0"/>
          <a:ext cx="0" cy="0"/>
          <a:chOff x="0" y="0"/>
          <a:chExt cx="0" cy="0"/>
        </a:xfrm>
      </p:grpSpPr>
      <p:pic>
        <p:nvPicPr>
          <p:cNvPr id="152" name="Google Shape;152;p11"/>
          <p:cNvPicPr preferRelativeResize="0"/>
          <p:nvPr/>
        </p:nvPicPr>
        <p:blipFill>
          <a:blip r:embed="rId3">
            <a:alphaModFix/>
          </a:blip>
          <a:stretch>
            <a:fillRect/>
          </a:stretch>
        </p:blipFill>
        <p:spPr>
          <a:xfrm>
            <a:off x="2338654" y="-1316000"/>
            <a:ext cx="13597952" cy="8153401"/>
          </a:xfrm>
          <a:prstGeom prst="rect">
            <a:avLst/>
          </a:prstGeom>
          <a:noFill/>
          <a:ln>
            <a:noFill/>
          </a:ln>
        </p:spPr>
      </p:pic>
      <p:grpSp>
        <p:nvGrpSpPr>
          <p:cNvPr id="153" name="Google Shape;153;p11"/>
          <p:cNvGrpSpPr/>
          <p:nvPr/>
        </p:nvGrpSpPr>
        <p:grpSpPr>
          <a:xfrm>
            <a:off x="2338697" y="-704688"/>
            <a:ext cx="13610605" cy="7542042"/>
            <a:chOff x="0" y="-47625"/>
            <a:chExt cx="3584686" cy="1986382"/>
          </a:xfrm>
        </p:grpSpPr>
        <p:sp>
          <p:nvSpPr>
            <p:cNvPr id="154" name="Google Shape;154;p11"/>
            <p:cNvSpPr/>
            <p:nvPr/>
          </p:nvSpPr>
          <p:spPr>
            <a:xfrm>
              <a:off x="0" y="0"/>
              <a:ext cx="3584686" cy="1938757"/>
            </a:xfrm>
            <a:custGeom>
              <a:rect b="b" l="l" r="r" t="t"/>
              <a:pathLst>
                <a:path extrusionOk="0" h="1938757" w="3584686">
                  <a:moveTo>
                    <a:pt x="29010" y="0"/>
                  </a:moveTo>
                  <a:lnTo>
                    <a:pt x="3555677" y="0"/>
                  </a:lnTo>
                  <a:cubicBezTo>
                    <a:pt x="3571698" y="0"/>
                    <a:pt x="3584686" y="12988"/>
                    <a:pt x="3584686" y="29010"/>
                  </a:cubicBezTo>
                  <a:lnTo>
                    <a:pt x="3584686" y="1909747"/>
                  </a:lnTo>
                  <a:cubicBezTo>
                    <a:pt x="3584686" y="1925769"/>
                    <a:pt x="3571698" y="1938757"/>
                    <a:pt x="3555677" y="1938757"/>
                  </a:cubicBezTo>
                  <a:lnTo>
                    <a:pt x="29010" y="1938757"/>
                  </a:lnTo>
                  <a:cubicBezTo>
                    <a:pt x="12988" y="1938757"/>
                    <a:pt x="0" y="1925769"/>
                    <a:pt x="0" y="1909747"/>
                  </a:cubicBezTo>
                  <a:lnTo>
                    <a:pt x="0" y="29010"/>
                  </a:lnTo>
                  <a:cubicBezTo>
                    <a:pt x="0" y="12988"/>
                    <a:pt x="12988" y="0"/>
                    <a:pt x="29010" y="0"/>
                  </a:cubicBezTo>
                  <a:close/>
                </a:path>
              </a:pathLst>
            </a:custGeom>
            <a:gradFill>
              <a:gsLst>
                <a:gs pos="0">
                  <a:srgbClr val="11CCD5">
                    <a:alpha val="56862"/>
                  </a:srgbClr>
                </a:gs>
                <a:gs pos="100000">
                  <a:srgbClr val="00E9FF">
                    <a:alpha val="56862"/>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1"/>
            <p:cNvSpPr txBox="1"/>
            <p:nvPr/>
          </p:nvSpPr>
          <p:spPr>
            <a:xfrm>
              <a:off x="0" y="-47625"/>
              <a:ext cx="3584686" cy="198638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6" name="Google Shape;156;p11"/>
          <p:cNvGrpSpPr/>
          <p:nvPr/>
        </p:nvGrpSpPr>
        <p:grpSpPr>
          <a:xfrm>
            <a:off x="7401992" y="5378604"/>
            <a:ext cx="3484015" cy="827824"/>
            <a:chOff x="0" y="-47625"/>
            <a:chExt cx="1620035" cy="384931"/>
          </a:xfrm>
        </p:grpSpPr>
        <p:sp>
          <p:nvSpPr>
            <p:cNvPr id="157" name="Google Shape;157;p11"/>
            <p:cNvSpPr/>
            <p:nvPr/>
          </p:nvSpPr>
          <p:spPr>
            <a:xfrm>
              <a:off x="0" y="0"/>
              <a:ext cx="1620035" cy="337306"/>
            </a:xfrm>
            <a:custGeom>
              <a:rect b="b" l="l" r="r" t="t"/>
              <a:pathLst>
                <a:path extrusionOk="0" h="337306" w="1620035">
                  <a:moveTo>
                    <a:pt x="113328" y="0"/>
                  </a:moveTo>
                  <a:lnTo>
                    <a:pt x="1506706" y="0"/>
                  </a:lnTo>
                  <a:cubicBezTo>
                    <a:pt x="1569296" y="0"/>
                    <a:pt x="1620035" y="50739"/>
                    <a:pt x="1620035" y="113328"/>
                  </a:cubicBezTo>
                  <a:lnTo>
                    <a:pt x="1620035" y="223977"/>
                  </a:lnTo>
                  <a:cubicBezTo>
                    <a:pt x="1620035" y="286567"/>
                    <a:pt x="1569296" y="337306"/>
                    <a:pt x="1506706" y="337306"/>
                  </a:cubicBezTo>
                  <a:lnTo>
                    <a:pt x="113328" y="337306"/>
                  </a:lnTo>
                  <a:cubicBezTo>
                    <a:pt x="50739" y="337306"/>
                    <a:pt x="0" y="286567"/>
                    <a:pt x="0" y="223977"/>
                  </a:cubicBezTo>
                  <a:lnTo>
                    <a:pt x="0" y="113328"/>
                  </a:lnTo>
                  <a:cubicBezTo>
                    <a:pt x="0" y="50739"/>
                    <a:pt x="50739" y="0"/>
                    <a:pt x="113328" y="0"/>
                  </a:cubicBezTo>
                  <a:close/>
                </a:path>
              </a:pathLst>
            </a:custGeom>
            <a:gradFill>
              <a:gsLst>
                <a:gs pos="0">
                  <a:srgbClr val="211E81"/>
                </a:gs>
                <a:gs pos="100000">
                  <a:srgbClr val="4F4AD8"/>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1"/>
            <p:cNvSpPr txBox="1"/>
            <p:nvPr/>
          </p:nvSpPr>
          <p:spPr>
            <a:xfrm>
              <a:off x="0" y="-47625"/>
              <a:ext cx="1620035" cy="38493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9" name="Google Shape;159;p11"/>
          <p:cNvGrpSpPr/>
          <p:nvPr/>
        </p:nvGrpSpPr>
        <p:grpSpPr>
          <a:xfrm>
            <a:off x="440238" y="357575"/>
            <a:ext cx="1176924" cy="1039044"/>
            <a:chOff x="0" y="-150104"/>
            <a:chExt cx="1569231" cy="1385392"/>
          </a:xfrm>
        </p:grpSpPr>
        <p:grpSp>
          <p:nvGrpSpPr>
            <p:cNvPr id="160" name="Google Shape;160;p11"/>
            <p:cNvGrpSpPr/>
            <p:nvPr/>
          </p:nvGrpSpPr>
          <p:grpSpPr>
            <a:xfrm>
              <a:off x="404924" y="-150104"/>
              <a:ext cx="759383" cy="894833"/>
              <a:chOff x="0" y="-47625"/>
              <a:chExt cx="240937" cy="283912"/>
            </a:xfrm>
          </p:grpSpPr>
          <p:sp>
            <p:nvSpPr>
              <p:cNvPr id="161" name="Google Shape;161;p11"/>
              <p:cNvSpPr/>
              <p:nvPr/>
            </p:nvSpPr>
            <p:spPr>
              <a:xfrm>
                <a:off x="0" y="0"/>
                <a:ext cx="240937" cy="236287"/>
              </a:xfrm>
              <a:custGeom>
                <a:rect b="b" l="l" r="r" t="t"/>
                <a:pathLst>
                  <a:path extrusionOk="0" h="236287" w="240937">
                    <a:moveTo>
                      <a:pt x="118144" y="0"/>
                    </a:moveTo>
                    <a:lnTo>
                      <a:pt x="122793" y="0"/>
                    </a:lnTo>
                    <a:cubicBezTo>
                      <a:pt x="154127" y="0"/>
                      <a:pt x="184177" y="12447"/>
                      <a:pt x="206333" y="34603"/>
                    </a:cubicBezTo>
                    <a:cubicBezTo>
                      <a:pt x="228489" y="56760"/>
                      <a:pt x="240937" y="86810"/>
                      <a:pt x="240937" y="118144"/>
                    </a:cubicBezTo>
                    <a:lnTo>
                      <a:pt x="240937" y="118144"/>
                    </a:lnTo>
                    <a:cubicBezTo>
                      <a:pt x="240937" y="149477"/>
                      <a:pt x="228489" y="179528"/>
                      <a:pt x="206333" y="201684"/>
                    </a:cubicBezTo>
                    <a:cubicBezTo>
                      <a:pt x="184177" y="223840"/>
                      <a:pt x="154127" y="236287"/>
                      <a:pt x="122793" y="236287"/>
                    </a:cubicBezTo>
                    <a:lnTo>
                      <a:pt x="118144" y="236287"/>
                    </a:lnTo>
                    <a:cubicBezTo>
                      <a:pt x="86810" y="236287"/>
                      <a:pt x="56760" y="223840"/>
                      <a:pt x="34603" y="201684"/>
                    </a:cubicBezTo>
                    <a:cubicBezTo>
                      <a:pt x="12447" y="179528"/>
                      <a:pt x="0" y="149477"/>
                      <a:pt x="0" y="118144"/>
                    </a:cubicBezTo>
                    <a:lnTo>
                      <a:pt x="0" y="118144"/>
                    </a:lnTo>
                    <a:cubicBezTo>
                      <a:pt x="0" y="86810"/>
                      <a:pt x="12447" y="56760"/>
                      <a:pt x="34603" y="34603"/>
                    </a:cubicBezTo>
                    <a:cubicBezTo>
                      <a:pt x="56760" y="12447"/>
                      <a:pt x="86810" y="0"/>
                      <a:pt x="1181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1"/>
              <p:cNvSpPr txBox="1"/>
              <p:nvPr/>
            </p:nvSpPr>
            <p:spPr>
              <a:xfrm>
                <a:off x="0" y="-47625"/>
                <a:ext cx="240937" cy="28391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3" name="Google Shape;163;p11"/>
            <p:cNvSpPr/>
            <p:nvPr/>
          </p:nvSpPr>
          <p:spPr>
            <a:xfrm>
              <a:off x="511174" y="98923"/>
              <a:ext cx="546884" cy="546884"/>
            </a:xfrm>
            <a:custGeom>
              <a:rect b="b" l="l" r="r" t="t"/>
              <a:pathLst>
                <a:path extrusionOk="0" h="546884" w="546884">
                  <a:moveTo>
                    <a:pt x="0" y="0"/>
                  </a:moveTo>
                  <a:lnTo>
                    <a:pt x="546884" y="0"/>
                  </a:lnTo>
                  <a:lnTo>
                    <a:pt x="546884" y="546883"/>
                  </a:lnTo>
                  <a:lnTo>
                    <a:pt x="0" y="546883"/>
                  </a:lnTo>
                  <a:lnTo>
                    <a:pt x="0" y="0"/>
                  </a:lnTo>
                  <a:close/>
                </a:path>
              </a:pathLst>
            </a:custGeom>
            <a:blipFill rotWithShape="1">
              <a:blip r:embed="rId4">
                <a:alphaModFix/>
              </a:blip>
              <a:stretch>
                <a:fillRect b="0" l="0" r="0" t="0"/>
              </a:stretch>
            </a:blipFill>
            <a:ln>
              <a:noFill/>
            </a:ln>
          </p:spPr>
        </p:sp>
        <p:sp>
          <p:nvSpPr>
            <p:cNvPr id="164" name="Google Shape;164;p11"/>
            <p:cNvSpPr txBox="1"/>
            <p:nvPr/>
          </p:nvSpPr>
          <p:spPr>
            <a:xfrm>
              <a:off x="0" y="930488"/>
              <a:ext cx="1569231" cy="304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540" u="none" cap="none" strike="noStrike">
                  <a:solidFill>
                    <a:srgbClr val="FFFFFF"/>
                  </a:solidFill>
                  <a:latin typeface="Anton"/>
                  <a:ea typeface="Anton"/>
                  <a:cs typeface="Anton"/>
                  <a:sym typeface="Anton"/>
                </a:rPr>
                <a:t>LOGO COMPANY</a:t>
              </a:r>
              <a:endParaRPr/>
            </a:p>
          </p:txBody>
        </p:sp>
      </p:grpSp>
      <p:grpSp>
        <p:nvGrpSpPr>
          <p:cNvPr id="165" name="Google Shape;165;p11"/>
          <p:cNvGrpSpPr/>
          <p:nvPr/>
        </p:nvGrpSpPr>
        <p:grpSpPr>
          <a:xfrm>
            <a:off x="-1632904" y="9399446"/>
            <a:ext cx="14175266" cy="1594281"/>
            <a:chOff x="0" y="-241102"/>
            <a:chExt cx="18900354" cy="2125709"/>
          </a:xfrm>
        </p:grpSpPr>
        <p:grpSp>
          <p:nvGrpSpPr>
            <p:cNvPr id="166" name="Google Shape;166;p11"/>
            <p:cNvGrpSpPr/>
            <p:nvPr/>
          </p:nvGrpSpPr>
          <p:grpSpPr>
            <a:xfrm>
              <a:off x="5165766" y="-241102"/>
              <a:ext cx="13734588" cy="2125709"/>
              <a:chOff x="0" y="-47625"/>
              <a:chExt cx="2713005" cy="419893"/>
            </a:xfrm>
          </p:grpSpPr>
          <p:sp>
            <p:nvSpPr>
              <p:cNvPr id="167" name="Google Shape;167;p11"/>
              <p:cNvSpPr/>
              <p:nvPr/>
            </p:nvSpPr>
            <p:spPr>
              <a:xfrm>
                <a:off x="0" y="0"/>
                <a:ext cx="2713005" cy="372268"/>
              </a:xfrm>
              <a:custGeom>
                <a:rect b="b" l="l" r="r" t="t"/>
                <a:pathLst>
                  <a:path extrusionOk="0" h="372268" w="2713005">
                    <a:moveTo>
                      <a:pt x="38330" y="0"/>
                    </a:moveTo>
                    <a:lnTo>
                      <a:pt x="2674675" y="0"/>
                    </a:lnTo>
                    <a:cubicBezTo>
                      <a:pt x="2684841" y="0"/>
                      <a:pt x="2694590" y="4038"/>
                      <a:pt x="2701778" y="11227"/>
                    </a:cubicBezTo>
                    <a:cubicBezTo>
                      <a:pt x="2708967" y="18415"/>
                      <a:pt x="2713005" y="28164"/>
                      <a:pt x="2713005" y="38330"/>
                    </a:cubicBezTo>
                    <a:lnTo>
                      <a:pt x="2713005" y="333938"/>
                    </a:lnTo>
                    <a:cubicBezTo>
                      <a:pt x="2713005" y="344104"/>
                      <a:pt x="2708967" y="353853"/>
                      <a:pt x="2701778" y="361041"/>
                    </a:cubicBezTo>
                    <a:cubicBezTo>
                      <a:pt x="2694590" y="368230"/>
                      <a:pt x="2684841" y="372268"/>
                      <a:pt x="2674675" y="372268"/>
                    </a:cubicBezTo>
                    <a:lnTo>
                      <a:pt x="38330" y="372268"/>
                    </a:lnTo>
                    <a:cubicBezTo>
                      <a:pt x="28164" y="372268"/>
                      <a:pt x="18415" y="368230"/>
                      <a:pt x="11227" y="361041"/>
                    </a:cubicBezTo>
                    <a:cubicBezTo>
                      <a:pt x="4038" y="353853"/>
                      <a:pt x="0" y="344104"/>
                      <a:pt x="0" y="333938"/>
                    </a:cubicBezTo>
                    <a:lnTo>
                      <a:pt x="0" y="38330"/>
                    </a:lnTo>
                    <a:cubicBezTo>
                      <a:pt x="0" y="28164"/>
                      <a:pt x="4038" y="18415"/>
                      <a:pt x="11227" y="11227"/>
                    </a:cubicBezTo>
                    <a:cubicBezTo>
                      <a:pt x="18415" y="4038"/>
                      <a:pt x="28164" y="0"/>
                      <a:pt x="38330" y="0"/>
                    </a:cubicBezTo>
                    <a:close/>
                  </a:path>
                </a:pathLst>
              </a:custGeom>
              <a:gradFill>
                <a:gsLst>
                  <a:gs pos="0">
                    <a:srgbClr val="11CCD5"/>
                  </a:gs>
                  <a:gs pos="100000">
                    <a:srgbClr val="00E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1"/>
              <p:cNvSpPr txBox="1"/>
              <p:nvPr/>
            </p:nvSpPr>
            <p:spPr>
              <a:xfrm>
                <a:off x="0" y="-47625"/>
                <a:ext cx="2713005" cy="4198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9" name="Google Shape;169;p11"/>
            <p:cNvGrpSpPr/>
            <p:nvPr/>
          </p:nvGrpSpPr>
          <p:grpSpPr>
            <a:xfrm>
              <a:off x="0" y="-241102"/>
              <a:ext cx="13734588" cy="2125709"/>
              <a:chOff x="0" y="-47625"/>
              <a:chExt cx="2713005" cy="419893"/>
            </a:xfrm>
          </p:grpSpPr>
          <p:sp>
            <p:nvSpPr>
              <p:cNvPr id="170" name="Google Shape;170;p11"/>
              <p:cNvSpPr/>
              <p:nvPr/>
            </p:nvSpPr>
            <p:spPr>
              <a:xfrm>
                <a:off x="0" y="0"/>
                <a:ext cx="2713005" cy="372268"/>
              </a:xfrm>
              <a:custGeom>
                <a:rect b="b" l="l" r="r" t="t"/>
                <a:pathLst>
                  <a:path extrusionOk="0" h="372268" w="2713005">
                    <a:moveTo>
                      <a:pt x="38330" y="0"/>
                    </a:moveTo>
                    <a:lnTo>
                      <a:pt x="2674675" y="0"/>
                    </a:lnTo>
                    <a:cubicBezTo>
                      <a:pt x="2684841" y="0"/>
                      <a:pt x="2694590" y="4038"/>
                      <a:pt x="2701778" y="11227"/>
                    </a:cubicBezTo>
                    <a:cubicBezTo>
                      <a:pt x="2708967" y="18415"/>
                      <a:pt x="2713005" y="28164"/>
                      <a:pt x="2713005" y="38330"/>
                    </a:cubicBezTo>
                    <a:lnTo>
                      <a:pt x="2713005" y="333938"/>
                    </a:lnTo>
                    <a:cubicBezTo>
                      <a:pt x="2713005" y="344104"/>
                      <a:pt x="2708967" y="353853"/>
                      <a:pt x="2701778" y="361041"/>
                    </a:cubicBezTo>
                    <a:cubicBezTo>
                      <a:pt x="2694590" y="368230"/>
                      <a:pt x="2684841" y="372268"/>
                      <a:pt x="2674675" y="372268"/>
                    </a:cubicBezTo>
                    <a:lnTo>
                      <a:pt x="38330" y="372268"/>
                    </a:lnTo>
                    <a:cubicBezTo>
                      <a:pt x="28164" y="372268"/>
                      <a:pt x="18415" y="368230"/>
                      <a:pt x="11227" y="361041"/>
                    </a:cubicBezTo>
                    <a:cubicBezTo>
                      <a:pt x="4038" y="353853"/>
                      <a:pt x="0" y="344104"/>
                      <a:pt x="0" y="333938"/>
                    </a:cubicBezTo>
                    <a:lnTo>
                      <a:pt x="0" y="38330"/>
                    </a:lnTo>
                    <a:cubicBezTo>
                      <a:pt x="0" y="28164"/>
                      <a:pt x="4038" y="18415"/>
                      <a:pt x="11227" y="11227"/>
                    </a:cubicBezTo>
                    <a:cubicBezTo>
                      <a:pt x="18415" y="4038"/>
                      <a:pt x="28164" y="0"/>
                      <a:pt x="38330" y="0"/>
                    </a:cubicBezTo>
                    <a:close/>
                  </a:path>
                </a:pathLst>
              </a:custGeom>
              <a:gradFill>
                <a:gsLst>
                  <a:gs pos="0">
                    <a:srgbClr val="211E81"/>
                  </a:gs>
                  <a:gs pos="100000">
                    <a:srgbClr val="4F4AD8"/>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1"/>
              <p:cNvSpPr txBox="1"/>
              <p:nvPr/>
            </p:nvSpPr>
            <p:spPr>
              <a:xfrm>
                <a:off x="0" y="-47625"/>
                <a:ext cx="2713005" cy="4198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cxnSp>
        <p:nvCxnSpPr>
          <p:cNvPr id="172" name="Google Shape;172;p11"/>
          <p:cNvCxnSpPr/>
          <p:nvPr/>
        </p:nvCxnSpPr>
        <p:spPr>
          <a:xfrm>
            <a:off x="9346012" y="7227879"/>
            <a:ext cx="0" cy="1501957"/>
          </a:xfrm>
          <a:prstGeom prst="straightConnector1">
            <a:avLst/>
          </a:prstGeom>
          <a:noFill/>
          <a:ln cap="flat" cmpd="sng" w="38100">
            <a:solidFill>
              <a:srgbClr val="FFFFFF"/>
            </a:solidFill>
            <a:prstDash val="solid"/>
            <a:round/>
            <a:headEnd len="sm" w="sm" type="none"/>
            <a:tailEnd len="sm" w="sm" type="none"/>
          </a:ln>
        </p:spPr>
      </p:cxnSp>
      <p:sp>
        <p:nvSpPr>
          <p:cNvPr id="173" name="Google Shape;173;p11"/>
          <p:cNvSpPr txBox="1"/>
          <p:nvPr/>
        </p:nvSpPr>
        <p:spPr>
          <a:xfrm>
            <a:off x="3681729" y="610635"/>
            <a:ext cx="10924500" cy="4360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4163" u="none" cap="none" strike="noStrike">
                <a:solidFill>
                  <a:srgbClr val="FFFFFF"/>
                </a:solidFill>
                <a:latin typeface="Anton"/>
                <a:ea typeface="Anton"/>
                <a:cs typeface="Anton"/>
                <a:sym typeface="Anton"/>
              </a:rPr>
              <a:t>AMAZON </a:t>
            </a:r>
            <a:endParaRPr/>
          </a:p>
          <a:p>
            <a:pPr indent="0" lvl="0" marL="0" marR="0" rtl="0" algn="ctr">
              <a:lnSpc>
                <a:spcPct val="100000"/>
              </a:lnSpc>
              <a:spcBef>
                <a:spcPts val="0"/>
              </a:spcBef>
              <a:spcAft>
                <a:spcPts val="0"/>
              </a:spcAft>
              <a:buNone/>
            </a:pPr>
            <a:r>
              <a:rPr b="0" i="0" lang="en-US" sz="14163" u="none" cap="none" strike="noStrike">
                <a:solidFill>
                  <a:srgbClr val="FFFFFF"/>
                </a:solidFill>
                <a:latin typeface="Anton"/>
                <a:ea typeface="Anton"/>
                <a:cs typeface="Anton"/>
                <a:sym typeface="Anton"/>
              </a:rPr>
              <a:t>BUSINESS PLAN</a:t>
            </a:r>
            <a:endParaRPr/>
          </a:p>
        </p:txBody>
      </p:sp>
      <p:sp>
        <p:nvSpPr>
          <p:cNvPr id="174" name="Google Shape;174;p11"/>
          <p:cNvSpPr txBox="1"/>
          <p:nvPr/>
        </p:nvSpPr>
        <p:spPr>
          <a:xfrm>
            <a:off x="7745501" y="5567894"/>
            <a:ext cx="2796999" cy="551665"/>
          </a:xfrm>
          <a:prstGeom prst="rect">
            <a:avLst/>
          </a:prstGeom>
          <a:noFill/>
          <a:ln>
            <a:noFill/>
          </a:ln>
        </p:spPr>
        <p:txBody>
          <a:bodyPr anchorCtr="0" anchor="t" bIns="0" lIns="0" spcFirstLastPara="1" rIns="0" wrap="square" tIns="0">
            <a:spAutoFit/>
          </a:bodyPr>
          <a:lstStyle/>
          <a:p>
            <a:pPr indent="0" lvl="0" marL="0" marR="0" rtl="0" algn="ctr">
              <a:lnSpc>
                <a:spcPct val="120027"/>
              </a:lnSpc>
              <a:spcBef>
                <a:spcPts val="0"/>
              </a:spcBef>
              <a:spcAft>
                <a:spcPts val="0"/>
              </a:spcAft>
              <a:buNone/>
            </a:pPr>
            <a:r>
              <a:rPr b="0" i="0" lang="en-US" sz="3625" u="none" cap="none" strike="noStrike">
                <a:solidFill>
                  <a:srgbClr val="FFFFFF"/>
                </a:solidFill>
                <a:latin typeface="Anton"/>
                <a:ea typeface="Anton"/>
                <a:cs typeface="Anton"/>
                <a:sym typeface="Anton"/>
              </a:rPr>
              <a:t>PRESENTATION</a:t>
            </a:r>
            <a:endParaRPr/>
          </a:p>
        </p:txBody>
      </p:sp>
      <p:sp>
        <p:nvSpPr>
          <p:cNvPr id="175" name="Google Shape;175;p11"/>
          <p:cNvSpPr txBox="1"/>
          <p:nvPr/>
        </p:nvSpPr>
        <p:spPr>
          <a:xfrm>
            <a:off x="9857273" y="7199304"/>
            <a:ext cx="6165505" cy="11664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700" u="none" cap="none" strike="noStrike">
                <a:solidFill>
                  <a:srgbClr val="FFFFFF"/>
                </a:solidFill>
                <a:latin typeface="Montserrat"/>
                <a:ea typeface="Montserrat"/>
                <a:cs typeface="Montserrat"/>
                <a:sym typeface="Montserrat"/>
              </a:rPr>
              <a:t>Customize each slide with specific data and examples relevant to your market.</a:t>
            </a:r>
            <a:endParaRPr/>
          </a:p>
          <a:p>
            <a:pPr indent="0" lvl="0" marL="0" marR="0" rtl="0" algn="l">
              <a:lnSpc>
                <a:spcPct val="140000"/>
              </a:lnSpc>
              <a:spcBef>
                <a:spcPts val="0"/>
              </a:spcBef>
              <a:spcAft>
                <a:spcPts val="0"/>
              </a:spcAft>
              <a:buNone/>
            </a:pPr>
            <a:r>
              <a:rPr b="0" i="0" lang="en-US" sz="1700" u="none" cap="none" strike="noStrike">
                <a:solidFill>
                  <a:srgbClr val="FFFFFF"/>
                </a:solidFill>
                <a:latin typeface="Montserrat"/>
                <a:ea typeface="Montserrat"/>
                <a:cs typeface="Montserrat"/>
                <a:sym typeface="Montserrat"/>
              </a:rPr>
              <a:t>Use visuals effectively to support your points and make the presentation more engaging.</a:t>
            </a:r>
            <a:endParaRPr/>
          </a:p>
        </p:txBody>
      </p:sp>
      <p:sp>
        <p:nvSpPr>
          <p:cNvPr id="176" name="Google Shape;176;p11"/>
          <p:cNvSpPr txBox="1"/>
          <p:nvPr/>
        </p:nvSpPr>
        <p:spPr>
          <a:xfrm>
            <a:off x="2502532" y="7268066"/>
            <a:ext cx="6641468" cy="14617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700" u="none" cap="none" strike="noStrike">
                <a:solidFill>
                  <a:srgbClr val="FFFFFF"/>
                </a:solidFill>
                <a:latin typeface="Montserrat"/>
                <a:ea typeface="Montserrat"/>
                <a:cs typeface="Montserrat"/>
                <a:sym typeface="Montserrat"/>
              </a:rPr>
              <a:t>Amazon is a global leader in e-commerce and cloud computing services. Founded by Jeff Bezos in 1994, Amazon has transformed from an online bookstore into a diversified company offering a wide range of products and services, including e-commerce, Amazon Web Services.</a:t>
            </a:r>
            <a:endParaRPr/>
          </a:p>
        </p:txBody>
      </p:sp>
      <p:pic>
        <p:nvPicPr>
          <p:cNvPr id="177" name="Google Shape;177;p11"/>
          <p:cNvPicPr preferRelativeResize="0"/>
          <p:nvPr/>
        </p:nvPicPr>
        <p:blipFill>
          <a:blip r:embed="rId5">
            <a:alphaModFix/>
          </a:blip>
          <a:stretch>
            <a:fillRect/>
          </a:stretch>
        </p:blipFill>
        <p:spPr>
          <a:xfrm>
            <a:off x="16198875" y="9057063"/>
            <a:ext cx="931650" cy="4932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2E2B94"/>
            </a:gs>
            <a:gs pos="100000">
              <a:srgbClr val="4F4AD8"/>
            </a:gs>
          </a:gsLst>
          <a:path path="circle">
            <a:fillToRect b="100%" r="100%"/>
          </a:path>
          <a:tileRect l="-100%" t="-100%"/>
        </a:gradFill>
      </p:bgPr>
    </p:bg>
    <p:spTree>
      <p:nvGrpSpPr>
        <p:cNvPr id="415" name="Shape 415"/>
        <p:cNvGrpSpPr/>
        <p:nvPr/>
      </p:nvGrpSpPr>
      <p:grpSpPr>
        <a:xfrm>
          <a:off x="0" y="0"/>
          <a:ext cx="0" cy="0"/>
          <a:chOff x="0" y="0"/>
          <a:chExt cx="0" cy="0"/>
        </a:xfrm>
      </p:grpSpPr>
      <p:pic>
        <p:nvPicPr>
          <p:cNvPr id="416" name="Google Shape;416;p20"/>
          <p:cNvPicPr preferRelativeResize="0"/>
          <p:nvPr/>
        </p:nvPicPr>
        <p:blipFill rotWithShape="1">
          <a:blip r:embed="rId3">
            <a:alphaModFix/>
          </a:blip>
          <a:srcRect b="0" l="0" r="0" t="0"/>
          <a:stretch/>
        </p:blipFill>
        <p:spPr>
          <a:xfrm>
            <a:off x="873303" y="4157223"/>
            <a:ext cx="3849673" cy="3849673"/>
          </a:xfrm>
          <a:prstGeom prst="rect">
            <a:avLst/>
          </a:prstGeom>
          <a:noFill/>
          <a:ln>
            <a:noFill/>
          </a:ln>
        </p:spPr>
      </p:pic>
      <p:pic>
        <p:nvPicPr>
          <p:cNvPr id="417" name="Google Shape;417;p20"/>
          <p:cNvPicPr preferRelativeResize="0"/>
          <p:nvPr/>
        </p:nvPicPr>
        <p:blipFill rotWithShape="1">
          <a:blip r:embed="rId4">
            <a:alphaModFix/>
          </a:blip>
          <a:srcRect b="0" l="0" r="0" t="0"/>
          <a:stretch/>
        </p:blipFill>
        <p:spPr>
          <a:xfrm>
            <a:off x="6205509" y="4157223"/>
            <a:ext cx="3849673" cy="3849673"/>
          </a:xfrm>
          <a:prstGeom prst="rect">
            <a:avLst/>
          </a:prstGeom>
          <a:noFill/>
          <a:ln>
            <a:noFill/>
          </a:ln>
        </p:spPr>
      </p:pic>
      <p:sp>
        <p:nvSpPr>
          <p:cNvPr id="418" name="Google Shape;418;p20"/>
          <p:cNvSpPr txBox="1"/>
          <p:nvPr/>
        </p:nvSpPr>
        <p:spPr>
          <a:xfrm>
            <a:off x="1399804" y="8295690"/>
            <a:ext cx="2603697" cy="57594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700" u="none" cap="none" strike="noStrike">
                <a:solidFill>
                  <a:srgbClr val="FFFFFF"/>
                </a:solidFill>
                <a:latin typeface="Montserrat"/>
                <a:ea typeface="Montserrat"/>
                <a:cs typeface="Montserrat"/>
                <a:sym typeface="Montserrat"/>
              </a:rPr>
              <a:t>Elaborate on the featured statistic.</a:t>
            </a:r>
            <a:endParaRPr/>
          </a:p>
        </p:txBody>
      </p:sp>
      <p:sp>
        <p:nvSpPr>
          <p:cNvPr id="419" name="Google Shape;419;p20"/>
          <p:cNvSpPr txBox="1"/>
          <p:nvPr/>
        </p:nvSpPr>
        <p:spPr>
          <a:xfrm>
            <a:off x="6828498" y="8330921"/>
            <a:ext cx="2603697" cy="57594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700" u="none" cap="none" strike="noStrike">
                <a:solidFill>
                  <a:srgbClr val="FFFFFF"/>
                </a:solidFill>
                <a:latin typeface="Montserrat"/>
                <a:ea typeface="Montserrat"/>
                <a:cs typeface="Montserrat"/>
                <a:sym typeface="Montserrat"/>
              </a:rPr>
              <a:t>Elaborate on the featured statistic.</a:t>
            </a:r>
            <a:endParaRPr/>
          </a:p>
        </p:txBody>
      </p:sp>
      <p:sp>
        <p:nvSpPr>
          <p:cNvPr id="420" name="Google Shape;420;p20"/>
          <p:cNvSpPr txBox="1"/>
          <p:nvPr/>
        </p:nvSpPr>
        <p:spPr>
          <a:xfrm>
            <a:off x="1028700" y="1618002"/>
            <a:ext cx="10524448" cy="1743075"/>
          </a:xfrm>
          <a:prstGeom prst="rect">
            <a:avLst/>
          </a:prstGeom>
          <a:noFill/>
          <a:ln>
            <a:noFill/>
          </a:ln>
        </p:spPr>
        <p:txBody>
          <a:bodyPr anchorCtr="0" anchor="t" bIns="0" lIns="0" spcFirstLastPara="1" rIns="0" wrap="square" tIns="0">
            <a:spAutoFit/>
          </a:bodyPr>
          <a:lstStyle/>
          <a:p>
            <a:pPr indent="0" lvl="0" marL="0" marR="0" rtl="0" algn="l">
              <a:lnSpc>
                <a:spcPct val="119996"/>
              </a:lnSpc>
              <a:spcBef>
                <a:spcPts val="0"/>
              </a:spcBef>
              <a:spcAft>
                <a:spcPts val="0"/>
              </a:spcAft>
              <a:buNone/>
            </a:pPr>
            <a:r>
              <a:rPr b="0" i="0" lang="en-US" sz="11452" u="none" cap="none" strike="noStrike">
                <a:solidFill>
                  <a:srgbClr val="FFFFFF"/>
                </a:solidFill>
                <a:latin typeface="Anton"/>
                <a:ea typeface="Anton"/>
                <a:cs typeface="Anton"/>
                <a:sym typeface="Anton"/>
              </a:rPr>
              <a:t>MARKET RESEARCH</a:t>
            </a:r>
            <a:endParaRPr/>
          </a:p>
        </p:txBody>
      </p:sp>
      <p:sp>
        <p:nvSpPr>
          <p:cNvPr id="421" name="Google Shape;421;p20"/>
          <p:cNvSpPr txBox="1"/>
          <p:nvPr/>
        </p:nvSpPr>
        <p:spPr>
          <a:xfrm>
            <a:off x="1028700" y="3492509"/>
            <a:ext cx="4265016" cy="2806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700" u="none" cap="none" strike="noStrike">
                <a:solidFill>
                  <a:srgbClr val="FFFFFF"/>
                </a:solidFill>
                <a:latin typeface="Montserrat"/>
                <a:ea typeface="Montserrat"/>
                <a:cs typeface="Montserrat"/>
                <a:sym typeface="Montserrat"/>
              </a:rPr>
              <a:t>Elaborate on the featured statistic.</a:t>
            </a:r>
            <a:endParaRPr/>
          </a:p>
        </p:txBody>
      </p:sp>
      <p:grpSp>
        <p:nvGrpSpPr>
          <p:cNvPr id="422" name="Google Shape;422;p20"/>
          <p:cNvGrpSpPr/>
          <p:nvPr/>
        </p:nvGrpSpPr>
        <p:grpSpPr>
          <a:xfrm>
            <a:off x="440238" y="357575"/>
            <a:ext cx="1176924" cy="1039044"/>
            <a:chOff x="0" y="-150104"/>
            <a:chExt cx="1569231" cy="1385392"/>
          </a:xfrm>
        </p:grpSpPr>
        <p:grpSp>
          <p:nvGrpSpPr>
            <p:cNvPr id="423" name="Google Shape;423;p20"/>
            <p:cNvGrpSpPr/>
            <p:nvPr/>
          </p:nvGrpSpPr>
          <p:grpSpPr>
            <a:xfrm>
              <a:off x="404924" y="-150104"/>
              <a:ext cx="759383" cy="894833"/>
              <a:chOff x="0" y="-47625"/>
              <a:chExt cx="240937" cy="283912"/>
            </a:xfrm>
          </p:grpSpPr>
          <p:sp>
            <p:nvSpPr>
              <p:cNvPr id="424" name="Google Shape;424;p20"/>
              <p:cNvSpPr/>
              <p:nvPr/>
            </p:nvSpPr>
            <p:spPr>
              <a:xfrm>
                <a:off x="0" y="0"/>
                <a:ext cx="240937" cy="236287"/>
              </a:xfrm>
              <a:custGeom>
                <a:rect b="b" l="l" r="r" t="t"/>
                <a:pathLst>
                  <a:path extrusionOk="0" h="236287" w="240937">
                    <a:moveTo>
                      <a:pt x="118144" y="0"/>
                    </a:moveTo>
                    <a:lnTo>
                      <a:pt x="122793" y="0"/>
                    </a:lnTo>
                    <a:cubicBezTo>
                      <a:pt x="154127" y="0"/>
                      <a:pt x="184177" y="12447"/>
                      <a:pt x="206333" y="34603"/>
                    </a:cubicBezTo>
                    <a:cubicBezTo>
                      <a:pt x="228489" y="56760"/>
                      <a:pt x="240937" y="86810"/>
                      <a:pt x="240937" y="118144"/>
                    </a:cubicBezTo>
                    <a:lnTo>
                      <a:pt x="240937" y="118144"/>
                    </a:lnTo>
                    <a:cubicBezTo>
                      <a:pt x="240937" y="149477"/>
                      <a:pt x="228489" y="179528"/>
                      <a:pt x="206333" y="201684"/>
                    </a:cubicBezTo>
                    <a:cubicBezTo>
                      <a:pt x="184177" y="223840"/>
                      <a:pt x="154127" y="236287"/>
                      <a:pt x="122793" y="236287"/>
                    </a:cubicBezTo>
                    <a:lnTo>
                      <a:pt x="118144" y="236287"/>
                    </a:lnTo>
                    <a:cubicBezTo>
                      <a:pt x="86810" y="236287"/>
                      <a:pt x="56760" y="223840"/>
                      <a:pt x="34603" y="201684"/>
                    </a:cubicBezTo>
                    <a:cubicBezTo>
                      <a:pt x="12447" y="179528"/>
                      <a:pt x="0" y="149477"/>
                      <a:pt x="0" y="118144"/>
                    </a:cubicBezTo>
                    <a:lnTo>
                      <a:pt x="0" y="118144"/>
                    </a:lnTo>
                    <a:cubicBezTo>
                      <a:pt x="0" y="86810"/>
                      <a:pt x="12447" y="56760"/>
                      <a:pt x="34603" y="34603"/>
                    </a:cubicBezTo>
                    <a:cubicBezTo>
                      <a:pt x="56760" y="12447"/>
                      <a:pt x="86810" y="0"/>
                      <a:pt x="1181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0"/>
              <p:cNvSpPr txBox="1"/>
              <p:nvPr/>
            </p:nvSpPr>
            <p:spPr>
              <a:xfrm>
                <a:off x="0" y="-47625"/>
                <a:ext cx="240937" cy="28391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6" name="Google Shape;426;p20"/>
            <p:cNvSpPr/>
            <p:nvPr/>
          </p:nvSpPr>
          <p:spPr>
            <a:xfrm>
              <a:off x="511174" y="98923"/>
              <a:ext cx="546884" cy="546884"/>
            </a:xfrm>
            <a:custGeom>
              <a:rect b="b" l="l" r="r" t="t"/>
              <a:pathLst>
                <a:path extrusionOk="0" h="546884" w="546884">
                  <a:moveTo>
                    <a:pt x="0" y="0"/>
                  </a:moveTo>
                  <a:lnTo>
                    <a:pt x="546884" y="0"/>
                  </a:lnTo>
                  <a:lnTo>
                    <a:pt x="546884" y="546883"/>
                  </a:lnTo>
                  <a:lnTo>
                    <a:pt x="0" y="546883"/>
                  </a:lnTo>
                  <a:lnTo>
                    <a:pt x="0" y="0"/>
                  </a:lnTo>
                  <a:close/>
                </a:path>
              </a:pathLst>
            </a:custGeom>
            <a:blipFill rotWithShape="1">
              <a:blip r:embed="rId5">
                <a:alphaModFix/>
              </a:blip>
              <a:stretch>
                <a:fillRect b="0" l="0" r="0" t="0"/>
              </a:stretch>
            </a:blipFill>
            <a:ln>
              <a:noFill/>
            </a:ln>
          </p:spPr>
        </p:sp>
        <p:sp>
          <p:nvSpPr>
            <p:cNvPr id="427" name="Google Shape;427;p20"/>
            <p:cNvSpPr txBox="1"/>
            <p:nvPr/>
          </p:nvSpPr>
          <p:spPr>
            <a:xfrm>
              <a:off x="0" y="930488"/>
              <a:ext cx="1569231" cy="304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540" u="none" cap="none" strike="noStrike">
                  <a:solidFill>
                    <a:srgbClr val="FFFFFF"/>
                  </a:solidFill>
                  <a:latin typeface="Anton"/>
                  <a:ea typeface="Anton"/>
                  <a:cs typeface="Anton"/>
                  <a:sym typeface="Anton"/>
                </a:rPr>
                <a:t>LOGO COMPANY</a:t>
              </a:r>
              <a:endParaRPr/>
            </a:p>
          </p:txBody>
        </p:sp>
      </p:grpSp>
      <p:grpSp>
        <p:nvGrpSpPr>
          <p:cNvPr id="428" name="Google Shape;428;p20"/>
          <p:cNvGrpSpPr/>
          <p:nvPr/>
        </p:nvGrpSpPr>
        <p:grpSpPr>
          <a:xfrm>
            <a:off x="-1632904" y="9399446"/>
            <a:ext cx="14175266" cy="1594281"/>
            <a:chOff x="0" y="-241102"/>
            <a:chExt cx="18900354" cy="2125709"/>
          </a:xfrm>
        </p:grpSpPr>
        <p:grpSp>
          <p:nvGrpSpPr>
            <p:cNvPr id="429" name="Google Shape;429;p20"/>
            <p:cNvGrpSpPr/>
            <p:nvPr/>
          </p:nvGrpSpPr>
          <p:grpSpPr>
            <a:xfrm>
              <a:off x="5165766" y="-241102"/>
              <a:ext cx="13734588" cy="2125709"/>
              <a:chOff x="0" y="-47625"/>
              <a:chExt cx="2713005" cy="419893"/>
            </a:xfrm>
          </p:grpSpPr>
          <p:sp>
            <p:nvSpPr>
              <p:cNvPr id="430" name="Google Shape;430;p20"/>
              <p:cNvSpPr/>
              <p:nvPr/>
            </p:nvSpPr>
            <p:spPr>
              <a:xfrm>
                <a:off x="0" y="0"/>
                <a:ext cx="2713005" cy="372268"/>
              </a:xfrm>
              <a:custGeom>
                <a:rect b="b" l="l" r="r" t="t"/>
                <a:pathLst>
                  <a:path extrusionOk="0" h="372268" w="2713005">
                    <a:moveTo>
                      <a:pt x="38330" y="0"/>
                    </a:moveTo>
                    <a:lnTo>
                      <a:pt x="2674675" y="0"/>
                    </a:lnTo>
                    <a:cubicBezTo>
                      <a:pt x="2684841" y="0"/>
                      <a:pt x="2694590" y="4038"/>
                      <a:pt x="2701778" y="11227"/>
                    </a:cubicBezTo>
                    <a:cubicBezTo>
                      <a:pt x="2708967" y="18415"/>
                      <a:pt x="2713005" y="28164"/>
                      <a:pt x="2713005" y="38330"/>
                    </a:cubicBezTo>
                    <a:lnTo>
                      <a:pt x="2713005" y="333938"/>
                    </a:lnTo>
                    <a:cubicBezTo>
                      <a:pt x="2713005" y="344104"/>
                      <a:pt x="2708967" y="353853"/>
                      <a:pt x="2701778" y="361041"/>
                    </a:cubicBezTo>
                    <a:cubicBezTo>
                      <a:pt x="2694590" y="368230"/>
                      <a:pt x="2684841" y="372268"/>
                      <a:pt x="2674675" y="372268"/>
                    </a:cubicBezTo>
                    <a:lnTo>
                      <a:pt x="38330" y="372268"/>
                    </a:lnTo>
                    <a:cubicBezTo>
                      <a:pt x="28164" y="372268"/>
                      <a:pt x="18415" y="368230"/>
                      <a:pt x="11227" y="361041"/>
                    </a:cubicBezTo>
                    <a:cubicBezTo>
                      <a:pt x="4038" y="353853"/>
                      <a:pt x="0" y="344104"/>
                      <a:pt x="0" y="333938"/>
                    </a:cubicBezTo>
                    <a:lnTo>
                      <a:pt x="0" y="38330"/>
                    </a:lnTo>
                    <a:cubicBezTo>
                      <a:pt x="0" y="28164"/>
                      <a:pt x="4038" y="18415"/>
                      <a:pt x="11227" y="11227"/>
                    </a:cubicBezTo>
                    <a:cubicBezTo>
                      <a:pt x="18415" y="4038"/>
                      <a:pt x="28164" y="0"/>
                      <a:pt x="38330" y="0"/>
                    </a:cubicBezTo>
                    <a:close/>
                  </a:path>
                </a:pathLst>
              </a:custGeom>
              <a:gradFill>
                <a:gsLst>
                  <a:gs pos="0">
                    <a:srgbClr val="11CCD5"/>
                  </a:gs>
                  <a:gs pos="100000">
                    <a:srgbClr val="00E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0"/>
              <p:cNvSpPr txBox="1"/>
              <p:nvPr/>
            </p:nvSpPr>
            <p:spPr>
              <a:xfrm>
                <a:off x="0" y="-47625"/>
                <a:ext cx="2713005" cy="4198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2" name="Google Shape;432;p20"/>
            <p:cNvGrpSpPr/>
            <p:nvPr/>
          </p:nvGrpSpPr>
          <p:grpSpPr>
            <a:xfrm>
              <a:off x="0" y="-241102"/>
              <a:ext cx="13734588" cy="2125709"/>
              <a:chOff x="0" y="-47625"/>
              <a:chExt cx="2713005" cy="419893"/>
            </a:xfrm>
          </p:grpSpPr>
          <p:sp>
            <p:nvSpPr>
              <p:cNvPr id="433" name="Google Shape;433;p20"/>
              <p:cNvSpPr/>
              <p:nvPr/>
            </p:nvSpPr>
            <p:spPr>
              <a:xfrm>
                <a:off x="0" y="0"/>
                <a:ext cx="2713005" cy="372268"/>
              </a:xfrm>
              <a:custGeom>
                <a:rect b="b" l="l" r="r" t="t"/>
                <a:pathLst>
                  <a:path extrusionOk="0" h="372268" w="2713005">
                    <a:moveTo>
                      <a:pt x="38330" y="0"/>
                    </a:moveTo>
                    <a:lnTo>
                      <a:pt x="2674675" y="0"/>
                    </a:lnTo>
                    <a:cubicBezTo>
                      <a:pt x="2684841" y="0"/>
                      <a:pt x="2694590" y="4038"/>
                      <a:pt x="2701778" y="11227"/>
                    </a:cubicBezTo>
                    <a:cubicBezTo>
                      <a:pt x="2708967" y="18415"/>
                      <a:pt x="2713005" y="28164"/>
                      <a:pt x="2713005" y="38330"/>
                    </a:cubicBezTo>
                    <a:lnTo>
                      <a:pt x="2713005" y="333938"/>
                    </a:lnTo>
                    <a:cubicBezTo>
                      <a:pt x="2713005" y="344104"/>
                      <a:pt x="2708967" y="353853"/>
                      <a:pt x="2701778" y="361041"/>
                    </a:cubicBezTo>
                    <a:cubicBezTo>
                      <a:pt x="2694590" y="368230"/>
                      <a:pt x="2684841" y="372268"/>
                      <a:pt x="2674675" y="372268"/>
                    </a:cubicBezTo>
                    <a:lnTo>
                      <a:pt x="38330" y="372268"/>
                    </a:lnTo>
                    <a:cubicBezTo>
                      <a:pt x="28164" y="372268"/>
                      <a:pt x="18415" y="368230"/>
                      <a:pt x="11227" y="361041"/>
                    </a:cubicBezTo>
                    <a:cubicBezTo>
                      <a:pt x="4038" y="353853"/>
                      <a:pt x="0" y="344104"/>
                      <a:pt x="0" y="333938"/>
                    </a:cubicBezTo>
                    <a:lnTo>
                      <a:pt x="0" y="38330"/>
                    </a:lnTo>
                    <a:cubicBezTo>
                      <a:pt x="0" y="28164"/>
                      <a:pt x="4038" y="18415"/>
                      <a:pt x="11227" y="11227"/>
                    </a:cubicBezTo>
                    <a:cubicBezTo>
                      <a:pt x="18415" y="4038"/>
                      <a:pt x="28164" y="0"/>
                      <a:pt x="38330" y="0"/>
                    </a:cubicBezTo>
                    <a:close/>
                  </a:path>
                </a:pathLst>
              </a:custGeom>
              <a:gradFill>
                <a:gsLst>
                  <a:gs pos="0">
                    <a:srgbClr val="211E81"/>
                  </a:gs>
                  <a:gs pos="100000">
                    <a:srgbClr val="4F4AD8"/>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20"/>
              <p:cNvSpPr txBox="1"/>
              <p:nvPr/>
            </p:nvSpPr>
            <p:spPr>
              <a:xfrm>
                <a:off x="0" y="-47625"/>
                <a:ext cx="2713005" cy="4198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435" name="Google Shape;435;p20"/>
          <p:cNvPicPr preferRelativeResize="0"/>
          <p:nvPr/>
        </p:nvPicPr>
        <p:blipFill rotWithShape="1">
          <a:blip r:embed="rId6">
            <a:alphaModFix/>
          </a:blip>
          <a:srcRect b="0" l="0" r="0" t="0"/>
          <a:stretch/>
        </p:blipFill>
        <p:spPr>
          <a:xfrm>
            <a:off x="11537716" y="4157223"/>
            <a:ext cx="3849673" cy="3849673"/>
          </a:xfrm>
          <a:prstGeom prst="rect">
            <a:avLst/>
          </a:prstGeom>
          <a:noFill/>
          <a:ln>
            <a:noFill/>
          </a:ln>
        </p:spPr>
      </p:pic>
      <p:sp>
        <p:nvSpPr>
          <p:cNvPr id="436" name="Google Shape;436;p20"/>
          <p:cNvSpPr txBox="1"/>
          <p:nvPr/>
        </p:nvSpPr>
        <p:spPr>
          <a:xfrm>
            <a:off x="12064217" y="8295690"/>
            <a:ext cx="2603697" cy="57594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700" u="none" cap="none" strike="noStrike">
                <a:solidFill>
                  <a:srgbClr val="FFFFFF"/>
                </a:solidFill>
                <a:latin typeface="Montserrat"/>
                <a:ea typeface="Montserrat"/>
                <a:cs typeface="Montserrat"/>
                <a:sym typeface="Montserrat"/>
              </a:rPr>
              <a:t>Elaborate on the featured statistic.</a:t>
            </a:r>
            <a:endParaRPr/>
          </a:p>
        </p:txBody>
      </p:sp>
      <p:pic>
        <p:nvPicPr>
          <p:cNvPr id="437" name="Google Shape;437;p20"/>
          <p:cNvPicPr preferRelativeResize="0"/>
          <p:nvPr/>
        </p:nvPicPr>
        <p:blipFill>
          <a:blip r:embed="rId7">
            <a:alphaModFix/>
          </a:blip>
          <a:stretch>
            <a:fillRect/>
          </a:stretch>
        </p:blipFill>
        <p:spPr>
          <a:xfrm>
            <a:off x="16351275" y="802863"/>
            <a:ext cx="931650" cy="4932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1CCD5"/>
            </a:gs>
            <a:gs pos="100000">
              <a:srgbClr val="00E9FF"/>
            </a:gs>
          </a:gsLst>
          <a:lin ang="0" scaled="0"/>
        </a:gradFill>
      </p:bgPr>
    </p:bg>
    <p:spTree>
      <p:nvGrpSpPr>
        <p:cNvPr id="441" name="Shape 441"/>
        <p:cNvGrpSpPr/>
        <p:nvPr/>
      </p:nvGrpSpPr>
      <p:grpSpPr>
        <a:xfrm>
          <a:off x="0" y="0"/>
          <a:ext cx="0" cy="0"/>
          <a:chOff x="0" y="0"/>
          <a:chExt cx="0" cy="0"/>
        </a:xfrm>
      </p:grpSpPr>
      <p:pic>
        <p:nvPicPr>
          <p:cNvPr id="442" name="Google Shape;442;p21"/>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443" name="Google Shape;443;p21"/>
          <p:cNvGrpSpPr/>
          <p:nvPr/>
        </p:nvGrpSpPr>
        <p:grpSpPr>
          <a:xfrm>
            <a:off x="503330" y="1706533"/>
            <a:ext cx="3552597" cy="7686078"/>
            <a:chOff x="0" y="-47625"/>
            <a:chExt cx="935663" cy="2024317"/>
          </a:xfrm>
        </p:grpSpPr>
        <p:sp>
          <p:nvSpPr>
            <p:cNvPr id="444" name="Google Shape;444;p21"/>
            <p:cNvSpPr/>
            <p:nvPr/>
          </p:nvSpPr>
          <p:spPr>
            <a:xfrm>
              <a:off x="0" y="0"/>
              <a:ext cx="935663" cy="1976692"/>
            </a:xfrm>
            <a:custGeom>
              <a:rect b="b" l="l" r="r" t="t"/>
              <a:pathLst>
                <a:path extrusionOk="0" h="1976692" w="935663">
                  <a:moveTo>
                    <a:pt x="74094" y="0"/>
                  </a:moveTo>
                  <a:lnTo>
                    <a:pt x="861570" y="0"/>
                  </a:lnTo>
                  <a:cubicBezTo>
                    <a:pt x="881221" y="0"/>
                    <a:pt x="900067" y="7806"/>
                    <a:pt x="913962" y="21702"/>
                  </a:cubicBezTo>
                  <a:cubicBezTo>
                    <a:pt x="927857" y="35597"/>
                    <a:pt x="935663" y="54443"/>
                    <a:pt x="935663" y="74094"/>
                  </a:cubicBezTo>
                  <a:lnTo>
                    <a:pt x="935663" y="1902598"/>
                  </a:lnTo>
                  <a:cubicBezTo>
                    <a:pt x="935663" y="1943519"/>
                    <a:pt x="902491" y="1976692"/>
                    <a:pt x="861570" y="1976692"/>
                  </a:cubicBezTo>
                  <a:lnTo>
                    <a:pt x="74094" y="1976692"/>
                  </a:lnTo>
                  <a:cubicBezTo>
                    <a:pt x="33173" y="1976692"/>
                    <a:pt x="0" y="1943519"/>
                    <a:pt x="0" y="1902598"/>
                  </a:cubicBezTo>
                  <a:lnTo>
                    <a:pt x="0" y="74094"/>
                  </a:lnTo>
                  <a:cubicBezTo>
                    <a:pt x="0" y="33173"/>
                    <a:pt x="33173" y="0"/>
                    <a:pt x="74094" y="0"/>
                  </a:cubicBezTo>
                  <a:close/>
                </a:path>
              </a:pathLst>
            </a:custGeom>
            <a:gradFill>
              <a:gsLst>
                <a:gs pos="0">
                  <a:srgbClr val="211E81"/>
                </a:gs>
                <a:gs pos="100000">
                  <a:srgbClr val="4F4AD8"/>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21"/>
            <p:cNvSpPr txBox="1"/>
            <p:nvPr/>
          </p:nvSpPr>
          <p:spPr>
            <a:xfrm>
              <a:off x="0" y="-47625"/>
              <a:ext cx="935663" cy="202431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6" name="Google Shape;446;p21"/>
          <p:cNvGrpSpPr/>
          <p:nvPr/>
        </p:nvGrpSpPr>
        <p:grpSpPr>
          <a:xfrm>
            <a:off x="9627962" y="1706533"/>
            <a:ext cx="3552597" cy="7686078"/>
            <a:chOff x="0" y="-47625"/>
            <a:chExt cx="935663" cy="2024317"/>
          </a:xfrm>
        </p:grpSpPr>
        <p:sp>
          <p:nvSpPr>
            <p:cNvPr id="447" name="Google Shape;447;p21"/>
            <p:cNvSpPr/>
            <p:nvPr/>
          </p:nvSpPr>
          <p:spPr>
            <a:xfrm>
              <a:off x="0" y="0"/>
              <a:ext cx="935663" cy="1976692"/>
            </a:xfrm>
            <a:custGeom>
              <a:rect b="b" l="l" r="r" t="t"/>
              <a:pathLst>
                <a:path extrusionOk="0" h="1976692" w="935663">
                  <a:moveTo>
                    <a:pt x="74094" y="0"/>
                  </a:moveTo>
                  <a:lnTo>
                    <a:pt x="861570" y="0"/>
                  </a:lnTo>
                  <a:cubicBezTo>
                    <a:pt x="881221" y="0"/>
                    <a:pt x="900067" y="7806"/>
                    <a:pt x="913962" y="21702"/>
                  </a:cubicBezTo>
                  <a:cubicBezTo>
                    <a:pt x="927857" y="35597"/>
                    <a:pt x="935663" y="54443"/>
                    <a:pt x="935663" y="74094"/>
                  </a:cubicBezTo>
                  <a:lnTo>
                    <a:pt x="935663" y="1902598"/>
                  </a:lnTo>
                  <a:cubicBezTo>
                    <a:pt x="935663" y="1943519"/>
                    <a:pt x="902491" y="1976692"/>
                    <a:pt x="861570" y="1976692"/>
                  </a:cubicBezTo>
                  <a:lnTo>
                    <a:pt x="74094" y="1976692"/>
                  </a:lnTo>
                  <a:cubicBezTo>
                    <a:pt x="33173" y="1976692"/>
                    <a:pt x="0" y="1943519"/>
                    <a:pt x="0" y="1902598"/>
                  </a:cubicBezTo>
                  <a:lnTo>
                    <a:pt x="0" y="74094"/>
                  </a:lnTo>
                  <a:cubicBezTo>
                    <a:pt x="0" y="33173"/>
                    <a:pt x="33173" y="0"/>
                    <a:pt x="74094" y="0"/>
                  </a:cubicBezTo>
                  <a:close/>
                </a:path>
              </a:pathLst>
            </a:custGeom>
            <a:gradFill>
              <a:gsLst>
                <a:gs pos="0">
                  <a:srgbClr val="211E81"/>
                </a:gs>
                <a:gs pos="100000">
                  <a:srgbClr val="4F4AD8"/>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1"/>
            <p:cNvSpPr txBox="1"/>
            <p:nvPr/>
          </p:nvSpPr>
          <p:spPr>
            <a:xfrm>
              <a:off x="0" y="-47625"/>
              <a:ext cx="935663" cy="202431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9" name="Google Shape;449;p21"/>
          <p:cNvGrpSpPr/>
          <p:nvPr/>
        </p:nvGrpSpPr>
        <p:grpSpPr>
          <a:xfrm>
            <a:off x="5065715" y="1706533"/>
            <a:ext cx="3552597" cy="7686078"/>
            <a:chOff x="0" y="-47625"/>
            <a:chExt cx="935663" cy="2024317"/>
          </a:xfrm>
        </p:grpSpPr>
        <p:sp>
          <p:nvSpPr>
            <p:cNvPr id="450" name="Google Shape;450;p21"/>
            <p:cNvSpPr/>
            <p:nvPr/>
          </p:nvSpPr>
          <p:spPr>
            <a:xfrm>
              <a:off x="0" y="0"/>
              <a:ext cx="935663" cy="1976692"/>
            </a:xfrm>
            <a:custGeom>
              <a:rect b="b" l="l" r="r" t="t"/>
              <a:pathLst>
                <a:path extrusionOk="0" h="1976692" w="935663">
                  <a:moveTo>
                    <a:pt x="74094" y="0"/>
                  </a:moveTo>
                  <a:lnTo>
                    <a:pt x="861570" y="0"/>
                  </a:lnTo>
                  <a:cubicBezTo>
                    <a:pt x="881221" y="0"/>
                    <a:pt x="900067" y="7806"/>
                    <a:pt x="913962" y="21702"/>
                  </a:cubicBezTo>
                  <a:cubicBezTo>
                    <a:pt x="927857" y="35597"/>
                    <a:pt x="935663" y="54443"/>
                    <a:pt x="935663" y="74094"/>
                  </a:cubicBezTo>
                  <a:lnTo>
                    <a:pt x="935663" y="1902598"/>
                  </a:lnTo>
                  <a:cubicBezTo>
                    <a:pt x="935663" y="1943519"/>
                    <a:pt x="902491" y="1976692"/>
                    <a:pt x="861570" y="1976692"/>
                  </a:cubicBezTo>
                  <a:lnTo>
                    <a:pt x="74094" y="1976692"/>
                  </a:lnTo>
                  <a:cubicBezTo>
                    <a:pt x="33173" y="1976692"/>
                    <a:pt x="0" y="1943519"/>
                    <a:pt x="0" y="1902598"/>
                  </a:cubicBezTo>
                  <a:lnTo>
                    <a:pt x="0" y="74094"/>
                  </a:lnTo>
                  <a:cubicBezTo>
                    <a:pt x="0" y="33173"/>
                    <a:pt x="33173" y="0"/>
                    <a:pt x="74094" y="0"/>
                  </a:cubicBezTo>
                  <a:close/>
                </a:path>
              </a:pathLst>
            </a:custGeom>
            <a:gradFill>
              <a:gsLst>
                <a:gs pos="0">
                  <a:srgbClr val="211E81"/>
                </a:gs>
                <a:gs pos="100000">
                  <a:srgbClr val="4F4AD8"/>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21"/>
            <p:cNvSpPr txBox="1"/>
            <p:nvPr/>
          </p:nvSpPr>
          <p:spPr>
            <a:xfrm>
              <a:off x="0" y="-47625"/>
              <a:ext cx="935663" cy="202431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2" name="Google Shape;452;p21"/>
          <p:cNvGrpSpPr/>
          <p:nvPr/>
        </p:nvGrpSpPr>
        <p:grpSpPr>
          <a:xfrm>
            <a:off x="14190209" y="1809204"/>
            <a:ext cx="3552597" cy="7583407"/>
            <a:chOff x="0" y="-47625"/>
            <a:chExt cx="935663" cy="1997276"/>
          </a:xfrm>
        </p:grpSpPr>
        <p:sp>
          <p:nvSpPr>
            <p:cNvPr id="453" name="Google Shape;453;p21"/>
            <p:cNvSpPr/>
            <p:nvPr/>
          </p:nvSpPr>
          <p:spPr>
            <a:xfrm>
              <a:off x="0" y="0"/>
              <a:ext cx="935663" cy="1949651"/>
            </a:xfrm>
            <a:custGeom>
              <a:rect b="b" l="l" r="r" t="t"/>
              <a:pathLst>
                <a:path extrusionOk="0" h="1949651" w="935663">
                  <a:moveTo>
                    <a:pt x="74094" y="0"/>
                  </a:moveTo>
                  <a:lnTo>
                    <a:pt x="861570" y="0"/>
                  </a:lnTo>
                  <a:cubicBezTo>
                    <a:pt x="881221" y="0"/>
                    <a:pt x="900067" y="7806"/>
                    <a:pt x="913962" y="21702"/>
                  </a:cubicBezTo>
                  <a:cubicBezTo>
                    <a:pt x="927857" y="35597"/>
                    <a:pt x="935663" y="54443"/>
                    <a:pt x="935663" y="74094"/>
                  </a:cubicBezTo>
                  <a:lnTo>
                    <a:pt x="935663" y="1875557"/>
                  </a:lnTo>
                  <a:cubicBezTo>
                    <a:pt x="935663" y="1916478"/>
                    <a:pt x="902491" y="1949651"/>
                    <a:pt x="861570" y="1949651"/>
                  </a:cubicBezTo>
                  <a:lnTo>
                    <a:pt x="74094" y="1949651"/>
                  </a:lnTo>
                  <a:cubicBezTo>
                    <a:pt x="54443" y="1949651"/>
                    <a:pt x="35597" y="1941845"/>
                    <a:pt x="21702" y="1927949"/>
                  </a:cubicBezTo>
                  <a:cubicBezTo>
                    <a:pt x="7806" y="1914054"/>
                    <a:pt x="0" y="1895208"/>
                    <a:pt x="0" y="1875557"/>
                  </a:cubicBezTo>
                  <a:lnTo>
                    <a:pt x="0" y="74094"/>
                  </a:lnTo>
                  <a:cubicBezTo>
                    <a:pt x="0" y="33173"/>
                    <a:pt x="33173" y="0"/>
                    <a:pt x="74094" y="0"/>
                  </a:cubicBezTo>
                  <a:close/>
                </a:path>
              </a:pathLst>
            </a:custGeom>
            <a:gradFill>
              <a:gsLst>
                <a:gs pos="0">
                  <a:srgbClr val="211E81"/>
                </a:gs>
                <a:gs pos="100000">
                  <a:srgbClr val="4F4AD8"/>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1"/>
            <p:cNvSpPr txBox="1"/>
            <p:nvPr/>
          </p:nvSpPr>
          <p:spPr>
            <a:xfrm>
              <a:off x="0" y="-47625"/>
              <a:ext cx="935663" cy="199727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5" name="Google Shape;455;p21"/>
          <p:cNvSpPr txBox="1"/>
          <p:nvPr/>
        </p:nvSpPr>
        <p:spPr>
          <a:xfrm>
            <a:off x="1232586" y="1967878"/>
            <a:ext cx="2143054" cy="29241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9205" u="none" cap="none" strike="noStrike">
                <a:solidFill>
                  <a:srgbClr val="FFFFFF"/>
                </a:solidFill>
                <a:latin typeface="Anton"/>
                <a:ea typeface="Anton"/>
                <a:cs typeface="Anton"/>
                <a:sym typeface="Anton"/>
              </a:rPr>
              <a:t>S</a:t>
            </a:r>
            <a:endParaRPr/>
          </a:p>
        </p:txBody>
      </p:sp>
      <p:sp>
        <p:nvSpPr>
          <p:cNvPr id="456" name="Google Shape;456;p21"/>
          <p:cNvSpPr txBox="1"/>
          <p:nvPr/>
        </p:nvSpPr>
        <p:spPr>
          <a:xfrm>
            <a:off x="10733011" y="1967878"/>
            <a:ext cx="1342499" cy="29241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9205" u="none" cap="none" strike="noStrike">
                <a:solidFill>
                  <a:srgbClr val="FFFFFF"/>
                </a:solidFill>
                <a:latin typeface="Anton"/>
                <a:ea typeface="Anton"/>
                <a:cs typeface="Anton"/>
                <a:sym typeface="Anton"/>
              </a:rPr>
              <a:t>O</a:t>
            </a:r>
            <a:endParaRPr/>
          </a:p>
        </p:txBody>
      </p:sp>
      <p:sp>
        <p:nvSpPr>
          <p:cNvPr id="457" name="Google Shape;457;p21"/>
          <p:cNvSpPr txBox="1"/>
          <p:nvPr/>
        </p:nvSpPr>
        <p:spPr>
          <a:xfrm>
            <a:off x="15368956" y="2070550"/>
            <a:ext cx="1342499" cy="29241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9205" u="none" cap="none" strike="noStrike">
                <a:solidFill>
                  <a:srgbClr val="FFFFFF"/>
                </a:solidFill>
                <a:latin typeface="Anton"/>
                <a:ea typeface="Anton"/>
                <a:cs typeface="Anton"/>
                <a:sym typeface="Anton"/>
              </a:rPr>
              <a:t>T</a:t>
            </a:r>
            <a:endParaRPr/>
          </a:p>
        </p:txBody>
      </p:sp>
      <p:sp>
        <p:nvSpPr>
          <p:cNvPr id="458" name="Google Shape;458;p21"/>
          <p:cNvSpPr txBox="1"/>
          <p:nvPr/>
        </p:nvSpPr>
        <p:spPr>
          <a:xfrm>
            <a:off x="1058232" y="6621473"/>
            <a:ext cx="2491800" cy="2078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What are you doing well? </a:t>
            </a:r>
            <a:endParaRPr/>
          </a:p>
          <a:p>
            <a:pPr indent="0" lvl="0" marL="0" marR="0" rtl="0" algn="ctr">
              <a:lnSpc>
                <a:spcPct val="115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What sets </a:t>
            </a:r>
            <a:endParaRPr/>
          </a:p>
          <a:p>
            <a:pPr indent="0" lvl="0" marL="0" marR="0" rtl="0" algn="ctr">
              <a:lnSpc>
                <a:spcPct val="115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you apart? </a:t>
            </a:r>
            <a:endParaRPr/>
          </a:p>
          <a:p>
            <a:pPr indent="0" lvl="0" marL="0" marR="0" rtl="0" algn="ctr">
              <a:lnSpc>
                <a:spcPct val="115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What are your good qualities?</a:t>
            </a:r>
            <a:endParaRPr/>
          </a:p>
        </p:txBody>
      </p:sp>
      <p:sp>
        <p:nvSpPr>
          <p:cNvPr id="459" name="Google Shape;459;p21"/>
          <p:cNvSpPr txBox="1"/>
          <p:nvPr/>
        </p:nvSpPr>
        <p:spPr>
          <a:xfrm>
            <a:off x="5596233" y="6621473"/>
            <a:ext cx="2491800" cy="2078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What are you doing well? </a:t>
            </a:r>
            <a:endParaRPr/>
          </a:p>
          <a:p>
            <a:pPr indent="0" lvl="0" marL="0" marR="0" rtl="0" algn="ctr">
              <a:lnSpc>
                <a:spcPct val="115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What sets </a:t>
            </a:r>
            <a:endParaRPr/>
          </a:p>
          <a:p>
            <a:pPr indent="0" lvl="0" marL="0" marR="0" rtl="0" algn="ctr">
              <a:lnSpc>
                <a:spcPct val="115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you apart? </a:t>
            </a:r>
            <a:endParaRPr/>
          </a:p>
          <a:p>
            <a:pPr indent="0" lvl="0" marL="0" marR="0" rtl="0" algn="ctr">
              <a:lnSpc>
                <a:spcPct val="115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What are your good qualities?</a:t>
            </a:r>
            <a:endParaRPr/>
          </a:p>
        </p:txBody>
      </p:sp>
      <p:sp>
        <p:nvSpPr>
          <p:cNvPr id="460" name="Google Shape;460;p21"/>
          <p:cNvSpPr txBox="1"/>
          <p:nvPr/>
        </p:nvSpPr>
        <p:spPr>
          <a:xfrm>
            <a:off x="10158380" y="6621473"/>
            <a:ext cx="2491800" cy="2078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What are you doing well? </a:t>
            </a:r>
            <a:endParaRPr/>
          </a:p>
          <a:p>
            <a:pPr indent="0" lvl="0" marL="0" marR="0" rtl="0" algn="ctr">
              <a:lnSpc>
                <a:spcPct val="115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What sets </a:t>
            </a:r>
            <a:endParaRPr/>
          </a:p>
          <a:p>
            <a:pPr indent="0" lvl="0" marL="0" marR="0" rtl="0" algn="ctr">
              <a:lnSpc>
                <a:spcPct val="115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you apart? </a:t>
            </a:r>
            <a:endParaRPr/>
          </a:p>
          <a:p>
            <a:pPr indent="0" lvl="0" marL="0" marR="0" rtl="0" algn="ctr">
              <a:lnSpc>
                <a:spcPct val="115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What are your good qualities?</a:t>
            </a:r>
            <a:endParaRPr/>
          </a:p>
        </p:txBody>
      </p:sp>
      <p:sp>
        <p:nvSpPr>
          <p:cNvPr id="461" name="Google Shape;461;p21"/>
          <p:cNvSpPr txBox="1"/>
          <p:nvPr/>
        </p:nvSpPr>
        <p:spPr>
          <a:xfrm>
            <a:off x="14794324" y="6724144"/>
            <a:ext cx="2491800" cy="2078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What are you doing well? </a:t>
            </a:r>
            <a:endParaRPr/>
          </a:p>
          <a:p>
            <a:pPr indent="0" lvl="0" marL="0" marR="0" rtl="0" algn="ctr">
              <a:lnSpc>
                <a:spcPct val="115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What sets </a:t>
            </a:r>
            <a:endParaRPr/>
          </a:p>
          <a:p>
            <a:pPr indent="0" lvl="0" marL="0" marR="0" rtl="0" algn="ctr">
              <a:lnSpc>
                <a:spcPct val="115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you apart? </a:t>
            </a:r>
            <a:endParaRPr/>
          </a:p>
          <a:p>
            <a:pPr indent="0" lvl="0" marL="0" marR="0" rtl="0" algn="ctr">
              <a:lnSpc>
                <a:spcPct val="115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What are your good qualities?</a:t>
            </a:r>
            <a:endParaRPr/>
          </a:p>
        </p:txBody>
      </p:sp>
      <p:sp>
        <p:nvSpPr>
          <p:cNvPr id="462" name="Google Shape;462;p21"/>
          <p:cNvSpPr txBox="1"/>
          <p:nvPr/>
        </p:nvSpPr>
        <p:spPr>
          <a:xfrm>
            <a:off x="1211834" y="5311372"/>
            <a:ext cx="2184559" cy="647700"/>
          </a:xfrm>
          <a:prstGeom prst="rect">
            <a:avLst/>
          </a:prstGeom>
          <a:noFill/>
          <a:ln>
            <a:noFill/>
          </a:ln>
        </p:spPr>
        <p:txBody>
          <a:bodyPr anchorCtr="0" anchor="t" bIns="0" lIns="0" spcFirstLastPara="1" rIns="0" wrap="square" tIns="0">
            <a:spAutoFit/>
          </a:bodyPr>
          <a:lstStyle/>
          <a:p>
            <a:pPr indent="0" lvl="0" marL="0" marR="0" rtl="0" algn="l">
              <a:lnSpc>
                <a:spcPct val="120023"/>
              </a:lnSpc>
              <a:spcBef>
                <a:spcPts val="0"/>
              </a:spcBef>
              <a:spcAft>
                <a:spcPts val="0"/>
              </a:spcAft>
              <a:buNone/>
            </a:pPr>
            <a:r>
              <a:rPr b="0" i="0" lang="en-US" sz="4210" u="none" cap="none" strike="noStrike">
                <a:solidFill>
                  <a:srgbClr val="FFFFFF"/>
                </a:solidFill>
                <a:latin typeface="Anton"/>
                <a:ea typeface="Anton"/>
                <a:cs typeface="Anton"/>
                <a:sym typeface="Anton"/>
              </a:rPr>
              <a:t>STRENGTHS</a:t>
            </a:r>
            <a:endParaRPr/>
          </a:p>
        </p:txBody>
      </p:sp>
      <p:sp>
        <p:nvSpPr>
          <p:cNvPr id="463" name="Google Shape;463;p21"/>
          <p:cNvSpPr txBox="1"/>
          <p:nvPr/>
        </p:nvSpPr>
        <p:spPr>
          <a:xfrm>
            <a:off x="5562390" y="5311372"/>
            <a:ext cx="2559447" cy="647700"/>
          </a:xfrm>
          <a:prstGeom prst="rect">
            <a:avLst/>
          </a:prstGeom>
          <a:noFill/>
          <a:ln>
            <a:noFill/>
          </a:ln>
        </p:spPr>
        <p:txBody>
          <a:bodyPr anchorCtr="0" anchor="t" bIns="0" lIns="0" spcFirstLastPara="1" rIns="0" wrap="square" tIns="0">
            <a:spAutoFit/>
          </a:bodyPr>
          <a:lstStyle/>
          <a:p>
            <a:pPr indent="0" lvl="0" marL="0" marR="0" rtl="0" algn="l">
              <a:lnSpc>
                <a:spcPct val="120023"/>
              </a:lnSpc>
              <a:spcBef>
                <a:spcPts val="0"/>
              </a:spcBef>
              <a:spcAft>
                <a:spcPts val="0"/>
              </a:spcAft>
              <a:buNone/>
            </a:pPr>
            <a:r>
              <a:rPr b="0" i="0" lang="en-US" sz="4210" u="none" cap="none" strike="noStrike">
                <a:solidFill>
                  <a:srgbClr val="FFFFFF"/>
                </a:solidFill>
                <a:latin typeface="Anton"/>
                <a:ea typeface="Anton"/>
                <a:cs typeface="Anton"/>
                <a:sym typeface="Anton"/>
              </a:rPr>
              <a:t>WEAKNESSES</a:t>
            </a:r>
            <a:endParaRPr/>
          </a:p>
        </p:txBody>
      </p:sp>
      <p:sp>
        <p:nvSpPr>
          <p:cNvPr id="464" name="Google Shape;464;p21"/>
          <p:cNvSpPr txBox="1"/>
          <p:nvPr/>
        </p:nvSpPr>
        <p:spPr>
          <a:xfrm>
            <a:off x="10042384" y="5344710"/>
            <a:ext cx="2723753" cy="590550"/>
          </a:xfrm>
          <a:prstGeom prst="rect">
            <a:avLst/>
          </a:prstGeom>
          <a:noFill/>
          <a:ln>
            <a:noFill/>
          </a:ln>
        </p:spPr>
        <p:txBody>
          <a:bodyPr anchorCtr="0" anchor="t" bIns="0" lIns="0" spcFirstLastPara="1" rIns="0" wrap="square" tIns="0">
            <a:spAutoFit/>
          </a:bodyPr>
          <a:lstStyle/>
          <a:p>
            <a:pPr indent="0" lvl="0" marL="0" marR="0" rtl="0" algn="l">
              <a:lnSpc>
                <a:spcPct val="120056"/>
              </a:lnSpc>
              <a:spcBef>
                <a:spcPts val="0"/>
              </a:spcBef>
              <a:spcAft>
                <a:spcPts val="0"/>
              </a:spcAft>
              <a:buNone/>
            </a:pPr>
            <a:r>
              <a:rPr b="0" i="0" lang="en-US" sz="3909" u="none" cap="none" strike="noStrike">
                <a:solidFill>
                  <a:srgbClr val="FFFFFF"/>
                </a:solidFill>
                <a:latin typeface="Anton"/>
                <a:ea typeface="Anton"/>
                <a:cs typeface="Anton"/>
                <a:sym typeface="Anton"/>
              </a:rPr>
              <a:t>OPPORTUNITIES</a:t>
            </a:r>
            <a:endParaRPr/>
          </a:p>
        </p:txBody>
      </p:sp>
      <p:sp>
        <p:nvSpPr>
          <p:cNvPr id="465" name="Google Shape;465;p21"/>
          <p:cNvSpPr txBox="1"/>
          <p:nvPr/>
        </p:nvSpPr>
        <p:spPr>
          <a:xfrm>
            <a:off x="15204347" y="5414044"/>
            <a:ext cx="1671717" cy="647700"/>
          </a:xfrm>
          <a:prstGeom prst="rect">
            <a:avLst/>
          </a:prstGeom>
          <a:noFill/>
          <a:ln>
            <a:noFill/>
          </a:ln>
        </p:spPr>
        <p:txBody>
          <a:bodyPr anchorCtr="0" anchor="t" bIns="0" lIns="0" spcFirstLastPara="1" rIns="0" wrap="square" tIns="0">
            <a:spAutoFit/>
          </a:bodyPr>
          <a:lstStyle/>
          <a:p>
            <a:pPr indent="0" lvl="0" marL="0" marR="0" rtl="0" algn="l">
              <a:lnSpc>
                <a:spcPct val="120023"/>
              </a:lnSpc>
              <a:spcBef>
                <a:spcPts val="0"/>
              </a:spcBef>
              <a:spcAft>
                <a:spcPts val="0"/>
              </a:spcAft>
              <a:buNone/>
            </a:pPr>
            <a:r>
              <a:rPr b="0" i="0" lang="en-US" sz="4210" u="none" cap="none" strike="noStrike">
                <a:solidFill>
                  <a:srgbClr val="FFFFFF"/>
                </a:solidFill>
                <a:latin typeface="Anton"/>
                <a:ea typeface="Anton"/>
                <a:cs typeface="Anton"/>
                <a:sym typeface="Anton"/>
              </a:rPr>
              <a:t>THREATS</a:t>
            </a:r>
            <a:endParaRPr/>
          </a:p>
        </p:txBody>
      </p:sp>
      <p:sp>
        <p:nvSpPr>
          <p:cNvPr id="466" name="Google Shape;466;p21"/>
          <p:cNvSpPr txBox="1"/>
          <p:nvPr/>
        </p:nvSpPr>
        <p:spPr>
          <a:xfrm>
            <a:off x="5959031" y="1967878"/>
            <a:ext cx="1342499" cy="29241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9205" u="none" cap="none" strike="noStrike">
                <a:solidFill>
                  <a:srgbClr val="FFFFFF"/>
                </a:solidFill>
                <a:latin typeface="Anton"/>
                <a:ea typeface="Anton"/>
                <a:cs typeface="Anton"/>
                <a:sym typeface="Anton"/>
              </a:rPr>
              <a:t>W</a:t>
            </a:r>
            <a:endParaRPr/>
          </a:p>
        </p:txBody>
      </p:sp>
      <p:grpSp>
        <p:nvGrpSpPr>
          <p:cNvPr id="467" name="Google Shape;467;p21"/>
          <p:cNvGrpSpPr/>
          <p:nvPr/>
        </p:nvGrpSpPr>
        <p:grpSpPr>
          <a:xfrm>
            <a:off x="440238" y="357575"/>
            <a:ext cx="1176924" cy="1039044"/>
            <a:chOff x="0" y="-150104"/>
            <a:chExt cx="1569231" cy="1385392"/>
          </a:xfrm>
        </p:grpSpPr>
        <p:grpSp>
          <p:nvGrpSpPr>
            <p:cNvPr id="468" name="Google Shape;468;p21"/>
            <p:cNvGrpSpPr/>
            <p:nvPr/>
          </p:nvGrpSpPr>
          <p:grpSpPr>
            <a:xfrm>
              <a:off x="404924" y="-150104"/>
              <a:ext cx="759383" cy="894833"/>
              <a:chOff x="0" y="-47625"/>
              <a:chExt cx="240937" cy="283912"/>
            </a:xfrm>
          </p:grpSpPr>
          <p:sp>
            <p:nvSpPr>
              <p:cNvPr id="469" name="Google Shape;469;p21"/>
              <p:cNvSpPr/>
              <p:nvPr/>
            </p:nvSpPr>
            <p:spPr>
              <a:xfrm>
                <a:off x="0" y="0"/>
                <a:ext cx="240937" cy="236287"/>
              </a:xfrm>
              <a:custGeom>
                <a:rect b="b" l="l" r="r" t="t"/>
                <a:pathLst>
                  <a:path extrusionOk="0" h="236287" w="240937">
                    <a:moveTo>
                      <a:pt x="118144" y="0"/>
                    </a:moveTo>
                    <a:lnTo>
                      <a:pt x="122793" y="0"/>
                    </a:lnTo>
                    <a:cubicBezTo>
                      <a:pt x="154127" y="0"/>
                      <a:pt x="184177" y="12447"/>
                      <a:pt x="206333" y="34603"/>
                    </a:cubicBezTo>
                    <a:cubicBezTo>
                      <a:pt x="228489" y="56760"/>
                      <a:pt x="240937" y="86810"/>
                      <a:pt x="240937" y="118144"/>
                    </a:cubicBezTo>
                    <a:lnTo>
                      <a:pt x="240937" y="118144"/>
                    </a:lnTo>
                    <a:cubicBezTo>
                      <a:pt x="240937" y="149477"/>
                      <a:pt x="228489" y="179528"/>
                      <a:pt x="206333" y="201684"/>
                    </a:cubicBezTo>
                    <a:cubicBezTo>
                      <a:pt x="184177" y="223840"/>
                      <a:pt x="154127" y="236287"/>
                      <a:pt x="122793" y="236287"/>
                    </a:cubicBezTo>
                    <a:lnTo>
                      <a:pt x="118144" y="236287"/>
                    </a:lnTo>
                    <a:cubicBezTo>
                      <a:pt x="86810" y="236287"/>
                      <a:pt x="56760" y="223840"/>
                      <a:pt x="34603" y="201684"/>
                    </a:cubicBezTo>
                    <a:cubicBezTo>
                      <a:pt x="12447" y="179528"/>
                      <a:pt x="0" y="149477"/>
                      <a:pt x="0" y="118144"/>
                    </a:cubicBezTo>
                    <a:lnTo>
                      <a:pt x="0" y="118144"/>
                    </a:lnTo>
                    <a:cubicBezTo>
                      <a:pt x="0" y="86810"/>
                      <a:pt x="12447" y="56760"/>
                      <a:pt x="34603" y="34603"/>
                    </a:cubicBezTo>
                    <a:cubicBezTo>
                      <a:pt x="56760" y="12447"/>
                      <a:pt x="86810" y="0"/>
                      <a:pt x="1181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21"/>
              <p:cNvSpPr txBox="1"/>
              <p:nvPr/>
            </p:nvSpPr>
            <p:spPr>
              <a:xfrm>
                <a:off x="0" y="-47625"/>
                <a:ext cx="240937" cy="28391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1" name="Google Shape;471;p21"/>
            <p:cNvSpPr/>
            <p:nvPr/>
          </p:nvSpPr>
          <p:spPr>
            <a:xfrm>
              <a:off x="511174" y="98923"/>
              <a:ext cx="546884" cy="546884"/>
            </a:xfrm>
            <a:custGeom>
              <a:rect b="b" l="l" r="r" t="t"/>
              <a:pathLst>
                <a:path extrusionOk="0" h="546884" w="546884">
                  <a:moveTo>
                    <a:pt x="0" y="0"/>
                  </a:moveTo>
                  <a:lnTo>
                    <a:pt x="546884" y="0"/>
                  </a:lnTo>
                  <a:lnTo>
                    <a:pt x="546884" y="546883"/>
                  </a:lnTo>
                  <a:lnTo>
                    <a:pt x="0" y="546883"/>
                  </a:lnTo>
                  <a:lnTo>
                    <a:pt x="0" y="0"/>
                  </a:lnTo>
                  <a:close/>
                </a:path>
              </a:pathLst>
            </a:custGeom>
            <a:blipFill rotWithShape="1">
              <a:blip r:embed="rId4">
                <a:alphaModFix/>
              </a:blip>
              <a:stretch>
                <a:fillRect b="0" l="0" r="0" t="0"/>
              </a:stretch>
            </a:blipFill>
            <a:ln>
              <a:noFill/>
            </a:ln>
          </p:spPr>
        </p:sp>
        <p:sp>
          <p:nvSpPr>
            <p:cNvPr id="472" name="Google Shape;472;p21"/>
            <p:cNvSpPr txBox="1"/>
            <p:nvPr/>
          </p:nvSpPr>
          <p:spPr>
            <a:xfrm>
              <a:off x="0" y="930488"/>
              <a:ext cx="1569231" cy="304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540" u="none" cap="none" strike="noStrike">
                  <a:solidFill>
                    <a:srgbClr val="FFFFFF"/>
                  </a:solidFill>
                  <a:latin typeface="Anton"/>
                  <a:ea typeface="Anton"/>
                  <a:cs typeface="Anton"/>
                  <a:sym typeface="Anton"/>
                </a:rPr>
                <a:t>LOGO COMPANY</a:t>
              </a:r>
              <a:endParaRPr/>
            </a:p>
          </p:txBody>
        </p:sp>
      </p:grpSp>
      <p:pic>
        <p:nvPicPr>
          <p:cNvPr id="473" name="Google Shape;473;p21"/>
          <p:cNvPicPr preferRelativeResize="0"/>
          <p:nvPr/>
        </p:nvPicPr>
        <p:blipFill>
          <a:blip r:embed="rId5">
            <a:alphaModFix/>
          </a:blip>
          <a:stretch>
            <a:fillRect/>
          </a:stretch>
        </p:blipFill>
        <p:spPr>
          <a:xfrm>
            <a:off x="16351275" y="802863"/>
            <a:ext cx="931650" cy="4932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2E2B94"/>
            </a:gs>
            <a:gs pos="100000">
              <a:srgbClr val="4F4AD8"/>
            </a:gs>
          </a:gsLst>
          <a:lin ang="2700000" scaled="0"/>
        </a:gradFill>
      </p:bgPr>
    </p:bg>
    <p:spTree>
      <p:nvGrpSpPr>
        <p:cNvPr id="477" name="Shape 477"/>
        <p:cNvGrpSpPr/>
        <p:nvPr/>
      </p:nvGrpSpPr>
      <p:grpSpPr>
        <a:xfrm>
          <a:off x="0" y="0"/>
          <a:ext cx="0" cy="0"/>
          <a:chOff x="0" y="0"/>
          <a:chExt cx="0" cy="0"/>
        </a:xfrm>
      </p:grpSpPr>
      <p:grpSp>
        <p:nvGrpSpPr>
          <p:cNvPr id="478" name="Google Shape;478;p22"/>
          <p:cNvGrpSpPr/>
          <p:nvPr/>
        </p:nvGrpSpPr>
        <p:grpSpPr>
          <a:xfrm>
            <a:off x="828006" y="3593125"/>
            <a:ext cx="3327595" cy="3327595"/>
            <a:chOff x="0" y="0"/>
            <a:chExt cx="812800" cy="812800"/>
          </a:xfrm>
        </p:grpSpPr>
        <p:sp>
          <p:nvSpPr>
            <p:cNvPr id="479" name="Google Shape;479;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211E81"/>
                </a:gs>
                <a:gs pos="100000">
                  <a:srgbClr val="4F4AD8"/>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1" name="Google Shape;481;p22"/>
          <p:cNvGrpSpPr/>
          <p:nvPr/>
        </p:nvGrpSpPr>
        <p:grpSpPr>
          <a:xfrm>
            <a:off x="6479576" y="3593125"/>
            <a:ext cx="3327595" cy="3327595"/>
            <a:chOff x="0" y="0"/>
            <a:chExt cx="812800" cy="812800"/>
          </a:xfrm>
        </p:grpSpPr>
        <p:sp>
          <p:nvSpPr>
            <p:cNvPr id="482" name="Google Shape;48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211E81"/>
                </a:gs>
                <a:gs pos="100000">
                  <a:srgbClr val="4F4AD8"/>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4" name="Google Shape;484;p22"/>
          <p:cNvGrpSpPr/>
          <p:nvPr/>
        </p:nvGrpSpPr>
        <p:grpSpPr>
          <a:xfrm>
            <a:off x="12131146" y="3593125"/>
            <a:ext cx="3327595" cy="3327595"/>
            <a:chOff x="0" y="0"/>
            <a:chExt cx="812800" cy="812800"/>
          </a:xfrm>
        </p:grpSpPr>
        <p:sp>
          <p:nvSpPr>
            <p:cNvPr id="485" name="Google Shape;485;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211E81"/>
                </a:gs>
                <a:gs pos="100000">
                  <a:srgbClr val="4F4AD8"/>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87" name="Google Shape;487;p22"/>
          <p:cNvPicPr preferRelativeResize="0"/>
          <p:nvPr/>
        </p:nvPicPr>
        <p:blipFill>
          <a:blip r:embed="rId3">
            <a:alphaModFix/>
          </a:blip>
          <a:stretch>
            <a:fillRect/>
          </a:stretch>
        </p:blipFill>
        <p:spPr>
          <a:xfrm>
            <a:off x="12331850" y="3831901"/>
            <a:ext cx="2926225" cy="2926199"/>
          </a:xfrm>
          <a:prstGeom prst="rect">
            <a:avLst/>
          </a:prstGeom>
          <a:noFill/>
          <a:ln>
            <a:noFill/>
          </a:ln>
        </p:spPr>
      </p:pic>
      <p:pic>
        <p:nvPicPr>
          <p:cNvPr id="488" name="Google Shape;488;p22"/>
          <p:cNvPicPr preferRelativeResize="0"/>
          <p:nvPr/>
        </p:nvPicPr>
        <p:blipFill>
          <a:blip r:embed="rId4">
            <a:alphaModFix/>
          </a:blip>
          <a:stretch>
            <a:fillRect/>
          </a:stretch>
        </p:blipFill>
        <p:spPr>
          <a:xfrm>
            <a:off x="6680825" y="3801925"/>
            <a:ext cx="2926225" cy="2926225"/>
          </a:xfrm>
          <a:prstGeom prst="rect">
            <a:avLst/>
          </a:prstGeom>
          <a:noFill/>
          <a:ln>
            <a:noFill/>
          </a:ln>
        </p:spPr>
      </p:pic>
      <p:pic>
        <p:nvPicPr>
          <p:cNvPr id="489" name="Google Shape;489;p22"/>
          <p:cNvPicPr preferRelativeResize="0"/>
          <p:nvPr/>
        </p:nvPicPr>
        <p:blipFill>
          <a:blip r:embed="rId5">
            <a:alphaModFix/>
          </a:blip>
          <a:stretch>
            <a:fillRect/>
          </a:stretch>
        </p:blipFill>
        <p:spPr>
          <a:xfrm>
            <a:off x="1028700" y="3831900"/>
            <a:ext cx="2926200" cy="2926200"/>
          </a:xfrm>
          <a:prstGeom prst="rect">
            <a:avLst/>
          </a:prstGeom>
          <a:noFill/>
          <a:ln>
            <a:noFill/>
          </a:ln>
        </p:spPr>
      </p:pic>
      <p:grpSp>
        <p:nvGrpSpPr>
          <p:cNvPr id="490" name="Google Shape;490;p22"/>
          <p:cNvGrpSpPr/>
          <p:nvPr/>
        </p:nvGrpSpPr>
        <p:grpSpPr>
          <a:xfrm>
            <a:off x="440238" y="357575"/>
            <a:ext cx="1176924" cy="1039044"/>
            <a:chOff x="0" y="-150104"/>
            <a:chExt cx="1569231" cy="1385392"/>
          </a:xfrm>
        </p:grpSpPr>
        <p:grpSp>
          <p:nvGrpSpPr>
            <p:cNvPr id="491" name="Google Shape;491;p22"/>
            <p:cNvGrpSpPr/>
            <p:nvPr/>
          </p:nvGrpSpPr>
          <p:grpSpPr>
            <a:xfrm>
              <a:off x="404924" y="-150104"/>
              <a:ext cx="759383" cy="894833"/>
              <a:chOff x="0" y="-47625"/>
              <a:chExt cx="240937" cy="283912"/>
            </a:xfrm>
          </p:grpSpPr>
          <p:sp>
            <p:nvSpPr>
              <p:cNvPr id="492" name="Google Shape;492;p22"/>
              <p:cNvSpPr/>
              <p:nvPr/>
            </p:nvSpPr>
            <p:spPr>
              <a:xfrm>
                <a:off x="0" y="0"/>
                <a:ext cx="240937" cy="236287"/>
              </a:xfrm>
              <a:custGeom>
                <a:rect b="b" l="l" r="r" t="t"/>
                <a:pathLst>
                  <a:path extrusionOk="0" h="236287" w="240937">
                    <a:moveTo>
                      <a:pt x="118144" y="0"/>
                    </a:moveTo>
                    <a:lnTo>
                      <a:pt x="122793" y="0"/>
                    </a:lnTo>
                    <a:cubicBezTo>
                      <a:pt x="154127" y="0"/>
                      <a:pt x="184177" y="12447"/>
                      <a:pt x="206333" y="34603"/>
                    </a:cubicBezTo>
                    <a:cubicBezTo>
                      <a:pt x="228489" y="56760"/>
                      <a:pt x="240937" y="86810"/>
                      <a:pt x="240937" y="118144"/>
                    </a:cubicBezTo>
                    <a:lnTo>
                      <a:pt x="240937" y="118144"/>
                    </a:lnTo>
                    <a:cubicBezTo>
                      <a:pt x="240937" y="149477"/>
                      <a:pt x="228489" y="179528"/>
                      <a:pt x="206333" y="201684"/>
                    </a:cubicBezTo>
                    <a:cubicBezTo>
                      <a:pt x="184177" y="223840"/>
                      <a:pt x="154127" y="236287"/>
                      <a:pt x="122793" y="236287"/>
                    </a:cubicBezTo>
                    <a:lnTo>
                      <a:pt x="118144" y="236287"/>
                    </a:lnTo>
                    <a:cubicBezTo>
                      <a:pt x="86810" y="236287"/>
                      <a:pt x="56760" y="223840"/>
                      <a:pt x="34603" y="201684"/>
                    </a:cubicBezTo>
                    <a:cubicBezTo>
                      <a:pt x="12447" y="179528"/>
                      <a:pt x="0" y="149477"/>
                      <a:pt x="0" y="118144"/>
                    </a:cubicBezTo>
                    <a:lnTo>
                      <a:pt x="0" y="118144"/>
                    </a:lnTo>
                    <a:cubicBezTo>
                      <a:pt x="0" y="86810"/>
                      <a:pt x="12447" y="56760"/>
                      <a:pt x="34603" y="34603"/>
                    </a:cubicBezTo>
                    <a:cubicBezTo>
                      <a:pt x="56760" y="12447"/>
                      <a:pt x="86810" y="0"/>
                      <a:pt x="1181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22"/>
              <p:cNvSpPr txBox="1"/>
              <p:nvPr/>
            </p:nvSpPr>
            <p:spPr>
              <a:xfrm>
                <a:off x="0" y="-47625"/>
                <a:ext cx="240937" cy="28391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94" name="Google Shape;494;p22"/>
            <p:cNvSpPr/>
            <p:nvPr/>
          </p:nvSpPr>
          <p:spPr>
            <a:xfrm>
              <a:off x="511174" y="98923"/>
              <a:ext cx="546884" cy="546884"/>
            </a:xfrm>
            <a:custGeom>
              <a:rect b="b" l="l" r="r" t="t"/>
              <a:pathLst>
                <a:path extrusionOk="0" h="546884" w="546884">
                  <a:moveTo>
                    <a:pt x="0" y="0"/>
                  </a:moveTo>
                  <a:lnTo>
                    <a:pt x="546884" y="0"/>
                  </a:lnTo>
                  <a:lnTo>
                    <a:pt x="546884" y="546883"/>
                  </a:lnTo>
                  <a:lnTo>
                    <a:pt x="0" y="546883"/>
                  </a:lnTo>
                  <a:lnTo>
                    <a:pt x="0" y="0"/>
                  </a:lnTo>
                  <a:close/>
                </a:path>
              </a:pathLst>
            </a:custGeom>
            <a:blipFill rotWithShape="1">
              <a:blip r:embed="rId6">
                <a:alphaModFix/>
              </a:blip>
              <a:stretch>
                <a:fillRect b="0" l="0" r="0" t="0"/>
              </a:stretch>
            </a:blipFill>
            <a:ln>
              <a:noFill/>
            </a:ln>
          </p:spPr>
        </p:sp>
        <p:sp>
          <p:nvSpPr>
            <p:cNvPr id="495" name="Google Shape;495;p22"/>
            <p:cNvSpPr txBox="1"/>
            <p:nvPr/>
          </p:nvSpPr>
          <p:spPr>
            <a:xfrm>
              <a:off x="0" y="930488"/>
              <a:ext cx="1569231" cy="304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540" u="none" cap="none" strike="noStrike">
                  <a:solidFill>
                    <a:srgbClr val="FFFFFF"/>
                  </a:solidFill>
                  <a:latin typeface="Anton"/>
                  <a:ea typeface="Anton"/>
                  <a:cs typeface="Anton"/>
                  <a:sym typeface="Anton"/>
                </a:rPr>
                <a:t>LOGO COMPANY</a:t>
              </a:r>
              <a:endParaRPr/>
            </a:p>
          </p:txBody>
        </p:sp>
      </p:grpSp>
      <p:grpSp>
        <p:nvGrpSpPr>
          <p:cNvPr id="496" name="Google Shape;496;p22"/>
          <p:cNvGrpSpPr/>
          <p:nvPr/>
        </p:nvGrpSpPr>
        <p:grpSpPr>
          <a:xfrm>
            <a:off x="-1632904" y="9399446"/>
            <a:ext cx="14175266" cy="1594281"/>
            <a:chOff x="0" y="-241102"/>
            <a:chExt cx="18900354" cy="2125709"/>
          </a:xfrm>
        </p:grpSpPr>
        <p:grpSp>
          <p:nvGrpSpPr>
            <p:cNvPr id="497" name="Google Shape;497;p22"/>
            <p:cNvGrpSpPr/>
            <p:nvPr/>
          </p:nvGrpSpPr>
          <p:grpSpPr>
            <a:xfrm>
              <a:off x="5165766" y="-241102"/>
              <a:ext cx="13734588" cy="2125709"/>
              <a:chOff x="0" y="-47625"/>
              <a:chExt cx="2713005" cy="419893"/>
            </a:xfrm>
          </p:grpSpPr>
          <p:sp>
            <p:nvSpPr>
              <p:cNvPr id="498" name="Google Shape;498;p22"/>
              <p:cNvSpPr/>
              <p:nvPr/>
            </p:nvSpPr>
            <p:spPr>
              <a:xfrm>
                <a:off x="0" y="0"/>
                <a:ext cx="2713005" cy="372268"/>
              </a:xfrm>
              <a:custGeom>
                <a:rect b="b" l="l" r="r" t="t"/>
                <a:pathLst>
                  <a:path extrusionOk="0" h="372268" w="2713005">
                    <a:moveTo>
                      <a:pt x="38330" y="0"/>
                    </a:moveTo>
                    <a:lnTo>
                      <a:pt x="2674675" y="0"/>
                    </a:lnTo>
                    <a:cubicBezTo>
                      <a:pt x="2684841" y="0"/>
                      <a:pt x="2694590" y="4038"/>
                      <a:pt x="2701778" y="11227"/>
                    </a:cubicBezTo>
                    <a:cubicBezTo>
                      <a:pt x="2708967" y="18415"/>
                      <a:pt x="2713005" y="28164"/>
                      <a:pt x="2713005" y="38330"/>
                    </a:cubicBezTo>
                    <a:lnTo>
                      <a:pt x="2713005" y="333938"/>
                    </a:lnTo>
                    <a:cubicBezTo>
                      <a:pt x="2713005" y="344104"/>
                      <a:pt x="2708967" y="353853"/>
                      <a:pt x="2701778" y="361041"/>
                    </a:cubicBezTo>
                    <a:cubicBezTo>
                      <a:pt x="2694590" y="368230"/>
                      <a:pt x="2684841" y="372268"/>
                      <a:pt x="2674675" y="372268"/>
                    </a:cubicBezTo>
                    <a:lnTo>
                      <a:pt x="38330" y="372268"/>
                    </a:lnTo>
                    <a:cubicBezTo>
                      <a:pt x="28164" y="372268"/>
                      <a:pt x="18415" y="368230"/>
                      <a:pt x="11227" y="361041"/>
                    </a:cubicBezTo>
                    <a:cubicBezTo>
                      <a:pt x="4038" y="353853"/>
                      <a:pt x="0" y="344104"/>
                      <a:pt x="0" y="333938"/>
                    </a:cubicBezTo>
                    <a:lnTo>
                      <a:pt x="0" y="38330"/>
                    </a:lnTo>
                    <a:cubicBezTo>
                      <a:pt x="0" y="28164"/>
                      <a:pt x="4038" y="18415"/>
                      <a:pt x="11227" y="11227"/>
                    </a:cubicBezTo>
                    <a:cubicBezTo>
                      <a:pt x="18415" y="4038"/>
                      <a:pt x="28164" y="0"/>
                      <a:pt x="38330" y="0"/>
                    </a:cubicBezTo>
                    <a:close/>
                  </a:path>
                </a:pathLst>
              </a:custGeom>
              <a:gradFill>
                <a:gsLst>
                  <a:gs pos="0">
                    <a:srgbClr val="11CCD5"/>
                  </a:gs>
                  <a:gs pos="100000">
                    <a:srgbClr val="00E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22"/>
              <p:cNvSpPr txBox="1"/>
              <p:nvPr/>
            </p:nvSpPr>
            <p:spPr>
              <a:xfrm>
                <a:off x="0" y="-47625"/>
                <a:ext cx="2713005" cy="4198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0" name="Google Shape;500;p22"/>
            <p:cNvGrpSpPr/>
            <p:nvPr/>
          </p:nvGrpSpPr>
          <p:grpSpPr>
            <a:xfrm>
              <a:off x="0" y="-241102"/>
              <a:ext cx="13734588" cy="2125709"/>
              <a:chOff x="0" y="-47625"/>
              <a:chExt cx="2713005" cy="419893"/>
            </a:xfrm>
          </p:grpSpPr>
          <p:sp>
            <p:nvSpPr>
              <p:cNvPr id="501" name="Google Shape;501;p22"/>
              <p:cNvSpPr/>
              <p:nvPr/>
            </p:nvSpPr>
            <p:spPr>
              <a:xfrm>
                <a:off x="0" y="0"/>
                <a:ext cx="2713005" cy="372268"/>
              </a:xfrm>
              <a:custGeom>
                <a:rect b="b" l="l" r="r" t="t"/>
                <a:pathLst>
                  <a:path extrusionOk="0" h="372268" w="2713005">
                    <a:moveTo>
                      <a:pt x="38330" y="0"/>
                    </a:moveTo>
                    <a:lnTo>
                      <a:pt x="2674675" y="0"/>
                    </a:lnTo>
                    <a:cubicBezTo>
                      <a:pt x="2684841" y="0"/>
                      <a:pt x="2694590" y="4038"/>
                      <a:pt x="2701778" y="11227"/>
                    </a:cubicBezTo>
                    <a:cubicBezTo>
                      <a:pt x="2708967" y="18415"/>
                      <a:pt x="2713005" y="28164"/>
                      <a:pt x="2713005" y="38330"/>
                    </a:cubicBezTo>
                    <a:lnTo>
                      <a:pt x="2713005" y="333938"/>
                    </a:lnTo>
                    <a:cubicBezTo>
                      <a:pt x="2713005" y="344104"/>
                      <a:pt x="2708967" y="353853"/>
                      <a:pt x="2701778" y="361041"/>
                    </a:cubicBezTo>
                    <a:cubicBezTo>
                      <a:pt x="2694590" y="368230"/>
                      <a:pt x="2684841" y="372268"/>
                      <a:pt x="2674675" y="372268"/>
                    </a:cubicBezTo>
                    <a:lnTo>
                      <a:pt x="38330" y="372268"/>
                    </a:lnTo>
                    <a:cubicBezTo>
                      <a:pt x="28164" y="372268"/>
                      <a:pt x="18415" y="368230"/>
                      <a:pt x="11227" y="361041"/>
                    </a:cubicBezTo>
                    <a:cubicBezTo>
                      <a:pt x="4038" y="353853"/>
                      <a:pt x="0" y="344104"/>
                      <a:pt x="0" y="333938"/>
                    </a:cubicBezTo>
                    <a:lnTo>
                      <a:pt x="0" y="38330"/>
                    </a:lnTo>
                    <a:cubicBezTo>
                      <a:pt x="0" y="28164"/>
                      <a:pt x="4038" y="18415"/>
                      <a:pt x="11227" y="11227"/>
                    </a:cubicBezTo>
                    <a:cubicBezTo>
                      <a:pt x="18415" y="4038"/>
                      <a:pt x="28164" y="0"/>
                      <a:pt x="38330" y="0"/>
                    </a:cubicBezTo>
                    <a:close/>
                  </a:path>
                </a:pathLst>
              </a:custGeom>
              <a:gradFill>
                <a:gsLst>
                  <a:gs pos="0">
                    <a:srgbClr val="211E81"/>
                  </a:gs>
                  <a:gs pos="100000">
                    <a:srgbClr val="4F4AD8"/>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2"/>
              <p:cNvSpPr txBox="1"/>
              <p:nvPr/>
            </p:nvSpPr>
            <p:spPr>
              <a:xfrm>
                <a:off x="0" y="-47625"/>
                <a:ext cx="2713005" cy="4198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503" name="Google Shape;503;p22"/>
          <p:cNvSpPr txBox="1"/>
          <p:nvPr/>
        </p:nvSpPr>
        <p:spPr>
          <a:xfrm>
            <a:off x="1028700" y="7233800"/>
            <a:ext cx="4554316" cy="838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510" u="none" cap="none" strike="noStrike">
                <a:solidFill>
                  <a:srgbClr val="FFFFFF"/>
                </a:solidFill>
                <a:latin typeface="Anton"/>
                <a:ea typeface="Anton"/>
                <a:cs typeface="Anton"/>
                <a:sym typeface="Anton"/>
              </a:rPr>
              <a:t>CLIENT NAME</a:t>
            </a:r>
            <a:endParaRPr/>
          </a:p>
        </p:txBody>
      </p:sp>
      <p:sp>
        <p:nvSpPr>
          <p:cNvPr id="504" name="Google Shape;504;p22"/>
          <p:cNvSpPr txBox="1"/>
          <p:nvPr/>
        </p:nvSpPr>
        <p:spPr>
          <a:xfrm>
            <a:off x="6479576" y="7233800"/>
            <a:ext cx="4554316" cy="838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510" u="none" cap="none" strike="noStrike">
                <a:solidFill>
                  <a:srgbClr val="FFFFFF"/>
                </a:solidFill>
                <a:latin typeface="Anton"/>
                <a:ea typeface="Anton"/>
                <a:cs typeface="Anton"/>
                <a:sym typeface="Anton"/>
              </a:rPr>
              <a:t>CLIENT NAME</a:t>
            </a:r>
            <a:endParaRPr/>
          </a:p>
        </p:txBody>
      </p:sp>
      <p:sp>
        <p:nvSpPr>
          <p:cNvPr id="505" name="Google Shape;505;p22"/>
          <p:cNvSpPr txBox="1"/>
          <p:nvPr/>
        </p:nvSpPr>
        <p:spPr>
          <a:xfrm>
            <a:off x="11929242" y="7233800"/>
            <a:ext cx="4554316" cy="838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510" u="none" cap="none" strike="noStrike">
                <a:solidFill>
                  <a:srgbClr val="FFFFFF"/>
                </a:solidFill>
                <a:latin typeface="Anton"/>
                <a:ea typeface="Anton"/>
                <a:cs typeface="Anton"/>
                <a:sym typeface="Anton"/>
              </a:rPr>
              <a:t>CLIENT NAME</a:t>
            </a:r>
            <a:endParaRPr/>
          </a:p>
        </p:txBody>
      </p:sp>
      <p:sp>
        <p:nvSpPr>
          <p:cNvPr id="506" name="Google Shape;506;p22"/>
          <p:cNvSpPr txBox="1"/>
          <p:nvPr/>
        </p:nvSpPr>
        <p:spPr>
          <a:xfrm>
            <a:off x="1028700" y="8268195"/>
            <a:ext cx="2632023" cy="57594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700" u="none" cap="none" strike="noStrike">
                <a:solidFill>
                  <a:srgbClr val="FFFFFF"/>
                </a:solidFill>
                <a:latin typeface="Montserrat"/>
                <a:ea typeface="Montserrat"/>
                <a:cs typeface="Montserrat"/>
                <a:sym typeface="Montserrat"/>
              </a:rPr>
              <a:t>Elaborate on what you want to discuss. </a:t>
            </a:r>
            <a:endParaRPr/>
          </a:p>
        </p:txBody>
      </p:sp>
      <p:sp>
        <p:nvSpPr>
          <p:cNvPr id="507" name="Google Shape;507;p22"/>
          <p:cNvSpPr txBox="1"/>
          <p:nvPr/>
        </p:nvSpPr>
        <p:spPr>
          <a:xfrm>
            <a:off x="6479576" y="8268195"/>
            <a:ext cx="2632023" cy="57594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700" u="none" cap="none" strike="noStrike">
                <a:solidFill>
                  <a:srgbClr val="FFFFFF"/>
                </a:solidFill>
                <a:latin typeface="Montserrat"/>
                <a:ea typeface="Montserrat"/>
                <a:cs typeface="Montserrat"/>
                <a:sym typeface="Montserrat"/>
              </a:rPr>
              <a:t>Elaborate on what you want to discuss. </a:t>
            </a:r>
            <a:endParaRPr/>
          </a:p>
        </p:txBody>
      </p:sp>
      <p:sp>
        <p:nvSpPr>
          <p:cNvPr id="508" name="Google Shape;508;p22"/>
          <p:cNvSpPr txBox="1"/>
          <p:nvPr/>
        </p:nvSpPr>
        <p:spPr>
          <a:xfrm>
            <a:off x="11929242" y="8268195"/>
            <a:ext cx="2632023" cy="57594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700" u="none" cap="none" strike="noStrike">
                <a:solidFill>
                  <a:srgbClr val="FFFFFF"/>
                </a:solidFill>
                <a:latin typeface="Montserrat"/>
                <a:ea typeface="Montserrat"/>
                <a:cs typeface="Montserrat"/>
                <a:sym typeface="Montserrat"/>
              </a:rPr>
              <a:t>Elaborate on what you want to discuss. </a:t>
            </a:r>
            <a:endParaRPr/>
          </a:p>
        </p:txBody>
      </p:sp>
      <p:sp>
        <p:nvSpPr>
          <p:cNvPr id="509" name="Google Shape;509;p22"/>
          <p:cNvSpPr txBox="1"/>
          <p:nvPr/>
        </p:nvSpPr>
        <p:spPr>
          <a:xfrm>
            <a:off x="1028700" y="1536970"/>
            <a:ext cx="8393976" cy="1743075"/>
          </a:xfrm>
          <a:prstGeom prst="rect">
            <a:avLst/>
          </a:prstGeom>
          <a:noFill/>
          <a:ln>
            <a:noFill/>
          </a:ln>
        </p:spPr>
        <p:txBody>
          <a:bodyPr anchorCtr="0" anchor="t" bIns="0" lIns="0" spcFirstLastPara="1" rIns="0" wrap="square" tIns="0">
            <a:spAutoFit/>
          </a:bodyPr>
          <a:lstStyle/>
          <a:p>
            <a:pPr indent="0" lvl="0" marL="0" marR="0" rtl="0" algn="l">
              <a:lnSpc>
                <a:spcPct val="119996"/>
              </a:lnSpc>
              <a:spcBef>
                <a:spcPts val="0"/>
              </a:spcBef>
              <a:spcAft>
                <a:spcPts val="0"/>
              </a:spcAft>
              <a:buNone/>
            </a:pPr>
            <a:r>
              <a:rPr b="0" i="0" lang="en-US" sz="11452" u="none" cap="none" strike="noStrike">
                <a:solidFill>
                  <a:srgbClr val="FFFFFF"/>
                </a:solidFill>
                <a:latin typeface="Anton"/>
                <a:ea typeface="Anton"/>
                <a:cs typeface="Anton"/>
                <a:sym typeface="Anton"/>
              </a:rPr>
              <a:t>TESTIMONIALS</a:t>
            </a:r>
            <a:endParaRPr/>
          </a:p>
        </p:txBody>
      </p:sp>
      <p:pic>
        <p:nvPicPr>
          <p:cNvPr id="510" name="Google Shape;510;p22"/>
          <p:cNvPicPr preferRelativeResize="0"/>
          <p:nvPr/>
        </p:nvPicPr>
        <p:blipFill>
          <a:blip r:embed="rId7">
            <a:alphaModFix/>
          </a:blip>
          <a:stretch>
            <a:fillRect/>
          </a:stretch>
        </p:blipFill>
        <p:spPr>
          <a:xfrm>
            <a:off x="16351275" y="802863"/>
            <a:ext cx="931650" cy="4932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211E81"/>
            </a:gs>
            <a:gs pos="100000">
              <a:srgbClr val="4F4AD8"/>
            </a:gs>
          </a:gsLst>
          <a:lin ang="0" scaled="0"/>
        </a:gradFill>
      </p:bgPr>
    </p:bg>
    <p:spTree>
      <p:nvGrpSpPr>
        <p:cNvPr id="514" name="Shape 514"/>
        <p:cNvGrpSpPr/>
        <p:nvPr/>
      </p:nvGrpSpPr>
      <p:grpSpPr>
        <a:xfrm>
          <a:off x="0" y="0"/>
          <a:ext cx="0" cy="0"/>
          <a:chOff x="0" y="0"/>
          <a:chExt cx="0" cy="0"/>
        </a:xfrm>
      </p:grpSpPr>
      <p:pic>
        <p:nvPicPr>
          <p:cNvPr id="515" name="Google Shape;515;p23"/>
          <p:cNvPicPr preferRelativeResize="0"/>
          <p:nvPr/>
        </p:nvPicPr>
        <p:blipFill>
          <a:blip r:embed="rId3">
            <a:alphaModFix/>
          </a:blip>
          <a:stretch>
            <a:fillRect/>
          </a:stretch>
        </p:blipFill>
        <p:spPr>
          <a:xfrm>
            <a:off x="12785425" y="1596848"/>
            <a:ext cx="5906275" cy="7661732"/>
          </a:xfrm>
          <a:prstGeom prst="rect">
            <a:avLst/>
          </a:prstGeom>
          <a:noFill/>
          <a:ln>
            <a:noFill/>
          </a:ln>
        </p:spPr>
      </p:pic>
      <p:grpSp>
        <p:nvGrpSpPr>
          <p:cNvPr id="516" name="Google Shape;516;p23"/>
          <p:cNvGrpSpPr/>
          <p:nvPr/>
        </p:nvGrpSpPr>
        <p:grpSpPr>
          <a:xfrm>
            <a:off x="12785430" y="1416020"/>
            <a:ext cx="11997650" cy="7842330"/>
            <a:chOff x="0" y="-47625"/>
            <a:chExt cx="3159854" cy="2065456"/>
          </a:xfrm>
        </p:grpSpPr>
        <p:sp>
          <p:nvSpPr>
            <p:cNvPr id="517" name="Google Shape;517;p23"/>
            <p:cNvSpPr/>
            <p:nvPr/>
          </p:nvSpPr>
          <p:spPr>
            <a:xfrm>
              <a:off x="0" y="0"/>
              <a:ext cx="3159854" cy="2017831"/>
            </a:xfrm>
            <a:custGeom>
              <a:rect b="b" l="l" r="r" t="t"/>
              <a:pathLst>
                <a:path extrusionOk="0" h="2017831" w="3159854">
                  <a:moveTo>
                    <a:pt x="36782" y="0"/>
                  </a:moveTo>
                  <a:lnTo>
                    <a:pt x="3123073" y="0"/>
                  </a:lnTo>
                  <a:cubicBezTo>
                    <a:pt x="3143387" y="0"/>
                    <a:pt x="3159854" y="16468"/>
                    <a:pt x="3159854" y="36782"/>
                  </a:cubicBezTo>
                  <a:lnTo>
                    <a:pt x="3159854" y="1981050"/>
                  </a:lnTo>
                  <a:cubicBezTo>
                    <a:pt x="3159854" y="1990805"/>
                    <a:pt x="3155979" y="2000160"/>
                    <a:pt x="3149081" y="2007058"/>
                  </a:cubicBezTo>
                  <a:cubicBezTo>
                    <a:pt x="3142183" y="2013956"/>
                    <a:pt x="3132828" y="2017831"/>
                    <a:pt x="3123073" y="2017831"/>
                  </a:cubicBezTo>
                  <a:lnTo>
                    <a:pt x="36782" y="2017831"/>
                  </a:lnTo>
                  <a:cubicBezTo>
                    <a:pt x="16468" y="2017831"/>
                    <a:pt x="0" y="2001364"/>
                    <a:pt x="0" y="1981050"/>
                  </a:cubicBezTo>
                  <a:lnTo>
                    <a:pt x="0" y="36782"/>
                  </a:lnTo>
                  <a:cubicBezTo>
                    <a:pt x="0" y="16468"/>
                    <a:pt x="16468" y="0"/>
                    <a:pt x="36782" y="0"/>
                  </a:cubicBezTo>
                  <a:close/>
                </a:path>
              </a:pathLst>
            </a:custGeom>
            <a:gradFill>
              <a:gsLst>
                <a:gs pos="0">
                  <a:srgbClr val="11CCD5">
                    <a:alpha val="40000"/>
                  </a:srgbClr>
                </a:gs>
                <a:gs pos="100000">
                  <a:srgbClr val="00E9FF">
                    <a:alpha val="4000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23"/>
            <p:cNvSpPr txBox="1"/>
            <p:nvPr/>
          </p:nvSpPr>
          <p:spPr>
            <a:xfrm>
              <a:off x="0" y="-47625"/>
              <a:ext cx="3159854" cy="206545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9" name="Google Shape;519;p23"/>
          <p:cNvGrpSpPr/>
          <p:nvPr/>
        </p:nvGrpSpPr>
        <p:grpSpPr>
          <a:xfrm>
            <a:off x="-1632904" y="9399446"/>
            <a:ext cx="14175266" cy="1594281"/>
            <a:chOff x="0" y="-241102"/>
            <a:chExt cx="18900354" cy="2125709"/>
          </a:xfrm>
        </p:grpSpPr>
        <p:grpSp>
          <p:nvGrpSpPr>
            <p:cNvPr id="520" name="Google Shape;520;p23"/>
            <p:cNvGrpSpPr/>
            <p:nvPr/>
          </p:nvGrpSpPr>
          <p:grpSpPr>
            <a:xfrm>
              <a:off x="5165766" y="-241102"/>
              <a:ext cx="13734588" cy="2125709"/>
              <a:chOff x="0" y="-47625"/>
              <a:chExt cx="2713005" cy="419893"/>
            </a:xfrm>
          </p:grpSpPr>
          <p:sp>
            <p:nvSpPr>
              <p:cNvPr id="521" name="Google Shape;521;p23"/>
              <p:cNvSpPr/>
              <p:nvPr/>
            </p:nvSpPr>
            <p:spPr>
              <a:xfrm>
                <a:off x="0" y="0"/>
                <a:ext cx="2713005" cy="372268"/>
              </a:xfrm>
              <a:custGeom>
                <a:rect b="b" l="l" r="r" t="t"/>
                <a:pathLst>
                  <a:path extrusionOk="0" h="372268" w="2713005">
                    <a:moveTo>
                      <a:pt x="38330" y="0"/>
                    </a:moveTo>
                    <a:lnTo>
                      <a:pt x="2674675" y="0"/>
                    </a:lnTo>
                    <a:cubicBezTo>
                      <a:pt x="2684841" y="0"/>
                      <a:pt x="2694590" y="4038"/>
                      <a:pt x="2701778" y="11227"/>
                    </a:cubicBezTo>
                    <a:cubicBezTo>
                      <a:pt x="2708967" y="18415"/>
                      <a:pt x="2713005" y="28164"/>
                      <a:pt x="2713005" y="38330"/>
                    </a:cubicBezTo>
                    <a:lnTo>
                      <a:pt x="2713005" y="333938"/>
                    </a:lnTo>
                    <a:cubicBezTo>
                      <a:pt x="2713005" y="344104"/>
                      <a:pt x="2708967" y="353853"/>
                      <a:pt x="2701778" y="361041"/>
                    </a:cubicBezTo>
                    <a:cubicBezTo>
                      <a:pt x="2694590" y="368230"/>
                      <a:pt x="2684841" y="372268"/>
                      <a:pt x="2674675" y="372268"/>
                    </a:cubicBezTo>
                    <a:lnTo>
                      <a:pt x="38330" y="372268"/>
                    </a:lnTo>
                    <a:cubicBezTo>
                      <a:pt x="28164" y="372268"/>
                      <a:pt x="18415" y="368230"/>
                      <a:pt x="11227" y="361041"/>
                    </a:cubicBezTo>
                    <a:cubicBezTo>
                      <a:pt x="4038" y="353853"/>
                      <a:pt x="0" y="344104"/>
                      <a:pt x="0" y="333938"/>
                    </a:cubicBezTo>
                    <a:lnTo>
                      <a:pt x="0" y="38330"/>
                    </a:lnTo>
                    <a:cubicBezTo>
                      <a:pt x="0" y="28164"/>
                      <a:pt x="4038" y="18415"/>
                      <a:pt x="11227" y="11227"/>
                    </a:cubicBezTo>
                    <a:cubicBezTo>
                      <a:pt x="18415" y="4038"/>
                      <a:pt x="28164" y="0"/>
                      <a:pt x="38330" y="0"/>
                    </a:cubicBezTo>
                    <a:close/>
                  </a:path>
                </a:pathLst>
              </a:custGeom>
              <a:gradFill>
                <a:gsLst>
                  <a:gs pos="0">
                    <a:srgbClr val="11CCD5"/>
                  </a:gs>
                  <a:gs pos="100000">
                    <a:srgbClr val="00E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23"/>
              <p:cNvSpPr txBox="1"/>
              <p:nvPr/>
            </p:nvSpPr>
            <p:spPr>
              <a:xfrm>
                <a:off x="0" y="-47625"/>
                <a:ext cx="2713005" cy="4198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3" name="Google Shape;523;p23"/>
            <p:cNvGrpSpPr/>
            <p:nvPr/>
          </p:nvGrpSpPr>
          <p:grpSpPr>
            <a:xfrm>
              <a:off x="0" y="-241102"/>
              <a:ext cx="13734588" cy="2125709"/>
              <a:chOff x="0" y="-47625"/>
              <a:chExt cx="2713005" cy="419893"/>
            </a:xfrm>
          </p:grpSpPr>
          <p:sp>
            <p:nvSpPr>
              <p:cNvPr id="524" name="Google Shape;524;p23"/>
              <p:cNvSpPr/>
              <p:nvPr/>
            </p:nvSpPr>
            <p:spPr>
              <a:xfrm>
                <a:off x="0" y="0"/>
                <a:ext cx="2713005" cy="372268"/>
              </a:xfrm>
              <a:custGeom>
                <a:rect b="b" l="l" r="r" t="t"/>
                <a:pathLst>
                  <a:path extrusionOk="0" h="372268" w="2713005">
                    <a:moveTo>
                      <a:pt x="38330" y="0"/>
                    </a:moveTo>
                    <a:lnTo>
                      <a:pt x="2674675" y="0"/>
                    </a:lnTo>
                    <a:cubicBezTo>
                      <a:pt x="2684841" y="0"/>
                      <a:pt x="2694590" y="4038"/>
                      <a:pt x="2701778" y="11227"/>
                    </a:cubicBezTo>
                    <a:cubicBezTo>
                      <a:pt x="2708967" y="18415"/>
                      <a:pt x="2713005" y="28164"/>
                      <a:pt x="2713005" y="38330"/>
                    </a:cubicBezTo>
                    <a:lnTo>
                      <a:pt x="2713005" y="333938"/>
                    </a:lnTo>
                    <a:cubicBezTo>
                      <a:pt x="2713005" y="344104"/>
                      <a:pt x="2708967" y="353853"/>
                      <a:pt x="2701778" y="361041"/>
                    </a:cubicBezTo>
                    <a:cubicBezTo>
                      <a:pt x="2694590" y="368230"/>
                      <a:pt x="2684841" y="372268"/>
                      <a:pt x="2674675" y="372268"/>
                    </a:cubicBezTo>
                    <a:lnTo>
                      <a:pt x="38330" y="372268"/>
                    </a:lnTo>
                    <a:cubicBezTo>
                      <a:pt x="28164" y="372268"/>
                      <a:pt x="18415" y="368230"/>
                      <a:pt x="11227" y="361041"/>
                    </a:cubicBezTo>
                    <a:cubicBezTo>
                      <a:pt x="4038" y="353853"/>
                      <a:pt x="0" y="344104"/>
                      <a:pt x="0" y="333938"/>
                    </a:cubicBezTo>
                    <a:lnTo>
                      <a:pt x="0" y="38330"/>
                    </a:lnTo>
                    <a:cubicBezTo>
                      <a:pt x="0" y="28164"/>
                      <a:pt x="4038" y="18415"/>
                      <a:pt x="11227" y="11227"/>
                    </a:cubicBezTo>
                    <a:cubicBezTo>
                      <a:pt x="18415" y="4038"/>
                      <a:pt x="28164" y="0"/>
                      <a:pt x="38330" y="0"/>
                    </a:cubicBezTo>
                    <a:close/>
                  </a:path>
                </a:pathLst>
              </a:custGeom>
              <a:gradFill>
                <a:gsLst>
                  <a:gs pos="0">
                    <a:srgbClr val="211E81"/>
                  </a:gs>
                  <a:gs pos="100000">
                    <a:srgbClr val="4F4AD8"/>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23"/>
              <p:cNvSpPr txBox="1"/>
              <p:nvPr/>
            </p:nvSpPr>
            <p:spPr>
              <a:xfrm>
                <a:off x="0" y="-47625"/>
                <a:ext cx="2713005" cy="4198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26" name="Google Shape;526;p23"/>
          <p:cNvGrpSpPr/>
          <p:nvPr/>
        </p:nvGrpSpPr>
        <p:grpSpPr>
          <a:xfrm>
            <a:off x="1028700" y="1416021"/>
            <a:ext cx="2069082" cy="2143942"/>
            <a:chOff x="0" y="-47625"/>
            <a:chExt cx="544943" cy="564660"/>
          </a:xfrm>
        </p:grpSpPr>
        <p:sp>
          <p:nvSpPr>
            <p:cNvPr id="527" name="Google Shape;527;p23"/>
            <p:cNvSpPr/>
            <p:nvPr/>
          </p:nvSpPr>
          <p:spPr>
            <a:xfrm>
              <a:off x="0" y="0"/>
              <a:ext cx="544943" cy="517035"/>
            </a:xfrm>
            <a:custGeom>
              <a:rect b="b" l="l" r="r" t="t"/>
              <a:pathLst>
                <a:path extrusionOk="0" h="517035" w="544943">
                  <a:moveTo>
                    <a:pt x="127218" y="0"/>
                  </a:moveTo>
                  <a:lnTo>
                    <a:pt x="417725" y="0"/>
                  </a:lnTo>
                  <a:cubicBezTo>
                    <a:pt x="451465" y="0"/>
                    <a:pt x="483824" y="13403"/>
                    <a:pt x="507682" y="37261"/>
                  </a:cubicBezTo>
                  <a:cubicBezTo>
                    <a:pt x="531540" y="61119"/>
                    <a:pt x="544943" y="93478"/>
                    <a:pt x="544943" y="127218"/>
                  </a:cubicBezTo>
                  <a:lnTo>
                    <a:pt x="544943" y="389816"/>
                  </a:lnTo>
                  <a:cubicBezTo>
                    <a:pt x="544943" y="460077"/>
                    <a:pt x="487986" y="517035"/>
                    <a:pt x="417725" y="517035"/>
                  </a:cubicBezTo>
                  <a:lnTo>
                    <a:pt x="127218" y="517035"/>
                  </a:lnTo>
                  <a:cubicBezTo>
                    <a:pt x="56958" y="517035"/>
                    <a:pt x="0" y="460077"/>
                    <a:pt x="0" y="389816"/>
                  </a:cubicBezTo>
                  <a:lnTo>
                    <a:pt x="0" y="127218"/>
                  </a:lnTo>
                  <a:cubicBezTo>
                    <a:pt x="0" y="93478"/>
                    <a:pt x="13403" y="61119"/>
                    <a:pt x="37261" y="37261"/>
                  </a:cubicBezTo>
                  <a:cubicBezTo>
                    <a:pt x="61119" y="13403"/>
                    <a:pt x="93478" y="0"/>
                    <a:pt x="127218" y="0"/>
                  </a:cubicBezTo>
                  <a:close/>
                </a:path>
              </a:pathLst>
            </a:custGeom>
            <a:gradFill>
              <a:gsLst>
                <a:gs pos="0">
                  <a:srgbClr val="11CCD5"/>
                </a:gs>
                <a:gs pos="100000">
                  <a:srgbClr val="00E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23"/>
            <p:cNvSpPr txBox="1"/>
            <p:nvPr/>
          </p:nvSpPr>
          <p:spPr>
            <a:xfrm>
              <a:off x="0" y="-47625"/>
              <a:ext cx="544943" cy="56466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9" name="Google Shape;529;p23"/>
          <p:cNvSpPr txBox="1"/>
          <p:nvPr/>
        </p:nvSpPr>
        <p:spPr>
          <a:xfrm>
            <a:off x="3409755" y="1706867"/>
            <a:ext cx="7378075" cy="1743075"/>
          </a:xfrm>
          <a:prstGeom prst="rect">
            <a:avLst/>
          </a:prstGeom>
          <a:noFill/>
          <a:ln>
            <a:noFill/>
          </a:ln>
        </p:spPr>
        <p:txBody>
          <a:bodyPr anchorCtr="0" anchor="t" bIns="0" lIns="0" spcFirstLastPara="1" rIns="0" wrap="square" tIns="0">
            <a:spAutoFit/>
          </a:bodyPr>
          <a:lstStyle/>
          <a:p>
            <a:pPr indent="0" lvl="0" marL="0" marR="0" rtl="0" algn="l">
              <a:lnSpc>
                <a:spcPct val="119996"/>
              </a:lnSpc>
              <a:spcBef>
                <a:spcPts val="0"/>
              </a:spcBef>
              <a:spcAft>
                <a:spcPts val="0"/>
              </a:spcAft>
              <a:buNone/>
            </a:pPr>
            <a:r>
              <a:rPr b="0" i="0" lang="en-US" sz="11452" u="none" cap="none" strike="noStrike">
                <a:solidFill>
                  <a:srgbClr val="FFFFFF"/>
                </a:solidFill>
                <a:latin typeface="Anton"/>
                <a:ea typeface="Anton"/>
                <a:cs typeface="Anton"/>
                <a:sym typeface="Anton"/>
              </a:rPr>
              <a:t>ABOUT US</a:t>
            </a:r>
            <a:endParaRPr/>
          </a:p>
        </p:txBody>
      </p:sp>
      <p:sp>
        <p:nvSpPr>
          <p:cNvPr id="530" name="Google Shape;530;p23"/>
          <p:cNvSpPr txBox="1"/>
          <p:nvPr/>
        </p:nvSpPr>
        <p:spPr>
          <a:xfrm>
            <a:off x="1028700" y="1860730"/>
            <a:ext cx="2131162" cy="1396004"/>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240" u="none" cap="none" strike="noStrike">
                <a:solidFill>
                  <a:srgbClr val="FFFFFF"/>
                </a:solidFill>
                <a:latin typeface="Anton"/>
                <a:ea typeface="Anton"/>
                <a:cs typeface="Anton"/>
                <a:sym typeface="Anton"/>
              </a:rPr>
              <a:t>03.</a:t>
            </a:r>
            <a:endParaRPr/>
          </a:p>
        </p:txBody>
      </p:sp>
      <p:sp>
        <p:nvSpPr>
          <p:cNvPr id="531" name="Google Shape;531;p23"/>
          <p:cNvSpPr txBox="1"/>
          <p:nvPr/>
        </p:nvSpPr>
        <p:spPr>
          <a:xfrm>
            <a:off x="3409755" y="3681177"/>
            <a:ext cx="7584900" cy="5377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700" u="none" cap="none" strike="noStrike">
                <a:solidFill>
                  <a:srgbClr val="FFFFFF"/>
                </a:solidFill>
                <a:latin typeface="Montserrat"/>
                <a:ea typeface="Montserrat"/>
                <a:cs typeface="Montserrat"/>
                <a:sym typeface="Montserrat"/>
              </a:rPr>
              <a:t>Span a diverse array of initiatives designed to make a positive impact in various communities. From educational programs that empower underprivileged students to environmental conservation efforts aimed at preserving our natural resources, we are committed to creating meaningful change.</a:t>
            </a:r>
            <a:endParaRPr/>
          </a:p>
          <a:p>
            <a:pPr indent="0" lvl="0" marL="0" marR="0" rtl="0" algn="l">
              <a:lnSpc>
                <a:spcPct val="115000"/>
              </a:lnSpc>
              <a:spcBef>
                <a:spcPts val="0"/>
              </a:spcBef>
              <a:spcAft>
                <a:spcPts val="0"/>
              </a:spcAft>
              <a:buNone/>
            </a:pPr>
            <a:r>
              <a:t/>
            </a:r>
            <a:endParaRPr b="0" i="0" sz="1700"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i="0" lang="en-US" sz="1700" u="none" cap="none" strike="noStrike">
                <a:solidFill>
                  <a:srgbClr val="FFFFFF"/>
                </a:solidFill>
                <a:latin typeface="Montserrat"/>
                <a:ea typeface="Montserrat"/>
                <a:cs typeface="Montserrat"/>
                <a:sym typeface="Montserrat"/>
              </a:rPr>
              <a:t>One of our flagship projects focuses on providing clean drinking water to rural areas, ensuring that everyone has access to this basic necessit personal development.Span a diverse array of initiatives designed to make a positive impact in various communities. From educational programs that empower underprivileged students to environmental conservation efforts aimed at preserving our natural resources, we are committed to creating meaningful change.</a:t>
            </a:r>
            <a:endParaRPr/>
          </a:p>
          <a:p>
            <a:pPr indent="0" lvl="0" marL="0" marR="0" rtl="0" algn="l">
              <a:lnSpc>
                <a:spcPct val="115000"/>
              </a:lnSpc>
              <a:spcBef>
                <a:spcPts val="0"/>
              </a:spcBef>
              <a:spcAft>
                <a:spcPts val="0"/>
              </a:spcAft>
              <a:buNone/>
            </a:pPr>
            <a:r>
              <a:t/>
            </a:r>
            <a:endParaRPr b="0" i="0" sz="1700"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i="0" lang="en-US" sz="1700" u="none" cap="none" strike="noStrike">
                <a:solidFill>
                  <a:srgbClr val="FFFFFF"/>
                </a:solidFill>
                <a:latin typeface="Montserrat"/>
                <a:ea typeface="Montserrat"/>
                <a:cs typeface="Montserrat"/>
                <a:sym typeface="Montserrat"/>
              </a:rPr>
              <a:t>One of our flagship projects focuses on providing clean drinking water to rural areas, ensuring that everyone has access to this basic </a:t>
            </a:r>
            <a:r>
              <a:rPr lang="en-US" sz="1700">
                <a:solidFill>
                  <a:srgbClr val="FFFFFF"/>
                </a:solidFill>
                <a:latin typeface="Montserrat"/>
                <a:ea typeface="Montserrat"/>
                <a:cs typeface="Montserrat"/>
                <a:sym typeface="Montserrat"/>
              </a:rPr>
              <a:t>necessity</a:t>
            </a:r>
            <a:r>
              <a:rPr b="0" i="0" lang="en-US" sz="1700" u="none" cap="none" strike="noStrike">
                <a:solidFill>
                  <a:srgbClr val="FFFFFF"/>
                </a:solidFill>
                <a:latin typeface="Montserrat"/>
                <a:ea typeface="Montserrat"/>
                <a:cs typeface="Montserrat"/>
                <a:sym typeface="Montserrat"/>
              </a:rPr>
              <a:t> personal development.</a:t>
            </a:r>
            <a:endParaRPr/>
          </a:p>
          <a:p>
            <a:pPr indent="0" lvl="0" marL="0" marR="0" rtl="0" algn="l">
              <a:lnSpc>
                <a:spcPct val="140000"/>
              </a:lnSpc>
              <a:spcBef>
                <a:spcPts val="0"/>
              </a:spcBef>
              <a:spcAft>
                <a:spcPts val="0"/>
              </a:spcAft>
              <a:buNone/>
            </a:pPr>
            <a:r>
              <a:t/>
            </a:r>
            <a:endParaRPr b="0" i="0" sz="1700" u="none" cap="none" strike="noStrike">
              <a:solidFill>
                <a:srgbClr val="FFFFFF"/>
              </a:solidFill>
              <a:latin typeface="Montserrat"/>
              <a:ea typeface="Montserrat"/>
              <a:cs typeface="Montserrat"/>
              <a:sym typeface="Montserrat"/>
            </a:endParaRPr>
          </a:p>
        </p:txBody>
      </p:sp>
      <p:grpSp>
        <p:nvGrpSpPr>
          <p:cNvPr id="532" name="Google Shape;532;p23"/>
          <p:cNvGrpSpPr/>
          <p:nvPr/>
        </p:nvGrpSpPr>
        <p:grpSpPr>
          <a:xfrm>
            <a:off x="440238" y="357575"/>
            <a:ext cx="1176924" cy="1039044"/>
            <a:chOff x="0" y="-150104"/>
            <a:chExt cx="1569231" cy="1385392"/>
          </a:xfrm>
        </p:grpSpPr>
        <p:grpSp>
          <p:nvGrpSpPr>
            <p:cNvPr id="533" name="Google Shape;533;p23"/>
            <p:cNvGrpSpPr/>
            <p:nvPr/>
          </p:nvGrpSpPr>
          <p:grpSpPr>
            <a:xfrm>
              <a:off x="404924" y="-150104"/>
              <a:ext cx="759383" cy="894833"/>
              <a:chOff x="0" y="-47625"/>
              <a:chExt cx="240937" cy="283912"/>
            </a:xfrm>
          </p:grpSpPr>
          <p:sp>
            <p:nvSpPr>
              <p:cNvPr id="534" name="Google Shape;534;p23"/>
              <p:cNvSpPr/>
              <p:nvPr/>
            </p:nvSpPr>
            <p:spPr>
              <a:xfrm>
                <a:off x="0" y="0"/>
                <a:ext cx="240937" cy="236287"/>
              </a:xfrm>
              <a:custGeom>
                <a:rect b="b" l="l" r="r" t="t"/>
                <a:pathLst>
                  <a:path extrusionOk="0" h="236287" w="240937">
                    <a:moveTo>
                      <a:pt x="118144" y="0"/>
                    </a:moveTo>
                    <a:lnTo>
                      <a:pt x="122793" y="0"/>
                    </a:lnTo>
                    <a:cubicBezTo>
                      <a:pt x="154127" y="0"/>
                      <a:pt x="184177" y="12447"/>
                      <a:pt x="206333" y="34603"/>
                    </a:cubicBezTo>
                    <a:cubicBezTo>
                      <a:pt x="228489" y="56760"/>
                      <a:pt x="240937" y="86810"/>
                      <a:pt x="240937" y="118144"/>
                    </a:cubicBezTo>
                    <a:lnTo>
                      <a:pt x="240937" y="118144"/>
                    </a:lnTo>
                    <a:cubicBezTo>
                      <a:pt x="240937" y="149477"/>
                      <a:pt x="228489" y="179528"/>
                      <a:pt x="206333" y="201684"/>
                    </a:cubicBezTo>
                    <a:cubicBezTo>
                      <a:pt x="184177" y="223840"/>
                      <a:pt x="154127" y="236287"/>
                      <a:pt x="122793" y="236287"/>
                    </a:cubicBezTo>
                    <a:lnTo>
                      <a:pt x="118144" y="236287"/>
                    </a:lnTo>
                    <a:cubicBezTo>
                      <a:pt x="86810" y="236287"/>
                      <a:pt x="56760" y="223840"/>
                      <a:pt x="34603" y="201684"/>
                    </a:cubicBezTo>
                    <a:cubicBezTo>
                      <a:pt x="12447" y="179528"/>
                      <a:pt x="0" y="149477"/>
                      <a:pt x="0" y="118144"/>
                    </a:cubicBezTo>
                    <a:lnTo>
                      <a:pt x="0" y="118144"/>
                    </a:lnTo>
                    <a:cubicBezTo>
                      <a:pt x="0" y="86810"/>
                      <a:pt x="12447" y="56760"/>
                      <a:pt x="34603" y="34603"/>
                    </a:cubicBezTo>
                    <a:cubicBezTo>
                      <a:pt x="56760" y="12447"/>
                      <a:pt x="86810" y="0"/>
                      <a:pt x="1181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23"/>
              <p:cNvSpPr txBox="1"/>
              <p:nvPr/>
            </p:nvSpPr>
            <p:spPr>
              <a:xfrm>
                <a:off x="0" y="-47625"/>
                <a:ext cx="240937" cy="28391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6" name="Google Shape;536;p23"/>
            <p:cNvSpPr/>
            <p:nvPr/>
          </p:nvSpPr>
          <p:spPr>
            <a:xfrm>
              <a:off x="511174" y="98923"/>
              <a:ext cx="546884" cy="546884"/>
            </a:xfrm>
            <a:custGeom>
              <a:rect b="b" l="l" r="r" t="t"/>
              <a:pathLst>
                <a:path extrusionOk="0" h="546884" w="546884">
                  <a:moveTo>
                    <a:pt x="0" y="0"/>
                  </a:moveTo>
                  <a:lnTo>
                    <a:pt x="546884" y="0"/>
                  </a:lnTo>
                  <a:lnTo>
                    <a:pt x="546884" y="546883"/>
                  </a:lnTo>
                  <a:lnTo>
                    <a:pt x="0" y="546883"/>
                  </a:lnTo>
                  <a:lnTo>
                    <a:pt x="0" y="0"/>
                  </a:lnTo>
                  <a:close/>
                </a:path>
              </a:pathLst>
            </a:custGeom>
            <a:blipFill rotWithShape="1">
              <a:blip r:embed="rId4">
                <a:alphaModFix/>
              </a:blip>
              <a:stretch>
                <a:fillRect b="0" l="0" r="0" t="0"/>
              </a:stretch>
            </a:blipFill>
            <a:ln>
              <a:noFill/>
            </a:ln>
          </p:spPr>
        </p:sp>
        <p:sp>
          <p:nvSpPr>
            <p:cNvPr id="537" name="Google Shape;537;p23"/>
            <p:cNvSpPr txBox="1"/>
            <p:nvPr/>
          </p:nvSpPr>
          <p:spPr>
            <a:xfrm>
              <a:off x="0" y="930488"/>
              <a:ext cx="1569231" cy="304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540" u="none" cap="none" strike="noStrike">
                  <a:solidFill>
                    <a:srgbClr val="FFFFFF"/>
                  </a:solidFill>
                  <a:latin typeface="Anton"/>
                  <a:ea typeface="Anton"/>
                  <a:cs typeface="Anton"/>
                  <a:sym typeface="Anton"/>
                </a:rPr>
                <a:t>LOGO COMPANY</a:t>
              </a:r>
              <a:endParaRPr/>
            </a:p>
          </p:txBody>
        </p:sp>
      </p:grpSp>
      <p:pic>
        <p:nvPicPr>
          <p:cNvPr id="538" name="Google Shape;538;p23"/>
          <p:cNvPicPr preferRelativeResize="0"/>
          <p:nvPr/>
        </p:nvPicPr>
        <p:blipFill>
          <a:blip r:embed="rId5">
            <a:alphaModFix/>
          </a:blip>
          <a:stretch>
            <a:fillRect/>
          </a:stretch>
        </p:blipFill>
        <p:spPr>
          <a:xfrm>
            <a:off x="16351275" y="802863"/>
            <a:ext cx="931650" cy="4932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2E2B94"/>
            </a:gs>
            <a:gs pos="100000">
              <a:srgbClr val="4F4AD8"/>
            </a:gs>
          </a:gsLst>
          <a:path path="circle">
            <a:fillToRect b="100%" r="100%"/>
          </a:path>
          <a:tileRect l="-100%" t="-100%"/>
        </a:gradFill>
      </p:bgPr>
    </p:bg>
    <p:spTree>
      <p:nvGrpSpPr>
        <p:cNvPr id="542" name="Shape 542"/>
        <p:cNvGrpSpPr/>
        <p:nvPr/>
      </p:nvGrpSpPr>
      <p:grpSpPr>
        <a:xfrm>
          <a:off x="0" y="0"/>
          <a:ext cx="0" cy="0"/>
          <a:chOff x="0" y="0"/>
          <a:chExt cx="0" cy="0"/>
        </a:xfrm>
      </p:grpSpPr>
      <p:pic>
        <p:nvPicPr>
          <p:cNvPr id="543" name="Google Shape;543;p24"/>
          <p:cNvPicPr preferRelativeResize="0"/>
          <p:nvPr/>
        </p:nvPicPr>
        <p:blipFill>
          <a:blip r:embed="rId3">
            <a:alphaModFix/>
          </a:blip>
          <a:stretch>
            <a:fillRect/>
          </a:stretch>
        </p:blipFill>
        <p:spPr>
          <a:xfrm>
            <a:off x="10654000" y="1826376"/>
            <a:ext cx="8649624" cy="7107423"/>
          </a:xfrm>
          <a:prstGeom prst="rect">
            <a:avLst/>
          </a:prstGeom>
          <a:noFill/>
          <a:ln>
            <a:noFill/>
          </a:ln>
        </p:spPr>
      </p:pic>
      <p:grpSp>
        <p:nvGrpSpPr>
          <p:cNvPr id="544" name="Google Shape;544;p24"/>
          <p:cNvGrpSpPr/>
          <p:nvPr/>
        </p:nvGrpSpPr>
        <p:grpSpPr>
          <a:xfrm>
            <a:off x="10653989" y="1645910"/>
            <a:ext cx="11997650" cy="7287948"/>
            <a:chOff x="0" y="-47625"/>
            <a:chExt cx="3159854" cy="1919447"/>
          </a:xfrm>
        </p:grpSpPr>
        <p:sp>
          <p:nvSpPr>
            <p:cNvPr id="545" name="Google Shape;545;p24"/>
            <p:cNvSpPr/>
            <p:nvPr/>
          </p:nvSpPr>
          <p:spPr>
            <a:xfrm>
              <a:off x="0" y="0"/>
              <a:ext cx="3159854" cy="1871822"/>
            </a:xfrm>
            <a:custGeom>
              <a:rect b="b" l="l" r="r" t="t"/>
              <a:pathLst>
                <a:path extrusionOk="0" h="1871822" w="3159854">
                  <a:moveTo>
                    <a:pt x="35491" y="0"/>
                  </a:moveTo>
                  <a:lnTo>
                    <a:pt x="3124363" y="0"/>
                  </a:lnTo>
                  <a:cubicBezTo>
                    <a:pt x="3143964" y="0"/>
                    <a:pt x="3159854" y="15890"/>
                    <a:pt x="3159854" y="35491"/>
                  </a:cubicBezTo>
                  <a:lnTo>
                    <a:pt x="3159854" y="1836331"/>
                  </a:lnTo>
                  <a:cubicBezTo>
                    <a:pt x="3159854" y="1855932"/>
                    <a:pt x="3143964" y="1871822"/>
                    <a:pt x="3124363" y="1871822"/>
                  </a:cubicBezTo>
                  <a:lnTo>
                    <a:pt x="35491" y="1871822"/>
                  </a:lnTo>
                  <a:cubicBezTo>
                    <a:pt x="26078" y="1871822"/>
                    <a:pt x="17051" y="1868083"/>
                    <a:pt x="10395" y="1861427"/>
                  </a:cubicBezTo>
                  <a:cubicBezTo>
                    <a:pt x="3739" y="1854771"/>
                    <a:pt x="0" y="1845744"/>
                    <a:pt x="0" y="1836331"/>
                  </a:cubicBezTo>
                  <a:lnTo>
                    <a:pt x="0" y="35491"/>
                  </a:lnTo>
                  <a:cubicBezTo>
                    <a:pt x="0" y="26078"/>
                    <a:pt x="3739" y="17051"/>
                    <a:pt x="10395" y="10395"/>
                  </a:cubicBezTo>
                  <a:cubicBezTo>
                    <a:pt x="17051" y="3739"/>
                    <a:pt x="26078" y="0"/>
                    <a:pt x="35491" y="0"/>
                  </a:cubicBezTo>
                  <a:close/>
                </a:path>
              </a:pathLst>
            </a:custGeom>
            <a:gradFill>
              <a:gsLst>
                <a:gs pos="0">
                  <a:srgbClr val="211E81">
                    <a:alpha val="40000"/>
                  </a:srgbClr>
                </a:gs>
                <a:gs pos="100000">
                  <a:srgbClr val="4F4AD8">
                    <a:alpha val="4000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24"/>
            <p:cNvSpPr txBox="1"/>
            <p:nvPr/>
          </p:nvSpPr>
          <p:spPr>
            <a:xfrm>
              <a:off x="0" y="-47625"/>
              <a:ext cx="3159854" cy="19194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7" name="Google Shape;547;p24"/>
          <p:cNvGrpSpPr/>
          <p:nvPr/>
        </p:nvGrpSpPr>
        <p:grpSpPr>
          <a:xfrm>
            <a:off x="440238" y="357575"/>
            <a:ext cx="1176924" cy="1039044"/>
            <a:chOff x="0" y="-150104"/>
            <a:chExt cx="1569231" cy="1385392"/>
          </a:xfrm>
        </p:grpSpPr>
        <p:grpSp>
          <p:nvGrpSpPr>
            <p:cNvPr id="548" name="Google Shape;548;p24"/>
            <p:cNvGrpSpPr/>
            <p:nvPr/>
          </p:nvGrpSpPr>
          <p:grpSpPr>
            <a:xfrm>
              <a:off x="404924" y="-150104"/>
              <a:ext cx="759383" cy="894833"/>
              <a:chOff x="0" y="-47625"/>
              <a:chExt cx="240937" cy="283912"/>
            </a:xfrm>
          </p:grpSpPr>
          <p:sp>
            <p:nvSpPr>
              <p:cNvPr id="549" name="Google Shape;549;p24"/>
              <p:cNvSpPr/>
              <p:nvPr/>
            </p:nvSpPr>
            <p:spPr>
              <a:xfrm>
                <a:off x="0" y="0"/>
                <a:ext cx="240937" cy="236287"/>
              </a:xfrm>
              <a:custGeom>
                <a:rect b="b" l="l" r="r" t="t"/>
                <a:pathLst>
                  <a:path extrusionOk="0" h="236287" w="240937">
                    <a:moveTo>
                      <a:pt x="118144" y="0"/>
                    </a:moveTo>
                    <a:lnTo>
                      <a:pt x="122793" y="0"/>
                    </a:lnTo>
                    <a:cubicBezTo>
                      <a:pt x="154127" y="0"/>
                      <a:pt x="184177" y="12447"/>
                      <a:pt x="206333" y="34603"/>
                    </a:cubicBezTo>
                    <a:cubicBezTo>
                      <a:pt x="228489" y="56760"/>
                      <a:pt x="240937" y="86810"/>
                      <a:pt x="240937" y="118144"/>
                    </a:cubicBezTo>
                    <a:lnTo>
                      <a:pt x="240937" y="118144"/>
                    </a:lnTo>
                    <a:cubicBezTo>
                      <a:pt x="240937" y="149477"/>
                      <a:pt x="228489" y="179528"/>
                      <a:pt x="206333" y="201684"/>
                    </a:cubicBezTo>
                    <a:cubicBezTo>
                      <a:pt x="184177" y="223840"/>
                      <a:pt x="154127" y="236287"/>
                      <a:pt x="122793" y="236287"/>
                    </a:cubicBezTo>
                    <a:lnTo>
                      <a:pt x="118144" y="236287"/>
                    </a:lnTo>
                    <a:cubicBezTo>
                      <a:pt x="86810" y="236287"/>
                      <a:pt x="56760" y="223840"/>
                      <a:pt x="34603" y="201684"/>
                    </a:cubicBezTo>
                    <a:cubicBezTo>
                      <a:pt x="12447" y="179528"/>
                      <a:pt x="0" y="149477"/>
                      <a:pt x="0" y="118144"/>
                    </a:cubicBezTo>
                    <a:lnTo>
                      <a:pt x="0" y="118144"/>
                    </a:lnTo>
                    <a:cubicBezTo>
                      <a:pt x="0" y="86810"/>
                      <a:pt x="12447" y="56760"/>
                      <a:pt x="34603" y="34603"/>
                    </a:cubicBezTo>
                    <a:cubicBezTo>
                      <a:pt x="56760" y="12447"/>
                      <a:pt x="86810" y="0"/>
                      <a:pt x="1181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24"/>
              <p:cNvSpPr txBox="1"/>
              <p:nvPr/>
            </p:nvSpPr>
            <p:spPr>
              <a:xfrm>
                <a:off x="0" y="-47625"/>
                <a:ext cx="240937" cy="28391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1" name="Google Shape;551;p24"/>
            <p:cNvSpPr/>
            <p:nvPr/>
          </p:nvSpPr>
          <p:spPr>
            <a:xfrm>
              <a:off x="511174" y="98923"/>
              <a:ext cx="546884" cy="546884"/>
            </a:xfrm>
            <a:custGeom>
              <a:rect b="b" l="l" r="r" t="t"/>
              <a:pathLst>
                <a:path extrusionOk="0" h="546884" w="546884">
                  <a:moveTo>
                    <a:pt x="0" y="0"/>
                  </a:moveTo>
                  <a:lnTo>
                    <a:pt x="546884" y="0"/>
                  </a:lnTo>
                  <a:lnTo>
                    <a:pt x="546884" y="546883"/>
                  </a:lnTo>
                  <a:lnTo>
                    <a:pt x="0" y="546883"/>
                  </a:lnTo>
                  <a:lnTo>
                    <a:pt x="0" y="0"/>
                  </a:lnTo>
                  <a:close/>
                </a:path>
              </a:pathLst>
            </a:custGeom>
            <a:blipFill rotWithShape="1">
              <a:blip r:embed="rId4">
                <a:alphaModFix/>
              </a:blip>
              <a:stretch>
                <a:fillRect b="0" l="0" r="0" t="0"/>
              </a:stretch>
            </a:blipFill>
            <a:ln>
              <a:noFill/>
            </a:ln>
          </p:spPr>
        </p:sp>
        <p:sp>
          <p:nvSpPr>
            <p:cNvPr id="552" name="Google Shape;552;p24"/>
            <p:cNvSpPr txBox="1"/>
            <p:nvPr/>
          </p:nvSpPr>
          <p:spPr>
            <a:xfrm>
              <a:off x="0" y="930488"/>
              <a:ext cx="1569231" cy="304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540" u="none" cap="none" strike="noStrike">
                  <a:solidFill>
                    <a:srgbClr val="FFFFFF"/>
                  </a:solidFill>
                  <a:latin typeface="Anton"/>
                  <a:ea typeface="Anton"/>
                  <a:cs typeface="Anton"/>
                  <a:sym typeface="Anton"/>
                </a:rPr>
                <a:t>LOGO COMPANY</a:t>
              </a:r>
              <a:endParaRPr/>
            </a:p>
          </p:txBody>
        </p:sp>
      </p:grpSp>
      <p:sp>
        <p:nvSpPr>
          <p:cNvPr id="553" name="Google Shape;553;p24"/>
          <p:cNvSpPr txBox="1"/>
          <p:nvPr/>
        </p:nvSpPr>
        <p:spPr>
          <a:xfrm>
            <a:off x="1617162" y="2084025"/>
            <a:ext cx="8097751" cy="1743075"/>
          </a:xfrm>
          <a:prstGeom prst="rect">
            <a:avLst/>
          </a:prstGeom>
          <a:noFill/>
          <a:ln>
            <a:noFill/>
          </a:ln>
        </p:spPr>
        <p:txBody>
          <a:bodyPr anchorCtr="0" anchor="t" bIns="0" lIns="0" spcFirstLastPara="1" rIns="0" wrap="square" tIns="0">
            <a:spAutoFit/>
          </a:bodyPr>
          <a:lstStyle/>
          <a:p>
            <a:pPr indent="0" lvl="0" marL="0" marR="0" rtl="0" algn="l">
              <a:lnSpc>
                <a:spcPct val="119996"/>
              </a:lnSpc>
              <a:spcBef>
                <a:spcPts val="0"/>
              </a:spcBef>
              <a:spcAft>
                <a:spcPts val="0"/>
              </a:spcAft>
              <a:buNone/>
            </a:pPr>
            <a:r>
              <a:rPr b="0" i="0" lang="en-US" sz="11452" u="none" cap="none" strike="noStrike">
                <a:solidFill>
                  <a:srgbClr val="FFFFFF"/>
                </a:solidFill>
                <a:latin typeface="Anton"/>
                <a:ea typeface="Anton"/>
                <a:cs typeface="Anton"/>
                <a:sym typeface="Anton"/>
              </a:rPr>
              <a:t>OUR HISTORY</a:t>
            </a:r>
            <a:endParaRPr/>
          </a:p>
        </p:txBody>
      </p:sp>
      <p:sp>
        <p:nvSpPr>
          <p:cNvPr id="554" name="Google Shape;554;p24"/>
          <p:cNvSpPr txBox="1"/>
          <p:nvPr/>
        </p:nvSpPr>
        <p:spPr>
          <a:xfrm>
            <a:off x="1660617" y="4205700"/>
            <a:ext cx="8054400" cy="4775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700" u="none" cap="none" strike="noStrike">
                <a:solidFill>
                  <a:srgbClr val="FFFFFF"/>
                </a:solidFill>
                <a:latin typeface="Montserrat"/>
                <a:ea typeface="Montserrat"/>
                <a:cs typeface="Montserrat"/>
                <a:sym typeface="Montserrat"/>
              </a:rPr>
              <a:t>Is a rich tapestry woven from countless stories, each thread representing a unique moment in time. From the earliest civilizations that emerged along fertile river valleys to the modern metropolises that define our current era, humanity's journey has been marked by incredible achievements and</a:t>
            </a:r>
            <a:endParaRPr/>
          </a:p>
          <a:p>
            <a:pPr indent="0" lvl="0" marL="0" marR="0" rtl="0" algn="l">
              <a:lnSpc>
                <a:spcPct val="115000"/>
              </a:lnSpc>
              <a:spcBef>
                <a:spcPts val="0"/>
              </a:spcBef>
              <a:spcAft>
                <a:spcPts val="0"/>
              </a:spcAft>
              <a:buNone/>
            </a:pPr>
            <a:r>
              <a:rPr b="0" i="0" lang="en-US" sz="1700" u="none" cap="none" strike="noStrike">
                <a:solidFill>
                  <a:srgbClr val="FFFFFF"/>
                </a:solidFill>
                <a:latin typeface="Montserrat"/>
                <a:ea typeface="Montserrat"/>
                <a:cs typeface="Montserrat"/>
                <a:sym typeface="Montserrat"/>
              </a:rPr>
              <a:t> profound challenges.</a:t>
            </a:r>
            <a:endParaRPr/>
          </a:p>
          <a:p>
            <a:pPr indent="0" lvl="0" marL="0" marR="0" rtl="0" algn="l">
              <a:lnSpc>
                <a:spcPct val="115000"/>
              </a:lnSpc>
              <a:spcBef>
                <a:spcPts val="0"/>
              </a:spcBef>
              <a:spcAft>
                <a:spcPts val="0"/>
              </a:spcAft>
              <a:buNone/>
            </a:pPr>
            <a:r>
              <a:t/>
            </a:r>
            <a:endParaRPr b="0" i="0" sz="1700"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i="0" lang="en-US" sz="1700" u="none" cap="none" strike="noStrike">
                <a:solidFill>
                  <a:srgbClr val="FFFFFF"/>
                </a:solidFill>
                <a:latin typeface="Montserrat"/>
                <a:ea typeface="Montserrat"/>
                <a:cs typeface="Montserrat"/>
                <a:sym typeface="Montserrat"/>
              </a:rPr>
              <a:t>Ancient empires rose and fell, leaving behind ruins that whisper tales of glory and innovation. Philosophers and scholars pondered life's mysteries, laying the foundations for science, art, and literature. ncient empires rose and fell, leaving behind ruins that whisper tales of glory and innovation. Philosophers and scholars pondered life's mysteries, laying the foundations for science, art, and literature. ncient empires rose and fell, leaving behind ruins that whisper tales of glory and innovation. Philosophers and scholars pondered life's mysteries, laying the foundations for science, art, and literature. </a:t>
            </a:r>
            <a:endParaRPr/>
          </a:p>
        </p:txBody>
      </p:sp>
      <p:grpSp>
        <p:nvGrpSpPr>
          <p:cNvPr id="555" name="Google Shape;555;p24"/>
          <p:cNvGrpSpPr/>
          <p:nvPr/>
        </p:nvGrpSpPr>
        <p:grpSpPr>
          <a:xfrm>
            <a:off x="-1632904" y="9399446"/>
            <a:ext cx="14175266" cy="1594281"/>
            <a:chOff x="0" y="-241102"/>
            <a:chExt cx="18900354" cy="2125709"/>
          </a:xfrm>
        </p:grpSpPr>
        <p:grpSp>
          <p:nvGrpSpPr>
            <p:cNvPr id="556" name="Google Shape;556;p24"/>
            <p:cNvGrpSpPr/>
            <p:nvPr/>
          </p:nvGrpSpPr>
          <p:grpSpPr>
            <a:xfrm>
              <a:off x="5165766" y="-241102"/>
              <a:ext cx="13734588" cy="2125709"/>
              <a:chOff x="0" y="-47625"/>
              <a:chExt cx="2713005" cy="419893"/>
            </a:xfrm>
          </p:grpSpPr>
          <p:sp>
            <p:nvSpPr>
              <p:cNvPr id="557" name="Google Shape;557;p24"/>
              <p:cNvSpPr/>
              <p:nvPr/>
            </p:nvSpPr>
            <p:spPr>
              <a:xfrm>
                <a:off x="0" y="0"/>
                <a:ext cx="2713005" cy="372268"/>
              </a:xfrm>
              <a:custGeom>
                <a:rect b="b" l="l" r="r" t="t"/>
                <a:pathLst>
                  <a:path extrusionOk="0" h="372268" w="2713005">
                    <a:moveTo>
                      <a:pt x="38330" y="0"/>
                    </a:moveTo>
                    <a:lnTo>
                      <a:pt x="2674675" y="0"/>
                    </a:lnTo>
                    <a:cubicBezTo>
                      <a:pt x="2684841" y="0"/>
                      <a:pt x="2694590" y="4038"/>
                      <a:pt x="2701778" y="11227"/>
                    </a:cubicBezTo>
                    <a:cubicBezTo>
                      <a:pt x="2708967" y="18415"/>
                      <a:pt x="2713005" y="28164"/>
                      <a:pt x="2713005" y="38330"/>
                    </a:cubicBezTo>
                    <a:lnTo>
                      <a:pt x="2713005" y="333938"/>
                    </a:lnTo>
                    <a:cubicBezTo>
                      <a:pt x="2713005" y="344104"/>
                      <a:pt x="2708967" y="353853"/>
                      <a:pt x="2701778" y="361041"/>
                    </a:cubicBezTo>
                    <a:cubicBezTo>
                      <a:pt x="2694590" y="368230"/>
                      <a:pt x="2684841" y="372268"/>
                      <a:pt x="2674675" y="372268"/>
                    </a:cubicBezTo>
                    <a:lnTo>
                      <a:pt x="38330" y="372268"/>
                    </a:lnTo>
                    <a:cubicBezTo>
                      <a:pt x="28164" y="372268"/>
                      <a:pt x="18415" y="368230"/>
                      <a:pt x="11227" y="361041"/>
                    </a:cubicBezTo>
                    <a:cubicBezTo>
                      <a:pt x="4038" y="353853"/>
                      <a:pt x="0" y="344104"/>
                      <a:pt x="0" y="333938"/>
                    </a:cubicBezTo>
                    <a:lnTo>
                      <a:pt x="0" y="38330"/>
                    </a:lnTo>
                    <a:cubicBezTo>
                      <a:pt x="0" y="28164"/>
                      <a:pt x="4038" y="18415"/>
                      <a:pt x="11227" y="11227"/>
                    </a:cubicBezTo>
                    <a:cubicBezTo>
                      <a:pt x="18415" y="4038"/>
                      <a:pt x="28164" y="0"/>
                      <a:pt x="38330" y="0"/>
                    </a:cubicBezTo>
                    <a:close/>
                  </a:path>
                </a:pathLst>
              </a:custGeom>
              <a:gradFill>
                <a:gsLst>
                  <a:gs pos="0">
                    <a:srgbClr val="11CCD5"/>
                  </a:gs>
                  <a:gs pos="100000">
                    <a:srgbClr val="00E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24"/>
              <p:cNvSpPr txBox="1"/>
              <p:nvPr/>
            </p:nvSpPr>
            <p:spPr>
              <a:xfrm>
                <a:off x="0" y="-47625"/>
                <a:ext cx="2713005" cy="4198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9" name="Google Shape;559;p24"/>
            <p:cNvGrpSpPr/>
            <p:nvPr/>
          </p:nvGrpSpPr>
          <p:grpSpPr>
            <a:xfrm>
              <a:off x="0" y="-241102"/>
              <a:ext cx="13734588" cy="2125709"/>
              <a:chOff x="0" y="-47625"/>
              <a:chExt cx="2713005" cy="419893"/>
            </a:xfrm>
          </p:grpSpPr>
          <p:sp>
            <p:nvSpPr>
              <p:cNvPr id="560" name="Google Shape;560;p24"/>
              <p:cNvSpPr/>
              <p:nvPr/>
            </p:nvSpPr>
            <p:spPr>
              <a:xfrm>
                <a:off x="0" y="0"/>
                <a:ext cx="2713005" cy="372268"/>
              </a:xfrm>
              <a:custGeom>
                <a:rect b="b" l="l" r="r" t="t"/>
                <a:pathLst>
                  <a:path extrusionOk="0" h="372268" w="2713005">
                    <a:moveTo>
                      <a:pt x="38330" y="0"/>
                    </a:moveTo>
                    <a:lnTo>
                      <a:pt x="2674675" y="0"/>
                    </a:lnTo>
                    <a:cubicBezTo>
                      <a:pt x="2684841" y="0"/>
                      <a:pt x="2694590" y="4038"/>
                      <a:pt x="2701778" y="11227"/>
                    </a:cubicBezTo>
                    <a:cubicBezTo>
                      <a:pt x="2708967" y="18415"/>
                      <a:pt x="2713005" y="28164"/>
                      <a:pt x="2713005" y="38330"/>
                    </a:cubicBezTo>
                    <a:lnTo>
                      <a:pt x="2713005" y="333938"/>
                    </a:lnTo>
                    <a:cubicBezTo>
                      <a:pt x="2713005" y="344104"/>
                      <a:pt x="2708967" y="353853"/>
                      <a:pt x="2701778" y="361041"/>
                    </a:cubicBezTo>
                    <a:cubicBezTo>
                      <a:pt x="2694590" y="368230"/>
                      <a:pt x="2684841" y="372268"/>
                      <a:pt x="2674675" y="372268"/>
                    </a:cubicBezTo>
                    <a:lnTo>
                      <a:pt x="38330" y="372268"/>
                    </a:lnTo>
                    <a:cubicBezTo>
                      <a:pt x="28164" y="372268"/>
                      <a:pt x="18415" y="368230"/>
                      <a:pt x="11227" y="361041"/>
                    </a:cubicBezTo>
                    <a:cubicBezTo>
                      <a:pt x="4038" y="353853"/>
                      <a:pt x="0" y="344104"/>
                      <a:pt x="0" y="333938"/>
                    </a:cubicBezTo>
                    <a:lnTo>
                      <a:pt x="0" y="38330"/>
                    </a:lnTo>
                    <a:cubicBezTo>
                      <a:pt x="0" y="28164"/>
                      <a:pt x="4038" y="18415"/>
                      <a:pt x="11227" y="11227"/>
                    </a:cubicBezTo>
                    <a:cubicBezTo>
                      <a:pt x="18415" y="4038"/>
                      <a:pt x="28164" y="0"/>
                      <a:pt x="38330" y="0"/>
                    </a:cubicBezTo>
                    <a:close/>
                  </a:path>
                </a:pathLst>
              </a:custGeom>
              <a:gradFill>
                <a:gsLst>
                  <a:gs pos="0">
                    <a:srgbClr val="211E81"/>
                  </a:gs>
                  <a:gs pos="100000">
                    <a:srgbClr val="4F4AD8"/>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4"/>
              <p:cNvSpPr txBox="1"/>
              <p:nvPr/>
            </p:nvSpPr>
            <p:spPr>
              <a:xfrm>
                <a:off x="0" y="-47625"/>
                <a:ext cx="2713005" cy="4198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562" name="Google Shape;562;p24"/>
          <p:cNvPicPr preferRelativeResize="0"/>
          <p:nvPr/>
        </p:nvPicPr>
        <p:blipFill>
          <a:blip r:embed="rId5">
            <a:alphaModFix/>
          </a:blip>
          <a:stretch>
            <a:fillRect/>
          </a:stretch>
        </p:blipFill>
        <p:spPr>
          <a:xfrm>
            <a:off x="16351275" y="802863"/>
            <a:ext cx="931650" cy="4932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2E2B94"/>
            </a:gs>
            <a:gs pos="100000">
              <a:srgbClr val="4F4AD8"/>
            </a:gs>
          </a:gsLst>
          <a:lin ang="2700000" scaled="0"/>
        </a:gradFill>
      </p:bgPr>
    </p:bg>
    <p:spTree>
      <p:nvGrpSpPr>
        <p:cNvPr id="566" name="Shape 566"/>
        <p:cNvGrpSpPr/>
        <p:nvPr/>
      </p:nvGrpSpPr>
      <p:grpSpPr>
        <a:xfrm>
          <a:off x="0" y="0"/>
          <a:ext cx="0" cy="0"/>
          <a:chOff x="0" y="0"/>
          <a:chExt cx="0" cy="0"/>
        </a:xfrm>
      </p:grpSpPr>
      <p:grpSp>
        <p:nvGrpSpPr>
          <p:cNvPr id="567" name="Google Shape;567;p25"/>
          <p:cNvGrpSpPr/>
          <p:nvPr/>
        </p:nvGrpSpPr>
        <p:grpSpPr>
          <a:xfrm>
            <a:off x="440238" y="357575"/>
            <a:ext cx="1176924" cy="1039044"/>
            <a:chOff x="0" y="-150104"/>
            <a:chExt cx="1569231" cy="1385392"/>
          </a:xfrm>
        </p:grpSpPr>
        <p:grpSp>
          <p:nvGrpSpPr>
            <p:cNvPr id="568" name="Google Shape;568;p25"/>
            <p:cNvGrpSpPr/>
            <p:nvPr/>
          </p:nvGrpSpPr>
          <p:grpSpPr>
            <a:xfrm>
              <a:off x="404924" y="-150104"/>
              <a:ext cx="759383" cy="894833"/>
              <a:chOff x="0" y="-47625"/>
              <a:chExt cx="240937" cy="283912"/>
            </a:xfrm>
          </p:grpSpPr>
          <p:sp>
            <p:nvSpPr>
              <p:cNvPr id="569" name="Google Shape;569;p25"/>
              <p:cNvSpPr/>
              <p:nvPr/>
            </p:nvSpPr>
            <p:spPr>
              <a:xfrm>
                <a:off x="0" y="0"/>
                <a:ext cx="240937" cy="236287"/>
              </a:xfrm>
              <a:custGeom>
                <a:rect b="b" l="l" r="r" t="t"/>
                <a:pathLst>
                  <a:path extrusionOk="0" h="236287" w="240937">
                    <a:moveTo>
                      <a:pt x="118144" y="0"/>
                    </a:moveTo>
                    <a:lnTo>
                      <a:pt x="122793" y="0"/>
                    </a:lnTo>
                    <a:cubicBezTo>
                      <a:pt x="154127" y="0"/>
                      <a:pt x="184177" y="12447"/>
                      <a:pt x="206333" y="34603"/>
                    </a:cubicBezTo>
                    <a:cubicBezTo>
                      <a:pt x="228489" y="56760"/>
                      <a:pt x="240937" y="86810"/>
                      <a:pt x="240937" y="118144"/>
                    </a:cubicBezTo>
                    <a:lnTo>
                      <a:pt x="240937" y="118144"/>
                    </a:lnTo>
                    <a:cubicBezTo>
                      <a:pt x="240937" y="149477"/>
                      <a:pt x="228489" y="179528"/>
                      <a:pt x="206333" y="201684"/>
                    </a:cubicBezTo>
                    <a:cubicBezTo>
                      <a:pt x="184177" y="223840"/>
                      <a:pt x="154127" y="236287"/>
                      <a:pt x="122793" y="236287"/>
                    </a:cubicBezTo>
                    <a:lnTo>
                      <a:pt x="118144" y="236287"/>
                    </a:lnTo>
                    <a:cubicBezTo>
                      <a:pt x="86810" y="236287"/>
                      <a:pt x="56760" y="223840"/>
                      <a:pt x="34603" y="201684"/>
                    </a:cubicBezTo>
                    <a:cubicBezTo>
                      <a:pt x="12447" y="179528"/>
                      <a:pt x="0" y="149477"/>
                      <a:pt x="0" y="118144"/>
                    </a:cubicBezTo>
                    <a:lnTo>
                      <a:pt x="0" y="118144"/>
                    </a:lnTo>
                    <a:cubicBezTo>
                      <a:pt x="0" y="86810"/>
                      <a:pt x="12447" y="56760"/>
                      <a:pt x="34603" y="34603"/>
                    </a:cubicBezTo>
                    <a:cubicBezTo>
                      <a:pt x="56760" y="12447"/>
                      <a:pt x="86810" y="0"/>
                      <a:pt x="1181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5"/>
              <p:cNvSpPr txBox="1"/>
              <p:nvPr/>
            </p:nvSpPr>
            <p:spPr>
              <a:xfrm>
                <a:off x="0" y="-47625"/>
                <a:ext cx="240937" cy="28391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1" name="Google Shape;571;p25"/>
            <p:cNvSpPr/>
            <p:nvPr/>
          </p:nvSpPr>
          <p:spPr>
            <a:xfrm>
              <a:off x="511174" y="98923"/>
              <a:ext cx="546884" cy="546884"/>
            </a:xfrm>
            <a:custGeom>
              <a:rect b="b" l="l" r="r" t="t"/>
              <a:pathLst>
                <a:path extrusionOk="0" h="546884" w="546884">
                  <a:moveTo>
                    <a:pt x="0" y="0"/>
                  </a:moveTo>
                  <a:lnTo>
                    <a:pt x="546884" y="0"/>
                  </a:lnTo>
                  <a:lnTo>
                    <a:pt x="546884" y="546883"/>
                  </a:lnTo>
                  <a:lnTo>
                    <a:pt x="0" y="546883"/>
                  </a:lnTo>
                  <a:lnTo>
                    <a:pt x="0" y="0"/>
                  </a:lnTo>
                  <a:close/>
                </a:path>
              </a:pathLst>
            </a:custGeom>
            <a:blipFill rotWithShape="1">
              <a:blip r:embed="rId3">
                <a:alphaModFix/>
              </a:blip>
              <a:stretch>
                <a:fillRect b="0" l="0" r="0" t="0"/>
              </a:stretch>
            </a:blipFill>
            <a:ln>
              <a:noFill/>
            </a:ln>
          </p:spPr>
        </p:sp>
        <p:sp>
          <p:nvSpPr>
            <p:cNvPr id="572" name="Google Shape;572;p25"/>
            <p:cNvSpPr txBox="1"/>
            <p:nvPr/>
          </p:nvSpPr>
          <p:spPr>
            <a:xfrm>
              <a:off x="0" y="930488"/>
              <a:ext cx="1569231" cy="304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540" u="none" cap="none" strike="noStrike">
                  <a:solidFill>
                    <a:srgbClr val="FFFFFF"/>
                  </a:solidFill>
                  <a:latin typeface="Anton"/>
                  <a:ea typeface="Anton"/>
                  <a:cs typeface="Anton"/>
                  <a:sym typeface="Anton"/>
                </a:rPr>
                <a:t>LOGO COMPANY</a:t>
              </a:r>
              <a:endParaRPr/>
            </a:p>
          </p:txBody>
        </p:sp>
      </p:grpSp>
      <p:grpSp>
        <p:nvGrpSpPr>
          <p:cNvPr id="573" name="Google Shape;573;p25"/>
          <p:cNvGrpSpPr/>
          <p:nvPr/>
        </p:nvGrpSpPr>
        <p:grpSpPr>
          <a:xfrm>
            <a:off x="-1632904" y="9399446"/>
            <a:ext cx="14175266" cy="1594281"/>
            <a:chOff x="0" y="-241102"/>
            <a:chExt cx="18900354" cy="2125709"/>
          </a:xfrm>
        </p:grpSpPr>
        <p:grpSp>
          <p:nvGrpSpPr>
            <p:cNvPr id="574" name="Google Shape;574;p25"/>
            <p:cNvGrpSpPr/>
            <p:nvPr/>
          </p:nvGrpSpPr>
          <p:grpSpPr>
            <a:xfrm>
              <a:off x="5165766" y="-241102"/>
              <a:ext cx="13734588" cy="2125709"/>
              <a:chOff x="0" y="-47625"/>
              <a:chExt cx="2713005" cy="419893"/>
            </a:xfrm>
          </p:grpSpPr>
          <p:sp>
            <p:nvSpPr>
              <p:cNvPr id="575" name="Google Shape;575;p25"/>
              <p:cNvSpPr/>
              <p:nvPr/>
            </p:nvSpPr>
            <p:spPr>
              <a:xfrm>
                <a:off x="0" y="0"/>
                <a:ext cx="2713005" cy="372268"/>
              </a:xfrm>
              <a:custGeom>
                <a:rect b="b" l="l" r="r" t="t"/>
                <a:pathLst>
                  <a:path extrusionOk="0" h="372268" w="2713005">
                    <a:moveTo>
                      <a:pt x="38330" y="0"/>
                    </a:moveTo>
                    <a:lnTo>
                      <a:pt x="2674675" y="0"/>
                    </a:lnTo>
                    <a:cubicBezTo>
                      <a:pt x="2684841" y="0"/>
                      <a:pt x="2694590" y="4038"/>
                      <a:pt x="2701778" y="11227"/>
                    </a:cubicBezTo>
                    <a:cubicBezTo>
                      <a:pt x="2708967" y="18415"/>
                      <a:pt x="2713005" y="28164"/>
                      <a:pt x="2713005" y="38330"/>
                    </a:cubicBezTo>
                    <a:lnTo>
                      <a:pt x="2713005" y="333938"/>
                    </a:lnTo>
                    <a:cubicBezTo>
                      <a:pt x="2713005" y="344104"/>
                      <a:pt x="2708967" y="353853"/>
                      <a:pt x="2701778" y="361041"/>
                    </a:cubicBezTo>
                    <a:cubicBezTo>
                      <a:pt x="2694590" y="368230"/>
                      <a:pt x="2684841" y="372268"/>
                      <a:pt x="2674675" y="372268"/>
                    </a:cubicBezTo>
                    <a:lnTo>
                      <a:pt x="38330" y="372268"/>
                    </a:lnTo>
                    <a:cubicBezTo>
                      <a:pt x="28164" y="372268"/>
                      <a:pt x="18415" y="368230"/>
                      <a:pt x="11227" y="361041"/>
                    </a:cubicBezTo>
                    <a:cubicBezTo>
                      <a:pt x="4038" y="353853"/>
                      <a:pt x="0" y="344104"/>
                      <a:pt x="0" y="333938"/>
                    </a:cubicBezTo>
                    <a:lnTo>
                      <a:pt x="0" y="38330"/>
                    </a:lnTo>
                    <a:cubicBezTo>
                      <a:pt x="0" y="28164"/>
                      <a:pt x="4038" y="18415"/>
                      <a:pt x="11227" y="11227"/>
                    </a:cubicBezTo>
                    <a:cubicBezTo>
                      <a:pt x="18415" y="4038"/>
                      <a:pt x="28164" y="0"/>
                      <a:pt x="38330" y="0"/>
                    </a:cubicBezTo>
                    <a:close/>
                  </a:path>
                </a:pathLst>
              </a:custGeom>
              <a:gradFill>
                <a:gsLst>
                  <a:gs pos="0">
                    <a:srgbClr val="11CCD5"/>
                  </a:gs>
                  <a:gs pos="100000">
                    <a:srgbClr val="00E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5"/>
              <p:cNvSpPr txBox="1"/>
              <p:nvPr/>
            </p:nvSpPr>
            <p:spPr>
              <a:xfrm>
                <a:off x="0" y="-47625"/>
                <a:ext cx="2713005" cy="4198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7" name="Google Shape;577;p25"/>
            <p:cNvGrpSpPr/>
            <p:nvPr/>
          </p:nvGrpSpPr>
          <p:grpSpPr>
            <a:xfrm>
              <a:off x="0" y="-241102"/>
              <a:ext cx="13734588" cy="2125709"/>
              <a:chOff x="0" y="-47625"/>
              <a:chExt cx="2713005" cy="419893"/>
            </a:xfrm>
          </p:grpSpPr>
          <p:sp>
            <p:nvSpPr>
              <p:cNvPr id="578" name="Google Shape;578;p25"/>
              <p:cNvSpPr/>
              <p:nvPr/>
            </p:nvSpPr>
            <p:spPr>
              <a:xfrm>
                <a:off x="0" y="0"/>
                <a:ext cx="2713005" cy="372268"/>
              </a:xfrm>
              <a:custGeom>
                <a:rect b="b" l="l" r="r" t="t"/>
                <a:pathLst>
                  <a:path extrusionOk="0" h="372268" w="2713005">
                    <a:moveTo>
                      <a:pt x="38330" y="0"/>
                    </a:moveTo>
                    <a:lnTo>
                      <a:pt x="2674675" y="0"/>
                    </a:lnTo>
                    <a:cubicBezTo>
                      <a:pt x="2684841" y="0"/>
                      <a:pt x="2694590" y="4038"/>
                      <a:pt x="2701778" y="11227"/>
                    </a:cubicBezTo>
                    <a:cubicBezTo>
                      <a:pt x="2708967" y="18415"/>
                      <a:pt x="2713005" y="28164"/>
                      <a:pt x="2713005" y="38330"/>
                    </a:cubicBezTo>
                    <a:lnTo>
                      <a:pt x="2713005" y="333938"/>
                    </a:lnTo>
                    <a:cubicBezTo>
                      <a:pt x="2713005" y="344104"/>
                      <a:pt x="2708967" y="353853"/>
                      <a:pt x="2701778" y="361041"/>
                    </a:cubicBezTo>
                    <a:cubicBezTo>
                      <a:pt x="2694590" y="368230"/>
                      <a:pt x="2684841" y="372268"/>
                      <a:pt x="2674675" y="372268"/>
                    </a:cubicBezTo>
                    <a:lnTo>
                      <a:pt x="38330" y="372268"/>
                    </a:lnTo>
                    <a:cubicBezTo>
                      <a:pt x="28164" y="372268"/>
                      <a:pt x="18415" y="368230"/>
                      <a:pt x="11227" y="361041"/>
                    </a:cubicBezTo>
                    <a:cubicBezTo>
                      <a:pt x="4038" y="353853"/>
                      <a:pt x="0" y="344104"/>
                      <a:pt x="0" y="333938"/>
                    </a:cubicBezTo>
                    <a:lnTo>
                      <a:pt x="0" y="38330"/>
                    </a:lnTo>
                    <a:cubicBezTo>
                      <a:pt x="0" y="28164"/>
                      <a:pt x="4038" y="18415"/>
                      <a:pt x="11227" y="11227"/>
                    </a:cubicBezTo>
                    <a:cubicBezTo>
                      <a:pt x="18415" y="4038"/>
                      <a:pt x="28164" y="0"/>
                      <a:pt x="38330" y="0"/>
                    </a:cubicBezTo>
                    <a:close/>
                  </a:path>
                </a:pathLst>
              </a:custGeom>
              <a:gradFill>
                <a:gsLst>
                  <a:gs pos="0">
                    <a:srgbClr val="211E81"/>
                  </a:gs>
                  <a:gs pos="100000">
                    <a:srgbClr val="4F4AD8"/>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25"/>
              <p:cNvSpPr txBox="1"/>
              <p:nvPr/>
            </p:nvSpPr>
            <p:spPr>
              <a:xfrm>
                <a:off x="0" y="-47625"/>
                <a:ext cx="2713005" cy="4198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80" name="Google Shape;580;p25"/>
          <p:cNvGrpSpPr/>
          <p:nvPr/>
        </p:nvGrpSpPr>
        <p:grpSpPr>
          <a:xfrm>
            <a:off x="1028700" y="3981116"/>
            <a:ext cx="2069082" cy="2143942"/>
            <a:chOff x="0" y="-47625"/>
            <a:chExt cx="544943" cy="564660"/>
          </a:xfrm>
        </p:grpSpPr>
        <p:sp>
          <p:nvSpPr>
            <p:cNvPr id="581" name="Google Shape;581;p25"/>
            <p:cNvSpPr/>
            <p:nvPr/>
          </p:nvSpPr>
          <p:spPr>
            <a:xfrm>
              <a:off x="0" y="0"/>
              <a:ext cx="544943" cy="517035"/>
            </a:xfrm>
            <a:custGeom>
              <a:rect b="b" l="l" r="r" t="t"/>
              <a:pathLst>
                <a:path extrusionOk="0" h="517035" w="544943">
                  <a:moveTo>
                    <a:pt x="127218" y="0"/>
                  </a:moveTo>
                  <a:lnTo>
                    <a:pt x="417725" y="0"/>
                  </a:lnTo>
                  <a:cubicBezTo>
                    <a:pt x="451465" y="0"/>
                    <a:pt x="483824" y="13403"/>
                    <a:pt x="507682" y="37261"/>
                  </a:cubicBezTo>
                  <a:cubicBezTo>
                    <a:pt x="531540" y="61119"/>
                    <a:pt x="544943" y="93478"/>
                    <a:pt x="544943" y="127218"/>
                  </a:cubicBezTo>
                  <a:lnTo>
                    <a:pt x="544943" y="389816"/>
                  </a:lnTo>
                  <a:cubicBezTo>
                    <a:pt x="544943" y="460077"/>
                    <a:pt x="487986" y="517035"/>
                    <a:pt x="417725" y="517035"/>
                  </a:cubicBezTo>
                  <a:lnTo>
                    <a:pt x="127218" y="517035"/>
                  </a:lnTo>
                  <a:cubicBezTo>
                    <a:pt x="56958" y="517035"/>
                    <a:pt x="0" y="460077"/>
                    <a:pt x="0" y="389816"/>
                  </a:cubicBezTo>
                  <a:lnTo>
                    <a:pt x="0" y="127218"/>
                  </a:lnTo>
                  <a:cubicBezTo>
                    <a:pt x="0" y="93478"/>
                    <a:pt x="13403" y="61119"/>
                    <a:pt x="37261" y="37261"/>
                  </a:cubicBezTo>
                  <a:cubicBezTo>
                    <a:pt x="61119" y="13403"/>
                    <a:pt x="93478" y="0"/>
                    <a:pt x="127218" y="0"/>
                  </a:cubicBezTo>
                  <a:close/>
                </a:path>
              </a:pathLst>
            </a:custGeom>
            <a:gradFill>
              <a:gsLst>
                <a:gs pos="0">
                  <a:srgbClr val="11CCD5"/>
                </a:gs>
                <a:gs pos="100000">
                  <a:srgbClr val="00E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25"/>
            <p:cNvSpPr txBox="1"/>
            <p:nvPr/>
          </p:nvSpPr>
          <p:spPr>
            <a:xfrm>
              <a:off x="0" y="-47625"/>
              <a:ext cx="544943" cy="56466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3" name="Google Shape;583;p25"/>
          <p:cNvGrpSpPr/>
          <p:nvPr/>
        </p:nvGrpSpPr>
        <p:grpSpPr>
          <a:xfrm>
            <a:off x="6633815" y="3981116"/>
            <a:ext cx="2069082" cy="2143942"/>
            <a:chOff x="0" y="-47625"/>
            <a:chExt cx="544943" cy="564660"/>
          </a:xfrm>
        </p:grpSpPr>
        <p:sp>
          <p:nvSpPr>
            <p:cNvPr id="584" name="Google Shape;584;p25"/>
            <p:cNvSpPr/>
            <p:nvPr/>
          </p:nvSpPr>
          <p:spPr>
            <a:xfrm>
              <a:off x="0" y="0"/>
              <a:ext cx="544943" cy="517035"/>
            </a:xfrm>
            <a:custGeom>
              <a:rect b="b" l="l" r="r" t="t"/>
              <a:pathLst>
                <a:path extrusionOk="0" h="517035" w="544943">
                  <a:moveTo>
                    <a:pt x="127218" y="0"/>
                  </a:moveTo>
                  <a:lnTo>
                    <a:pt x="417725" y="0"/>
                  </a:lnTo>
                  <a:cubicBezTo>
                    <a:pt x="451465" y="0"/>
                    <a:pt x="483824" y="13403"/>
                    <a:pt x="507682" y="37261"/>
                  </a:cubicBezTo>
                  <a:cubicBezTo>
                    <a:pt x="531540" y="61119"/>
                    <a:pt x="544943" y="93478"/>
                    <a:pt x="544943" y="127218"/>
                  </a:cubicBezTo>
                  <a:lnTo>
                    <a:pt x="544943" y="389816"/>
                  </a:lnTo>
                  <a:cubicBezTo>
                    <a:pt x="544943" y="460077"/>
                    <a:pt x="487986" y="517035"/>
                    <a:pt x="417725" y="517035"/>
                  </a:cubicBezTo>
                  <a:lnTo>
                    <a:pt x="127218" y="517035"/>
                  </a:lnTo>
                  <a:cubicBezTo>
                    <a:pt x="56958" y="517035"/>
                    <a:pt x="0" y="460077"/>
                    <a:pt x="0" y="389816"/>
                  </a:cubicBezTo>
                  <a:lnTo>
                    <a:pt x="0" y="127218"/>
                  </a:lnTo>
                  <a:cubicBezTo>
                    <a:pt x="0" y="93478"/>
                    <a:pt x="13403" y="61119"/>
                    <a:pt x="37261" y="37261"/>
                  </a:cubicBezTo>
                  <a:cubicBezTo>
                    <a:pt x="61119" y="13403"/>
                    <a:pt x="93478" y="0"/>
                    <a:pt x="127218" y="0"/>
                  </a:cubicBezTo>
                  <a:close/>
                </a:path>
              </a:pathLst>
            </a:custGeom>
            <a:gradFill>
              <a:gsLst>
                <a:gs pos="0">
                  <a:srgbClr val="11CCD5"/>
                </a:gs>
                <a:gs pos="100000">
                  <a:srgbClr val="00E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25"/>
            <p:cNvSpPr txBox="1"/>
            <p:nvPr/>
          </p:nvSpPr>
          <p:spPr>
            <a:xfrm>
              <a:off x="0" y="-47625"/>
              <a:ext cx="544943" cy="56466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6" name="Google Shape;586;p25"/>
          <p:cNvGrpSpPr/>
          <p:nvPr/>
        </p:nvGrpSpPr>
        <p:grpSpPr>
          <a:xfrm>
            <a:off x="12238930" y="3981116"/>
            <a:ext cx="2069082" cy="2143942"/>
            <a:chOff x="0" y="-47625"/>
            <a:chExt cx="544943" cy="564660"/>
          </a:xfrm>
        </p:grpSpPr>
        <p:sp>
          <p:nvSpPr>
            <p:cNvPr id="587" name="Google Shape;587;p25"/>
            <p:cNvSpPr/>
            <p:nvPr/>
          </p:nvSpPr>
          <p:spPr>
            <a:xfrm>
              <a:off x="0" y="0"/>
              <a:ext cx="544943" cy="517035"/>
            </a:xfrm>
            <a:custGeom>
              <a:rect b="b" l="l" r="r" t="t"/>
              <a:pathLst>
                <a:path extrusionOk="0" h="517035" w="544943">
                  <a:moveTo>
                    <a:pt x="127218" y="0"/>
                  </a:moveTo>
                  <a:lnTo>
                    <a:pt x="417725" y="0"/>
                  </a:lnTo>
                  <a:cubicBezTo>
                    <a:pt x="451465" y="0"/>
                    <a:pt x="483824" y="13403"/>
                    <a:pt x="507682" y="37261"/>
                  </a:cubicBezTo>
                  <a:cubicBezTo>
                    <a:pt x="531540" y="61119"/>
                    <a:pt x="544943" y="93478"/>
                    <a:pt x="544943" y="127218"/>
                  </a:cubicBezTo>
                  <a:lnTo>
                    <a:pt x="544943" y="389816"/>
                  </a:lnTo>
                  <a:cubicBezTo>
                    <a:pt x="544943" y="460077"/>
                    <a:pt x="487986" y="517035"/>
                    <a:pt x="417725" y="517035"/>
                  </a:cubicBezTo>
                  <a:lnTo>
                    <a:pt x="127218" y="517035"/>
                  </a:lnTo>
                  <a:cubicBezTo>
                    <a:pt x="56958" y="517035"/>
                    <a:pt x="0" y="460077"/>
                    <a:pt x="0" y="389816"/>
                  </a:cubicBezTo>
                  <a:lnTo>
                    <a:pt x="0" y="127218"/>
                  </a:lnTo>
                  <a:cubicBezTo>
                    <a:pt x="0" y="93478"/>
                    <a:pt x="13403" y="61119"/>
                    <a:pt x="37261" y="37261"/>
                  </a:cubicBezTo>
                  <a:cubicBezTo>
                    <a:pt x="61119" y="13403"/>
                    <a:pt x="93478" y="0"/>
                    <a:pt x="127218" y="0"/>
                  </a:cubicBezTo>
                  <a:close/>
                </a:path>
              </a:pathLst>
            </a:custGeom>
            <a:gradFill>
              <a:gsLst>
                <a:gs pos="0">
                  <a:srgbClr val="11CCD5"/>
                </a:gs>
                <a:gs pos="100000">
                  <a:srgbClr val="00E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25"/>
            <p:cNvSpPr txBox="1"/>
            <p:nvPr/>
          </p:nvSpPr>
          <p:spPr>
            <a:xfrm>
              <a:off x="0" y="-47625"/>
              <a:ext cx="544943" cy="56466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89" name="Google Shape;589;p25"/>
          <p:cNvSpPr txBox="1"/>
          <p:nvPr/>
        </p:nvSpPr>
        <p:spPr>
          <a:xfrm>
            <a:off x="902742" y="1907743"/>
            <a:ext cx="7623495" cy="1743075"/>
          </a:xfrm>
          <a:prstGeom prst="rect">
            <a:avLst/>
          </a:prstGeom>
          <a:noFill/>
          <a:ln>
            <a:noFill/>
          </a:ln>
        </p:spPr>
        <p:txBody>
          <a:bodyPr anchorCtr="0" anchor="t" bIns="0" lIns="0" spcFirstLastPara="1" rIns="0" wrap="square" tIns="0">
            <a:spAutoFit/>
          </a:bodyPr>
          <a:lstStyle/>
          <a:p>
            <a:pPr indent="0" lvl="0" marL="0" marR="0" rtl="0" algn="l">
              <a:lnSpc>
                <a:spcPct val="119996"/>
              </a:lnSpc>
              <a:spcBef>
                <a:spcPts val="0"/>
              </a:spcBef>
              <a:spcAft>
                <a:spcPts val="0"/>
              </a:spcAft>
              <a:buNone/>
            </a:pPr>
            <a:r>
              <a:rPr b="0" i="0" lang="en-US" sz="11452" u="none" cap="none" strike="noStrike">
                <a:solidFill>
                  <a:srgbClr val="FFFFFF"/>
                </a:solidFill>
                <a:latin typeface="Anton"/>
                <a:ea typeface="Anton"/>
                <a:cs typeface="Anton"/>
                <a:sym typeface="Anton"/>
              </a:rPr>
              <a:t>OUR HISTORY</a:t>
            </a:r>
            <a:endParaRPr/>
          </a:p>
        </p:txBody>
      </p:sp>
      <p:sp>
        <p:nvSpPr>
          <p:cNvPr id="590" name="Google Shape;590;p25"/>
          <p:cNvSpPr txBox="1"/>
          <p:nvPr/>
        </p:nvSpPr>
        <p:spPr>
          <a:xfrm>
            <a:off x="1028700" y="6916170"/>
            <a:ext cx="5464219" cy="838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510" u="none" cap="none" strike="noStrike">
                <a:solidFill>
                  <a:srgbClr val="FFFFFF"/>
                </a:solidFill>
                <a:latin typeface="Anton"/>
                <a:ea typeface="Anton"/>
                <a:cs typeface="Anton"/>
                <a:sym typeface="Anton"/>
              </a:rPr>
              <a:t>ADD A MAIN POINT</a:t>
            </a:r>
            <a:endParaRPr/>
          </a:p>
        </p:txBody>
      </p:sp>
      <p:sp>
        <p:nvSpPr>
          <p:cNvPr id="591" name="Google Shape;591;p25"/>
          <p:cNvSpPr txBox="1"/>
          <p:nvPr/>
        </p:nvSpPr>
        <p:spPr>
          <a:xfrm>
            <a:off x="6633815" y="6916170"/>
            <a:ext cx="5464219" cy="838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510" u="none" cap="none" strike="noStrike">
                <a:solidFill>
                  <a:srgbClr val="FFFFFF"/>
                </a:solidFill>
                <a:latin typeface="Anton"/>
                <a:ea typeface="Anton"/>
                <a:cs typeface="Anton"/>
                <a:sym typeface="Anton"/>
              </a:rPr>
              <a:t>ADD A MAIN POINT</a:t>
            </a:r>
            <a:endParaRPr/>
          </a:p>
        </p:txBody>
      </p:sp>
      <p:sp>
        <p:nvSpPr>
          <p:cNvPr id="592" name="Google Shape;592;p25"/>
          <p:cNvSpPr txBox="1"/>
          <p:nvPr/>
        </p:nvSpPr>
        <p:spPr>
          <a:xfrm>
            <a:off x="1028700" y="7905437"/>
            <a:ext cx="2483221" cy="57594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700" u="none" cap="none" strike="noStrike">
                <a:solidFill>
                  <a:srgbClr val="FFFFFF"/>
                </a:solidFill>
                <a:latin typeface="Montserrat"/>
                <a:ea typeface="Montserrat"/>
                <a:cs typeface="Montserrat"/>
                <a:sym typeface="Montserrat"/>
              </a:rPr>
              <a:t>Elaborate on what you want to discuss. </a:t>
            </a:r>
            <a:endParaRPr/>
          </a:p>
        </p:txBody>
      </p:sp>
      <p:sp>
        <p:nvSpPr>
          <p:cNvPr id="593" name="Google Shape;593;p25"/>
          <p:cNvSpPr txBox="1"/>
          <p:nvPr/>
        </p:nvSpPr>
        <p:spPr>
          <a:xfrm>
            <a:off x="6633815" y="7905437"/>
            <a:ext cx="2483221" cy="57594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700" u="none" cap="none" strike="noStrike">
                <a:solidFill>
                  <a:srgbClr val="FFFFFF"/>
                </a:solidFill>
                <a:latin typeface="Montserrat"/>
                <a:ea typeface="Montserrat"/>
                <a:cs typeface="Montserrat"/>
                <a:sym typeface="Montserrat"/>
              </a:rPr>
              <a:t>Elaborate on what you want to discuss. </a:t>
            </a:r>
            <a:endParaRPr/>
          </a:p>
        </p:txBody>
      </p:sp>
      <p:sp>
        <p:nvSpPr>
          <p:cNvPr id="594" name="Google Shape;594;p25"/>
          <p:cNvSpPr txBox="1"/>
          <p:nvPr/>
        </p:nvSpPr>
        <p:spPr>
          <a:xfrm>
            <a:off x="12238930" y="6916170"/>
            <a:ext cx="5464219" cy="838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510" u="none" cap="none" strike="noStrike">
                <a:solidFill>
                  <a:srgbClr val="FFFFFF"/>
                </a:solidFill>
                <a:latin typeface="Anton"/>
                <a:ea typeface="Anton"/>
                <a:cs typeface="Anton"/>
                <a:sym typeface="Anton"/>
              </a:rPr>
              <a:t>ADD A MAIN POINT</a:t>
            </a:r>
            <a:endParaRPr/>
          </a:p>
        </p:txBody>
      </p:sp>
      <p:sp>
        <p:nvSpPr>
          <p:cNvPr id="595" name="Google Shape;595;p25"/>
          <p:cNvSpPr txBox="1"/>
          <p:nvPr/>
        </p:nvSpPr>
        <p:spPr>
          <a:xfrm>
            <a:off x="12238930" y="7905437"/>
            <a:ext cx="2483221" cy="57594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700" u="none" cap="none" strike="noStrike">
                <a:solidFill>
                  <a:srgbClr val="FFFFFF"/>
                </a:solidFill>
                <a:latin typeface="Montserrat"/>
                <a:ea typeface="Montserrat"/>
                <a:cs typeface="Montserrat"/>
                <a:sym typeface="Montserrat"/>
              </a:rPr>
              <a:t>Elaborate on what you want to discuss. </a:t>
            </a:r>
            <a:endParaRPr/>
          </a:p>
        </p:txBody>
      </p:sp>
      <p:pic>
        <p:nvPicPr>
          <p:cNvPr id="596" name="Google Shape;596;p25"/>
          <p:cNvPicPr preferRelativeResize="0"/>
          <p:nvPr/>
        </p:nvPicPr>
        <p:blipFill>
          <a:blip r:embed="rId4">
            <a:alphaModFix/>
          </a:blip>
          <a:stretch>
            <a:fillRect/>
          </a:stretch>
        </p:blipFill>
        <p:spPr>
          <a:xfrm>
            <a:off x="16351275" y="802863"/>
            <a:ext cx="931650" cy="493226"/>
          </a:xfrm>
          <a:prstGeom prst="rect">
            <a:avLst/>
          </a:prstGeom>
          <a:noFill/>
          <a:ln>
            <a:noFill/>
          </a:ln>
        </p:spPr>
      </p:pic>
      <p:pic>
        <p:nvPicPr>
          <p:cNvPr id="597" name="Google Shape;597;p25"/>
          <p:cNvPicPr preferRelativeResize="0"/>
          <p:nvPr/>
        </p:nvPicPr>
        <p:blipFill>
          <a:blip r:embed="rId5">
            <a:alphaModFix/>
          </a:blip>
          <a:stretch>
            <a:fillRect/>
          </a:stretch>
        </p:blipFill>
        <p:spPr>
          <a:xfrm>
            <a:off x="1221376" y="4318838"/>
            <a:ext cx="1513750" cy="1519828"/>
          </a:xfrm>
          <a:prstGeom prst="rect">
            <a:avLst/>
          </a:prstGeom>
          <a:noFill/>
          <a:ln>
            <a:noFill/>
          </a:ln>
        </p:spPr>
      </p:pic>
      <p:pic>
        <p:nvPicPr>
          <p:cNvPr id="598" name="Google Shape;598;p25"/>
          <p:cNvPicPr preferRelativeResize="0"/>
          <p:nvPr/>
        </p:nvPicPr>
        <p:blipFill>
          <a:blip r:embed="rId6">
            <a:alphaModFix/>
          </a:blip>
          <a:stretch>
            <a:fillRect/>
          </a:stretch>
        </p:blipFill>
        <p:spPr>
          <a:xfrm>
            <a:off x="6911487" y="4407363"/>
            <a:ext cx="1513750" cy="1391674"/>
          </a:xfrm>
          <a:prstGeom prst="rect">
            <a:avLst/>
          </a:prstGeom>
          <a:noFill/>
          <a:ln>
            <a:noFill/>
          </a:ln>
        </p:spPr>
      </p:pic>
      <p:pic>
        <p:nvPicPr>
          <p:cNvPr id="599" name="Google Shape;599;p25"/>
          <p:cNvPicPr preferRelativeResize="0"/>
          <p:nvPr/>
        </p:nvPicPr>
        <p:blipFill>
          <a:blip r:embed="rId7">
            <a:alphaModFix/>
          </a:blip>
          <a:stretch>
            <a:fillRect/>
          </a:stretch>
        </p:blipFill>
        <p:spPr>
          <a:xfrm>
            <a:off x="12601595" y="4434380"/>
            <a:ext cx="1343725" cy="133764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pic>
        <p:nvPicPr>
          <p:cNvPr id="604" name="Google Shape;604;p26"/>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605" name="Google Shape;605;p26"/>
          <p:cNvGrpSpPr/>
          <p:nvPr/>
        </p:nvGrpSpPr>
        <p:grpSpPr>
          <a:xfrm>
            <a:off x="3058662" y="1345409"/>
            <a:ext cx="11997572" cy="7842279"/>
            <a:chOff x="0" y="-47625"/>
            <a:chExt cx="3159854" cy="2065456"/>
          </a:xfrm>
        </p:grpSpPr>
        <p:sp>
          <p:nvSpPr>
            <p:cNvPr id="606" name="Google Shape;606;p26"/>
            <p:cNvSpPr/>
            <p:nvPr/>
          </p:nvSpPr>
          <p:spPr>
            <a:xfrm>
              <a:off x="0" y="0"/>
              <a:ext cx="3159854" cy="2017831"/>
            </a:xfrm>
            <a:custGeom>
              <a:rect b="b" l="l" r="r" t="t"/>
              <a:pathLst>
                <a:path extrusionOk="0" h="2017831" w="3159854">
                  <a:moveTo>
                    <a:pt x="36782" y="0"/>
                  </a:moveTo>
                  <a:lnTo>
                    <a:pt x="3123073" y="0"/>
                  </a:lnTo>
                  <a:cubicBezTo>
                    <a:pt x="3143387" y="0"/>
                    <a:pt x="3159854" y="16468"/>
                    <a:pt x="3159854" y="36782"/>
                  </a:cubicBezTo>
                  <a:lnTo>
                    <a:pt x="3159854" y="1981050"/>
                  </a:lnTo>
                  <a:cubicBezTo>
                    <a:pt x="3159854" y="1990805"/>
                    <a:pt x="3155979" y="2000160"/>
                    <a:pt x="3149081" y="2007058"/>
                  </a:cubicBezTo>
                  <a:cubicBezTo>
                    <a:pt x="3142183" y="2013956"/>
                    <a:pt x="3132828" y="2017831"/>
                    <a:pt x="3123073" y="2017831"/>
                  </a:cubicBezTo>
                  <a:lnTo>
                    <a:pt x="36782" y="2017831"/>
                  </a:lnTo>
                  <a:cubicBezTo>
                    <a:pt x="16468" y="2017831"/>
                    <a:pt x="0" y="2001364"/>
                    <a:pt x="0" y="1981050"/>
                  </a:cubicBezTo>
                  <a:lnTo>
                    <a:pt x="0" y="36782"/>
                  </a:lnTo>
                  <a:cubicBezTo>
                    <a:pt x="0" y="16468"/>
                    <a:pt x="16468" y="0"/>
                    <a:pt x="36782" y="0"/>
                  </a:cubicBezTo>
                  <a:close/>
                </a:path>
              </a:pathLst>
            </a:custGeom>
            <a:gradFill>
              <a:gsLst>
                <a:gs pos="0">
                  <a:srgbClr val="211E81">
                    <a:alpha val="71764"/>
                  </a:srgbClr>
                </a:gs>
                <a:gs pos="100000">
                  <a:srgbClr val="4F4AD8">
                    <a:alpha val="71764"/>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26"/>
            <p:cNvSpPr txBox="1"/>
            <p:nvPr/>
          </p:nvSpPr>
          <p:spPr>
            <a:xfrm>
              <a:off x="0" y="-47625"/>
              <a:ext cx="3159854" cy="206545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08" name="Google Shape;608;p26"/>
          <p:cNvSpPr txBox="1"/>
          <p:nvPr/>
        </p:nvSpPr>
        <p:spPr>
          <a:xfrm>
            <a:off x="3580539" y="2820730"/>
            <a:ext cx="10138647" cy="5229224"/>
          </a:xfrm>
          <a:prstGeom prst="rect">
            <a:avLst/>
          </a:prstGeom>
          <a:noFill/>
          <a:ln>
            <a:noFill/>
          </a:ln>
        </p:spPr>
        <p:txBody>
          <a:bodyPr anchorCtr="0" anchor="t" bIns="0" lIns="0" spcFirstLastPara="1" rIns="0" wrap="square" tIns="0">
            <a:spAutoFit/>
          </a:bodyPr>
          <a:lstStyle/>
          <a:p>
            <a:pPr indent="0" lvl="0" marL="0" marR="0" rtl="0" algn="l">
              <a:lnSpc>
                <a:spcPct val="119996"/>
              </a:lnSpc>
              <a:spcBef>
                <a:spcPts val="0"/>
              </a:spcBef>
              <a:spcAft>
                <a:spcPts val="0"/>
              </a:spcAft>
              <a:buNone/>
            </a:pPr>
            <a:r>
              <a:rPr b="0" i="0" lang="en-US" sz="11452" u="none" cap="none" strike="noStrike">
                <a:solidFill>
                  <a:srgbClr val="FFFFFF"/>
                </a:solidFill>
                <a:latin typeface="Anton"/>
                <a:ea typeface="Anton"/>
                <a:cs typeface="Anton"/>
                <a:sym typeface="Anton"/>
              </a:rPr>
              <a:t>A PICTURE IS WORTH A THOUSAND WORDS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211E81"/>
            </a:gs>
            <a:gs pos="100000">
              <a:srgbClr val="4F4AD8"/>
            </a:gs>
          </a:gsLst>
          <a:lin ang="0" scaled="0"/>
        </a:gradFill>
      </p:bgPr>
    </p:bg>
    <p:spTree>
      <p:nvGrpSpPr>
        <p:cNvPr id="612" name="Shape 612"/>
        <p:cNvGrpSpPr/>
        <p:nvPr/>
      </p:nvGrpSpPr>
      <p:grpSpPr>
        <a:xfrm>
          <a:off x="0" y="0"/>
          <a:ext cx="0" cy="0"/>
          <a:chOff x="0" y="0"/>
          <a:chExt cx="0" cy="0"/>
        </a:xfrm>
      </p:grpSpPr>
      <p:sp>
        <p:nvSpPr>
          <p:cNvPr id="613" name="Google Shape;613;p27"/>
          <p:cNvSpPr txBox="1"/>
          <p:nvPr/>
        </p:nvSpPr>
        <p:spPr>
          <a:xfrm>
            <a:off x="2741618" y="1793990"/>
            <a:ext cx="12804900" cy="5993100"/>
          </a:xfrm>
          <a:prstGeom prst="rect">
            <a:avLst/>
          </a:prstGeom>
          <a:noFill/>
          <a:ln>
            <a:noFill/>
          </a:ln>
        </p:spPr>
        <p:txBody>
          <a:bodyPr anchorCtr="0" anchor="t" bIns="0" lIns="0" spcFirstLastPara="1" rIns="0" wrap="square" tIns="0">
            <a:spAutoFit/>
          </a:bodyPr>
          <a:lstStyle/>
          <a:p>
            <a:pPr indent="0" lvl="0" marL="0" marR="0" rtl="0" algn="ctr">
              <a:lnSpc>
                <a:spcPct val="119996"/>
              </a:lnSpc>
              <a:spcBef>
                <a:spcPts val="0"/>
              </a:spcBef>
              <a:spcAft>
                <a:spcPts val="0"/>
              </a:spcAft>
              <a:buNone/>
            </a:pPr>
            <a:r>
              <a:rPr b="0" i="0" lang="en-US" sz="11452" u="none" cap="none" strike="noStrike">
                <a:solidFill>
                  <a:srgbClr val="FFFFFF"/>
                </a:solidFill>
                <a:latin typeface="Anton"/>
                <a:ea typeface="Anton"/>
                <a:cs typeface="Anton"/>
                <a:sym typeface="Anton"/>
              </a:rPr>
              <a:t>WRITE AN ORIGINAL STATEMENT OR INSPIRING QUOTE</a:t>
            </a:r>
            <a:endParaRPr/>
          </a:p>
        </p:txBody>
      </p:sp>
      <p:sp>
        <p:nvSpPr>
          <p:cNvPr id="614" name="Google Shape;614;p27"/>
          <p:cNvSpPr txBox="1"/>
          <p:nvPr/>
        </p:nvSpPr>
        <p:spPr>
          <a:xfrm>
            <a:off x="2741618" y="7902381"/>
            <a:ext cx="12804764" cy="28061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700" u="none" cap="none" strike="noStrike">
                <a:solidFill>
                  <a:srgbClr val="FFFFFF"/>
                </a:solidFill>
                <a:latin typeface="Montserrat"/>
                <a:ea typeface="Montserrat"/>
                <a:cs typeface="Montserrat"/>
                <a:sym typeface="Montserrat"/>
              </a:rPr>
              <a:t>— Include a credit, citation, or supporting message</a:t>
            </a:r>
            <a:endParaRPr/>
          </a:p>
        </p:txBody>
      </p:sp>
      <p:grpSp>
        <p:nvGrpSpPr>
          <p:cNvPr id="615" name="Google Shape;615;p27"/>
          <p:cNvGrpSpPr/>
          <p:nvPr/>
        </p:nvGrpSpPr>
        <p:grpSpPr>
          <a:xfrm>
            <a:off x="440238" y="357575"/>
            <a:ext cx="1176924" cy="1039044"/>
            <a:chOff x="0" y="-150104"/>
            <a:chExt cx="1569231" cy="1385392"/>
          </a:xfrm>
        </p:grpSpPr>
        <p:grpSp>
          <p:nvGrpSpPr>
            <p:cNvPr id="616" name="Google Shape;616;p27"/>
            <p:cNvGrpSpPr/>
            <p:nvPr/>
          </p:nvGrpSpPr>
          <p:grpSpPr>
            <a:xfrm>
              <a:off x="404924" y="-150104"/>
              <a:ext cx="759383" cy="894833"/>
              <a:chOff x="0" y="-47625"/>
              <a:chExt cx="240937" cy="283912"/>
            </a:xfrm>
          </p:grpSpPr>
          <p:sp>
            <p:nvSpPr>
              <p:cNvPr id="617" name="Google Shape;617;p27"/>
              <p:cNvSpPr/>
              <p:nvPr/>
            </p:nvSpPr>
            <p:spPr>
              <a:xfrm>
                <a:off x="0" y="0"/>
                <a:ext cx="240937" cy="236287"/>
              </a:xfrm>
              <a:custGeom>
                <a:rect b="b" l="l" r="r" t="t"/>
                <a:pathLst>
                  <a:path extrusionOk="0" h="236287" w="240937">
                    <a:moveTo>
                      <a:pt x="118144" y="0"/>
                    </a:moveTo>
                    <a:lnTo>
                      <a:pt x="122793" y="0"/>
                    </a:lnTo>
                    <a:cubicBezTo>
                      <a:pt x="154127" y="0"/>
                      <a:pt x="184177" y="12447"/>
                      <a:pt x="206333" y="34603"/>
                    </a:cubicBezTo>
                    <a:cubicBezTo>
                      <a:pt x="228489" y="56760"/>
                      <a:pt x="240937" y="86810"/>
                      <a:pt x="240937" y="118144"/>
                    </a:cubicBezTo>
                    <a:lnTo>
                      <a:pt x="240937" y="118144"/>
                    </a:lnTo>
                    <a:cubicBezTo>
                      <a:pt x="240937" y="149477"/>
                      <a:pt x="228489" y="179528"/>
                      <a:pt x="206333" y="201684"/>
                    </a:cubicBezTo>
                    <a:cubicBezTo>
                      <a:pt x="184177" y="223840"/>
                      <a:pt x="154127" y="236287"/>
                      <a:pt x="122793" y="236287"/>
                    </a:cubicBezTo>
                    <a:lnTo>
                      <a:pt x="118144" y="236287"/>
                    </a:lnTo>
                    <a:cubicBezTo>
                      <a:pt x="86810" y="236287"/>
                      <a:pt x="56760" y="223840"/>
                      <a:pt x="34603" y="201684"/>
                    </a:cubicBezTo>
                    <a:cubicBezTo>
                      <a:pt x="12447" y="179528"/>
                      <a:pt x="0" y="149477"/>
                      <a:pt x="0" y="118144"/>
                    </a:cubicBezTo>
                    <a:lnTo>
                      <a:pt x="0" y="118144"/>
                    </a:lnTo>
                    <a:cubicBezTo>
                      <a:pt x="0" y="86810"/>
                      <a:pt x="12447" y="56760"/>
                      <a:pt x="34603" y="34603"/>
                    </a:cubicBezTo>
                    <a:cubicBezTo>
                      <a:pt x="56760" y="12447"/>
                      <a:pt x="86810" y="0"/>
                      <a:pt x="1181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27"/>
              <p:cNvSpPr txBox="1"/>
              <p:nvPr/>
            </p:nvSpPr>
            <p:spPr>
              <a:xfrm>
                <a:off x="0" y="-47625"/>
                <a:ext cx="240937" cy="28391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19" name="Google Shape;619;p27"/>
            <p:cNvSpPr/>
            <p:nvPr/>
          </p:nvSpPr>
          <p:spPr>
            <a:xfrm>
              <a:off x="511174" y="98923"/>
              <a:ext cx="546884" cy="546884"/>
            </a:xfrm>
            <a:custGeom>
              <a:rect b="b" l="l" r="r" t="t"/>
              <a:pathLst>
                <a:path extrusionOk="0" h="546884" w="546884">
                  <a:moveTo>
                    <a:pt x="0" y="0"/>
                  </a:moveTo>
                  <a:lnTo>
                    <a:pt x="546884" y="0"/>
                  </a:lnTo>
                  <a:lnTo>
                    <a:pt x="546884" y="546883"/>
                  </a:lnTo>
                  <a:lnTo>
                    <a:pt x="0" y="546883"/>
                  </a:lnTo>
                  <a:lnTo>
                    <a:pt x="0" y="0"/>
                  </a:lnTo>
                  <a:close/>
                </a:path>
              </a:pathLst>
            </a:custGeom>
            <a:blipFill rotWithShape="1">
              <a:blip r:embed="rId3">
                <a:alphaModFix/>
              </a:blip>
              <a:stretch>
                <a:fillRect b="0" l="0" r="0" t="0"/>
              </a:stretch>
            </a:blipFill>
            <a:ln>
              <a:noFill/>
            </a:ln>
          </p:spPr>
        </p:sp>
        <p:sp>
          <p:nvSpPr>
            <p:cNvPr id="620" name="Google Shape;620;p27"/>
            <p:cNvSpPr txBox="1"/>
            <p:nvPr/>
          </p:nvSpPr>
          <p:spPr>
            <a:xfrm>
              <a:off x="0" y="930488"/>
              <a:ext cx="1569231" cy="304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540" u="none" cap="none" strike="noStrike">
                  <a:solidFill>
                    <a:srgbClr val="FFFFFF"/>
                  </a:solidFill>
                  <a:latin typeface="Anton"/>
                  <a:ea typeface="Anton"/>
                  <a:cs typeface="Anton"/>
                  <a:sym typeface="Anton"/>
                </a:rPr>
                <a:t>LOGO COMPANY</a:t>
              </a:r>
              <a:endParaRPr/>
            </a:p>
          </p:txBody>
        </p:sp>
      </p:grpSp>
      <p:grpSp>
        <p:nvGrpSpPr>
          <p:cNvPr id="621" name="Google Shape;621;p27"/>
          <p:cNvGrpSpPr/>
          <p:nvPr/>
        </p:nvGrpSpPr>
        <p:grpSpPr>
          <a:xfrm>
            <a:off x="-1632904" y="9399446"/>
            <a:ext cx="14175266" cy="1594281"/>
            <a:chOff x="0" y="-241102"/>
            <a:chExt cx="18900354" cy="2125709"/>
          </a:xfrm>
        </p:grpSpPr>
        <p:grpSp>
          <p:nvGrpSpPr>
            <p:cNvPr id="622" name="Google Shape;622;p27"/>
            <p:cNvGrpSpPr/>
            <p:nvPr/>
          </p:nvGrpSpPr>
          <p:grpSpPr>
            <a:xfrm>
              <a:off x="5165766" y="-241102"/>
              <a:ext cx="13734588" cy="2125709"/>
              <a:chOff x="0" y="-47625"/>
              <a:chExt cx="2713005" cy="419893"/>
            </a:xfrm>
          </p:grpSpPr>
          <p:sp>
            <p:nvSpPr>
              <p:cNvPr id="623" name="Google Shape;623;p27"/>
              <p:cNvSpPr/>
              <p:nvPr/>
            </p:nvSpPr>
            <p:spPr>
              <a:xfrm>
                <a:off x="0" y="0"/>
                <a:ext cx="2713005" cy="372268"/>
              </a:xfrm>
              <a:custGeom>
                <a:rect b="b" l="l" r="r" t="t"/>
                <a:pathLst>
                  <a:path extrusionOk="0" h="372268" w="2713005">
                    <a:moveTo>
                      <a:pt x="38330" y="0"/>
                    </a:moveTo>
                    <a:lnTo>
                      <a:pt x="2674675" y="0"/>
                    </a:lnTo>
                    <a:cubicBezTo>
                      <a:pt x="2684841" y="0"/>
                      <a:pt x="2694590" y="4038"/>
                      <a:pt x="2701778" y="11227"/>
                    </a:cubicBezTo>
                    <a:cubicBezTo>
                      <a:pt x="2708967" y="18415"/>
                      <a:pt x="2713005" y="28164"/>
                      <a:pt x="2713005" y="38330"/>
                    </a:cubicBezTo>
                    <a:lnTo>
                      <a:pt x="2713005" y="333938"/>
                    </a:lnTo>
                    <a:cubicBezTo>
                      <a:pt x="2713005" y="344104"/>
                      <a:pt x="2708967" y="353853"/>
                      <a:pt x="2701778" y="361041"/>
                    </a:cubicBezTo>
                    <a:cubicBezTo>
                      <a:pt x="2694590" y="368230"/>
                      <a:pt x="2684841" y="372268"/>
                      <a:pt x="2674675" y="372268"/>
                    </a:cubicBezTo>
                    <a:lnTo>
                      <a:pt x="38330" y="372268"/>
                    </a:lnTo>
                    <a:cubicBezTo>
                      <a:pt x="28164" y="372268"/>
                      <a:pt x="18415" y="368230"/>
                      <a:pt x="11227" y="361041"/>
                    </a:cubicBezTo>
                    <a:cubicBezTo>
                      <a:pt x="4038" y="353853"/>
                      <a:pt x="0" y="344104"/>
                      <a:pt x="0" y="333938"/>
                    </a:cubicBezTo>
                    <a:lnTo>
                      <a:pt x="0" y="38330"/>
                    </a:lnTo>
                    <a:cubicBezTo>
                      <a:pt x="0" y="28164"/>
                      <a:pt x="4038" y="18415"/>
                      <a:pt x="11227" y="11227"/>
                    </a:cubicBezTo>
                    <a:cubicBezTo>
                      <a:pt x="18415" y="4038"/>
                      <a:pt x="28164" y="0"/>
                      <a:pt x="38330" y="0"/>
                    </a:cubicBezTo>
                    <a:close/>
                  </a:path>
                </a:pathLst>
              </a:custGeom>
              <a:gradFill>
                <a:gsLst>
                  <a:gs pos="0">
                    <a:srgbClr val="11CCD5"/>
                  </a:gs>
                  <a:gs pos="100000">
                    <a:srgbClr val="00E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27"/>
              <p:cNvSpPr txBox="1"/>
              <p:nvPr/>
            </p:nvSpPr>
            <p:spPr>
              <a:xfrm>
                <a:off x="0" y="-47625"/>
                <a:ext cx="2713005" cy="4198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5" name="Google Shape;625;p27"/>
            <p:cNvGrpSpPr/>
            <p:nvPr/>
          </p:nvGrpSpPr>
          <p:grpSpPr>
            <a:xfrm>
              <a:off x="0" y="-241102"/>
              <a:ext cx="13734588" cy="2125709"/>
              <a:chOff x="0" y="-47625"/>
              <a:chExt cx="2713005" cy="419893"/>
            </a:xfrm>
          </p:grpSpPr>
          <p:sp>
            <p:nvSpPr>
              <p:cNvPr id="626" name="Google Shape;626;p27"/>
              <p:cNvSpPr/>
              <p:nvPr/>
            </p:nvSpPr>
            <p:spPr>
              <a:xfrm>
                <a:off x="0" y="0"/>
                <a:ext cx="2713005" cy="372268"/>
              </a:xfrm>
              <a:custGeom>
                <a:rect b="b" l="l" r="r" t="t"/>
                <a:pathLst>
                  <a:path extrusionOk="0" h="372268" w="2713005">
                    <a:moveTo>
                      <a:pt x="38330" y="0"/>
                    </a:moveTo>
                    <a:lnTo>
                      <a:pt x="2674675" y="0"/>
                    </a:lnTo>
                    <a:cubicBezTo>
                      <a:pt x="2684841" y="0"/>
                      <a:pt x="2694590" y="4038"/>
                      <a:pt x="2701778" y="11227"/>
                    </a:cubicBezTo>
                    <a:cubicBezTo>
                      <a:pt x="2708967" y="18415"/>
                      <a:pt x="2713005" y="28164"/>
                      <a:pt x="2713005" y="38330"/>
                    </a:cubicBezTo>
                    <a:lnTo>
                      <a:pt x="2713005" y="333938"/>
                    </a:lnTo>
                    <a:cubicBezTo>
                      <a:pt x="2713005" y="344104"/>
                      <a:pt x="2708967" y="353853"/>
                      <a:pt x="2701778" y="361041"/>
                    </a:cubicBezTo>
                    <a:cubicBezTo>
                      <a:pt x="2694590" y="368230"/>
                      <a:pt x="2684841" y="372268"/>
                      <a:pt x="2674675" y="372268"/>
                    </a:cubicBezTo>
                    <a:lnTo>
                      <a:pt x="38330" y="372268"/>
                    </a:lnTo>
                    <a:cubicBezTo>
                      <a:pt x="28164" y="372268"/>
                      <a:pt x="18415" y="368230"/>
                      <a:pt x="11227" y="361041"/>
                    </a:cubicBezTo>
                    <a:cubicBezTo>
                      <a:pt x="4038" y="353853"/>
                      <a:pt x="0" y="344104"/>
                      <a:pt x="0" y="333938"/>
                    </a:cubicBezTo>
                    <a:lnTo>
                      <a:pt x="0" y="38330"/>
                    </a:lnTo>
                    <a:cubicBezTo>
                      <a:pt x="0" y="28164"/>
                      <a:pt x="4038" y="18415"/>
                      <a:pt x="11227" y="11227"/>
                    </a:cubicBezTo>
                    <a:cubicBezTo>
                      <a:pt x="18415" y="4038"/>
                      <a:pt x="28164" y="0"/>
                      <a:pt x="38330" y="0"/>
                    </a:cubicBezTo>
                    <a:close/>
                  </a:path>
                </a:pathLst>
              </a:custGeom>
              <a:gradFill>
                <a:gsLst>
                  <a:gs pos="0">
                    <a:srgbClr val="211E81"/>
                  </a:gs>
                  <a:gs pos="100000">
                    <a:srgbClr val="4F4AD8"/>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27"/>
              <p:cNvSpPr txBox="1"/>
              <p:nvPr/>
            </p:nvSpPr>
            <p:spPr>
              <a:xfrm>
                <a:off x="0" y="-47625"/>
                <a:ext cx="2713005" cy="4198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628" name="Google Shape;628;p27"/>
          <p:cNvPicPr preferRelativeResize="0"/>
          <p:nvPr/>
        </p:nvPicPr>
        <p:blipFill>
          <a:blip r:embed="rId4">
            <a:alphaModFix/>
          </a:blip>
          <a:stretch>
            <a:fillRect/>
          </a:stretch>
        </p:blipFill>
        <p:spPr>
          <a:xfrm>
            <a:off x="16351275" y="802863"/>
            <a:ext cx="931650" cy="49322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2E2B94"/>
            </a:gs>
            <a:gs pos="100000">
              <a:srgbClr val="4F4AD8"/>
            </a:gs>
          </a:gsLst>
          <a:lin ang="2700000" scaled="0"/>
        </a:gradFill>
      </p:bgPr>
    </p:bg>
    <p:spTree>
      <p:nvGrpSpPr>
        <p:cNvPr id="632" name="Shape 632"/>
        <p:cNvGrpSpPr/>
        <p:nvPr/>
      </p:nvGrpSpPr>
      <p:grpSpPr>
        <a:xfrm>
          <a:off x="0" y="0"/>
          <a:ext cx="0" cy="0"/>
          <a:chOff x="0" y="0"/>
          <a:chExt cx="0" cy="0"/>
        </a:xfrm>
      </p:grpSpPr>
      <p:pic>
        <p:nvPicPr>
          <p:cNvPr id="633" name="Google Shape;633;p28"/>
          <p:cNvPicPr preferRelativeResize="0"/>
          <p:nvPr/>
        </p:nvPicPr>
        <p:blipFill>
          <a:blip r:embed="rId3">
            <a:alphaModFix/>
          </a:blip>
          <a:stretch>
            <a:fillRect/>
          </a:stretch>
        </p:blipFill>
        <p:spPr>
          <a:xfrm>
            <a:off x="8018150" y="2479650"/>
            <a:ext cx="9467001" cy="6317388"/>
          </a:xfrm>
          <a:prstGeom prst="rect">
            <a:avLst/>
          </a:prstGeom>
          <a:noFill/>
          <a:ln>
            <a:noFill/>
          </a:ln>
        </p:spPr>
      </p:pic>
      <p:grpSp>
        <p:nvGrpSpPr>
          <p:cNvPr id="634" name="Google Shape;634;p28"/>
          <p:cNvGrpSpPr/>
          <p:nvPr/>
        </p:nvGrpSpPr>
        <p:grpSpPr>
          <a:xfrm>
            <a:off x="7958900" y="2485125"/>
            <a:ext cx="9592982" cy="6597381"/>
            <a:chOff x="0" y="0"/>
            <a:chExt cx="2508953" cy="1754623"/>
          </a:xfrm>
        </p:grpSpPr>
        <p:sp>
          <p:nvSpPr>
            <p:cNvPr id="635" name="Google Shape;635;p28"/>
            <p:cNvSpPr/>
            <p:nvPr/>
          </p:nvSpPr>
          <p:spPr>
            <a:xfrm>
              <a:off x="0" y="0"/>
              <a:ext cx="2508953" cy="1674726"/>
            </a:xfrm>
            <a:custGeom>
              <a:rect b="b" l="l" r="r" t="t"/>
              <a:pathLst>
                <a:path extrusionOk="0" h="1674726" w="2508953">
                  <a:moveTo>
                    <a:pt x="21943" y="0"/>
                  </a:moveTo>
                  <a:lnTo>
                    <a:pt x="2487010" y="0"/>
                  </a:lnTo>
                  <a:cubicBezTo>
                    <a:pt x="2492830" y="0"/>
                    <a:pt x="2498411" y="2312"/>
                    <a:pt x="2502526" y="6427"/>
                  </a:cubicBezTo>
                  <a:cubicBezTo>
                    <a:pt x="2506641" y="10542"/>
                    <a:pt x="2508953" y="16123"/>
                    <a:pt x="2508953" y="21943"/>
                  </a:cubicBezTo>
                  <a:lnTo>
                    <a:pt x="2508953" y="1652783"/>
                  </a:lnTo>
                  <a:cubicBezTo>
                    <a:pt x="2508953" y="1658603"/>
                    <a:pt x="2506641" y="1664184"/>
                    <a:pt x="2502526" y="1668299"/>
                  </a:cubicBezTo>
                  <a:cubicBezTo>
                    <a:pt x="2498411" y="1672414"/>
                    <a:pt x="2492830" y="1674726"/>
                    <a:pt x="2487010" y="1674726"/>
                  </a:cubicBezTo>
                  <a:lnTo>
                    <a:pt x="21943" y="1674726"/>
                  </a:lnTo>
                  <a:cubicBezTo>
                    <a:pt x="16123" y="1674726"/>
                    <a:pt x="10542" y="1672414"/>
                    <a:pt x="6427" y="1668299"/>
                  </a:cubicBezTo>
                  <a:cubicBezTo>
                    <a:pt x="2312" y="1664184"/>
                    <a:pt x="0" y="1658603"/>
                    <a:pt x="0" y="1652783"/>
                  </a:cubicBezTo>
                  <a:lnTo>
                    <a:pt x="0" y="21943"/>
                  </a:lnTo>
                  <a:cubicBezTo>
                    <a:pt x="0" y="16123"/>
                    <a:pt x="2312" y="10542"/>
                    <a:pt x="6427" y="6427"/>
                  </a:cubicBezTo>
                  <a:cubicBezTo>
                    <a:pt x="10542" y="2312"/>
                    <a:pt x="16123" y="0"/>
                    <a:pt x="21943" y="0"/>
                  </a:cubicBezTo>
                  <a:close/>
                </a:path>
              </a:pathLst>
            </a:custGeom>
            <a:gradFill>
              <a:gsLst>
                <a:gs pos="0">
                  <a:srgbClr val="11CCD5">
                    <a:alpha val="40000"/>
                  </a:srgbClr>
                </a:gs>
                <a:gs pos="100000">
                  <a:srgbClr val="00E9FF">
                    <a:alpha val="4000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28"/>
            <p:cNvSpPr txBox="1"/>
            <p:nvPr/>
          </p:nvSpPr>
          <p:spPr>
            <a:xfrm>
              <a:off x="0" y="32323"/>
              <a:ext cx="2508900" cy="1722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37" name="Google Shape;637;p28"/>
          <p:cNvSpPr/>
          <p:nvPr/>
        </p:nvSpPr>
        <p:spPr>
          <a:xfrm>
            <a:off x="1130386" y="4261239"/>
            <a:ext cx="433271" cy="618958"/>
          </a:xfrm>
          <a:custGeom>
            <a:rect b="b" l="l" r="r" t="t"/>
            <a:pathLst>
              <a:path extrusionOk="0" h="618958" w="433271">
                <a:moveTo>
                  <a:pt x="0" y="0"/>
                </a:moveTo>
                <a:lnTo>
                  <a:pt x="433271" y="0"/>
                </a:lnTo>
                <a:lnTo>
                  <a:pt x="433271" y="618959"/>
                </a:lnTo>
                <a:lnTo>
                  <a:pt x="0" y="618959"/>
                </a:lnTo>
                <a:lnTo>
                  <a:pt x="0" y="0"/>
                </a:lnTo>
                <a:close/>
              </a:path>
            </a:pathLst>
          </a:custGeom>
          <a:blipFill rotWithShape="1">
            <a:blip r:embed="rId4">
              <a:alphaModFix/>
            </a:blip>
            <a:stretch>
              <a:fillRect b="0" l="0" r="0" t="0"/>
            </a:stretch>
          </a:blipFill>
          <a:ln>
            <a:noFill/>
          </a:ln>
        </p:spPr>
      </p:sp>
      <p:sp>
        <p:nvSpPr>
          <p:cNvPr id="638" name="Google Shape;638;p28"/>
          <p:cNvSpPr/>
          <p:nvPr/>
        </p:nvSpPr>
        <p:spPr>
          <a:xfrm>
            <a:off x="1075490" y="5423765"/>
            <a:ext cx="543064" cy="543064"/>
          </a:xfrm>
          <a:custGeom>
            <a:rect b="b" l="l" r="r" t="t"/>
            <a:pathLst>
              <a:path extrusionOk="0" h="543064" w="543064">
                <a:moveTo>
                  <a:pt x="0" y="0"/>
                </a:moveTo>
                <a:lnTo>
                  <a:pt x="543064" y="0"/>
                </a:lnTo>
                <a:lnTo>
                  <a:pt x="543064" y="543065"/>
                </a:lnTo>
                <a:lnTo>
                  <a:pt x="0" y="543065"/>
                </a:lnTo>
                <a:lnTo>
                  <a:pt x="0" y="0"/>
                </a:lnTo>
                <a:close/>
              </a:path>
            </a:pathLst>
          </a:custGeom>
          <a:blipFill rotWithShape="1">
            <a:blip r:embed="rId5">
              <a:alphaModFix/>
            </a:blip>
            <a:stretch>
              <a:fillRect b="0" l="0" r="0" t="0"/>
            </a:stretch>
          </a:blipFill>
          <a:ln>
            <a:noFill/>
          </a:ln>
        </p:spPr>
      </p:sp>
      <p:sp>
        <p:nvSpPr>
          <p:cNvPr id="639" name="Google Shape;639;p28"/>
          <p:cNvSpPr/>
          <p:nvPr/>
        </p:nvSpPr>
        <p:spPr>
          <a:xfrm>
            <a:off x="1093262" y="6510398"/>
            <a:ext cx="507519" cy="348919"/>
          </a:xfrm>
          <a:custGeom>
            <a:rect b="b" l="l" r="r" t="t"/>
            <a:pathLst>
              <a:path extrusionOk="0" h="348919" w="507519">
                <a:moveTo>
                  <a:pt x="0" y="0"/>
                </a:moveTo>
                <a:lnTo>
                  <a:pt x="507519" y="0"/>
                </a:lnTo>
                <a:lnTo>
                  <a:pt x="507519" y="348919"/>
                </a:lnTo>
                <a:lnTo>
                  <a:pt x="0" y="348919"/>
                </a:lnTo>
                <a:lnTo>
                  <a:pt x="0" y="0"/>
                </a:lnTo>
                <a:close/>
              </a:path>
            </a:pathLst>
          </a:custGeom>
          <a:blipFill rotWithShape="1">
            <a:blip r:embed="rId6">
              <a:alphaModFix/>
            </a:blip>
            <a:stretch>
              <a:fillRect b="0" l="0" r="0" t="0"/>
            </a:stretch>
          </a:blipFill>
          <a:ln>
            <a:noFill/>
          </a:ln>
        </p:spPr>
      </p:sp>
      <p:sp>
        <p:nvSpPr>
          <p:cNvPr id="640" name="Google Shape;640;p28"/>
          <p:cNvSpPr/>
          <p:nvPr/>
        </p:nvSpPr>
        <p:spPr>
          <a:xfrm>
            <a:off x="1065522" y="8519432"/>
            <a:ext cx="562999" cy="562999"/>
          </a:xfrm>
          <a:custGeom>
            <a:rect b="b" l="l" r="r" t="t"/>
            <a:pathLst>
              <a:path extrusionOk="0" h="562999" w="562999">
                <a:moveTo>
                  <a:pt x="0" y="0"/>
                </a:moveTo>
                <a:lnTo>
                  <a:pt x="562999" y="0"/>
                </a:lnTo>
                <a:lnTo>
                  <a:pt x="562999" y="563000"/>
                </a:lnTo>
                <a:lnTo>
                  <a:pt x="0" y="563000"/>
                </a:lnTo>
                <a:lnTo>
                  <a:pt x="0" y="0"/>
                </a:lnTo>
                <a:close/>
              </a:path>
            </a:pathLst>
          </a:custGeom>
          <a:blipFill rotWithShape="1">
            <a:blip r:embed="rId7">
              <a:alphaModFix/>
            </a:blip>
            <a:stretch>
              <a:fillRect b="0" l="0" r="0" t="0"/>
            </a:stretch>
          </a:blipFill>
          <a:ln>
            <a:noFill/>
          </a:ln>
        </p:spPr>
      </p:sp>
      <p:sp>
        <p:nvSpPr>
          <p:cNvPr id="641" name="Google Shape;641;p28"/>
          <p:cNvSpPr/>
          <p:nvPr/>
        </p:nvSpPr>
        <p:spPr>
          <a:xfrm>
            <a:off x="1028700" y="7402885"/>
            <a:ext cx="636644" cy="572979"/>
          </a:xfrm>
          <a:custGeom>
            <a:rect b="b" l="l" r="r" t="t"/>
            <a:pathLst>
              <a:path extrusionOk="0" h="572979" w="636644">
                <a:moveTo>
                  <a:pt x="0" y="0"/>
                </a:moveTo>
                <a:lnTo>
                  <a:pt x="636644" y="0"/>
                </a:lnTo>
                <a:lnTo>
                  <a:pt x="636644" y="572979"/>
                </a:lnTo>
                <a:lnTo>
                  <a:pt x="0" y="572979"/>
                </a:lnTo>
                <a:lnTo>
                  <a:pt x="0" y="0"/>
                </a:lnTo>
                <a:close/>
              </a:path>
            </a:pathLst>
          </a:custGeom>
          <a:blipFill rotWithShape="1">
            <a:blip r:embed="rId8">
              <a:alphaModFix/>
            </a:blip>
            <a:stretch>
              <a:fillRect b="0" l="0" r="0" t="0"/>
            </a:stretch>
          </a:blipFill>
          <a:ln>
            <a:noFill/>
          </a:ln>
        </p:spPr>
      </p:sp>
      <p:grpSp>
        <p:nvGrpSpPr>
          <p:cNvPr id="642" name="Google Shape;642;p28"/>
          <p:cNvGrpSpPr/>
          <p:nvPr/>
        </p:nvGrpSpPr>
        <p:grpSpPr>
          <a:xfrm>
            <a:off x="440238" y="357575"/>
            <a:ext cx="1176924" cy="1039044"/>
            <a:chOff x="0" y="-150104"/>
            <a:chExt cx="1569231" cy="1385392"/>
          </a:xfrm>
        </p:grpSpPr>
        <p:grpSp>
          <p:nvGrpSpPr>
            <p:cNvPr id="643" name="Google Shape;643;p28"/>
            <p:cNvGrpSpPr/>
            <p:nvPr/>
          </p:nvGrpSpPr>
          <p:grpSpPr>
            <a:xfrm>
              <a:off x="404924" y="-150104"/>
              <a:ext cx="759383" cy="894833"/>
              <a:chOff x="0" y="-47625"/>
              <a:chExt cx="240937" cy="283912"/>
            </a:xfrm>
          </p:grpSpPr>
          <p:sp>
            <p:nvSpPr>
              <p:cNvPr id="644" name="Google Shape;644;p28"/>
              <p:cNvSpPr/>
              <p:nvPr/>
            </p:nvSpPr>
            <p:spPr>
              <a:xfrm>
                <a:off x="0" y="0"/>
                <a:ext cx="240937" cy="236287"/>
              </a:xfrm>
              <a:custGeom>
                <a:rect b="b" l="l" r="r" t="t"/>
                <a:pathLst>
                  <a:path extrusionOk="0" h="236287" w="240937">
                    <a:moveTo>
                      <a:pt x="118144" y="0"/>
                    </a:moveTo>
                    <a:lnTo>
                      <a:pt x="122793" y="0"/>
                    </a:lnTo>
                    <a:cubicBezTo>
                      <a:pt x="154127" y="0"/>
                      <a:pt x="184177" y="12447"/>
                      <a:pt x="206333" y="34603"/>
                    </a:cubicBezTo>
                    <a:cubicBezTo>
                      <a:pt x="228489" y="56760"/>
                      <a:pt x="240937" y="86810"/>
                      <a:pt x="240937" y="118144"/>
                    </a:cubicBezTo>
                    <a:lnTo>
                      <a:pt x="240937" y="118144"/>
                    </a:lnTo>
                    <a:cubicBezTo>
                      <a:pt x="240937" y="149477"/>
                      <a:pt x="228489" y="179528"/>
                      <a:pt x="206333" y="201684"/>
                    </a:cubicBezTo>
                    <a:cubicBezTo>
                      <a:pt x="184177" y="223840"/>
                      <a:pt x="154127" y="236287"/>
                      <a:pt x="122793" y="236287"/>
                    </a:cubicBezTo>
                    <a:lnTo>
                      <a:pt x="118144" y="236287"/>
                    </a:lnTo>
                    <a:cubicBezTo>
                      <a:pt x="86810" y="236287"/>
                      <a:pt x="56760" y="223840"/>
                      <a:pt x="34603" y="201684"/>
                    </a:cubicBezTo>
                    <a:cubicBezTo>
                      <a:pt x="12447" y="179528"/>
                      <a:pt x="0" y="149477"/>
                      <a:pt x="0" y="118144"/>
                    </a:cubicBezTo>
                    <a:lnTo>
                      <a:pt x="0" y="118144"/>
                    </a:lnTo>
                    <a:cubicBezTo>
                      <a:pt x="0" y="86810"/>
                      <a:pt x="12447" y="56760"/>
                      <a:pt x="34603" y="34603"/>
                    </a:cubicBezTo>
                    <a:cubicBezTo>
                      <a:pt x="56760" y="12447"/>
                      <a:pt x="86810" y="0"/>
                      <a:pt x="1181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28"/>
              <p:cNvSpPr txBox="1"/>
              <p:nvPr/>
            </p:nvSpPr>
            <p:spPr>
              <a:xfrm>
                <a:off x="0" y="-47625"/>
                <a:ext cx="240937" cy="28391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46" name="Google Shape;646;p28"/>
            <p:cNvSpPr/>
            <p:nvPr/>
          </p:nvSpPr>
          <p:spPr>
            <a:xfrm>
              <a:off x="511174" y="98923"/>
              <a:ext cx="546884" cy="546884"/>
            </a:xfrm>
            <a:custGeom>
              <a:rect b="b" l="l" r="r" t="t"/>
              <a:pathLst>
                <a:path extrusionOk="0" h="546884" w="546884">
                  <a:moveTo>
                    <a:pt x="0" y="0"/>
                  </a:moveTo>
                  <a:lnTo>
                    <a:pt x="546884" y="0"/>
                  </a:lnTo>
                  <a:lnTo>
                    <a:pt x="546884" y="546883"/>
                  </a:lnTo>
                  <a:lnTo>
                    <a:pt x="0" y="546883"/>
                  </a:lnTo>
                  <a:lnTo>
                    <a:pt x="0" y="0"/>
                  </a:lnTo>
                  <a:close/>
                </a:path>
              </a:pathLst>
            </a:custGeom>
            <a:blipFill rotWithShape="1">
              <a:blip r:embed="rId9">
                <a:alphaModFix/>
              </a:blip>
              <a:stretch>
                <a:fillRect b="0" l="0" r="0" t="0"/>
              </a:stretch>
            </a:blipFill>
            <a:ln>
              <a:noFill/>
            </a:ln>
          </p:spPr>
        </p:sp>
        <p:sp>
          <p:nvSpPr>
            <p:cNvPr id="647" name="Google Shape;647;p28"/>
            <p:cNvSpPr txBox="1"/>
            <p:nvPr/>
          </p:nvSpPr>
          <p:spPr>
            <a:xfrm>
              <a:off x="0" y="930488"/>
              <a:ext cx="1569231" cy="304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540" u="none" cap="none" strike="noStrike">
                  <a:solidFill>
                    <a:srgbClr val="FFFFFF"/>
                  </a:solidFill>
                  <a:latin typeface="Anton"/>
                  <a:ea typeface="Anton"/>
                  <a:cs typeface="Anton"/>
                  <a:sym typeface="Anton"/>
                </a:rPr>
                <a:t>LOGO COMPANY</a:t>
              </a:r>
              <a:endParaRPr/>
            </a:p>
          </p:txBody>
        </p:sp>
      </p:grpSp>
      <p:sp>
        <p:nvSpPr>
          <p:cNvPr id="648" name="Google Shape;648;p28"/>
          <p:cNvSpPr txBox="1"/>
          <p:nvPr/>
        </p:nvSpPr>
        <p:spPr>
          <a:xfrm>
            <a:off x="1028700" y="1881955"/>
            <a:ext cx="6831593" cy="1743075"/>
          </a:xfrm>
          <a:prstGeom prst="rect">
            <a:avLst/>
          </a:prstGeom>
          <a:noFill/>
          <a:ln>
            <a:noFill/>
          </a:ln>
        </p:spPr>
        <p:txBody>
          <a:bodyPr anchorCtr="0" anchor="t" bIns="0" lIns="0" spcFirstLastPara="1" rIns="0" wrap="square" tIns="0">
            <a:spAutoFit/>
          </a:bodyPr>
          <a:lstStyle/>
          <a:p>
            <a:pPr indent="0" lvl="0" marL="0" marR="0" rtl="0" algn="l">
              <a:lnSpc>
                <a:spcPct val="119996"/>
              </a:lnSpc>
              <a:spcBef>
                <a:spcPts val="0"/>
              </a:spcBef>
              <a:spcAft>
                <a:spcPts val="0"/>
              </a:spcAft>
              <a:buNone/>
            </a:pPr>
            <a:r>
              <a:rPr b="0" i="0" lang="en-US" sz="11452" u="none" cap="none" strike="noStrike">
                <a:solidFill>
                  <a:srgbClr val="FFFFFF"/>
                </a:solidFill>
                <a:latin typeface="Anton"/>
                <a:ea typeface="Anton"/>
                <a:cs typeface="Anton"/>
                <a:sym typeface="Anton"/>
              </a:rPr>
              <a:t>CONTACT US</a:t>
            </a:r>
            <a:endParaRPr/>
          </a:p>
        </p:txBody>
      </p:sp>
      <p:sp>
        <p:nvSpPr>
          <p:cNvPr id="649" name="Google Shape;649;p28"/>
          <p:cNvSpPr txBox="1"/>
          <p:nvPr/>
        </p:nvSpPr>
        <p:spPr>
          <a:xfrm>
            <a:off x="2058835" y="4416126"/>
            <a:ext cx="5801458" cy="2806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700" u="none" cap="none" strike="noStrike">
                <a:solidFill>
                  <a:srgbClr val="FFFFFF"/>
                </a:solidFill>
                <a:latin typeface="Montserrat"/>
                <a:ea typeface="Montserrat"/>
                <a:cs typeface="Montserrat"/>
                <a:sym typeface="Montserrat"/>
              </a:rPr>
              <a:t>123 Anywhere St., Any City,ST 12345</a:t>
            </a:r>
            <a:endParaRPr/>
          </a:p>
        </p:txBody>
      </p:sp>
      <p:sp>
        <p:nvSpPr>
          <p:cNvPr id="650" name="Google Shape;650;p28"/>
          <p:cNvSpPr txBox="1"/>
          <p:nvPr/>
        </p:nvSpPr>
        <p:spPr>
          <a:xfrm>
            <a:off x="2058835" y="5632980"/>
            <a:ext cx="4892954" cy="2806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700" u="none" cap="none" strike="noStrike">
                <a:solidFill>
                  <a:srgbClr val="FFFFFF"/>
                </a:solidFill>
                <a:latin typeface="Montserrat"/>
                <a:ea typeface="Montserrat"/>
                <a:cs typeface="Montserrat"/>
                <a:sym typeface="Montserrat"/>
              </a:rPr>
              <a:t>123-456-7890</a:t>
            </a:r>
            <a:endParaRPr/>
          </a:p>
        </p:txBody>
      </p:sp>
      <p:sp>
        <p:nvSpPr>
          <p:cNvPr id="651" name="Google Shape;651;p28"/>
          <p:cNvSpPr txBox="1"/>
          <p:nvPr/>
        </p:nvSpPr>
        <p:spPr>
          <a:xfrm>
            <a:off x="2058835" y="6530265"/>
            <a:ext cx="4892954" cy="2806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700" u="none" cap="none" strike="noStrike">
                <a:solidFill>
                  <a:srgbClr val="FFFFFF"/>
                </a:solidFill>
                <a:latin typeface="Montserrat"/>
                <a:ea typeface="Montserrat"/>
                <a:cs typeface="Montserrat"/>
                <a:sym typeface="Montserrat"/>
              </a:rPr>
              <a:t>hello@reallygreatsite.com</a:t>
            </a:r>
            <a:endParaRPr/>
          </a:p>
        </p:txBody>
      </p:sp>
      <p:sp>
        <p:nvSpPr>
          <p:cNvPr id="652" name="Google Shape;652;p28"/>
          <p:cNvSpPr txBox="1"/>
          <p:nvPr/>
        </p:nvSpPr>
        <p:spPr>
          <a:xfrm>
            <a:off x="1998019" y="8646339"/>
            <a:ext cx="4892954" cy="2806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700" u="none" cap="none" strike="noStrike">
                <a:solidFill>
                  <a:srgbClr val="FFFFFF"/>
                </a:solidFill>
                <a:latin typeface="Montserrat"/>
                <a:ea typeface="Montserrat"/>
                <a:cs typeface="Montserrat"/>
                <a:sym typeface="Montserrat"/>
              </a:rPr>
              <a:t>reallygreatsite.com</a:t>
            </a:r>
            <a:endParaRPr/>
          </a:p>
        </p:txBody>
      </p:sp>
      <p:sp>
        <p:nvSpPr>
          <p:cNvPr id="653" name="Google Shape;653;p28"/>
          <p:cNvSpPr txBox="1"/>
          <p:nvPr/>
        </p:nvSpPr>
        <p:spPr>
          <a:xfrm>
            <a:off x="2058835" y="7534782"/>
            <a:ext cx="4892954" cy="2806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700" u="none" cap="none" strike="noStrike">
                <a:solidFill>
                  <a:srgbClr val="FFFFFF"/>
                </a:solidFill>
                <a:latin typeface="Montserrat"/>
                <a:ea typeface="Montserrat"/>
                <a:cs typeface="Montserrat"/>
                <a:sym typeface="Montserrat"/>
              </a:rPr>
              <a:t>@reallygreatsite</a:t>
            </a:r>
            <a:endParaRPr/>
          </a:p>
        </p:txBody>
      </p:sp>
      <p:grpSp>
        <p:nvGrpSpPr>
          <p:cNvPr id="654" name="Google Shape;654;p28"/>
          <p:cNvGrpSpPr/>
          <p:nvPr/>
        </p:nvGrpSpPr>
        <p:grpSpPr>
          <a:xfrm>
            <a:off x="-1632904" y="9399446"/>
            <a:ext cx="14175266" cy="1594281"/>
            <a:chOff x="0" y="-241102"/>
            <a:chExt cx="18900354" cy="2125709"/>
          </a:xfrm>
        </p:grpSpPr>
        <p:grpSp>
          <p:nvGrpSpPr>
            <p:cNvPr id="655" name="Google Shape;655;p28"/>
            <p:cNvGrpSpPr/>
            <p:nvPr/>
          </p:nvGrpSpPr>
          <p:grpSpPr>
            <a:xfrm>
              <a:off x="5165766" y="-241102"/>
              <a:ext cx="13734588" cy="2125709"/>
              <a:chOff x="0" y="-47625"/>
              <a:chExt cx="2713005" cy="419893"/>
            </a:xfrm>
          </p:grpSpPr>
          <p:sp>
            <p:nvSpPr>
              <p:cNvPr id="656" name="Google Shape;656;p28"/>
              <p:cNvSpPr/>
              <p:nvPr/>
            </p:nvSpPr>
            <p:spPr>
              <a:xfrm>
                <a:off x="0" y="0"/>
                <a:ext cx="2713005" cy="372268"/>
              </a:xfrm>
              <a:custGeom>
                <a:rect b="b" l="l" r="r" t="t"/>
                <a:pathLst>
                  <a:path extrusionOk="0" h="372268" w="2713005">
                    <a:moveTo>
                      <a:pt x="38330" y="0"/>
                    </a:moveTo>
                    <a:lnTo>
                      <a:pt x="2674675" y="0"/>
                    </a:lnTo>
                    <a:cubicBezTo>
                      <a:pt x="2684841" y="0"/>
                      <a:pt x="2694590" y="4038"/>
                      <a:pt x="2701778" y="11227"/>
                    </a:cubicBezTo>
                    <a:cubicBezTo>
                      <a:pt x="2708967" y="18415"/>
                      <a:pt x="2713005" y="28164"/>
                      <a:pt x="2713005" y="38330"/>
                    </a:cubicBezTo>
                    <a:lnTo>
                      <a:pt x="2713005" y="333938"/>
                    </a:lnTo>
                    <a:cubicBezTo>
                      <a:pt x="2713005" y="344104"/>
                      <a:pt x="2708967" y="353853"/>
                      <a:pt x="2701778" y="361041"/>
                    </a:cubicBezTo>
                    <a:cubicBezTo>
                      <a:pt x="2694590" y="368230"/>
                      <a:pt x="2684841" y="372268"/>
                      <a:pt x="2674675" y="372268"/>
                    </a:cubicBezTo>
                    <a:lnTo>
                      <a:pt x="38330" y="372268"/>
                    </a:lnTo>
                    <a:cubicBezTo>
                      <a:pt x="28164" y="372268"/>
                      <a:pt x="18415" y="368230"/>
                      <a:pt x="11227" y="361041"/>
                    </a:cubicBezTo>
                    <a:cubicBezTo>
                      <a:pt x="4038" y="353853"/>
                      <a:pt x="0" y="344104"/>
                      <a:pt x="0" y="333938"/>
                    </a:cubicBezTo>
                    <a:lnTo>
                      <a:pt x="0" y="38330"/>
                    </a:lnTo>
                    <a:cubicBezTo>
                      <a:pt x="0" y="28164"/>
                      <a:pt x="4038" y="18415"/>
                      <a:pt x="11227" y="11227"/>
                    </a:cubicBezTo>
                    <a:cubicBezTo>
                      <a:pt x="18415" y="4038"/>
                      <a:pt x="28164" y="0"/>
                      <a:pt x="38330" y="0"/>
                    </a:cubicBezTo>
                    <a:close/>
                  </a:path>
                </a:pathLst>
              </a:custGeom>
              <a:gradFill>
                <a:gsLst>
                  <a:gs pos="0">
                    <a:srgbClr val="11CCD5"/>
                  </a:gs>
                  <a:gs pos="100000">
                    <a:srgbClr val="00E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28"/>
              <p:cNvSpPr txBox="1"/>
              <p:nvPr/>
            </p:nvSpPr>
            <p:spPr>
              <a:xfrm>
                <a:off x="0" y="-47625"/>
                <a:ext cx="2713005" cy="4198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8" name="Google Shape;658;p28"/>
            <p:cNvGrpSpPr/>
            <p:nvPr/>
          </p:nvGrpSpPr>
          <p:grpSpPr>
            <a:xfrm>
              <a:off x="0" y="-241102"/>
              <a:ext cx="13734588" cy="2125709"/>
              <a:chOff x="0" y="-47625"/>
              <a:chExt cx="2713005" cy="419893"/>
            </a:xfrm>
          </p:grpSpPr>
          <p:sp>
            <p:nvSpPr>
              <p:cNvPr id="659" name="Google Shape;659;p28"/>
              <p:cNvSpPr/>
              <p:nvPr/>
            </p:nvSpPr>
            <p:spPr>
              <a:xfrm>
                <a:off x="0" y="0"/>
                <a:ext cx="2713005" cy="372268"/>
              </a:xfrm>
              <a:custGeom>
                <a:rect b="b" l="l" r="r" t="t"/>
                <a:pathLst>
                  <a:path extrusionOk="0" h="372268" w="2713005">
                    <a:moveTo>
                      <a:pt x="38330" y="0"/>
                    </a:moveTo>
                    <a:lnTo>
                      <a:pt x="2674675" y="0"/>
                    </a:lnTo>
                    <a:cubicBezTo>
                      <a:pt x="2684841" y="0"/>
                      <a:pt x="2694590" y="4038"/>
                      <a:pt x="2701778" y="11227"/>
                    </a:cubicBezTo>
                    <a:cubicBezTo>
                      <a:pt x="2708967" y="18415"/>
                      <a:pt x="2713005" y="28164"/>
                      <a:pt x="2713005" y="38330"/>
                    </a:cubicBezTo>
                    <a:lnTo>
                      <a:pt x="2713005" y="333938"/>
                    </a:lnTo>
                    <a:cubicBezTo>
                      <a:pt x="2713005" y="344104"/>
                      <a:pt x="2708967" y="353853"/>
                      <a:pt x="2701778" y="361041"/>
                    </a:cubicBezTo>
                    <a:cubicBezTo>
                      <a:pt x="2694590" y="368230"/>
                      <a:pt x="2684841" y="372268"/>
                      <a:pt x="2674675" y="372268"/>
                    </a:cubicBezTo>
                    <a:lnTo>
                      <a:pt x="38330" y="372268"/>
                    </a:lnTo>
                    <a:cubicBezTo>
                      <a:pt x="28164" y="372268"/>
                      <a:pt x="18415" y="368230"/>
                      <a:pt x="11227" y="361041"/>
                    </a:cubicBezTo>
                    <a:cubicBezTo>
                      <a:pt x="4038" y="353853"/>
                      <a:pt x="0" y="344104"/>
                      <a:pt x="0" y="333938"/>
                    </a:cubicBezTo>
                    <a:lnTo>
                      <a:pt x="0" y="38330"/>
                    </a:lnTo>
                    <a:cubicBezTo>
                      <a:pt x="0" y="28164"/>
                      <a:pt x="4038" y="18415"/>
                      <a:pt x="11227" y="11227"/>
                    </a:cubicBezTo>
                    <a:cubicBezTo>
                      <a:pt x="18415" y="4038"/>
                      <a:pt x="28164" y="0"/>
                      <a:pt x="38330" y="0"/>
                    </a:cubicBezTo>
                    <a:close/>
                  </a:path>
                </a:pathLst>
              </a:custGeom>
              <a:gradFill>
                <a:gsLst>
                  <a:gs pos="0">
                    <a:srgbClr val="211E81"/>
                  </a:gs>
                  <a:gs pos="100000">
                    <a:srgbClr val="4F4AD8"/>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28"/>
              <p:cNvSpPr txBox="1"/>
              <p:nvPr/>
            </p:nvSpPr>
            <p:spPr>
              <a:xfrm>
                <a:off x="0" y="-47625"/>
                <a:ext cx="2713005" cy="4198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661" name="Google Shape;661;p28"/>
          <p:cNvPicPr preferRelativeResize="0"/>
          <p:nvPr/>
        </p:nvPicPr>
        <p:blipFill>
          <a:blip r:embed="rId10">
            <a:alphaModFix/>
          </a:blip>
          <a:stretch>
            <a:fillRect/>
          </a:stretch>
        </p:blipFill>
        <p:spPr>
          <a:xfrm>
            <a:off x="16351275" y="802863"/>
            <a:ext cx="931650" cy="49322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2E2B94"/>
            </a:gs>
            <a:gs pos="100000">
              <a:srgbClr val="4F4AD8"/>
            </a:gs>
          </a:gsLst>
          <a:lin ang="2700000" scaled="0"/>
        </a:gradFill>
      </p:bgPr>
    </p:bg>
    <p:spTree>
      <p:nvGrpSpPr>
        <p:cNvPr id="665" name="Shape 665"/>
        <p:cNvGrpSpPr/>
        <p:nvPr/>
      </p:nvGrpSpPr>
      <p:grpSpPr>
        <a:xfrm>
          <a:off x="0" y="0"/>
          <a:ext cx="0" cy="0"/>
          <a:chOff x="0" y="0"/>
          <a:chExt cx="0" cy="0"/>
        </a:xfrm>
      </p:grpSpPr>
      <p:pic>
        <p:nvPicPr>
          <p:cNvPr id="666" name="Google Shape;666;p29"/>
          <p:cNvPicPr preferRelativeResize="0"/>
          <p:nvPr/>
        </p:nvPicPr>
        <p:blipFill>
          <a:blip r:embed="rId3">
            <a:alphaModFix/>
          </a:blip>
          <a:stretch>
            <a:fillRect/>
          </a:stretch>
        </p:blipFill>
        <p:spPr>
          <a:xfrm>
            <a:off x="9826250" y="1062175"/>
            <a:ext cx="7362175" cy="7664192"/>
          </a:xfrm>
          <a:prstGeom prst="rect">
            <a:avLst/>
          </a:prstGeom>
          <a:noFill/>
          <a:ln>
            <a:noFill/>
          </a:ln>
        </p:spPr>
      </p:pic>
      <p:grpSp>
        <p:nvGrpSpPr>
          <p:cNvPr id="667" name="Google Shape;667;p29"/>
          <p:cNvGrpSpPr/>
          <p:nvPr/>
        </p:nvGrpSpPr>
        <p:grpSpPr>
          <a:xfrm>
            <a:off x="-1632904" y="9399446"/>
            <a:ext cx="14175266" cy="1594281"/>
            <a:chOff x="0" y="-241102"/>
            <a:chExt cx="18900354" cy="2125709"/>
          </a:xfrm>
        </p:grpSpPr>
        <p:grpSp>
          <p:nvGrpSpPr>
            <p:cNvPr id="668" name="Google Shape;668;p29"/>
            <p:cNvGrpSpPr/>
            <p:nvPr/>
          </p:nvGrpSpPr>
          <p:grpSpPr>
            <a:xfrm>
              <a:off x="5165766" y="-241102"/>
              <a:ext cx="13734588" cy="2125709"/>
              <a:chOff x="0" y="-47625"/>
              <a:chExt cx="2713005" cy="419893"/>
            </a:xfrm>
          </p:grpSpPr>
          <p:sp>
            <p:nvSpPr>
              <p:cNvPr id="669" name="Google Shape;669;p29"/>
              <p:cNvSpPr/>
              <p:nvPr/>
            </p:nvSpPr>
            <p:spPr>
              <a:xfrm>
                <a:off x="0" y="0"/>
                <a:ext cx="2713005" cy="372268"/>
              </a:xfrm>
              <a:custGeom>
                <a:rect b="b" l="l" r="r" t="t"/>
                <a:pathLst>
                  <a:path extrusionOk="0" h="372268" w="2713005">
                    <a:moveTo>
                      <a:pt x="38330" y="0"/>
                    </a:moveTo>
                    <a:lnTo>
                      <a:pt x="2674675" y="0"/>
                    </a:lnTo>
                    <a:cubicBezTo>
                      <a:pt x="2684841" y="0"/>
                      <a:pt x="2694590" y="4038"/>
                      <a:pt x="2701778" y="11227"/>
                    </a:cubicBezTo>
                    <a:cubicBezTo>
                      <a:pt x="2708967" y="18415"/>
                      <a:pt x="2713005" y="28164"/>
                      <a:pt x="2713005" y="38330"/>
                    </a:cubicBezTo>
                    <a:lnTo>
                      <a:pt x="2713005" y="333938"/>
                    </a:lnTo>
                    <a:cubicBezTo>
                      <a:pt x="2713005" y="344104"/>
                      <a:pt x="2708967" y="353853"/>
                      <a:pt x="2701778" y="361041"/>
                    </a:cubicBezTo>
                    <a:cubicBezTo>
                      <a:pt x="2694590" y="368230"/>
                      <a:pt x="2684841" y="372268"/>
                      <a:pt x="2674675" y="372268"/>
                    </a:cubicBezTo>
                    <a:lnTo>
                      <a:pt x="38330" y="372268"/>
                    </a:lnTo>
                    <a:cubicBezTo>
                      <a:pt x="28164" y="372268"/>
                      <a:pt x="18415" y="368230"/>
                      <a:pt x="11227" y="361041"/>
                    </a:cubicBezTo>
                    <a:cubicBezTo>
                      <a:pt x="4038" y="353853"/>
                      <a:pt x="0" y="344104"/>
                      <a:pt x="0" y="333938"/>
                    </a:cubicBezTo>
                    <a:lnTo>
                      <a:pt x="0" y="38330"/>
                    </a:lnTo>
                    <a:cubicBezTo>
                      <a:pt x="0" y="28164"/>
                      <a:pt x="4038" y="18415"/>
                      <a:pt x="11227" y="11227"/>
                    </a:cubicBezTo>
                    <a:cubicBezTo>
                      <a:pt x="18415" y="4038"/>
                      <a:pt x="28164" y="0"/>
                      <a:pt x="38330" y="0"/>
                    </a:cubicBezTo>
                    <a:close/>
                  </a:path>
                </a:pathLst>
              </a:custGeom>
              <a:gradFill>
                <a:gsLst>
                  <a:gs pos="0">
                    <a:srgbClr val="11CCD5"/>
                  </a:gs>
                  <a:gs pos="100000">
                    <a:srgbClr val="00E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29"/>
              <p:cNvSpPr txBox="1"/>
              <p:nvPr/>
            </p:nvSpPr>
            <p:spPr>
              <a:xfrm>
                <a:off x="0" y="-47625"/>
                <a:ext cx="2713005" cy="4198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1" name="Google Shape;671;p29"/>
            <p:cNvGrpSpPr/>
            <p:nvPr/>
          </p:nvGrpSpPr>
          <p:grpSpPr>
            <a:xfrm>
              <a:off x="0" y="-241102"/>
              <a:ext cx="13734588" cy="2125709"/>
              <a:chOff x="0" y="-47625"/>
              <a:chExt cx="2713005" cy="419893"/>
            </a:xfrm>
          </p:grpSpPr>
          <p:sp>
            <p:nvSpPr>
              <p:cNvPr id="672" name="Google Shape;672;p29"/>
              <p:cNvSpPr/>
              <p:nvPr/>
            </p:nvSpPr>
            <p:spPr>
              <a:xfrm>
                <a:off x="0" y="0"/>
                <a:ext cx="2713005" cy="372268"/>
              </a:xfrm>
              <a:custGeom>
                <a:rect b="b" l="l" r="r" t="t"/>
                <a:pathLst>
                  <a:path extrusionOk="0" h="372268" w="2713005">
                    <a:moveTo>
                      <a:pt x="38330" y="0"/>
                    </a:moveTo>
                    <a:lnTo>
                      <a:pt x="2674675" y="0"/>
                    </a:lnTo>
                    <a:cubicBezTo>
                      <a:pt x="2684841" y="0"/>
                      <a:pt x="2694590" y="4038"/>
                      <a:pt x="2701778" y="11227"/>
                    </a:cubicBezTo>
                    <a:cubicBezTo>
                      <a:pt x="2708967" y="18415"/>
                      <a:pt x="2713005" y="28164"/>
                      <a:pt x="2713005" y="38330"/>
                    </a:cubicBezTo>
                    <a:lnTo>
                      <a:pt x="2713005" y="333938"/>
                    </a:lnTo>
                    <a:cubicBezTo>
                      <a:pt x="2713005" y="344104"/>
                      <a:pt x="2708967" y="353853"/>
                      <a:pt x="2701778" y="361041"/>
                    </a:cubicBezTo>
                    <a:cubicBezTo>
                      <a:pt x="2694590" y="368230"/>
                      <a:pt x="2684841" y="372268"/>
                      <a:pt x="2674675" y="372268"/>
                    </a:cubicBezTo>
                    <a:lnTo>
                      <a:pt x="38330" y="372268"/>
                    </a:lnTo>
                    <a:cubicBezTo>
                      <a:pt x="28164" y="372268"/>
                      <a:pt x="18415" y="368230"/>
                      <a:pt x="11227" y="361041"/>
                    </a:cubicBezTo>
                    <a:cubicBezTo>
                      <a:pt x="4038" y="353853"/>
                      <a:pt x="0" y="344104"/>
                      <a:pt x="0" y="333938"/>
                    </a:cubicBezTo>
                    <a:lnTo>
                      <a:pt x="0" y="38330"/>
                    </a:lnTo>
                    <a:cubicBezTo>
                      <a:pt x="0" y="28164"/>
                      <a:pt x="4038" y="18415"/>
                      <a:pt x="11227" y="11227"/>
                    </a:cubicBezTo>
                    <a:cubicBezTo>
                      <a:pt x="18415" y="4038"/>
                      <a:pt x="28164" y="0"/>
                      <a:pt x="38330" y="0"/>
                    </a:cubicBezTo>
                    <a:close/>
                  </a:path>
                </a:pathLst>
              </a:custGeom>
              <a:gradFill>
                <a:gsLst>
                  <a:gs pos="0">
                    <a:srgbClr val="211E81"/>
                  </a:gs>
                  <a:gs pos="100000">
                    <a:srgbClr val="4F4AD8"/>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29"/>
              <p:cNvSpPr txBox="1"/>
              <p:nvPr/>
            </p:nvSpPr>
            <p:spPr>
              <a:xfrm>
                <a:off x="0" y="-47625"/>
                <a:ext cx="2713005" cy="4198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674" name="Google Shape;674;p29"/>
          <p:cNvSpPr txBox="1"/>
          <p:nvPr/>
        </p:nvSpPr>
        <p:spPr>
          <a:xfrm>
            <a:off x="1028700" y="1439225"/>
            <a:ext cx="7600646" cy="1488255"/>
          </a:xfrm>
          <a:prstGeom prst="rect">
            <a:avLst/>
          </a:prstGeom>
          <a:noFill/>
          <a:ln>
            <a:noFill/>
          </a:ln>
        </p:spPr>
        <p:txBody>
          <a:bodyPr anchorCtr="0" anchor="t" bIns="0" lIns="0" spcFirstLastPara="1" rIns="0" wrap="square" tIns="0">
            <a:spAutoFit/>
          </a:bodyPr>
          <a:lstStyle/>
          <a:p>
            <a:pPr indent="0" lvl="0" marL="0" marR="0" rtl="0" algn="l">
              <a:lnSpc>
                <a:spcPct val="119993"/>
              </a:lnSpc>
              <a:spcBef>
                <a:spcPts val="0"/>
              </a:spcBef>
              <a:spcAft>
                <a:spcPts val="0"/>
              </a:spcAft>
              <a:buNone/>
            </a:pPr>
            <a:r>
              <a:rPr b="0" i="0" lang="en-US" sz="9778" u="none" cap="none" strike="noStrike">
                <a:solidFill>
                  <a:srgbClr val="FFFFFF"/>
                </a:solidFill>
                <a:latin typeface="Anton"/>
                <a:ea typeface="Anton"/>
                <a:cs typeface="Anton"/>
                <a:sym typeface="Anton"/>
              </a:rPr>
              <a:t>RESOURCE  PAGE</a:t>
            </a:r>
            <a:endParaRPr/>
          </a:p>
        </p:txBody>
      </p:sp>
      <p:sp>
        <p:nvSpPr>
          <p:cNvPr id="675" name="Google Shape;675;p29"/>
          <p:cNvSpPr txBox="1"/>
          <p:nvPr/>
        </p:nvSpPr>
        <p:spPr>
          <a:xfrm>
            <a:off x="1028700" y="3372322"/>
            <a:ext cx="5059200" cy="5786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Use these design resources in your Canva Presentation.</a:t>
            </a:r>
            <a:endParaRPr/>
          </a:p>
          <a:p>
            <a:pPr indent="0" lvl="0" marL="0" marR="0" rtl="0" algn="l">
              <a:lnSpc>
                <a:spcPct val="130000"/>
              </a:lnSpc>
              <a:spcBef>
                <a:spcPts val="0"/>
              </a:spcBef>
              <a:spcAft>
                <a:spcPts val="0"/>
              </a:spcAft>
              <a:buNone/>
            </a:pPr>
            <a:r>
              <a:t/>
            </a:r>
            <a:endParaRPr b="0" i="0" sz="2100" u="none" cap="none" strike="noStrike">
              <a:solidFill>
                <a:srgbClr val="FFFFFF"/>
              </a:solidFill>
              <a:latin typeface="Montserrat"/>
              <a:ea typeface="Montserrat"/>
              <a:cs typeface="Montserrat"/>
              <a:sym typeface="Montserrat"/>
            </a:endParaRPr>
          </a:p>
          <a:p>
            <a:pPr indent="0" lvl="0" marL="0" marR="0" rtl="0" algn="l">
              <a:lnSpc>
                <a:spcPct val="130000"/>
              </a:lnSpc>
              <a:spcBef>
                <a:spcPts val="0"/>
              </a:spcBef>
              <a:spcAft>
                <a:spcPts val="0"/>
              </a:spcAft>
              <a:buNone/>
            </a:pPr>
            <a:r>
              <a:t/>
            </a:r>
            <a:endParaRPr b="0" i="0" sz="2100" u="none" cap="none" strike="noStrike">
              <a:solidFill>
                <a:srgbClr val="FFFFFF"/>
              </a:solidFill>
              <a:latin typeface="Montserrat"/>
              <a:ea typeface="Montserrat"/>
              <a:cs typeface="Montserrat"/>
              <a:sym typeface="Montserrat"/>
            </a:endParaRPr>
          </a:p>
          <a:p>
            <a:pPr indent="0" lvl="0" marL="0" marR="0" rtl="0" algn="l">
              <a:lnSpc>
                <a:spcPct val="130000"/>
              </a:lnSpc>
              <a:spcBef>
                <a:spcPts val="0"/>
              </a:spcBef>
              <a:spcAft>
                <a:spcPts val="0"/>
              </a:spcAft>
              <a:buNone/>
            </a:pPr>
            <a:r>
              <a:t/>
            </a:r>
            <a:endParaRPr b="0" i="0" sz="2100" u="none" cap="none" strike="noStrike">
              <a:solidFill>
                <a:srgbClr val="FFFFFF"/>
              </a:solidFill>
              <a:latin typeface="Montserrat"/>
              <a:ea typeface="Montserrat"/>
              <a:cs typeface="Montserrat"/>
              <a:sym typeface="Montserrat"/>
            </a:endParaRPr>
          </a:p>
          <a:p>
            <a:pPr indent="0" lvl="0" marL="0" marR="0" rtl="0" algn="l">
              <a:lnSpc>
                <a:spcPct val="130000"/>
              </a:lnSpc>
              <a:spcBef>
                <a:spcPts val="0"/>
              </a:spcBef>
              <a:spcAft>
                <a:spcPts val="0"/>
              </a:spcAft>
              <a:buNone/>
            </a:pPr>
            <a:r>
              <a:t/>
            </a:r>
            <a:endParaRPr b="0" i="0" sz="2100" u="none" cap="none" strike="noStrike">
              <a:solidFill>
                <a:srgbClr val="FFFFFF"/>
              </a:solidFill>
              <a:latin typeface="Montserrat"/>
              <a:ea typeface="Montserrat"/>
              <a:cs typeface="Montserrat"/>
              <a:sym typeface="Montserrat"/>
            </a:endParaRPr>
          </a:p>
          <a:p>
            <a:pPr indent="0" lvl="0" marL="0" marR="0" rtl="0" algn="l">
              <a:lnSpc>
                <a:spcPct val="130000"/>
              </a:lnSpc>
              <a:spcBef>
                <a:spcPts val="0"/>
              </a:spcBef>
              <a:spcAft>
                <a:spcPts val="0"/>
              </a:spcAft>
              <a:buNone/>
            </a:pPr>
            <a:r>
              <a:t/>
            </a:r>
            <a:endParaRPr b="0" i="0" sz="2100" u="none" cap="none" strike="noStrike">
              <a:solidFill>
                <a:srgbClr val="FFFFFF"/>
              </a:solidFill>
              <a:latin typeface="Montserrat"/>
              <a:ea typeface="Montserrat"/>
              <a:cs typeface="Montserrat"/>
              <a:sym typeface="Montserrat"/>
            </a:endParaRPr>
          </a:p>
          <a:p>
            <a:pPr indent="0" lvl="0" marL="0" marR="0" rtl="0" algn="l">
              <a:lnSpc>
                <a:spcPct val="130000"/>
              </a:lnSpc>
              <a:spcBef>
                <a:spcPts val="0"/>
              </a:spcBef>
              <a:spcAft>
                <a:spcPts val="0"/>
              </a:spcAft>
              <a:buNone/>
            </a:pPr>
            <a:r>
              <a:t/>
            </a:r>
            <a:endParaRPr b="0" i="0" sz="2100" u="none" cap="none" strike="noStrike">
              <a:solidFill>
                <a:srgbClr val="FFFFFF"/>
              </a:solidFill>
              <a:latin typeface="Montserrat"/>
              <a:ea typeface="Montserrat"/>
              <a:cs typeface="Montserrat"/>
              <a:sym typeface="Montserrat"/>
            </a:endParaRPr>
          </a:p>
          <a:p>
            <a:pPr indent="0" lvl="0" marL="0" marR="0" rtl="0" algn="l">
              <a:lnSpc>
                <a:spcPct val="130000"/>
              </a:lnSpc>
              <a:spcBef>
                <a:spcPts val="0"/>
              </a:spcBef>
              <a:spcAft>
                <a:spcPts val="0"/>
              </a:spcAft>
              <a:buNone/>
            </a:pPr>
            <a:r>
              <a:t/>
            </a:r>
            <a:endParaRPr b="0" i="0" sz="2100" u="none" cap="none" strike="noStrike">
              <a:solidFill>
                <a:srgbClr val="FFFFFF"/>
              </a:solidFill>
              <a:latin typeface="Montserrat"/>
              <a:ea typeface="Montserrat"/>
              <a:cs typeface="Montserrat"/>
              <a:sym typeface="Montserrat"/>
            </a:endParaRPr>
          </a:p>
          <a:p>
            <a:pPr indent="0" lvl="0" marL="0" marR="0" rtl="0" algn="l">
              <a:lnSpc>
                <a:spcPct val="13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You can find these fonts online too. Happy designing! </a:t>
            </a:r>
            <a:endParaRPr/>
          </a:p>
          <a:p>
            <a:pPr indent="0" lvl="0" marL="0" marR="0" rtl="0" algn="l">
              <a:lnSpc>
                <a:spcPct val="130000"/>
              </a:lnSpc>
              <a:spcBef>
                <a:spcPts val="0"/>
              </a:spcBef>
              <a:spcAft>
                <a:spcPts val="0"/>
              </a:spcAft>
              <a:buNone/>
            </a:pPr>
            <a:r>
              <a:t/>
            </a:r>
            <a:endParaRPr b="0" i="0" sz="2100" u="none" cap="none" strike="noStrike">
              <a:solidFill>
                <a:srgbClr val="FFFFFF"/>
              </a:solidFill>
              <a:latin typeface="Montserrat"/>
              <a:ea typeface="Montserrat"/>
              <a:cs typeface="Montserrat"/>
              <a:sym typeface="Montserrat"/>
            </a:endParaRPr>
          </a:p>
          <a:p>
            <a:pPr indent="0" lvl="0" marL="0" marR="0" rtl="0" algn="l">
              <a:lnSpc>
                <a:spcPct val="13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Don't forget to delete this page before presenting. </a:t>
            </a:r>
            <a:endParaRPr/>
          </a:p>
        </p:txBody>
      </p:sp>
      <p:sp>
        <p:nvSpPr>
          <p:cNvPr id="676" name="Google Shape;676;p29"/>
          <p:cNvSpPr txBox="1"/>
          <p:nvPr/>
        </p:nvSpPr>
        <p:spPr>
          <a:xfrm>
            <a:off x="1028700" y="4374352"/>
            <a:ext cx="4676765" cy="67818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This presentation template uses the following free fonts:</a:t>
            </a:r>
            <a:endParaRPr/>
          </a:p>
        </p:txBody>
      </p:sp>
      <p:sp>
        <p:nvSpPr>
          <p:cNvPr id="677" name="Google Shape;677;p29"/>
          <p:cNvSpPr txBox="1"/>
          <p:nvPr/>
        </p:nvSpPr>
        <p:spPr>
          <a:xfrm>
            <a:off x="1028700" y="5381145"/>
            <a:ext cx="6696575" cy="1099185"/>
          </a:xfrm>
          <a:prstGeom prst="rect">
            <a:avLst/>
          </a:prstGeom>
          <a:noFill/>
          <a:ln>
            <a:noFill/>
          </a:ln>
        </p:spPr>
        <p:txBody>
          <a:bodyPr anchorCtr="0" anchor="t" bIns="0" lIns="0" spcFirstLastPara="1" rIns="0" wrap="square" tIns="0">
            <a:spAutoFit/>
          </a:bodyPr>
          <a:lstStyle/>
          <a:p>
            <a:pPr indent="-226696" lvl="1" marL="453392" marR="0" rtl="0" algn="l">
              <a:lnSpc>
                <a:spcPct val="140000"/>
              </a:lnSpc>
              <a:spcBef>
                <a:spcPts val="0"/>
              </a:spcBef>
              <a:spcAft>
                <a:spcPts val="0"/>
              </a:spcAft>
              <a:buClr>
                <a:srgbClr val="FFFFFF"/>
              </a:buClr>
              <a:buSzPts val="2100"/>
              <a:buFont typeface="Montserrat"/>
              <a:buAutoNum type="arabicPeriod"/>
            </a:pPr>
            <a:r>
              <a:rPr b="0" i="0" lang="en-US" sz="2100" u="none" cap="none" strike="noStrike">
                <a:solidFill>
                  <a:srgbClr val="FFFFFF"/>
                </a:solidFill>
                <a:latin typeface="Montserrat"/>
                <a:ea typeface="Montserrat"/>
                <a:cs typeface="Montserrat"/>
                <a:sym typeface="Montserrat"/>
              </a:rPr>
              <a:t>Titles: The name of the font goes here</a:t>
            </a:r>
            <a:endParaRPr/>
          </a:p>
          <a:p>
            <a:pPr indent="-226696" lvl="1" marL="453392" marR="0" rtl="0" algn="l">
              <a:lnSpc>
                <a:spcPct val="140000"/>
              </a:lnSpc>
              <a:spcBef>
                <a:spcPts val="0"/>
              </a:spcBef>
              <a:spcAft>
                <a:spcPts val="0"/>
              </a:spcAft>
              <a:buClr>
                <a:srgbClr val="FFFFFF"/>
              </a:buClr>
              <a:buSzPts val="2100"/>
              <a:buFont typeface="Montserrat"/>
              <a:buAutoNum type="arabicPeriod"/>
            </a:pPr>
            <a:r>
              <a:rPr b="0" i="0" lang="en-US" sz="2100" u="none" cap="none" strike="noStrike">
                <a:solidFill>
                  <a:srgbClr val="FFFFFF"/>
                </a:solidFill>
                <a:latin typeface="Montserrat"/>
                <a:ea typeface="Montserrat"/>
                <a:cs typeface="Montserrat"/>
                <a:sym typeface="Montserrat"/>
              </a:rPr>
              <a:t>Headers: The name of the font goes here</a:t>
            </a:r>
            <a:endParaRPr/>
          </a:p>
          <a:p>
            <a:pPr indent="-226696" lvl="1" marL="453392" marR="0" rtl="0" algn="l">
              <a:lnSpc>
                <a:spcPct val="140000"/>
              </a:lnSpc>
              <a:spcBef>
                <a:spcPts val="0"/>
              </a:spcBef>
              <a:spcAft>
                <a:spcPts val="0"/>
              </a:spcAft>
              <a:buClr>
                <a:srgbClr val="FFFFFF"/>
              </a:buClr>
              <a:buSzPts val="2100"/>
              <a:buFont typeface="Montserrat"/>
              <a:buAutoNum type="arabicPeriod"/>
            </a:pPr>
            <a:r>
              <a:rPr b="0" i="0" lang="en-US" sz="2100" u="none" cap="none" strike="noStrike">
                <a:solidFill>
                  <a:srgbClr val="FFFFFF"/>
                </a:solidFill>
                <a:latin typeface="Montserrat"/>
                <a:ea typeface="Montserrat"/>
                <a:cs typeface="Montserrat"/>
                <a:sym typeface="Montserrat"/>
              </a:rPr>
              <a:t>Body Copy: The name of the font goes here</a:t>
            </a:r>
            <a:endParaRPr/>
          </a:p>
        </p:txBody>
      </p:sp>
      <p:pic>
        <p:nvPicPr>
          <p:cNvPr id="678" name="Google Shape;678;p29"/>
          <p:cNvPicPr preferRelativeResize="0"/>
          <p:nvPr/>
        </p:nvPicPr>
        <p:blipFill>
          <a:blip r:embed="rId4">
            <a:alphaModFix/>
          </a:blip>
          <a:stretch>
            <a:fillRect/>
          </a:stretch>
        </p:blipFill>
        <p:spPr>
          <a:xfrm>
            <a:off x="15779150" y="7303500"/>
            <a:ext cx="1239150" cy="13276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211E81"/>
            </a:gs>
            <a:gs pos="100000">
              <a:srgbClr val="4F4AD8"/>
            </a:gs>
          </a:gsLst>
          <a:lin ang="0" scaled="0"/>
        </a:gradFill>
      </p:bgPr>
    </p:bg>
    <p:spTree>
      <p:nvGrpSpPr>
        <p:cNvPr id="181" name="Shape 181"/>
        <p:cNvGrpSpPr/>
        <p:nvPr/>
      </p:nvGrpSpPr>
      <p:grpSpPr>
        <a:xfrm>
          <a:off x="0" y="0"/>
          <a:ext cx="0" cy="0"/>
          <a:chOff x="0" y="0"/>
          <a:chExt cx="0" cy="0"/>
        </a:xfrm>
      </p:grpSpPr>
      <p:pic>
        <p:nvPicPr>
          <p:cNvPr id="182" name="Google Shape;182;p12"/>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183" name="Google Shape;183;p12"/>
          <p:cNvGrpSpPr/>
          <p:nvPr/>
        </p:nvGrpSpPr>
        <p:grpSpPr>
          <a:xfrm>
            <a:off x="440238" y="357575"/>
            <a:ext cx="1176924" cy="1039044"/>
            <a:chOff x="0" y="-150104"/>
            <a:chExt cx="1569231" cy="1385392"/>
          </a:xfrm>
        </p:grpSpPr>
        <p:grpSp>
          <p:nvGrpSpPr>
            <p:cNvPr id="184" name="Google Shape;184;p12"/>
            <p:cNvGrpSpPr/>
            <p:nvPr/>
          </p:nvGrpSpPr>
          <p:grpSpPr>
            <a:xfrm>
              <a:off x="404924" y="-150104"/>
              <a:ext cx="759383" cy="894833"/>
              <a:chOff x="0" y="-47625"/>
              <a:chExt cx="240937" cy="283912"/>
            </a:xfrm>
          </p:grpSpPr>
          <p:sp>
            <p:nvSpPr>
              <p:cNvPr id="185" name="Google Shape;185;p12"/>
              <p:cNvSpPr/>
              <p:nvPr/>
            </p:nvSpPr>
            <p:spPr>
              <a:xfrm>
                <a:off x="0" y="0"/>
                <a:ext cx="240937" cy="236287"/>
              </a:xfrm>
              <a:custGeom>
                <a:rect b="b" l="l" r="r" t="t"/>
                <a:pathLst>
                  <a:path extrusionOk="0" h="236287" w="240937">
                    <a:moveTo>
                      <a:pt x="118144" y="0"/>
                    </a:moveTo>
                    <a:lnTo>
                      <a:pt x="122793" y="0"/>
                    </a:lnTo>
                    <a:cubicBezTo>
                      <a:pt x="154127" y="0"/>
                      <a:pt x="184177" y="12447"/>
                      <a:pt x="206333" y="34603"/>
                    </a:cubicBezTo>
                    <a:cubicBezTo>
                      <a:pt x="228489" y="56760"/>
                      <a:pt x="240937" y="86810"/>
                      <a:pt x="240937" y="118144"/>
                    </a:cubicBezTo>
                    <a:lnTo>
                      <a:pt x="240937" y="118144"/>
                    </a:lnTo>
                    <a:cubicBezTo>
                      <a:pt x="240937" y="149477"/>
                      <a:pt x="228489" y="179528"/>
                      <a:pt x="206333" y="201684"/>
                    </a:cubicBezTo>
                    <a:cubicBezTo>
                      <a:pt x="184177" y="223840"/>
                      <a:pt x="154127" y="236287"/>
                      <a:pt x="122793" y="236287"/>
                    </a:cubicBezTo>
                    <a:lnTo>
                      <a:pt x="118144" y="236287"/>
                    </a:lnTo>
                    <a:cubicBezTo>
                      <a:pt x="86810" y="236287"/>
                      <a:pt x="56760" y="223840"/>
                      <a:pt x="34603" y="201684"/>
                    </a:cubicBezTo>
                    <a:cubicBezTo>
                      <a:pt x="12447" y="179528"/>
                      <a:pt x="0" y="149477"/>
                      <a:pt x="0" y="118144"/>
                    </a:cubicBezTo>
                    <a:lnTo>
                      <a:pt x="0" y="118144"/>
                    </a:lnTo>
                    <a:cubicBezTo>
                      <a:pt x="0" y="86810"/>
                      <a:pt x="12447" y="56760"/>
                      <a:pt x="34603" y="34603"/>
                    </a:cubicBezTo>
                    <a:cubicBezTo>
                      <a:pt x="56760" y="12447"/>
                      <a:pt x="86810" y="0"/>
                      <a:pt x="1181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2"/>
              <p:cNvSpPr txBox="1"/>
              <p:nvPr/>
            </p:nvSpPr>
            <p:spPr>
              <a:xfrm>
                <a:off x="0" y="-47625"/>
                <a:ext cx="240937" cy="28391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7" name="Google Shape;187;p12"/>
            <p:cNvSpPr/>
            <p:nvPr/>
          </p:nvSpPr>
          <p:spPr>
            <a:xfrm>
              <a:off x="511174" y="98923"/>
              <a:ext cx="546884" cy="546884"/>
            </a:xfrm>
            <a:custGeom>
              <a:rect b="b" l="l" r="r" t="t"/>
              <a:pathLst>
                <a:path extrusionOk="0" h="546884" w="546884">
                  <a:moveTo>
                    <a:pt x="0" y="0"/>
                  </a:moveTo>
                  <a:lnTo>
                    <a:pt x="546884" y="0"/>
                  </a:lnTo>
                  <a:lnTo>
                    <a:pt x="546884" y="546883"/>
                  </a:lnTo>
                  <a:lnTo>
                    <a:pt x="0" y="546883"/>
                  </a:lnTo>
                  <a:lnTo>
                    <a:pt x="0" y="0"/>
                  </a:lnTo>
                  <a:close/>
                </a:path>
              </a:pathLst>
            </a:custGeom>
            <a:blipFill rotWithShape="1">
              <a:blip r:embed="rId4">
                <a:alphaModFix/>
              </a:blip>
              <a:stretch>
                <a:fillRect b="0" l="0" r="0" t="0"/>
              </a:stretch>
            </a:blipFill>
            <a:ln>
              <a:noFill/>
            </a:ln>
          </p:spPr>
        </p:sp>
        <p:sp>
          <p:nvSpPr>
            <p:cNvPr id="188" name="Google Shape;188;p12"/>
            <p:cNvSpPr txBox="1"/>
            <p:nvPr/>
          </p:nvSpPr>
          <p:spPr>
            <a:xfrm>
              <a:off x="0" y="930488"/>
              <a:ext cx="1569231" cy="304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540" u="none" cap="none" strike="noStrike">
                  <a:solidFill>
                    <a:srgbClr val="FFFFFF"/>
                  </a:solidFill>
                  <a:latin typeface="Anton"/>
                  <a:ea typeface="Anton"/>
                  <a:cs typeface="Anton"/>
                  <a:sym typeface="Anton"/>
                </a:rPr>
                <a:t>LOGO COMPANY</a:t>
              </a:r>
              <a:endParaRPr/>
            </a:p>
          </p:txBody>
        </p:sp>
      </p:grpSp>
      <p:grpSp>
        <p:nvGrpSpPr>
          <p:cNvPr id="189" name="Google Shape;189;p12"/>
          <p:cNvGrpSpPr/>
          <p:nvPr/>
        </p:nvGrpSpPr>
        <p:grpSpPr>
          <a:xfrm>
            <a:off x="1028700" y="3862576"/>
            <a:ext cx="2069082" cy="2143942"/>
            <a:chOff x="0" y="-47625"/>
            <a:chExt cx="544943" cy="564660"/>
          </a:xfrm>
        </p:grpSpPr>
        <p:sp>
          <p:nvSpPr>
            <p:cNvPr id="190" name="Google Shape;190;p12"/>
            <p:cNvSpPr/>
            <p:nvPr/>
          </p:nvSpPr>
          <p:spPr>
            <a:xfrm>
              <a:off x="0" y="0"/>
              <a:ext cx="544943" cy="517035"/>
            </a:xfrm>
            <a:custGeom>
              <a:rect b="b" l="l" r="r" t="t"/>
              <a:pathLst>
                <a:path extrusionOk="0" h="517035" w="544943">
                  <a:moveTo>
                    <a:pt x="127218" y="0"/>
                  </a:moveTo>
                  <a:lnTo>
                    <a:pt x="417725" y="0"/>
                  </a:lnTo>
                  <a:cubicBezTo>
                    <a:pt x="451465" y="0"/>
                    <a:pt x="483824" y="13403"/>
                    <a:pt x="507682" y="37261"/>
                  </a:cubicBezTo>
                  <a:cubicBezTo>
                    <a:pt x="531540" y="61119"/>
                    <a:pt x="544943" y="93478"/>
                    <a:pt x="544943" y="127218"/>
                  </a:cubicBezTo>
                  <a:lnTo>
                    <a:pt x="544943" y="389816"/>
                  </a:lnTo>
                  <a:cubicBezTo>
                    <a:pt x="544943" y="460077"/>
                    <a:pt x="487986" y="517035"/>
                    <a:pt x="417725" y="517035"/>
                  </a:cubicBezTo>
                  <a:lnTo>
                    <a:pt x="127218" y="517035"/>
                  </a:lnTo>
                  <a:cubicBezTo>
                    <a:pt x="56958" y="517035"/>
                    <a:pt x="0" y="460077"/>
                    <a:pt x="0" y="389816"/>
                  </a:cubicBezTo>
                  <a:lnTo>
                    <a:pt x="0" y="127218"/>
                  </a:lnTo>
                  <a:cubicBezTo>
                    <a:pt x="0" y="93478"/>
                    <a:pt x="13403" y="61119"/>
                    <a:pt x="37261" y="37261"/>
                  </a:cubicBezTo>
                  <a:cubicBezTo>
                    <a:pt x="61119" y="13403"/>
                    <a:pt x="93478" y="0"/>
                    <a:pt x="127218" y="0"/>
                  </a:cubicBezTo>
                  <a:close/>
                </a:path>
              </a:pathLst>
            </a:custGeom>
            <a:gradFill>
              <a:gsLst>
                <a:gs pos="0">
                  <a:srgbClr val="11CCD5"/>
                </a:gs>
                <a:gs pos="100000">
                  <a:srgbClr val="00E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2"/>
            <p:cNvSpPr txBox="1"/>
            <p:nvPr/>
          </p:nvSpPr>
          <p:spPr>
            <a:xfrm>
              <a:off x="0" y="-47625"/>
              <a:ext cx="544943" cy="56466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2" name="Google Shape;192;p12"/>
          <p:cNvGrpSpPr/>
          <p:nvPr/>
        </p:nvGrpSpPr>
        <p:grpSpPr>
          <a:xfrm>
            <a:off x="6862286" y="3837157"/>
            <a:ext cx="2069082" cy="2143942"/>
            <a:chOff x="0" y="-47625"/>
            <a:chExt cx="544943" cy="564660"/>
          </a:xfrm>
        </p:grpSpPr>
        <p:sp>
          <p:nvSpPr>
            <p:cNvPr id="193" name="Google Shape;193;p12"/>
            <p:cNvSpPr/>
            <p:nvPr/>
          </p:nvSpPr>
          <p:spPr>
            <a:xfrm>
              <a:off x="0" y="0"/>
              <a:ext cx="544943" cy="517035"/>
            </a:xfrm>
            <a:custGeom>
              <a:rect b="b" l="l" r="r" t="t"/>
              <a:pathLst>
                <a:path extrusionOk="0" h="517035" w="544943">
                  <a:moveTo>
                    <a:pt x="127218" y="0"/>
                  </a:moveTo>
                  <a:lnTo>
                    <a:pt x="417725" y="0"/>
                  </a:lnTo>
                  <a:cubicBezTo>
                    <a:pt x="451465" y="0"/>
                    <a:pt x="483824" y="13403"/>
                    <a:pt x="507682" y="37261"/>
                  </a:cubicBezTo>
                  <a:cubicBezTo>
                    <a:pt x="531540" y="61119"/>
                    <a:pt x="544943" y="93478"/>
                    <a:pt x="544943" y="127218"/>
                  </a:cubicBezTo>
                  <a:lnTo>
                    <a:pt x="544943" y="389816"/>
                  </a:lnTo>
                  <a:cubicBezTo>
                    <a:pt x="544943" y="460077"/>
                    <a:pt x="487986" y="517035"/>
                    <a:pt x="417725" y="517035"/>
                  </a:cubicBezTo>
                  <a:lnTo>
                    <a:pt x="127218" y="517035"/>
                  </a:lnTo>
                  <a:cubicBezTo>
                    <a:pt x="56958" y="517035"/>
                    <a:pt x="0" y="460077"/>
                    <a:pt x="0" y="389816"/>
                  </a:cubicBezTo>
                  <a:lnTo>
                    <a:pt x="0" y="127218"/>
                  </a:lnTo>
                  <a:cubicBezTo>
                    <a:pt x="0" y="93478"/>
                    <a:pt x="13403" y="61119"/>
                    <a:pt x="37261" y="37261"/>
                  </a:cubicBezTo>
                  <a:cubicBezTo>
                    <a:pt x="61119" y="13403"/>
                    <a:pt x="93478" y="0"/>
                    <a:pt x="127218" y="0"/>
                  </a:cubicBezTo>
                  <a:close/>
                </a:path>
              </a:pathLst>
            </a:custGeom>
            <a:gradFill>
              <a:gsLst>
                <a:gs pos="0">
                  <a:srgbClr val="11CCD5"/>
                </a:gs>
                <a:gs pos="100000">
                  <a:srgbClr val="00E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2"/>
            <p:cNvSpPr txBox="1"/>
            <p:nvPr/>
          </p:nvSpPr>
          <p:spPr>
            <a:xfrm>
              <a:off x="0" y="-47625"/>
              <a:ext cx="544943" cy="56466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5" name="Google Shape;195;p12"/>
          <p:cNvGrpSpPr/>
          <p:nvPr/>
        </p:nvGrpSpPr>
        <p:grpSpPr>
          <a:xfrm>
            <a:off x="12880223" y="3862576"/>
            <a:ext cx="2069082" cy="2143942"/>
            <a:chOff x="0" y="-47625"/>
            <a:chExt cx="544943" cy="564660"/>
          </a:xfrm>
        </p:grpSpPr>
        <p:sp>
          <p:nvSpPr>
            <p:cNvPr id="196" name="Google Shape;196;p12"/>
            <p:cNvSpPr/>
            <p:nvPr/>
          </p:nvSpPr>
          <p:spPr>
            <a:xfrm>
              <a:off x="0" y="0"/>
              <a:ext cx="544943" cy="517035"/>
            </a:xfrm>
            <a:custGeom>
              <a:rect b="b" l="l" r="r" t="t"/>
              <a:pathLst>
                <a:path extrusionOk="0" h="517035" w="544943">
                  <a:moveTo>
                    <a:pt x="127218" y="0"/>
                  </a:moveTo>
                  <a:lnTo>
                    <a:pt x="417725" y="0"/>
                  </a:lnTo>
                  <a:cubicBezTo>
                    <a:pt x="451465" y="0"/>
                    <a:pt x="483824" y="13403"/>
                    <a:pt x="507682" y="37261"/>
                  </a:cubicBezTo>
                  <a:cubicBezTo>
                    <a:pt x="531540" y="61119"/>
                    <a:pt x="544943" y="93478"/>
                    <a:pt x="544943" y="127218"/>
                  </a:cubicBezTo>
                  <a:lnTo>
                    <a:pt x="544943" y="389816"/>
                  </a:lnTo>
                  <a:cubicBezTo>
                    <a:pt x="544943" y="460077"/>
                    <a:pt x="487986" y="517035"/>
                    <a:pt x="417725" y="517035"/>
                  </a:cubicBezTo>
                  <a:lnTo>
                    <a:pt x="127218" y="517035"/>
                  </a:lnTo>
                  <a:cubicBezTo>
                    <a:pt x="56958" y="517035"/>
                    <a:pt x="0" y="460077"/>
                    <a:pt x="0" y="389816"/>
                  </a:cubicBezTo>
                  <a:lnTo>
                    <a:pt x="0" y="127218"/>
                  </a:lnTo>
                  <a:cubicBezTo>
                    <a:pt x="0" y="93478"/>
                    <a:pt x="13403" y="61119"/>
                    <a:pt x="37261" y="37261"/>
                  </a:cubicBezTo>
                  <a:cubicBezTo>
                    <a:pt x="61119" y="13403"/>
                    <a:pt x="93478" y="0"/>
                    <a:pt x="127218" y="0"/>
                  </a:cubicBezTo>
                  <a:close/>
                </a:path>
              </a:pathLst>
            </a:custGeom>
            <a:gradFill>
              <a:gsLst>
                <a:gs pos="0">
                  <a:srgbClr val="11CCD5"/>
                </a:gs>
                <a:gs pos="100000">
                  <a:srgbClr val="00E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2"/>
            <p:cNvSpPr txBox="1"/>
            <p:nvPr/>
          </p:nvSpPr>
          <p:spPr>
            <a:xfrm>
              <a:off x="0" y="-47625"/>
              <a:ext cx="544943" cy="56466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8" name="Google Shape;198;p12"/>
          <p:cNvGrpSpPr/>
          <p:nvPr/>
        </p:nvGrpSpPr>
        <p:grpSpPr>
          <a:xfrm>
            <a:off x="-1632904" y="9399446"/>
            <a:ext cx="14175266" cy="1594281"/>
            <a:chOff x="0" y="-241102"/>
            <a:chExt cx="18900354" cy="2125709"/>
          </a:xfrm>
        </p:grpSpPr>
        <p:grpSp>
          <p:nvGrpSpPr>
            <p:cNvPr id="199" name="Google Shape;199;p12"/>
            <p:cNvGrpSpPr/>
            <p:nvPr/>
          </p:nvGrpSpPr>
          <p:grpSpPr>
            <a:xfrm>
              <a:off x="5165766" y="-241102"/>
              <a:ext cx="13734588" cy="2125709"/>
              <a:chOff x="0" y="-47625"/>
              <a:chExt cx="2713005" cy="419893"/>
            </a:xfrm>
          </p:grpSpPr>
          <p:sp>
            <p:nvSpPr>
              <p:cNvPr id="200" name="Google Shape;200;p12"/>
              <p:cNvSpPr/>
              <p:nvPr/>
            </p:nvSpPr>
            <p:spPr>
              <a:xfrm>
                <a:off x="0" y="0"/>
                <a:ext cx="2713005" cy="372268"/>
              </a:xfrm>
              <a:custGeom>
                <a:rect b="b" l="l" r="r" t="t"/>
                <a:pathLst>
                  <a:path extrusionOk="0" h="372268" w="2713005">
                    <a:moveTo>
                      <a:pt x="38330" y="0"/>
                    </a:moveTo>
                    <a:lnTo>
                      <a:pt x="2674675" y="0"/>
                    </a:lnTo>
                    <a:cubicBezTo>
                      <a:pt x="2684841" y="0"/>
                      <a:pt x="2694590" y="4038"/>
                      <a:pt x="2701778" y="11227"/>
                    </a:cubicBezTo>
                    <a:cubicBezTo>
                      <a:pt x="2708967" y="18415"/>
                      <a:pt x="2713005" y="28164"/>
                      <a:pt x="2713005" y="38330"/>
                    </a:cubicBezTo>
                    <a:lnTo>
                      <a:pt x="2713005" y="333938"/>
                    </a:lnTo>
                    <a:cubicBezTo>
                      <a:pt x="2713005" y="344104"/>
                      <a:pt x="2708967" y="353853"/>
                      <a:pt x="2701778" y="361041"/>
                    </a:cubicBezTo>
                    <a:cubicBezTo>
                      <a:pt x="2694590" y="368230"/>
                      <a:pt x="2684841" y="372268"/>
                      <a:pt x="2674675" y="372268"/>
                    </a:cubicBezTo>
                    <a:lnTo>
                      <a:pt x="38330" y="372268"/>
                    </a:lnTo>
                    <a:cubicBezTo>
                      <a:pt x="28164" y="372268"/>
                      <a:pt x="18415" y="368230"/>
                      <a:pt x="11227" y="361041"/>
                    </a:cubicBezTo>
                    <a:cubicBezTo>
                      <a:pt x="4038" y="353853"/>
                      <a:pt x="0" y="344104"/>
                      <a:pt x="0" y="333938"/>
                    </a:cubicBezTo>
                    <a:lnTo>
                      <a:pt x="0" y="38330"/>
                    </a:lnTo>
                    <a:cubicBezTo>
                      <a:pt x="0" y="28164"/>
                      <a:pt x="4038" y="18415"/>
                      <a:pt x="11227" y="11227"/>
                    </a:cubicBezTo>
                    <a:cubicBezTo>
                      <a:pt x="18415" y="4038"/>
                      <a:pt x="28164" y="0"/>
                      <a:pt x="38330" y="0"/>
                    </a:cubicBezTo>
                    <a:close/>
                  </a:path>
                </a:pathLst>
              </a:custGeom>
              <a:gradFill>
                <a:gsLst>
                  <a:gs pos="0">
                    <a:srgbClr val="11CCD5"/>
                  </a:gs>
                  <a:gs pos="100000">
                    <a:srgbClr val="00E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2"/>
              <p:cNvSpPr txBox="1"/>
              <p:nvPr/>
            </p:nvSpPr>
            <p:spPr>
              <a:xfrm>
                <a:off x="0" y="-47625"/>
                <a:ext cx="2713005" cy="4198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2" name="Google Shape;202;p12"/>
            <p:cNvGrpSpPr/>
            <p:nvPr/>
          </p:nvGrpSpPr>
          <p:grpSpPr>
            <a:xfrm>
              <a:off x="0" y="-241102"/>
              <a:ext cx="13734588" cy="2125709"/>
              <a:chOff x="0" y="-47625"/>
              <a:chExt cx="2713005" cy="419893"/>
            </a:xfrm>
          </p:grpSpPr>
          <p:sp>
            <p:nvSpPr>
              <p:cNvPr id="203" name="Google Shape;203;p12"/>
              <p:cNvSpPr/>
              <p:nvPr/>
            </p:nvSpPr>
            <p:spPr>
              <a:xfrm>
                <a:off x="0" y="0"/>
                <a:ext cx="2713005" cy="372268"/>
              </a:xfrm>
              <a:custGeom>
                <a:rect b="b" l="l" r="r" t="t"/>
                <a:pathLst>
                  <a:path extrusionOk="0" h="372268" w="2713005">
                    <a:moveTo>
                      <a:pt x="38330" y="0"/>
                    </a:moveTo>
                    <a:lnTo>
                      <a:pt x="2674675" y="0"/>
                    </a:lnTo>
                    <a:cubicBezTo>
                      <a:pt x="2684841" y="0"/>
                      <a:pt x="2694590" y="4038"/>
                      <a:pt x="2701778" y="11227"/>
                    </a:cubicBezTo>
                    <a:cubicBezTo>
                      <a:pt x="2708967" y="18415"/>
                      <a:pt x="2713005" y="28164"/>
                      <a:pt x="2713005" y="38330"/>
                    </a:cubicBezTo>
                    <a:lnTo>
                      <a:pt x="2713005" y="333938"/>
                    </a:lnTo>
                    <a:cubicBezTo>
                      <a:pt x="2713005" y="344104"/>
                      <a:pt x="2708967" y="353853"/>
                      <a:pt x="2701778" y="361041"/>
                    </a:cubicBezTo>
                    <a:cubicBezTo>
                      <a:pt x="2694590" y="368230"/>
                      <a:pt x="2684841" y="372268"/>
                      <a:pt x="2674675" y="372268"/>
                    </a:cubicBezTo>
                    <a:lnTo>
                      <a:pt x="38330" y="372268"/>
                    </a:lnTo>
                    <a:cubicBezTo>
                      <a:pt x="28164" y="372268"/>
                      <a:pt x="18415" y="368230"/>
                      <a:pt x="11227" y="361041"/>
                    </a:cubicBezTo>
                    <a:cubicBezTo>
                      <a:pt x="4038" y="353853"/>
                      <a:pt x="0" y="344104"/>
                      <a:pt x="0" y="333938"/>
                    </a:cubicBezTo>
                    <a:lnTo>
                      <a:pt x="0" y="38330"/>
                    </a:lnTo>
                    <a:cubicBezTo>
                      <a:pt x="0" y="28164"/>
                      <a:pt x="4038" y="18415"/>
                      <a:pt x="11227" y="11227"/>
                    </a:cubicBezTo>
                    <a:cubicBezTo>
                      <a:pt x="18415" y="4038"/>
                      <a:pt x="28164" y="0"/>
                      <a:pt x="38330" y="0"/>
                    </a:cubicBezTo>
                    <a:close/>
                  </a:path>
                </a:pathLst>
              </a:custGeom>
              <a:gradFill>
                <a:gsLst>
                  <a:gs pos="0">
                    <a:srgbClr val="211E81"/>
                  </a:gs>
                  <a:gs pos="100000">
                    <a:srgbClr val="4F4AD8"/>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2"/>
              <p:cNvSpPr txBox="1"/>
              <p:nvPr/>
            </p:nvSpPr>
            <p:spPr>
              <a:xfrm>
                <a:off x="0" y="-47625"/>
                <a:ext cx="2713005" cy="4198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05" name="Google Shape;205;p12"/>
          <p:cNvSpPr txBox="1"/>
          <p:nvPr/>
        </p:nvSpPr>
        <p:spPr>
          <a:xfrm>
            <a:off x="6862286" y="6539658"/>
            <a:ext cx="4322515" cy="838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510" u="none" cap="none" strike="noStrike">
                <a:solidFill>
                  <a:srgbClr val="FFFFFF"/>
                </a:solidFill>
                <a:latin typeface="Anton"/>
                <a:ea typeface="Anton"/>
                <a:cs typeface="Anton"/>
                <a:sym typeface="Anton"/>
              </a:rPr>
              <a:t>OUR PROJECTS</a:t>
            </a:r>
            <a:endParaRPr/>
          </a:p>
        </p:txBody>
      </p:sp>
      <p:sp>
        <p:nvSpPr>
          <p:cNvPr id="206" name="Google Shape;206;p12"/>
          <p:cNvSpPr txBox="1"/>
          <p:nvPr/>
        </p:nvSpPr>
        <p:spPr>
          <a:xfrm>
            <a:off x="1028700" y="6541625"/>
            <a:ext cx="4138163" cy="83623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510" u="none" cap="none" strike="noStrike">
                <a:solidFill>
                  <a:srgbClr val="FFFFFF"/>
                </a:solidFill>
                <a:latin typeface="Anton"/>
                <a:ea typeface="Anton"/>
                <a:cs typeface="Anton"/>
                <a:sym typeface="Anton"/>
              </a:rPr>
              <a:t>INTRODUCTION</a:t>
            </a:r>
            <a:endParaRPr/>
          </a:p>
        </p:txBody>
      </p:sp>
      <p:sp>
        <p:nvSpPr>
          <p:cNvPr id="207" name="Google Shape;207;p12"/>
          <p:cNvSpPr txBox="1"/>
          <p:nvPr/>
        </p:nvSpPr>
        <p:spPr>
          <a:xfrm>
            <a:off x="1028700" y="7561357"/>
            <a:ext cx="2712307" cy="57594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700" u="none" cap="none" strike="noStrike">
                <a:solidFill>
                  <a:srgbClr val="FFFFFF"/>
                </a:solidFill>
                <a:latin typeface="Montserrat"/>
                <a:ea typeface="Montserrat"/>
                <a:cs typeface="Montserrat"/>
                <a:sym typeface="Montserrat"/>
              </a:rPr>
              <a:t>Elaborate on what you want to discuss. </a:t>
            </a:r>
            <a:endParaRPr/>
          </a:p>
        </p:txBody>
      </p:sp>
      <p:sp>
        <p:nvSpPr>
          <p:cNvPr id="208" name="Google Shape;208;p12"/>
          <p:cNvSpPr txBox="1"/>
          <p:nvPr/>
        </p:nvSpPr>
        <p:spPr>
          <a:xfrm>
            <a:off x="6862286" y="7561357"/>
            <a:ext cx="2712307" cy="57594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700" u="none" cap="none" strike="noStrike">
                <a:solidFill>
                  <a:srgbClr val="FFFFFF"/>
                </a:solidFill>
                <a:latin typeface="Montserrat"/>
                <a:ea typeface="Montserrat"/>
                <a:cs typeface="Montserrat"/>
                <a:sym typeface="Montserrat"/>
              </a:rPr>
              <a:t>Elaborate on what you want to discuss. </a:t>
            </a:r>
            <a:endParaRPr/>
          </a:p>
        </p:txBody>
      </p:sp>
      <p:sp>
        <p:nvSpPr>
          <p:cNvPr id="209" name="Google Shape;209;p12"/>
          <p:cNvSpPr txBox="1"/>
          <p:nvPr/>
        </p:nvSpPr>
        <p:spPr>
          <a:xfrm>
            <a:off x="12880223" y="7561357"/>
            <a:ext cx="2712307" cy="57594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700" u="none" cap="none" strike="noStrike">
                <a:solidFill>
                  <a:srgbClr val="FFFFFF"/>
                </a:solidFill>
                <a:latin typeface="Montserrat"/>
                <a:ea typeface="Montserrat"/>
                <a:cs typeface="Montserrat"/>
                <a:sym typeface="Montserrat"/>
              </a:rPr>
              <a:t>Elaborate on what you want to discuss. </a:t>
            </a:r>
            <a:endParaRPr/>
          </a:p>
        </p:txBody>
      </p:sp>
      <p:sp>
        <p:nvSpPr>
          <p:cNvPr id="210" name="Google Shape;210;p12"/>
          <p:cNvSpPr txBox="1"/>
          <p:nvPr/>
        </p:nvSpPr>
        <p:spPr>
          <a:xfrm>
            <a:off x="12880223" y="6539658"/>
            <a:ext cx="2844452" cy="838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510" u="none" cap="none" strike="noStrike">
                <a:solidFill>
                  <a:srgbClr val="FFFFFF"/>
                </a:solidFill>
                <a:latin typeface="Anton"/>
                <a:ea typeface="Anton"/>
                <a:cs typeface="Anton"/>
                <a:sym typeface="Anton"/>
              </a:rPr>
              <a:t>ABOUT US</a:t>
            </a:r>
            <a:endParaRPr/>
          </a:p>
        </p:txBody>
      </p:sp>
      <p:sp>
        <p:nvSpPr>
          <p:cNvPr id="211" name="Google Shape;211;p12"/>
          <p:cNvSpPr txBox="1"/>
          <p:nvPr/>
        </p:nvSpPr>
        <p:spPr>
          <a:xfrm>
            <a:off x="1028700" y="1718794"/>
            <a:ext cx="10784778" cy="1740630"/>
          </a:xfrm>
          <a:prstGeom prst="rect">
            <a:avLst/>
          </a:prstGeom>
          <a:noFill/>
          <a:ln>
            <a:noFill/>
          </a:ln>
        </p:spPr>
        <p:txBody>
          <a:bodyPr anchorCtr="0" anchor="t" bIns="0" lIns="0" spcFirstLastPara="1" rIns="0" wrap="square" tIns="0">
            <a:spAutoFit/>
          </a:bodyPr>
          <a:lstStyle/>
          <a:p>
            <a:pPr indent="0" lvl="0" marL="0" marR="0" rtl="0" algn="l">
              <a:lnSpc>
                <a:spcPct val="119996"/>
              </a:lnSpc>
              <a:spcBef>
                <a:spcPts val="0"/>
              </a:spcBef>
              <a:spcAft>
                <a:spcPts val="0"/>
              </a:spcAft>
              <a:buNone/>
            </a:pPr>
            <a:r>
              <a:rPr b="0" i="0" lang="en-US" sz="11452" u="none" cap="none" strike="noStrike">
                <a:solidFill>
                  <a:srgbClr val="FFFFFF"/>
                </a:solidFill>
                <a:latin typeface="Anton"/>
                <a:ea typeface="Anton"/>
                <a:cs typeface="Anton"/>
                <a:sym typeface="Anton"/>
              </a:rPr>
              <a:t>TABLE OF CONTENTS</a:t>
            </a:r>
            <a:endParaRPr/>
          </a:p>
        </p:txBody>
      </p:sp>
      <p:sp>
        <p:nvSpPr>
          <p:cNvPr id="212" name="Google Shape;212;p12"/>
          <p:cNvSpPr txBox="1"/>
          <p:nvPr/>
        </p:nvSpPr>
        <p:spPr>
          <a:xfrm>
            <a:off x="1028700" y="4307285"/>
            <a:ext cx="2131162" cy="1396004"/>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240" u="none" cap="none" strike="noStrike">
                <a:solidFill>
                  <a:srgbClr val="FFFFFF"/>
                </a:solidFill>
                <a:latin typeface="Anton"/>
                <a:ea typeface="Anton"/>
                <a:cs typeface="Anton"/>
                <a:sym typeface="Anton"/>
              </a:rPr>
              <a:t>01.</a:t>
            </a:r>
            <a:endParaRPr/>
          </a:p>
        </p:txBody>
      </p:sp>
      <p:sp>
        <p:nvSpPr>
          <p:cNvPr id="213" name="Google Shape;213;p12"/>
          <p:cNvSpPr txBox="1"/>
          <p:nvPr/>
        </p:nvSpPr>
        <p:spPr>
          <a:xfrm>
            <a:off x="6800205" y="4307285"/>
            <a:ext cx="2131162" cy="1396004"/>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240" u="none" cap="none" strike="noStrike">
                <a:solidFill>
                  <a:srgbClr val="FFFFFF"/>
                </a:solidFill>
                <a:latin typeface="Anton"/>
                <a:ea typeface="Anton"/>
                <a:cs typeface="Anton"/>
                <a:sym typeface="Anton"/>
              </a:rPr>
              <a:t>02.</a:t>
            </a:r>
            <a:endParaRPr/>
          </a:p>
        </p:txBody>
      </p:sp>
      <p:sp>
        <p:nvSpPr>
          <p:cNvPr id="214" name="Google Shape;214;p12"/>
          <p:cNvSpPr txBox="1"/>
          <p:nvPr/>
        </p:nvSpPr>
        <p:spPr>
          <a:xfrm>
            <a:off x="12880223" y="4307285"/>
            <a:ext cx="2131162" cy="1396004"/>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240" u="none" cap="none" strike="noStrike">
                <a:solidFill>
                  <a:srgbClr val="FFFFFF"/>
                </a:solidFill>
                <a:latin typeface="Anton"/>
                <a:ea typeface="Anton"/>
                <a:cs typeface="Anton"/>
                <a:sym typeface="Anton"/>
              </a:rPr>
              <a:t>03.</a:t>
            </a:r>
            <a:endParaRPr/>
          </a:p>
        </p:txBody>
      </p:sp>
      <p:pic>
        <p:nvPicPr>
          <p:cNvPr id="215" name="Google Shape;215;p12"/>
          <p:cNvPicPr preferRelativeResize="0"/>
          <p:nvPr/>
        </p:nvPicPr>
        <p:blipFill>
          <a:blip r:embed="rId5">
            <a:alphaModFix/>
          </a:blip>
          <a:stretch>
            <a:fillRect/>
          </a:stretch>
        </p:blipFill>
        <p:spPr>
          <a:xfrm>
            <a:off x="16198875" y="9057063"/>
            <a:ext cx="931650" cy="49322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211E81"/>
            </a:gs>
            <a:gs pos="100000">
              <a:srgbClr val="4F4AD8"/>
            </a:gs>
          </a:gsLst>
          <a:lin ang="0" scaled="0"/>
        </a:gradFill>
      </p:bgPr>
    </p:bg>
    <p:spTree>
      <p:nvGrpSpPr>
        <p:cNvPr id="682" name="Shape 682"/>
        <p:cNvGrpSpPr/>
        <p:nvPr/>
      </p:nvGrpSpPr>
      <p:grpSpPr>
        <a:xfrm>
          <a:off x="0" y="0"/>
          <a:ext cx="0" cy="0"/>
          <a:chOff x="0" y="0"/>
          <a:chExt cx="0" cy="0"/>
        </a:xfrm>
      </p:grpSpPr>
      <p:pic>
        <p:nvPicPr>
          <p:cNvPr id="683" name="Google Shape;683;p30"/>
          <p:cNvPicPr preferRelativeResize="0"/>
          <p:nvPr/>
        </p:nvPicPr>
        <p:blipFill>
          <a:blip r:embed="rId3">
            <a:alphaModFix/>
          </a:blip>
          <a:stretch>
            <a:fillRect/>
          </a:stretch>
        </p:blipFill>
        <p:spPr>
          <a:xfrm>
            <a:off x="6131250" y="2930996"/>
            <a:ext cx="6025501" cy="1506375"/>
          </a:xfrm>
          <a:prstGeom prst="rect">
            <a:avLst/>
          </a:prstGeom>
          <a:noFill/>
          <a:ln>
            <a:noFill/>
          </a:ln>
        </p:spPr>
      </p:pic>
      <p:sp>
        <p:nvSpPr>
          <p:cNvPr id="684" name="Google Shape;684;p30"/>
          <p:cNvSpPr txBox="1"/>
          <p:nvPr/>
        </p:nvSpPr>
        <p:spPr>
          <a:xfrm>
            <a:off x="5280936" y="842963"/>
            <a:ext cx="7726128" cy="1743075"/>
          </a:xfrm>
          <a:prstGeom prst="rect">
            <a:avLst/>
          </a:prstGeom>
          <a:noFill/>
          <a:ln>
            <a:noFill/>
          </a:ln>
        </p:spPr>
        <p:txBody>
          <a:bodyPr anchorCtr="0" anchor="t" bIns="0" lIns="0" spcFirstLastPara="1" rIns="0" wrap="square" tIns="0">
            <a:spAutoFit/>
          </a:bodyPr>
          <a:lstStyle/>
          <a:p>
            <a:pPr indent="0" lvl="0" marL="0" marR="0" rtl="0" algn="ctr">
              <a:lnSpc>
                <a:spcPct val="119996"/>
              </a:lnSpc>
              <a:spcBef>
                <a:spcPts val="0"/>
              </a:spcBef>
              <a:spcAft>
                <a:spcPts val="0"/>
              </a:spcAft>
              <a:buNone/>
            </a:pPr>
            <a:r>
              <a:rPr b="0" i="0" lang="en-US" sz="11452" u="none" cap="none" strike="noStrike">
                <a:solidFill>
                  <a:srgbClr val="FFFFFF"/>
                </a:solidFill>
                <a:latin typeface="Anton"/>
                <a:ea typeface="Anton"/>
                <a:cs typeface="Anton"/>
                <a:sym typeface="Anton"/>
              </a:rPr>
              <a:t>CREDITS</a:t>
            </a:r>
            <a:endParaRPr/>
          </a:p>
        </p:txBody>
      </p:sp>
      <p:sp>
        <p:nvSpPr>
          <p:cNvPr id="685" name="Google Shape;685;p30"/>
          <p:cNvSpPr txBox="1"/>
          <p:nvPr/>
        </p:nvSpPr>
        <p:spPr>
          <a:xfrm>
            <a:off x="3143698" y="5122000"/>
            <a:ext cx="11810379" cy="37906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This presentation template is free for everyone to use thanks to the following:</a:t>
            </a:r>
            <a:endParaRPr/>
          </a:p>
        </p:txBody>
      </p:sp>
      <p:sp>
        <p:nvSpPr>
          <p:cNvPr id="686" name="Google Shape;686;p30"/>
          <p:cNvSpPr txBox="1"/>
          <p:nvPr/>
        </p:nvSpPr>
        <p:spPr>
          <a:xfrm>
            <a:off x="2818025" y="5948862"/>
            <a:ext cx="12651949" cy="81528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SlidesCarnival for the presentation template</a:t>
            </a:r>
            <a:endParaRPr/>
          </a:p>
          <a:p>
            <a:pPr indent="0" lvl="0" marL="0" marR="0" rtl="0" algn="ctr">
              <a:lnSpc>
                <a:spcPct val="139958"/>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Pexels for the photos</a:t>
            </a:r>
            <a:endParaRPr/>
          </a:p>
        </p:txBody>
      </p:sp>
      <p:sp>
        <p:nvSpPr>
          <p:cNvPr id="687" name="Google Shape;687;p30"/>
          <p:cNvSpPr txBox="1"/>
          <p:nvPr/>
        </p:nvSpPr>
        <p:spPr>
          <a:xfrm>
            <a:off x="2818025" y="7249917"/>
            <a:ext cx="12651949" cy="1743075"/>
          </a:xfrm>
          <a:prstGeom prst="rect">
            <a:avLst/>
          </a:prstGeom>
          <a:noFill/>
          <a:ln>
            <a:noFill/>
          </a:ln>
        </p:spPr>
        <p:txBody>
          <a:bodyPr anchorCtr="0" anchor="t" bIns="0" lIns="0" spcFirstLastPara="1" rIns="0" wrap="square" tIns="0">
            <a:spAutoFit/>
          </a:bodyPr>
          <a:lstStyle/>
          <a:p>
            <a:pPr indent="0" lvl="0" marL="0" marR="0" rtl="0" algn="ctr">
              <a:lnSpc>
                <a:spcPct val="119996"/>
              </a:lnSpc>
              <a:spcBef>
                <a:spcPts val="0"/>
              </a:spcBef>
              <a:spcAft>
                <a:spcPts val="0"/>
              </a:spcAft>
              <a:buNone/>
            </a:pPr>
            <a:r>
              <a:rPr b="0" i="0" lang="en-US" sz="11452" u="none" cap="none" strike="noStrike">
                <a:solidFill>
                  <a:srgbClr val="FFFFFF"/>
                </a:solidFill>
                <a:latin typeface="Anton"/>
                <a:ea typeface="Anton"/>
                <a:cs typeface="Anton"/>
                <a:sym typeface="Anton"/>
              </a:rPr>
              <a:t>HAPPY DESIGNING! </a:t>
            </a:r>
            <a:endParaRPr/>
          </a:p>
        </p:txBody>
      </p:sp>
      <p:grpSp>
        <p:nvGrpSpPr>
          <p:cNvPr id="688" name="Google Shape;688;p30"/>
          <p:cNvGrpSpPr/>
          <p:nvPr/>
        </p:nvGrpSpPr>
        <p:grpSpPr>
          <a:xfrm>
            <a:off x="-1632904" y="9399446"/>
            <a:ext cx="14175266" cy="1594281"/>
            <a:chOff x="0" y="-241102"/>
            <a:chExt cx="18900354" cy="2125709"/>
          </a:xfrm>
        </p:grpSpPr>
        <p:grpSp>
          <p:nvGrpSpPr>
            <p:cNvPr id="689" name="Google Shape;689;p30"/>
            <p:cNvGrpSpPr/>
            <p:nvPr/>
          </p:nvGrpSpPr>
          <p:grpSpPr>
            <a:xfrm>
              <a:off x="5165766" y="-241102"/>
              <a:ext cx="13734588" cy="2125709"/>
              <a:chOff x="0" y="-47625"/>
              <a:chExt cx="2713005" cy="419893"/>
            </a:xfrm>
          </p:grpSpPr>
          <p:sp>
            <p:nvSpPr>
              <p:cNvPr id="690" name="Google Shape;690;p30"/>
              <p:cNvSpPr/>
              <p:nvPr/>
            </p:nvSpPr>
            <p:spPr>
              <a:xfrm>
                <a:off x="0" y="0"/>
                <a:ext cx="2713005" cy="372268"/>
              </a:xfrm>
              <a:custGeom>
                <a:rect b="b" l="l" r="r" t="t"/>
                <a:pathLst>
                  <a:path extrusionOk="0" h="372268" w="2713005">
                    <a:moveTo>
                      <a:pt x="38330" y="0"/>
                    </a:moveTo>
                    <a:lnTo>
                      <a:pt x="2674675" y="0"/>
                    </a:lnTo>
                    <a:cubicBezTo>
                      <a:pt x="2684841" y="0"/>
                      <a:pt x="2694590" y="4038"/>
                      <a:pt x="2701778" y="11227"/>
                    </a:cubicBezTo>
                    <a:cubicBezTo>
                      <a:pt x="2708967" y="18415"/>
                      <a:pt x="2713005" y="28164"/>
                      <a:pt x="2713005" y="38330"/>
                    </a:cubicBezTo>
                    <a:lnTo>
                      <a:pt x="2713005" y="333938"/>
                    </a:lnTo>
                    <a:cubicBezTo>
                      <a:pt x="2713005" y="344104"/>
                      <a:pt x="2708967" y="353853"/>
                      <a:pt x="2701778" y="361041"/>
                    </a:cubicBezTo>
                    <a:cubicBezTo>
                      <a:pt x="2694590" y="368230"/>
                      <a:pt x="2684841" y="372268"/>
                      <a:pt x="2674675" y="372268"/>
                    </a:cubicBezTo>
                    <a:lnTo>
                      <a:pt x="38330" y="372268"/>
                    </a:lnTo>
                    <a:cubicBezTo>
                      <a:pt x="28164" y="372268"/>
                      <a:pt x="18415" y="368230"/>
                      <a:pt x="11227" y="361041"/>
                    </a:cubicBezTo>
                    <a:cubicBezTo>
                      <a:pt x="4038" y="353853"/>
                      <a:pt x="0" y="344104"/>
                      <a:pt x="0" y="333938"/>
                    </a:cubicBezTo>
                    <a:lnTo>
                      <a:pt x="0" y="38330"/>
                    </a:lnTo>
                    <a:cubicBezTo>
                      <a:pt x="0" y="28164"/>
                      <a:pt x="4038" y="18415"/>
                      <a:pt x="11227" y="11227"/>
                    </a:cubicBezTo>
                    <a:cubicBezTo>
                      <a:pt x="18415" y="4038"/>
                      <a:pt x="28164" y="0"/>
                      <a:pt x="38330" y="0"/>
                    </a:cubicBezTo>
                    <a:close/>
                  </a:path>
                </a:pathLst>
              </a:custGeom>
              <a:gradFill>
                <a:gsLst>
                  <a:gs pos="0">
                    <a:srgbClr val="11CCD5"/>
                  </a:gs>
                  <a:gs pos="100000">
                    <a:srgbClr val="00E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30"/>
              <p:cNvSpPr txBox="1"/>
              <p:nvPr/>
            </p:nvSpPr>
            <p:spPr>
              <a:xfrm>
                <a:off x="0" y="-47625"/>
                <a:ext cx="2713005" cy="4198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2" name="Google Shape;692;p30"/>
            <p:cNvGrpSpPr/>
            <p:nvPr/>
          </p:nvGrpSpPr>
          <p:grpSpPr>
            <a:xfrm>
              <a:off x="0" y="-241102"/>
              <a:ext cx="13734588" cy="2125709"/>
              <a:chOff x="0" y="-47625"/>
              <a:chExt cx="2713005" cy="419893"/>
            </a:xfrm>
          </p:grpSpPr>
          <p:sp>
            <p:nvSpPr>
              <p:cNvPr id="693" name="Google Shape;693;p30"/>
              <p:cNvSpPr/>
              <p:nvPr/>
            </p:nvSpPr>
            <p:spPr>
              <a:xfrm>
                <a:off x="0" y="0"/>
                <a:ext cx="2713005" cy="372268"/>
              </a:xfrm>
              <a:custGeom>
                <a:rect b="b" l="l" r="r" t="t"/>
                <a:pathLst>
                  <a:path extrusionOk="0" h="372268" w="2713005">
                    <a:moveTo>
                      <a:pt x="38330" y="0"/>
                    </a:moveTo>
                    <a:lnTo>
                      <a:pt x="2674675" y="0"/>
                    </a:lnTo>
                    <a:cubicBezTo>
                      <a:pt x="2684841" y="0"/>
                      <a:pt x="2694590" y="4038"/>
                      <a:pt x="2701778" y="11227"/>
                    </a:cubicBezTo>
                    <a:cubicBezTo>
                      <a:pt x="2708967" y="18415"/>
                      <a:pt x="2713005" y="28164"/>
                      <a:pt x="2713005" y="38330"/>
                    </a:cubicBezTo>
                    <a:lnTo>
                      <a:pt x="2713005" y="333938"/>
                    </a:lnTo>
                    <a:cubicBezTo>
                      <a:pt x="2713005" y="344104"/>
                      <a:pt x="2708967" y="353853"/>
                      <a:pt x="2701778" y="361041"/>
                    </a:cubicBezTo>
                    <a:cubicBezTo>
                      <a:pt x="2694590" y="368230"/>
                      <a:pt x="2684841" y="372268"/>
                      <a:pt x="2674675" y="372268"/>
                    </a:cubicBezTo>
                    <a:lnTo>
                      <a:pt x="38330" y="372268"/>
                    </a:lnTo>
                    <a:cubicBezTo>
                      <a:pt x="28164" y="372268"/>
                      <a:pt x="18415" y="368230"/>
                      <a:pt x="11227" y="361041"/>
                    </a:cubicBezTo>
                    <a:cubicBezTo>
                      <a:pt x="4038" y="353853"/>
                      <a:pt x="0" y="344104"/>
                      <a:pt x="0" y="333938"/>
                    </a:cubicBezTo>
                    <a:lnTo>
                      <a:pt x="0" y="38330"/>
                    </a:lnTo>
                    <a:cubicBezTo>
                      <a:pt x="0" y="28164"/>
                      <a:pt x="4038" y="18415"/>
                      <a:pt x="11227" y="11227"/>
                    </a:cubicBezTo>
                    <a:cubicBezTo>
                      <a:pt x="18415" y="4038"/>
                      <a:pt x="28164" y="0"/>
                      <a:pt x="38330" y="0"/>
                    </a:cubicBezTo>
                    <a:close/>
                  </a:path>
                </a:pathLst>
              </a:custGeom>
              <a:gradFill>
                <a:gsLst>
                  <a:gs pos="0">
                    <a:srgbClr val="211E81"/>
                  </a:gs>
                  <a:gs pos="100000">
                    <a:srgbClr val="4F4AD8"/>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30"/>
              <p:cNvSpPr txBox="1"/>
              <p:nvPr/>
            </p:nvSpPr>
            <p:spPr>
              <a:xfrm>
                <a:off x="0" y="-47625"/>
                <a:ext cx="2713005" cy="4198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1CCD5"/>
            </a:gs>
            <a:gs pos="100000">
              <a:srgbClr val="00E9FF"/>
            </a:gs>
          </a:gsLst>
          <a:lin ang="0" scaled="0"/>
        </a:gradFill>
      </p:bgPr>
    </p:bg>
    <p:spTree>
      <p:nvGrpSpPr>
        <p:cNvPr id="219" name="Shape 219"/>
        <p:cNvGrpSpPr/>
        <p:nvPr/>
      </p:nvGrpSpPr>
      <p:grpSpPr>
        <a:xfrm>
          <a:off x="0" y="0"/>
          <a:ext cx="0" cy="0"/>
          <a:chOff x="0" y="0"/>
          <a:chExt cx="0" cy="0"/>
        </a:xfrm>
      </p:grpSpPr>
      <p:pic>
        <p:nvPicPr>
          <p:cNvPr id="220" name="Google Shape;220;p13"/>
          <p:cNvPicPr preferRelativeResize="0"/>
          <p:nvPr/>
        </p:nvPicPr>
        <p:blipFill>
          <a:blip r:embed="rId3">
            <a:alphaModFix/>
          </a:blip>
          <a:stretch>
            <a:fillRect/>
          </a:stretch>
        </p:blipFill>
        <p:spPr>
          <a:xfrm>
            <a:off x="23751" y="13613"/>
            <a:ext cx="18240497" cy="10286999"/>
          </a:xfrm>
          <a:prstGeom prst="rect">
            <a:avLst/>
          </a:prstGeom>
          <a:noFill/>
          <a:ln>
            <a:noFill/>
          </a:ln>
        </p:spPr>
      </p:pic>
      <p:grpSp>
        <p:nvGrpSpPr>
          <p:cNvPr id="221" name="Google Shape;221;p13"/>
          <p:cNvGrpSpPr/>
          <p:nvPr/>
        </p:nvGrpSpPr>
        <p:grpSpPr>
          <a:xfrm>
            <a:off x="2234532" y="-537086"/>
            <a:ext cx="11695714" cy="9471783"/>
            <a:chOff x="0" y="-47625"/>
            <a:chExt cx="3080352" cy="2494626"/>
          </a:xfrm>
        </p:grpSpPr>
        <p:sp>
          <p:nvSpPr>
            <p:cNvPr id="222" name="Google Shape;222;p13"/>
            <p:cNvSpPr/>
            <p:nvPr/>
          </p:nvSpPr>
          <p:spPr>
            <a:xfrm>
              <a:off x="0" y="0"/>
              <a:ext cx="3080352" cy="2447001"/>
            </a:xfrm>
            <a:custGeom>
              <a:rect b="b" l="l" r="r" t="t"/>
              <a:pathLst>
                <a:path extrusionOk="0" h="2447001" w="3080352">
                  <a:moveTo>
                    <a:pt x="33759" y="0"/>
                  </a:moveTo>
                  <a:lnTo>
                    <a:pt x="3046592" y="0"/>
                  </a:lnTo>
                  <a:cubicBezTo>
                    <a:pt x="3065237" y="0"/>
                    <a:pt x="3080352" y="15115"/>
                    <a:pt x="3080352" y="33759"/>
                  </a:cubicBezTo>
                  <a:lnTo>
                    <a:pt x="3080352" y="2413242"/>
                  </a:lnTo>
                  <a:cubicBezTo>
                    <a:pt x="3080352" y="2431886"/>
                    <a:pt x="3065237" y="2447001"/>
                    <a:pt x="3046592" y="2447001"/>
                  </a:cubicBezTo>
                  <a:lnTo>
                    <a:pt x="33759" y="2447001"/>
                  </a:lnTo>
                  <a:cubicBezTo>
                    <a:pt x="15115" y="2447001"/>
                    <a:pt x="0" y="2431886"/>
                    <a:pt x="0" y="2413242"/>
                  </a:cubicBezTo>
                  <a:lnTo>
                    <a:pt x="0" y="33759"/>
                  </a:lnTo>
                  <a:cubicBezTo>
                    <a:pt x="0" y="15115"/>
                    <a:pt x="15115" y="0"/>
                    <a:pt x="33759" y="0"/>
                  </a:cubicBezTo>
                  <a:close/>
                </a:path>
              </a:pathLst>
            </a:custGeom>
            <a:gradFill>
              <a:gsLst>
                <a:gs pos="0">
                  <a:srgbClr val="211E81"/>
                </a:gs>
                <a:gs pos="100000">
                  <a:srgbClr val="4F4AD8"/>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3"/>
            <p:cNvSpPr txBox="1"/>
            <p:nvPr/>
          </p:nvSpPr>
          <p:spPr>
            <a:xfrm>
              <a:off x="0" y="-47625"/>
              <a:ext cx="3080351" cy="249462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4" name="Google Shape;224;p13"/>
          <p:cNvGrpSpPr/>
          <p:nvPr/>
        </p:nvGrpSpPr>
        <p:grpSpPr>
          <a:xfrm>
            <a:off x="440238" y="357575"/>
            <a:ext cx="1176924" cy="1039044"/>
            <a:chOff x="0" y="-150104"/>
            <a:chExt cx="1569231" cy="1385392"/>
          </a:xfrm>
        </p:grpSpPr>
        <p:grpSp>
          <p:nvGrpSpPr>
            <p:cNvPr id="225" name="Google Shape;225;p13"/>
            <p:cNvGrpSpPr/>
            <p:nvPr/>
          </p:nvGrpSpPr>
          <p:grpSpPr>
            <a:xfrm>
              <a:off x="404924" y="-150104"/>
              <a:ext cx="759383" cy="894833"/>
              <a:chOff x="0" y="-47625"/>
              <a:chExt cx="240937" cy="283912"/>
            </a:xfrm>
          </p:grpSpPr>
          <p:sp>
            <p:nvSpPr>
              <p:cNvPr id="226" name="Google Shape;226;p13"/>
              <p:cNvSpPr/>
              <p:nvPr/>
            </p:nvSpPr>
            <p:spPr>
              <a:xfrm>
                <a:off x="0" y="0"/>
                <a:ext cx="240937" cy="236287"/>
              </a:xfrm>
              <a:custGeom>
                <a:rect b="b" l="l" r="r" t="t"/>
                <a:pathLst>
                  <a:path extrusionOk="0" h="236287" w="240937">
                    <a:moveTo>
                      <a:pt x="118144" y="0"/>
                    </a:moveTo>
                    <a:lnTo>
                      <a:pt x="122793" y="0"/>
                    </a:lnTo>
                    <a:cubicBezTo>
                      <a:pt x="154127" y="0"/>
                      <a:pt x="184177" y="12447"/>
                      <a:pt x="206333" y="34603"/>
                    </a:cubicBezTo>
                    <a:cubicBezTo>
                      <a:pt x="228489" y="56760"/>
                      <a:pt x="240937" y="86810"/>
                      <a:pt x="240937" y="118144"/>
                    </a:cubicBezTo>
                    <a:lnTo>
                      <a:pt x="240937" y="118144"/>
                    </a:lnTo>
                    <a:cubicBezTo>
                      <a:pt x="240937" y="149477"/>
                      <a:pt x="228489" y="179528"/>
                      <a:pt x="206333" y="201684"/>
                    </a:cubicBezTo>
                    <a:cubicBezTo>
                      <a:pt x="184177" y="223840"/>
                      <a:pt x="154127" y="236287"/>
                      <a:pt x="122793" y="236287"/>
                    </a:cubicBezTo>
                    <a:lnTo>
                      <a:pt x="118144" y="236287"/>
                    </a:lnTo>
                    <a:cubicBezTo>
                      <a:pt x="86810" y="236287"/>
                      <a:pt x="56760" y="223840"/>
                      <a:pt x="34603" y="201684"/>
                    </a:cubicBezTo>
                    <a:cubicBezTo>
                      <a:pt x="12447" y="179528"/>
                      <a:pt x="0" y="149477"/>
                      <a:pt x="0" y="118144"/>
                    </a:cubicBezTo>
                    <a:lnTo>
                      <a:pt x="0" y="118144"/>
                    </a:lnTo>
                    <a:cubicBezTo>
                      <a:pt x="0" y="86810"/>
                      <a:pt x="12447" y="56760"/>
                      <a:pt x="34603" y="34603"/>
                    </a:cubicBezTo>
                    <a:cubicBezTo>
                      <a:pt x="56760" y="12447"/>
                      <a:pt x="86810" y="0"/>
                      <a:pt x="1181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3"/>
              <p:cNvSpPr txBox="1"/>
              <p:nvPr/>
            </p:nvSpPr>
            <p:spPr>
              <a:xfrm>
                <a:off x="0" y="-47625"/>
                <a:ext cx="240937" cy="28391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8" name="Google Shape;228;p13"/>
            <p:cNvSpPr/>
            <p:nvPr/>
          </p:nvSpPr>
          <p:spPr>
            <a:xfrm>
              <a:off x="511174" y="98923"/>
              <a:ext cx="546884" cy="546884"/>
            </a:xfrm>
            <a:custGeom>
              <a:rect b="b" l="l" r="r" t="t"/>
              <a:pathLst>
                <a:path extrusionOk="0" h="546884" w="546884">
                  <a:moveTo>
                    <a:pt x="0" y="0"/>
                  </a:moveTo>
                  <a:lnTo>
                    <a:pt x="546884" y="0"/>
                  </a:lnTo>
                  <a:lnTo>
                    <a:pt x="546884" y="546883"/>
                  </a:lnTo>
                  <a:lnTo>
                    <a:pt x="0" y="546883"/>
                  </a:lnTo>
                  <a:lnTo>
                    <a:pt x="0" y="0"/>
                  </a:lnTo>
                  <a:close/>
                </a:path>
              </a:pathLst>
            </a:custGeom>
            <a:blipFill rotWithShape="1">
              <a:blip r:embed="rId4">
                <a:alphaModFix/>
              </a:blip>
              <a:stretch>
                <a:fillRect b="0" l="0" r="0" t="0"/>
              </a:stretch>
            </a:blipFill>
            <a:ln>
              <a:noFill/>
            </a:ln>
          </p:spPr>
        </p:sp>
        <p:sp>
          <p:nvSpPr>
            <p:cNvPr id="229" name="Google Shape;229;p13"/>
            <p:cNvSpPr txBox="1"/>
            <p:nvPr/>
          </p:nvSpPr>
          <p:spPr>
            <a:xfrm>
              <a:off x="0" y="930488"/>
              <a:ext cx="1569231" cy="304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540" u="none" cap="none" strike="noStrike">
                  <a:solidFill>
                    <a:srgbClr val="FFFFFF"/>
                  </a:solidFill>
                  <a:latin typeface="Anton"/>
                  <a:ea typeface="Anton"/>
                  <a:cs typeface="Anton"/>
                  <a:sym typeface="Anton"/>
                </a:rPr>
                <a:t>LOGO COMPANY</a:t>
              </a:r>
              <a:endParaRPr/>
            </a:p>
          </p:txBody>
        </p:sp>
      </p:grpSp>
      <p:grpSp>
        <p:nvGrpSpPr>
          <p:cNvPr id="230" name="Google Shape;230;p13"/>
          <p:cNvGrpSpPr/>
          <p:nvPr/>
        </p:nvGrpSpPr>
        <p:grpSpPr>
          <a:xfrm>
            <a:off x="2816649" y="466861"/>
            <a:ext cx="2069082" cy="2143942"/>
            <a:chOff x="0" y="-47625"/>
            <a:chExt cx="544943" cy="564660"/>
          </a:xfrm>
        </p:grpSpPr>
        <p:sp>
          <p:nvSpPr>
            <p:cNvPr id="231" name="Google Shape;231;p13"/>
            <p:cNvSpPr/>
            <p:nvPr/>
          </p:nvSpPr>
          <p:spPr>
            <a:xfrm>
              <a:off x="0" y="0"/>
              <a:ext cx="544943" cy="517035"/>
            </a:xfrm>
            <a:custGeom>
              <a:rect b="b" l="l" r="r" t="t"/>
              <a:pathLst>
                <a:path extrusionOk="0" h="517035" w="544943">
                  <a:moveTo>
                    <a:pt x="127218" y="0"/>
                  </a:moveTo>
                  <a:lnTo>
                    <a:pt x="417725" y="0"/>
                  </a:lnTo>
                  <a:cubicBezTo>
                    <a:pt x="451465" y="0"/>
                    <a:pt x="483824" y="13403"/>
                    <a:pt x="507682" y="37261"/>
                  </a:cubicBezTo>
                  <a:cubicBezTo>
                    <a:pt x="531540" y="61119"/>
                    <a:pt x="544943" y="93478"/>
                    <a:pt x="544943" y="127218"/>
                  </a:cubicBezTo>
                  <a:lnTo>
                    <a:pt x="544943" y="389816"/>
                  </a:lnTo>
                  <a:cubicBezTo>
                    <a:pt x="544943" y="460077"/>
                    <a:pt x="487986" y="517035"/>
                    <a:pt x="417725" y="517035"/>
                  </a:cubicBezTo>
                  <a:lnTo>
                    <a:pt x="127218" y="517035"/>
                  </a:lnTo>
                  <a:cubicBezTo>
                    <a:pt x="56958" y="517035"/>
                    <a:pt x="0" y="460077"/>
                    <a:pt x="0" y="389816"/>
                  </a:cubicBezTo>
                  <a:lnTo>
                    <a:pt x="0" y="127218"/>
                  </a:lnTo>
                  <a:cubicBezTo>
                    <a:pt x="0" y="93478"/>
                    <a:pt x="13403" y="61119"/>
                    <a:pt x="37261" y="37261"/>
                  </a:cubicBezTo>
                  <a:cubicBezTo>
                    <a:pt x="61119" y="13403"/>
                    <a:pt x="93478" y="0"/>
                    <a:pt x="127218" y="0"/>
                  </a:cubicBezTo>
                  <a:close/>
                </a:path>
              </a:pathLst>
            </a:custGeom>
            <a:gradFill>
              <a:gsLst>
                <a:gs pos="0">
                  <a:srgbClr val="11CCD5"/>
                </a:gs>
                <a:gs pos="100000">
                  <a:srgbClr val="00E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3"/>
            <p:cNvSpPr txBox="1"/>
            <p:nvPr/>
          </p:nvSpPr>
          <p:spPr>
            <a:xfrm>
              <a:off x="0" y="-47625"/>
              <a:ext cx="544943" cy="56466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3" name="Google Shape;233;p13"/>
          <p:cNvGrpSpPr/>
          <p:nvPr/>
        </p:nvGrpSpPr>
        <p:grpSpPr>
          <a:xfrm>
            <a:off x="-1632904" y="9399446"/>
            <a:ext cx="14175266" cy="1594281"/>
            <a:chOff x="0" y="-241102"/>
            <a:chExt cx="18900354" cy="2125709"/>
          </a:xfrm>
        </p:grpSpPr>
        <p:grpSp>
          <p:nvGrpSpPr>
            <p:cNvPr id="234" name="Google Shape;234;p13"/>
            <p:cNvGrpSpPr/>
            <p:nvPr/>
          </p:nvGrpSpPr>
          <p:grpSpPr>
            <a:xfrm>
              <a:off x="5165766" y="-241102"/>
              <a:ext cx="13734588" cy="2125709"/>
              <a:chOff x="0" y="-47625"/>
              <a:chExt cx="2713005" cy="419893"/>
            </a:xfrm>
          </p:grpSpPr>
          <p:sp>
            <p:nvSpPr>
              <p:cNvPr id="235" name="Google Shape;235;p13"/>
              <p:cNvSpPr/>
              <p:nvPr/>
            </p:nvSpPr>
            <p:spPr>
              <a:xfrm>
                <a:off x="0" y="0"/>
                <a:ext cx="2713005" cy="372268"/>
              </a:xfrm>
              <a:custGeom>
                <a:rect b="b" l="l" r="r" t="t"/>
                <a:pathLst>
                  <a:path extrusionOk="0" h="372268" w="2713005">
                    <a:moveTo>
                      <a:pt x="38330" y="0"/>
                    </a:moveTo>
                    <a:lnTo>
                      <a:pt x="2674675" y="0"/>
                    </a:lnTo>
                    <a:cubicBezTo>
                      <a:pt x="2684841" y="0"/>
                      <a:pt x="2694590" y="4038"/>
                      <a:pt x="2701778" y="11227"/>
                    </a:cubicBezTo>
                    <a:cubicBezTo>
                      <a:pt x="2708967" y="18415"/>
                      <a:pt x="2713005" y="28164"/>
                      <a:pt x="2713005" y="38330"/>
                    </a:cubicBezTo>
                    <a:lnTo>
                      <a:pt x="2713005" y="333938"/>
                    </a:lnTo>
                    <a:cubicBezTo>
                      <a:pt x="2713005" y="344104"/>
                      <a:pt x="2708967" y="353853"/>
                      <a:pt x="2701778" y="361041"/>
                    </a:cubicBezTo>
                    <a:cubicBezTo>
                      <a:pt x="2694590" y="368230"/>
                      <a:pt x="2684841" y="372268"/>
                      <a:pt x="2674675" y="372268"/>
                    </a:cubicBezTo>
                    <a:lnTo>
                      <a:pt x="38330" y="372268"/>
                    </a:lnTo>
                    <a:cubicBezTo>
                      <a:pt x="28164" y="372268"/>
                      <a:pt x="18415" y="368230"/>
                      <a:pt x="11227" y="361041"/>
                    </a:cubicBezTo>
                    <a:cubicBezTo>
                      <a:pt x="4038" y="353853"/>
                      <a:pt x="0" y="344104"/>
                      <a:pt x="0" y="333938"/>
                    </a:cubicBezTo>
                    <a:lnTo>
                      <a:pt x="0" y="38330"/>
                    </a:lnTo>
                    <a:cubicBezTo>
                      <a:pt x="0" y="28164"/>
                      <a:pt x="4038" y="18415"/>
                      <a:pt x="11227" y="11227"/>
                    </a:cubicBezTo>
                    <a:cubicBezTo>
                      <a:pt x="18415" y="4038"/>
                      <a:pt x="28164" y="0"/>
                      <a:pt x="38330" y="0"/>
                    </a:cubicBezTo>
                    <a:close/>
                  </a:path>
                </a:pathLst>
              </a:custGeom>
              <a:gradFill>
                <a:gsLst>
                  <a:gs pos="0">
                    <a:srgbClr val="11CCD5"/>
                  </a:gs>
                  <a:gs pos="100000">
                    <a:srgbClr val="00E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3"/>
              <p:cNvSpPr txBox="1"/>
              <p:nvPr/>
            </p:nvSpPr>
            <p:spPr>
              <a:xfrm>
                <a:off x="0" y="-47625"/>
                <a:ext cx="2713005" cy="4198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7" name="Google Shape;237;p13"/>
            <p:cNvGrpSpPr/>
            <p:nvPr/>
          </p:nvGrpSpPr>
          <p:grpSpPr>
            <a:xfrm>
              <a:off x="0" y="-241102"/>
              <a:ext cx="13734588" cy="2125709"/>
              <a:chOff x="0" y="-47625"/>
              <a:chExt cx="2713005" cy="419893"/>
            </a:xfrm>
          </p:grpSpPr>
          <p:sp>
            <p:nvSpPr>
              <p:cNvPr id="238" name="Google Shape;238;p13"/>
              <p:cNvSpPr/>
              <p:nvPr/>
            </p:nvSpPr>
            <p:spPr>
              <a:xfrm>
                <a:off x="0" y="0"/>
                <a:ext cx="2713005" cy="372268"/>
              </a:xfrm>
              <a:custGeom>
                <a:rect b="b" l="l" r="r" t="t"/>
                <a:pathLst>
                  <a:path extrusionOk="0" h="372268" w="2713005">
                    <a:moveTo>
                      <a:pt x="38330" y="0"/>
                    </a:moveTo>
                    <a:lnTo>
                      <a:pt x="2674675" y="0"/>
                    </a:lnTo>
                    <a:cubicBezTo>
                      <a:pt x="2684841" y="0"/>
                      <a:pt x="2694590" y="4038"/>
                      <a:pt x="2701778" y="11227"/>
                    </a:cubicBezTo>
                    <a:cubicBezTo>
                      <a:pt x="2708967" y="18415"/>
                      <a:pt x="2713005" y="28164"/>
                      <a:pt x="2713005" y="38330"/>
                    </a:cubicBezTo>
                    <a:lnTo>
                      <a:pt x="2713005" y="333938"/>
                    </a:lnTo>
                    <a:cubicBezTo>
                      <a:pt x="2713005" y="344104"/>
                      <a:pt x="2708967" y="353853"/>
                      <a:pt x="2701778" y="361041"/>
                    </a:cubicBezTo>
                    <a:cubicBezTo>
                      <a:pt x="2694590" y="368230"/>
                      <a:pt x="2684841" y="372268"/>
                      <a:pt x="2674675" y="372268"/>
                    </a:cubicBezTo>
                    <a:lnTo>
                      <a:pt x="38330" y="372268"/>
                    </a:lnTo>
                    <a:cubicBezTo>
                      <a:pt x="28164" y="372268"/>
                      <a:pt x="18415" y="368230"/>
                      <a:pt x="11227" y="361041"/>
                    </a:cubicBezTo>
                    <a:cubicBezTo>
                      <a:pt x="4038" y="353853"/>
                      <a:pt x="0" y="344104"/>
                      <a:pt x="0" y="333938"/>
                    </a:cubicBezTo>
                    <a:lnTo>
                      <a:pt x="0" y="38330"/>
                    </a:lnTo>
                    <a:cubicBezTo>
                      <a:pt x="0" y="28164"/>
                      <a:pt x="4038" y="18415"/>
                      <a:pt x="11227" y="11227"/>
                    </a:cubicBezTo>
                    <a:cubicBezTo>
                      <a:pt x="18415" y="4038"/>
                      <a:pt x="28164" y="0"/>
                      <a:pt x="38330" y="0"/>
                    </a:cubicBezTo>
                    <a:close/>
                  </a:path>
                </a:pathLst>
              </a:custGeom>
              <a:gradFill>
                <a:gsLst>
                  <a:gs pos="0">
                    <a:srgbClr val="211E81"/>
                  </a:gs>
                  <a:gs pos="100000">
                    <a:srgbClr val="4F4AD8"/>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3"/>
              <p:cNvSpPr txBox="1"/>
              <p:nvPr/>
            </p:nvSpPr>
            <p:spPr>
              <a:xfrm>
                <a:off x="0" y="-47625"/>
                <a:ext cx="2713005" cy="4198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40" name="Google Shape;240;p13"/>
          <p:cNvSpPr txBox="1"/>
          <p:nvPr/>
        </p:nvSpPr>
        <p:spPr>
          <a:xfrm>
            <a:off x="5242057" y="2919971"/>
            <a:ext cx="6374700" cy="4775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700" u="none" cap="none" strike="noStrike">
                <a:solidFill>
                  <a:srgbClr val="FFFFFF"/>
                </a:solidFill>
                <a:latin typeface="Montserrat"/>
                <a:ea typeface="Montserrat"/>
                <a:cs typeface="Montserrat"/>
                <a:sym typeface="Montserrat"/>
              </a:rPr>
              <a:t>To the world of creative writing! Here, your imagination knows no bounds, and the only limit is the sky—or perhaps, not even that. Whether you're penning a heartfelt poem, crafting an epic novel, or simply jotting down your thoughts, the act of writing allows you to explore new realms and express your deepest emotions.</a:t>
            </a:r>
            <a:endParaRPr/>
          </a:p>
          <a:p>
            <a:pPr indent="0" lvl="0" marL="0" marR="0" rtl="0" algn="l">
              <a:lnSpc>
                <a:spcPct val="115000"/>
              </a:lnSpc>
              <a:spcBef>
                <a:spcPts val="0"/>
              </a:spcBef>
              <a:spcAft>
                <a:spcPts val="0"/>
              </a:spcAft>
              <a:buNone/>
            </a:pPr>
            <a:r>
              <a:t/>
            </a:r>
            <a:endParaRPr b="0" i="0" sz="1700"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i="0" lang="en-US" sz="1700" u="none" cap="none" strike="noStrike">
                <a:solidFill>
                  <a:srgbClr val="FFFFFF"/>
                </a:solidFill>
                <a:latin typeface="Montserrat"/>
                <a:ea typeface="Montserrat"/>
                <a:cs typeface="Montserrat"/>
                <a:sym typeface="Montserrat"/>
              </a:rPr>
              <a:t>In this guide, we'll journey through the essential elements of storytelling, delve into character development, and uncover the secrets to creating compelling plots. </a:t>
            </a:r>
            <a:endParaRPr/>
          </a:p>
          <a:p>
            <a:pPr indent="0" lvl="0" marL="0" marR="0" rtl="0" algn="l">
              <a:lnSpc>
                <a:spcPct val="115000"/>
              </a:lnSpc>
              <a:spcBef>
                <a:spcPts val="0"/>
              </a:spcBef>
              <a:spcAft>
                <a:spcPts val="0"/>
              </a:spcAft>
              <a:buNone/>
            </a:pPr>
            <a:r>
              <a:rPr b="0" i="0" lang="en-US" sz="1700" u="none" cap="none" strike="noStrike">
                <a:solidFill>
                  <a:srgbClr val="FFFFFF"/>
                </a:solidFill>
                <a:latin typeface="Montserrat"/>
                <a:ea typeface="Montserrat"/>
                <a:cs typeface="Montserrat"/>
                <a:sym typeface="Montserrat"/>
              </a:rPr>
              <a:t>To the world of creative writing! Here, your imagination knows no bounds, and the only limit is the sky—or perhaps, not even that. Whether you're penning a heartfelt poem, crafting an epic novel, or simply jotting down your thoughts, the act of writing allows you to explore new realms and express your deepest emotions.</a:t>
            </a:r>
            <a:endParaRPr/>
          </a:p>
        </p:txBody>
      </p:sp>
      <p:sp>
        <p:nvSpPr>
          <p:cNvPr id="241" name="Google Shape;241;p13"/>
          <p:cNvSpPr txBox="1"/>
          <p:nvPr/>
        </p:nvSpPr>
        <p:spPr>
          <a:xfrm>
            <a:off x="5242057" y="757708"/>
            <a:ext cx="7674958" cy="1743075"/>
          </a:xfrm>
          <a:prstGeom prst="rect">
            <a:avLst/>
          </a:prstGeom>
          <a:noFill/>
          <a:ln>
            <a:noFill/>
          </a:ln>
        </p:spPr>
        <p:txBody>
          <a:bodyPr anchorCtr="0" anchor="t" bIns="0" lIns="0" spcFirstLastPara="1" rIns="0" wrap="square" tIns="0">
            <a:spAutoFit/>
          </a:bodyPr>
          <a:lstStyle/>
          <a:p>
            <a:pPr indent="0" lvl="0" marL="0" marR="0" rtl="0" algn="l">
              <a:lnSpc>
                <a:spcPct val="119996"/>
              </a:lnSpc>
              <a:spcBef>
                <a:spcPts val="0"/>
              </a:spcBef>
              <a:spcAft>
                <a:spcPts val="0"/>
              </a:spcAft>
              <a:buNone/>
            </a:pPr>
            <a:r>
              <a:rPr b="0" i="0" lang="en-US" sz="11452" u="none" cap="none" strike="noStrike">
                <a:solidFill>
                  <a:srgbClr val="FFFFFF"/>
                </a:solidFill>
                <a:latin typeface="Anton"/>
                <a:ea typeface="Anton"/>
                <a:cs typeface="Anton"/>
                <a:sym typeface="Anton"/>
              </a:rPr>
              <a:t>INTRODUCTION</a:t>
            </a:r>
            <a:endParaRPr/>
          </a:p>
        </p:txBody>
      </p:sp>
      <p:sp>
        <p:nvSpPr>
          <p:cNvPr id="242" name="Google Shape;242;p13"/>
          <p:cNvSpPr txBox="1"/>
          <p:nvPr/>
        </p:nvSpPr>
        <p:spPr>
          <a:xfrm>
            <a:off x="2816649" y="911570"/>
            <a:ext cx="2131162" cy="1396004"/>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240" u="none" cap="none" strike="noStrike">
                <a:solidFill>
                  <a:srgbClr val="FFFFFF"/>
                </a:solidFill>
                <a:latin typeface="Anton"/>
                <a:ea typeface="Anton"/>
                <a:cs typeface="Anton"/>
                <a:sym typeface="Anton"/>
              </a:rPr>
              <a:t>01.</a:t>
            </a:r>
            <a:endParaRPr/>
          </a:p>
        </p:txBody>
      </p:sp>
      <p:pic>
        <p:nvPicPr>
          <p:cNvPr id="243" name="Google Shape;243;p13"/>
          <p:cNvPicPr preferRelativeResize="0"/>
          <p:nvPr/>
        </p:nvPicPr>
        <p:blipFill>
          <a:blip r:embed="rId5">
            <a:alphaModFix/>
          </a:blip>
          <a:stretch>
            <a:fillRect/>
          </a:stretch>
        </p:blipFill>
        <p:spPr>
          <a:xfrm>
            <a:off x="16198875" y="9057063"/>
            <a:ext cx="931650" cy="4932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2E2B94"/>
            </a:gs>
            <a:gs pos="100000">
              <a:srgbClr val="4F4AD8"/>
            </a:gs>
          </a:gsLst>
          <a:lin ang="2700000" scaled="0"/>
        </a:gradFill>
      </p:bgPr>
    </p:bg>
    <p:spTree>
      <p:nvGrpSpPr>
        <p:cNvPr id="247" name="Shape 247"/>
        <p:cNvGrpSpPr/>
        <p:nvPr/>
      </p:nvGrpSpPr>
      <p:grpSpPr>
        <a:xfrm>
          <a:off x="0" y="0"/>
          <a:ext cx="0" cy="0"/>
          <a:chOff x="0" y="0"/>
          <a:chExt cx="0" cy="0"/>
        </a:xfrm>
      </p:grpSpPr>
      <p:pic>
        <p:nvPicPr>
          <p:cNvPr id="248" name="Google Shape;248;p14"/>
          <p:cNvPicPr preferRelativeResize="0"/>
          <p:nvPr/>
        </p:nvPicPr>
        <p:blipFill>
          <a:blip r:embed="rId3">
            <a:alphaModFix/>
          </a:blip>
          <a:stretch>
            <a:fillRect/>
          </a:stretch>
        </p:blipFill>
        <p:spPr>
          <a:xfrm>
            <a:off x="3145225" y="-827133"/>
            <a:ext cx="11997651" cy="7382731"/>
          </a:xfrm>
          <a:prstGeom prst="rect">
            <a:avLst/>
          </a:prstGeom>
          <a:noFill/>
          <a:ln>
            <a:noFill/>
          </a:ln>
        </p:spPr>
      </p:pic>
      <p:sp>
        <p:nvSpPr>
          <p:cNvPr id="249" name="Google Shape;249;p14"/>
          <p:cNvSpPr txBox="1"/>
          <p:nvPr/>
        </p:nvSpPr>
        <p:spPr>
          <a:xfrm>
            <a:off x="1365337" y="6907967"/>
            <a:ext cx="15557326" cy="1743075"/>
          </a:xfrm>
          <a:prstGeom prst="rect">
            <a:avLst/>
          </a:prstGeom>
          <a:noFill/>
          <a:ln>
            <a:noFill/>
          </a:ln>
        </p:spPr>
        <p:txBody>
          <a:bodyPr anchorCtr="0" anchor="t" bIns="0" lIns="0" spcFirstLastPara="1" rIns="0" wrap="square" tIns="0">
            <a:spAutoFit/>
          </a:bodyPr>
          <a:lstStyle/>
          <a:p>
            <a:pPr indent="0" lvl="0" marL="0" marR="0" rtl="0" algn="ctr">
              <a:lnSpc>
                <a:spcPct val="119996"/>
              </a:lnSpc>
              <a:spcBef>
                <a:spcPts val="0"/>
              </a:spcBef>
              <a:spcAft>
                <a:spcPts val="0"/>
              </a:spcAft>
              <a:buNone/>
            </a:pPr>
            <a:r>
              <a:rPr b="0" i="0" lang="en-US" sz="11452" u="none" cap="none" strike="noStrike">
                <a:solidFill>
                  <a:srgbClr val="FFFFFF"/>
                </a:solidFill>
                <a:latin typeface="Anton"/>
                <a:ea typeface="Anton"/>
                <a:cs typeface="Anton"/>
                <a:sym typeface="Anton"/>
              </a:rPr>
              <a:t>WELCOME TO PRESENTATION</a:t>
            </a:r>
            <a:endParaRPr/>
          </a:p>
        </p:txBody>
      </p:sp>
      <p:sp>
        <p:nvSpPr>
          <p:cNvPr id="250" name="Google Shape;250;p14"/>
          <p:cNvSpPr txBox="1"/>
          <p:nvPr/>
        </p:nvSpPr>
        <p:spPr>
          <a:xfrm>
            <a:off x="1365337" y="8622467"/>
            <a:ext cx="15557326" cy="28067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700" u="none" cap="none" strike="noStrike">
                <a:solidFill>
                  <a:srgbClr val="FFFFFF"/>
                </a:solidFill>
                <a:latin typeface="Montserrat"/>
                <a:ea typeface="Montserrat"/>
                <a:cs typeface="Montserrat"/>
                <a:sym typeface="Montserrat"/>
              </a:rPr>
              <a:t>I'm Rain, and I'll be sharing with you my beautiful ideas. Follow me at @reallygreatsite to learn more. </a:t>
            </a:r>
            <a:endParaRPr/>
          </a:p>
        </p:txBody>
      </p:sp>
      <p:grpSp>
        <p:nvGrpSpPr>
          <p:cNvPr id="251" name="Google Shape;251;p14"/>
          <p:cNvGrpSpPr/>
          <p:nvPr/>
        </p:nvGrpSpPr>
        <p:grpSpPr>
          <a:xfrm>
            <a:off x="3145214" y="-451084"/>
            <a:ext cx="11997572" cy="7006626"/>
            <a:chOff x="0" y="-47625"/>
            <a:chExt cx="3159854" cy="1845366"/>
          </a:xfrm>
        </p:grpSpPr>
        <p:sp>
          <p:nvSpPr>
            <p:cNvPr id="252" name="Google Shape;252;p14"/>
            <p:cNvSpPr/>
            <p:nvPr/>
          </p:nvSpPr>
          <p:spPr>
            <a:xfrm>
              <a:off x="0" y="0"/>
              <a:ext cx="3159854" cy="1797741"/>
            </a:xfrm>
            <a:custGeom>
              <a:rect b="b" l="l" r="r" t="t"/>
              <a:pathLst>
                <a:path extrusionOk="0" h="1797741" w="3159854">
                  <a:moveTo>
                    <a:pt x="38072" y="0"/>
                  </a:moveTo>
                  <a:lnTo>
                    <a:pt x="3121782" y="0"/>
                  </a:lnTo>
                  <a:cubicBezTo>
                    <a:pt x="3142809" y="0"/>
                    <a:pt x="3159854" y="17045"/>
                    <a:pt x="3159854" y="38072"/>
                  </a:cubicBezTo>
                  <a:lnTo>
                    <a:pt x="3159854" y="1759669"/>
                  </a:lnTo>
                  <a:cubicBezTo>
                    <a:pt x="3159854" y="1780696"/>
                    <a:pt x="3142809" y="1797741"/>
                    <a:pt x="3121782" y="1797741"/>
                  </a:cubicBezTo>
                  <a:lnTo>
                    <a:pt x="38072" y="1797741"/>
                  </a:lnTo>
                  <a:cubicBezTo>
                    <a:pt x="17045" y="1797741"/>
                    <a:pt x="0" y="1780696"/>
                    <a:pt x="0" y="1759669"/>
                  </a:cubicBezTo>
                  <a:lnTo>
                    <a:pt x="0" y="38072"/>
                  </a:lnTo>
                  <a:cubicBezTo>
                    <a:pt x="0" y="17045"/>
                    <a:pt x="17045" y="0"/>
                    <a:pt x="38072" y="0"/>
                  </a:cubicBezTo>
                  <a:close/>
                </a:path>
              </a:pathLst>
            </a:custGeom>
            <a:gradFill>
              <a:gsLst>
                <a:gs pos="0">
                  <a:srgbClr val="211E81">
                    <a:alpha val="40000"/>
                  </a:srgbClr>
                </a:gs>
                <a:gs pos="100000">
                  <a:srgbClr val="4F4AD8">
                    <a:alpha val="4000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4"/>
            <p:cNvSpPr txBox="1"/>
            <p:nvPr/>
          </p:nvSpPr>
          <p:spPr>
            <a:xfrm>
              <a:off x="0" y="-47625"/>
              <a:ext cx="3159854" cy="184536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4" name="Google Shape;254;p14"/>
          <p:cNvGrpSpPr/>
          <p:nvPr/>
        </p:nvGrpSpPr>
        <p:grpSpPr>
          <a:xfrm>
            <a:off x="-1632904" y="9399446"/>
            <a:ext cx="14175266" cy="1594281"/>
            <a:chOff x="0" y="-241102"/>
            <a:chExt cx="18900354" cy="2125709"/>
          </a:xfrm>
        </p:grpSpPr>
        <p:grpSp>
          <p:nvGrpSpPr>
            <p:cNvPr id="255" name="Google Shape;255;p14"/>
            <p:cNvGrpSpPr/>
            <p:nvPr/>
          </p:nvGrpSpPr>
          <p:grpSpPr>
            <a:xfrm>
              <a:off x="5165766" y="-241102"/>
              <a:ext cx="13734588" cy="2125709"/>
              <a:chOff x="0" y="-47625"/>
              <a:chExt cx="2713005" cy="419893"/>
            </a:xfrm>
          </p:grpSpPr>
          <p:sp>
            <p:nvSpPr>
              <p:cNvPr id="256" name="Google Shape;256;p14"/>
              <p:cNvSpPr/>
              <p:nvPr/>
            </p:nvSpPr>
            <p:spPr>
              <a:xfrm>
                <a:off x="0" y="0"/>
                <a:ext cx="2713005" cy="372268"/>
              </a:xfrm>
              <a:custGeom>
                <a:rect b="b" l="l" r="r" t="t"/>
                <a:pathLst>
                  <a:path extrusionOk="0" h="372268" w="2713005">
                    <a:moveTo>
                      <a:pt x="38330" y="0"/>
                    </a:moveTo>
                    <a:lnTo>
                      <a:pt x="2674675" y="0"/>
                    </a:lnTo>
                    <a:cubicBezTo>
                      <a:pt x="2684841" y="0"/>
                      <a:pt x="2694590" y="4038"/>
                      <a:pt x="2701778" y="11227"/>
                    </a:cubicBezTo>
                    <a:cubicBezTo>
                      <a:pt x="2708967" y="18415"/>
                      <a:pt x="2713005" y="28164"/>
                      <a:pt x="2713005" y="38330"/>
                    </a:cubicBezTo>
                    <a:lnTo>
                      <a:pt x="2713005" y="333938"/>
                    </a:lnTo>
                    <a:cubicBezTo>
                      <a:pt x="2713005" y="344104"/>
                      <a:pt x="2708967" y="353853"/>
                      <a:pt x="2701778" y="361041"/>
                    </a:cubicBezTo>
                    <a:cubicBezTo>
                      <a:pt x="2694590" y="368230"/>
                      <a:pt x="2684841" y="372268"/>
                      <a:pt x="2674675" y="372268"/>
                    </a:cubicBezTo>
                    <a:lnTo>
                      <a:pt x="38330" y="372268"/>
                    </a:lnTo>
                    <a:cubicBezTo>
                      <a:pt x="28164" y="372268"/>
                      <a:pt x="18415" y="368230"/>
                      <a:pt x="11227" y="361041"/>
                    </a:cubicBezTo>
                    <a:cubicBezTo>
                      <a:pt x="4038" y="353853"/>
                      <a:pt x="0" y="344104"/>
                      <a:pt x="0" y="333938"/>
                    </a:cubicBezTo>
                    <a:lnTo>
                      <a:pt x="0" y="38330"/>
                    </a:lnTo>
                    <a:cubicBezTo>
                      <a:pt x="0" y="28164"/>
                      <a:pt x="4038" y="18415"/>
                      <a:pt x="11227" y="11227"/>
                    </a:cubicBezTo>
                    <a:cubicBezTo>
                      <a:pt x="18415" y="4038"/>
                      <a:pt x="28164" y="0"/>
                      <a:pt x="38330" y="0"/>
                    </a:cubicBezTo>
                    <a:close/>
                  </a:path>
                </a:pathLst>
              </a:custGeom>
              <a:gradFill>
                <a:gsLst>
                  <a:gs pos="0">
                    <a:srgbClr val="11CCD5"/>
                  </a:gs>
                  <a:gs pos="100000">
                    <a:srgbClr val="00E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4"/>
              <p:cNvSpPr txBox="1"/>
              <p:nvPr/>
            </p:nvSpPr>
            <p:spPr>
              <a:xfrm>
                <a:off x="0" y="-47625"/>
                <a:ext cx="2713005" cy="4198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8" name="Google Shape;258;p14"/>
            <p:cNvGrpSpPr/>
            <p:nvPr/>
          </p:nvGrpSpPr>
          <p:grpSpPr>
            <a:xfrm>
              <a:off x="0" y="-241102"/>
              <a:ext cx="13734588" cy="2125709"/>
              <a:chOff x="0" y="-47625"/>
              <a:chExt cx="2713005" cy="419893"/>
            </a:xfrm>
          </p:grpSpPr>
          <p:sp>
            <p:nvSpPr>
              <p:cNvPr id="259" name="Google Shape;259;p14"/>
              <p:cNvSpPr/>
              <p:nvPr/>
            </p:nvSpPr>
            <p:spPr>
              <a:xfrm>
                <a:off x="0" y="0"/>
                <a:ext cx="2713005" cy="372268"/>
              </a:xfrm>
              <a:custGeom>
                <a:rect b="b" l="l" r="r" t="t"/>
                <a:pathLst>
                  <a:path extrusionOk="0" h="372268" w="2713005">
                    <a:moveTo>
                      <a:pt x="38330" y="0"/>
                    </a:moveTo>
                    <a:lnTo>
                      <a:pt x="2674675" y="0"/>
                    </a:lnTo>
                    <a:cubicBezTo>
                      <a:pt x="2684841" y="0"/>
                      <a:pt x="2694590" y="4038"/>
                      <a:pt x="2701778" y="11227"/>
                    </a:cubicBezTo>
                    <a:cubicBezTo>
                      <a:pt x="2708967" y="18415"/>
                      <a:pt x="2713005" y="28164"/>
                      <a:pt x="2713005" y="38330"/>
                    </a:cubicBezTo>
                    <a:lnTo>
                      <a:pt x="2713005" y="333938"/>
                    </a:lnTo>
                    <a:cubicBezTo>
                      <a:pt x="2713005" y="344104"/>
                      <a:pt x="2708967" y="353853"/>
                      <a:pt x="2701778" y="361041"/>
                    </a:cubicBezTo>
                    <a:cubicBezTo>
                      <a:pt x="2694590" y="368230"/>
                      <a:pt x="2684841" y="372268"/>
                      <a:pt x="2674675" y="372268"/>
                    </a:cubicBezTo>
                    <a:lnTo>
                      <a:pt x="38330" y="372268"/>
                    </a:lnTo>
                    <a:cubicBezTo>
                      <a:pt x="28164" y="372268"/>
                      <a:pt x="18415" y="368230"/>
                      <a:pt x="11227" y="361041"/>
                    </a:cubicBezTo>
                    <a:cubicBezTo>
                      <a:pt x="4038" y="353853"/>
                      <a:pt x="0" y="344104"/>
                      <a:pt x="0" y="333938"/>
                    </a:cubicBezTo>
                    <a:lnTo>
                      <a:pt x="0" y="38330"/>
                    </a:lnTo>
                    <a:cubicBezTo>
                      <a:pt x="0" y="28164"/>
                      <a:pt x="4038" y="18415"/>
                      <a:pt x="11227" y="11227"/>
                    </a:cubicBezTo>
                    <a:cubicBezTo>
                      <a:pt x="18415" y="4038"/>
                      <a:pt x="28164" y="0"/>
                      <a:pt x="38330" y="0"/>
                    </a:cubicBezTo>
                    <a:close/>
                  </a:path>
                </a:pathLst>
              </a:custGeom>
              <a:gradFill>
                <a:gsLst>
                  <a:gs pos="0">
                    <a:srgbClr val="211E81"/>
                  </a:gs>
                  <a:gs pos="100000">
                    <a:srgbClr val="4F4AD8"/>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4"/>
              <p:cNvSpPr txBox="1"/>
              <p:nvPr/>
            </p:nvSpPr>
            <p:spPr>
              <a:xfrm>
                <a:off x="0" y="-47625"/>
                <a:ext cx="2713005" cy="4198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61" name="Google Shape;261;p14"/>
          <p:cNvGrpSpPr/>
          <p:nvPr/>
        </p:nvGrpSpPr>
        <p:grpSpPr>
          <a:xfrm>
            <a:off x="440238" y="357575"/>
            <a:ext cx="1176924" cy="1039044"/>
            <a:chOff x="0" y="-150104"/>
            <a:chExt cx="1569231" cy="1385392"/>
          </a:xfrm>
        </p:grpSpPr>
        <p:grpSp>
          <p:nvGrpSpPr>
            <p:cNvPr id="262" name="Google Shape;262;p14"/>
            <p:cNvGrpSpPr/>
            <p:nvPr/>
          </p:nvGrpSpPr>
          <p:grpSpPr>
            <a:xfrm>
              <a:off x="404924" y="-150104"/>
              <a:ext cx="759383" cy="894833"/>
              <a:chOff x="0" y="-47625"/>
              <a:chExt cx="240937" cy="283912"/>
            </a:xfrm>
          </p:grpSpPr>
          <p:sp>
            <p:nvSpPr>
              <p:cNvPr id="263" name="Google Shape;263;p14"/>
              <p:cNvSpPr/>
              <p:nvPr/>
            </p:nvSpPr>
            <p:spPr>
              <a:xfrm>
                <a:off x="0" y="0"/>
                <a:ext cx="240937" cy="236287"/>
              </a:xfrm>
              <a:custGeom>
                <a:rect b="b" l="l" r="r" t="t"/>
                <a:pathLst>
                  <a:path extrusionOk="0" h="236287" w="240937">
                    <a:moveTo>
                      <a:pt x="118144" y="0"/>
                    </a:moveTo>
                    <a:lnTo>
                      <a:pt x="122793" y="0"/>
                    </a:lnTo>
                    <a:cubicBezTo>
                      <a:pt x="154127" y="0"/>
                      <a:pt x="184177" y="12447"/>
                      <a:pt x="206333" y="34603"/>
                    </a:cubicBezTo>
                    <a:cubicBezTo>
                      <a:pt x="228489" y="56760"/>
                      <a:pt x="240937" y="86810"/>
                      <a:pt x="240937" y="118144"/>
                    </a:cubicBezTo>
                    <a:lnTo>
                      <a:pt x="240937" y="118144"/>
                    </a:lnTo>
                    <a:cubicBezTo>
                      <a:pt x="240937" y="149477"/>
                      <a:pt x="228489" y="179528"/>
                      <a:pt x="206333" y="201684"/>
                    </a:cubicBezTo>
                    <a:cubicBezTo>
                      <a:pt x="184177" y="223840"/>
                      <a:pt x="154127" y="236287"/>
                      <a:pt x="122793" y="236287"/>
                    </a:cubicBezTo>
                    <a:lnTo>
                      <a:pt x="118144" y="236287"/>
                    </a:lnTo>
                    <a:cubicBezTo>
                      <a:pt x="86810" y="236287"/>
                      <a:pt x="56760" y="223840"/>
                      <a:pt x="34603" y="201684"/>
                    </a:cubicBezTo>
                    <a:cubicBezTo>
                      <a:pt x="12447" y="179528"/>
                      <a:pt x="0" y="149477"/>
                      <a:pt x="0" y="118144"/>
                    </a:cubicBezTo>
                    <a:lnTo>
                      <a:pt x="0" y="118144"/>
                    </a:lnTo>
                    <a:cubicBezTo>
                      <a:pt x="0" y="86810"/>
                      <a:pt x="12447" y="56760"/>
                      <a:pt x="34603" y="34603"/>
                    </a:cubicBezTo>
                    <a:cubicBezTo>
                      <a:pt x="56760" y="12447"/>
                      <a:pt x="86810" y="0"/>
                      <a:pt x="1181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4"/>
              <p:cNvSpPr txBox="1"/>
              <p:nvPr/>
            </p:nvSpPr>
            <p:spPr>
              <a:xfrm>
                <a:off x="0" y="-47625"/>
                <a:ext cx="240937" cy="28391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5" name="Google Shape;265;p14"/>
            <p:cNvSpPr/>
            <p:nvPr/>
          </p:nvSpPr>
          <p:spPr>
            <a:xfrm>
              <a:off x="511174" y="98923"/>
              <a:ext cx="546884" cy="546884"/>
            </a:xfrm>
            <a:custGeom>
              <a:rect b="b" l="l" r="r" t="t"/>
              <a:pathLst>
                <a:path extrusionOk="0" h="546884" w="546884">
                  <a:moveTo>
                    <a:pt x="0" y="0"/>
                  </a:moveTo>
                  <a:lnTo>
                    <a:pt x="546884" y="0"/>
                  </a:lnTo>
                  <a:lnTo>
                    <a:pt x="546884" y="546883"/>
                  </a:lnTo>
                  <a:lnTo>
                    <a:pt x="0" y="546883"/>
                  </a:lnTo>
                  <a:lnTo>
                    <a:pt x="0" y="0"/>
                  </a:lnTo>
                  <a:close/>
                </a:path>
              </a:pathLst>
            </a:custGeom>
            <a:blipFill rotWithShape="1">
              <a:blip r:embed="rId4">
                <a:alphaModFix/>
              </a:blip>
              <a:stretch>
                <a:fillRect b="0" l="0" r="0" t="0"/>
              </a:stretch>
            </a:blipFill>
            <a:ln>
              <a:noFill/>
            </a:ln>
          </p:spPr>
        </p:sp>
        <p:sp>
          <p:nvSpPr>
            <p:cNvPr id="266" name="Google Shape;266;p14"/>
            <p:cNvSpPr txBox="1"/>
            <p:nvPr/>
          </p:nvSpPr>
          <p:spPr>
            <a:xfrm>
              <a:off x="0" y="930488"/>
              <a:ext cx="1569231" cy="304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540" u="none" cap="none" strike="noStrike">
                  <a:solidFill>
                    <a:srgbClr val="FFFFFF"/>
                  </a:solidFill>
                  <a:latin typeface="Anton"/>
                  <a:ea typeface="Anton"/>
                  <a:cs typeface="Anton"/>
                  <a:sym typeface="Anton"/>
                </a:rPr>
                <a:t>LOGO COMPANY</a:t>
              </a:r>
              <a:endParaRPr/>
            </a:p>
          </p:txBody>
        </p:sp>
      </p:grpSp>
      <p:pic>
        <p:nvPicPr>
          <p:cNvPr id="267" name="Google Shape;267;p14"/>
          <p:cNvPicPr preferRelativeResize="0"/>
          <p:nvPr/>
        </p:nvPicPr>
        <p:blipFill>
          <a:blip r:embed="rId5">
            <a:alphaModFix/>
          </a:blip>
          <a:stretch>
            <a:fillRect/>
          </a:stretch>
        </p:blipFill>
        <p:spPr>
          <a:xfrm>
            <a:off x="16198875" y="9057063"/>
            <a:ext cx="931650" cy="4932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211E81"/>
            </a:gs>
            <a:gs pos="100000">
              <a:srgbClr val="4F4AD8"/>
            </a:gs>
          </a:gsLst>
          <a:lin ang="0" scaled="0"/>
        </a:gradFill>
      </p:bgPr>
    </p:bg>
    <p:spTree>
      <p:nvGrpSpPr>
        <p:cNvPr id="271" name="Shape 271"/>
        <p:cNvGrpSpPr/>
        <p:nvPr/>
      </p:nvGrpSpPr>
      <p:grpSpPr>
        <a:xfrm>
          <a:off x="0" y="0"/>
          <a:ext cx="0" cy="0"/>
          <a:chOff x="0" y="0"/>
          <a:chExt cx="0" cy="0"/>
        </a:xfrm>
      </p:grpSpPr>
      <p:pic>
        <p:nvPicPr>
          <p:cNvPr id="272" name="Google Shape;272;p15"/>
          <p:cNvPicPr preferRelativeResize="0"/>
          <p:nvPr/>
        </p:nvPicPr>
        <p:blipFill>
          <a:blip r:embed="rId3">
            <a:alphaModFix/>
          </a:blip>
          <a:stretch>
            <a:fillRect/>
          </a:stretch>
        </p:blipFill>
        <p:spPr>
          <a:xfrm>
            <a:off x="9606476" y="2038425"/>
            <a:ext cx="9215924" cy="7119164"/>
          </a:xfrm>
          <a:prstGeom prst="rect">
            <a:avLst/>
          </a:prstGeom>
          <a:noFill/>
          <a:ln>
            <a:noFill/>
          </a:ln>
        </p:spPr>
      </p:pic>
      <p:grpSp>
        <p:nvGrpSpPr>
          <p:cNvPr id="273" name="Google Shape;273;p15"/>
          <p:cNvGrpSpPr/>
          <p:nvPr/>
        </p:nvGrpSpPr>
        <p:grpSpPr>
          <a:xfrm>
            <a:off x="9606475" y="1857592"/>
            <a:ext cx="11997572" cy="7298097"/>
            <a:chOff x="0" y="-47625"/>
            <a:chExt cx="3159854" cy="1922133"/>
          </a:xfrm>
        </p:grpSpPr>
        <p:sp>
          <p:nvSpPr>
            <p:cNvPr id="274" name="Google Shape;274;p15"/>
            <p:cNvSpPr/>
            <p:nvPr/>
          </p:nvSpPr>
          <p:spPr>
            <a:xfrm>
              <a:off x="0" y="0"/>
              <a:ext cx="3159854" cy="1874508"/>
            </a:xfrm>
            <a:custGeom>
              <a:rect b="b" l="l" r="r" t="t"/>
              <a:pathLst>
                <a:path extrusionOk="0" h="1874508" w="3159854">
                  <a:moveTo>
                    <a:pt x="23876" y="0"/>
                  </a:moveTo>
                  <a:lnTo>
                    <a:pt x="3135979" y="0"/>
                  </a:lnTo>
                  <a:cubicBezTo>
                    <a:pt x="3149165" y="0"/>
                    <a:pt x="3159854" y="10690"/>
                    <a:pt x="3159854" y="23876"/>
                  </a:cubicBezTo>
                  <a:lnTo>
                    <a:pt x="3159854" y="1850632"/>
                  </a:lnTo>
                  <a:cubicBezTo>
                    <a:pt x="3159854" y="1856964"/>
                    <a:pt x="3157339" y="1863037"/>
                    <a:pt x="3152861" y="1867515"/>
                  </a:cubicBezTo>
                  <a:cubicBezTo>
                    <a:pt x="3148384" y="1871992"/>
                    <a:pt x="3142311" y="1874508"/>
                    <a:pt x="3135979" y="1874508"/>
                  </a:cubicBezTo>
                  <a:lnTo>
                    <a:pt x="23876" y="1874508"/>
                  </a:lnTo>
                  <a:cubicBezTo>
                    <a:pt x="17544" y="1874508"/>
                    <a:pt x="11471" y="1871992"/>
                    <a:pt x="6993" y="1867515"/>
                  </a:cubicBezTo>
                  <a:cubicBezTo>
                    <a:pt x="2515" y="1863037"/>
                    <a:pt x="0" y="1856964"/>
                    <a:pt x="0" y="1850632"/>
                  </a:cubicBezTo>
                  <a:lnTo>
                    <a:pt x="0" y="23876"/>
                  </a:lnTo>
                  <a:cubicBezTo>
                    <a:pt x="0" y="17544"/>
                    <a:pt x="2515" y="11471"/>
                    <a:pt x="6993" y="6993"/>
                  </a:cubicBezTo>
                  <a:cubicBezTo>
                    <a:pt x="11471" y="2515"/>
                    <a:pt x="17544" y="0"/>
                    <a:pt x="23876" y="0"/>
                  </a:cubicBezTo>
                  <a:close/>
                </a:path>
              </a:pathLst>
            </a:custGeom>
            <a:gradFill>
              <a:gsLst>
                <a:gs pos="0">
                  <a:srgbClr val="11CCD5">
                    <a:alpha val="40000"/>
                  </a:srgbClr>
                </a:gs>
                <a:gs pos="100000">
                  <a:srgbClr val="00E9FF">
                    <a:alpha val="4000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5"/>
            <p:cNvSpPr txBox="1"/>
            <p:nvPr/>
          </p:nvSpPr>
          <p:spPr>
            <a:xfrm>
              <a:off x="0" y="-47625"/>
              <a:ext cx="3159854" cy="192213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6" name="Google Shape;276;p15"/>
          <p:cNvGrpSpPr/>
          <p:nvPr/>
        </p:nvGrpSpPr>
        <p:grpSpPr>
          <a:xfrm>
            <a:off x="1028700" y="4116553"/>
            <a:ext cx="2069082" cy="2143942"/>
            <a:chOff x="0" y="-47625"/>
            <a:chExt cx="544943" cy="564660"/>
          </a:xfrm>
        </p:grpSpPr>
        <p:sp>
          <p:nvSpPr>
            <p:cNvPr id="277" name="Google Shape;277;p15"/>
            <p:cNvSpPr/>
            <p:nvPr/>
          </p:nvSpPr>
          <p:spPr>
            <a:xfrm>
              <a:off x="0" y="0"/>
              <a:ext cx="544943" cy="517035"/>
            </a:xfrm>
            <a:custGeom>
              <a:rect b="b" l="l" r="r" t="t"/>
              <a:pathLst>
                <a:path extrusionOk="0" h="517035" w="544943">
                  <a:moveTo>
                    <a:pt x="127218" y="0"/>
                  </a:moveTo>
                  <a:lnTo>
                    <a:pt x="417725" y="0"/>
                  </a:lnTo>
                  <a:cubicBezTo>
                    <a:pt x="451465" y="0"/>
                    <a:pt x="483824" y="13403"/>
                    <a:pt x="507682" y="37261"/>
                  </a:cubicBezTo>
                  <a:cubicBezTo>
                    <a:pt x="531540" y="61119"/>
                    <a:pt x="544943" y="93478"/>
                    <a:pt x="544943" y="127218"/>
                  </a:cubicBezTo>
                  <a:lnTo>
                    <a:pt x="544943" y="389816"/>
                  </a:lnTo>
                  <a:cubicBezTo>
                    <a:pt x="544943" y="460077"/>
                    <a:pt x="487986" y="517035"/>
                    <a:pt x="417725" y="517035"/>
                  </a:cubicBezTo>
                  <a:lnTo>
                    <a:pt x="127218" y="517035"/>
                  </a:lnTo>
                  <a:cubicBezTo>
                    <a:pt x="56958" y="517035"/>
                    <a:pt x="0" y="460077"/>
                    <a:pt x="0" y="389816"/>
                  </a:cubicBezTo>
                  <a:lnTo>
                    <a:pt x="0" y="127218"/>
                  </a:lnTo>
                  <a:cubicBezTo>
                    <a:pt x="0" y="93478"/>
                    <a:pt x="13403" y="61119"/>
                    <a:pt x="37261" y="37261"/>
                  </a:cubicBezTo>
                  <a:cubicBezTo>
                    <a:pt x="61119" y="13403"/>
                    <a:pt x="93478" y="0"/>
                    <a:pt x="127218" y="0"/>
                  </a:cubicBezTo>
                  <a:close/>
                </a:path>
              </a:pathLst>
            </a:custGeom>
            <a:gradFill>
              <a:gsLst>
                <a:gs pos="0">
                  <a:srgbClr val="11CCD5"/>
                </a:gs>
                <a:gs pos="100000">
                  <a:srgbClr val="00E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5"/>
            <p:cNvSpPr txBox="1"/>
            <p:nvPr/>
          </p:nvSpPr>
          <p:spPr>
            <a:xfrm>
              <a:off x="0" y="-47625"/>
              <a:ext cx="544943" cy="56466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9" name="Google Shape;279;p15"/>
          <p:cNvGrpSpPr/>
          <p:nvPr/>
        </p:nvGrpSpPr>
        <p:grpSpPr>
          <a:xfrm>
            <a:off x="1028700" y="6794044"/>
            <a:ext cx="2069082" cy="2143942"/>
            <a:chOff x="0" y="-47625"/>
            <a:chExt cx="544943" cy="564660"/>
          </a:xfrm>
        </p:grpSpPr>
        <p:sp>
          <p:nvSpPr>
            <p:cNvPr id="280" name="Google Shape;280;p15"/>
            <p:cNvSpPr/>
            <p:nvPr/>
          </p:nvSpPr>
          <p:spPr>
            <a:xfrm>
              <a:off x="0" y="0"/>
              <a:ext cx="544943" cy="517035"/>
            </a:xfrm>
            <a:custGeom>
              <a:rect b="b" l="l" r="r" t="t"/>
              <a:pathLst>
                <a:path extrusionOk="0" h="517035" w="544943">
                  <a:moveTo>
                    <a:pt x="127218" y="0"/>
                  </a:moveTo>
                  <a:lnTo>
                    <a:pt x="417725" y="0"/>
                  </a:lnTo>
                  <a:cubicBezTo>
                    <a:pt x="451465" y="0"/>
                    <a:pt x="483824" y="13403"/>
                    <a:pt x="507682" y="37261"/>
                  </a:cubicBezTo>
                  <a:cubicBezTo>
                    <a:pt x="531540" y="61119"/>
                    <a:pt x="544943" y="93478"/>
                    <a:pt x="544943" y="127218"/>
                  </a:cubicBezTo>
                  <a:lnTo>
                    <a:pt x="544943" y="389816"/>
                  </a:lnTo>
                  <a:cubicBezTo>
                    <a:pt x="544943" y="460077"/>
                    <a:pt x="487986" y="517035"/>
                    <a:pt x="417725" y="517035"/>
                  </a:cubicBezTo>
                  <a:lnTo>
                    <a:pt x="127218" y="517035"/>
                  </a:lnTo>
                  <a:cubicBezTo>
                    <a:pt x="56958" y="517035"/>
                    <a:pt x="0" y="460077"/>
                    <a:pt x="0" y="389816"/>
                  </a:cubicBezTo>
                  <a:lnTo>
                    <a:pt x="0" y="127218"/>
                  </a:lnTo>
                  <a:cubicBezTo>
                    <a:pt x="0" y="93478"/>
                    <a:pt x="13403" y="61119"/>
                    <a:pt x="37261" y="37261"/>
                  </a:cubicBezTo>
                  <a:cubicBezTo>
                    <a:pt x="61119" y="13403"/>
                    <a:pt x="93478" y="0"/>
                    <a:pt x="127218" y="0"/>
                  </a:cubicBezTo>
                  <a:close/>
                </a:path>
              </a:pathLst>
            </a:custGeom>
            <a:gradFill>
              <a:gsLst>
                <a:gs pos="0">
                  <a:srgbClr val="11CCD5"/>
                </a:gs>
                <a:gs pos="100000">
                  <a:srgbClr val="00E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5"/>
            <p:cNvSpPr txBox="1"/>
            <p:nvPr/>
          </p:nvSpPr>
          <p:spPr>
            <a:xfrm>
              <a:off x="0" y="-47625"/>
              <a:ext cx="544943" cy="56466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2" name="Google Shape;282;p15"/>
          <p:cNvGrpSpPr/>
          <p:nvPr/>
        </p:nvGrpSpPr>
        <p:grpSpPr>
          <a:xfrm>
            <a:off x="440238" y="357575"/>
            <a:ext cx="1176924" cy="1039044"/>
            <a:chOff x="0" y="-150104"/>
            <a:chExt cx="1569231" cy="1385392"/>
          </a:xfrm>
        </p:grpSpPr>
        <p:grpSp>
          <p:nvGrpSpPr>
            <p:cNvPr id="283" name="Google Shape;283;p15"/>
            <p:cNvGrpSpPr/>
            <p:nvPr/>
          </p:nvGrpSpPr>
          <p:grpSpPr>
            <a:xfrm>
              <a:off x="404924" y="-150104"/>
              <a:ext cx="759383" cy="894833"/>
              <a:chOff x="0" y="-47625"/>
              <a:chExt cx="240937" cy="283912"/>
            </a:xfrm>
          </p:grpSpPr>
          <p:sp>
            <p:nvSpPr>
              <p:cNvPr id="284" name="Google Shape;284;p15"/>
              <p:cNvSpPr/>
              <p:nvPr/>
            </p:nvSpPr>
            <p:spPr>
              <a:xfrm>
                <a:off x="0" y="0"/>
                <a:ext cx="240937" cy="236287"/>
              </a:xfrm>
              <a:custGeom>
                <a:rect b="b" l="l" r="r" t="t"/>
                <a:pathLst>
                  <a:path extrusionOk="0" h="236287" w="240937">
                    <a:moveTo>
                      <a:pt x="118144" y="0"/>
                    </a:moveTo>
                    <a:lnTo>
                      <a:pt x="122793" y="0"/>
                    </a:lnTo>
                    <a:cubicBezTo>
                      <a:pt x="154127" y="0"/>
                      <a:pt x="184177" y="12447"/>
                      <a:pt x="206333" y="34603"/>
                    </a:cubicBezTo>
                    <a:cubicBezTo>
                      <a:pt x="228489" y="56760"/>
                      <a:pt x="240937" y="86810"/>
                      <a:pt x="240937" y="118144"/>
                    </a:cubicBezTo>
                    <a:lnTo>
                      <a:pt x="240937" y="118144"/>
                    </a:lnTo>
                    <a:cubicBezTo>
                      <a:pt x="240937" y="149477"/>
                      <a:pt x="228489" y="179528"/>
                      <a:pt x="206333" y="201684"/>
                    </a:cubicBezTo>
                    <a:cubicBezTo>
                      <a:pt x="184177" y="223840"/>
                      <a:pt x="154127" y="236287"/>
                      <a:pt x="122793" y="236287"/>
                    </a:cubicBezTo>
                    <a:lnTo>
                      <a:pt x="118144" y="236287"/>
                    </a:lnTo>
                    <a:cubicBezTo>
                      <a:pt x="86810" y="236287"/>
                      <a:pt x="56760" y="223840"/>
                      <a:pt x="34603" y="201684"/>
                    </a:cubicBezTo>
                    <a:cubicBezTo>
                      <a:pt x="12447" y="179528"/>
                      <a:pt x="0" y="149477"/>
                      <a:pt x="0" y="118144"/>
                    </a:cubicBezTo>
                    <a:lnTo>
                      <a:pt x="0" y="118144"/>
                    </a:lnTo>
                    <a:cubicBezTo>
                      <a:pt x="0" y="86810"/>
                      <a:pt x="12447" y="56760"/>
                      <a:pt x="34603" y="34603"/>
                    </a:cubicBezTo>
                    <a:cubicBezTo>
                      <a:pt x="56760" y="12447"/>
                      <a:pt x="86810" y="0"/>
                      <a:pt x="1181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5"/>
              <p:cNvSpPr txBox="1"/>
              <p:nvPr/>
            </p:nvSpPr>
            <p:spPr>
              <a:xfrm>
                <a:off x="0" y="-47625"/>
                <a:ext cx="240937" cy="28391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6" name="Google Shape;286;p15"/>
            <p:cNvSpPr/>
            <p:nvPr/>
          </p:nvSpPr>
          <p:spPr>
            <a:xfrm>
              <a:off x="511174" y="98923"/>
              <a:ext cx="546884" cy="546884"/>
            </a:xfrm>
            <a:custGeom>
              <a:rect b="b" l="l" r="r" t="t"/>
              <a:pathLst>
                <a:path extrusionOk="0" h="546884" w="546884">
                  <a:moveTo>
                    <a:pt x="0" y="0"/>
                  </a:moveTo>
                  <a:lnTo>
                    <a:pt x="546884" y="0"/>
                  </a:lnTo>
                  <a:lnTo>
                    <a:pt x="546884" y="546883"/>
                  </a:lnTo>
                  <a:lnTo>
                    <a:pt x="0" y="546883"/>
                  </a:lnTo>
                  <a:lnTo>
                    <a:pt x="0" y="0"/>
                  </a:lnTo>
                  <a:close/>
                </a:path>
              </a:pathLst>
            </a:custGeom>
            <a:blipFill rotWithShape="1">
              <a:blip r:embed="rId4">
                <a:alphaModFix/>
              </a:blip>
              <a:stretch>
                <a:fillRect b="0" l="0" r="0" t="0"/>
              </a:stretch>
            </a:blipFill>
            <a:ln>
              <a:noFill/>
            </a:ln>
          </p:spPr>
        </p:sp>
        <p:sp>
          <p:nvSpPr>
            <p:cNvPr id="287" name="Google Shape;287;p15"/>
            <p:cNvSpPr txBox="1"/>
            <p:nvPr/>
          </p:nvSpPr>
          <p:spPr>
            <a:xfrm>
              <a:off x="0" y="930488"/>
              <a:ext cx="1569231" cy="304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540" u="none" cap="none" strike="noStrike">
                  <a:solidFill>
                    <a:srgbClr val="FFFFFF"/>
                  </a:solidFill>
                  <a:latin typeface="Anton"/>
                  <a:ea typeface="Anton"/>
                  <a:cs typeface="Anton"/>
                  <a:sym typeface="Anton"/>
                </a:rPr>
                <a:t>LOGO COMPANY</a:t>
              </a:r>
              <a:endParaRPr/>
            </a:p>
          </p:txBody>
        </p:sp>
      </p:grpSp>
      <p:sp>
        <p:nvSpPr>
          <p:cNvPr id="288" name="Google Shape;288;p15"/>
          <p:cNvSpPr txBox="1"/>
          <p:nvPr/>
        </p:nvSpPr>
        <p:spPr>
          <a:xfrm>
            <a:off x="1028700" y="2038418"/>
            <a:ext cx="8115300" cy="1743075"/>
          </a:xfrm>
          <a:prstGeom prst="rect">
            <a:avLst/>
          </a:prstGeom>
          <a:noFill/>
          <a:ln>
            <a:noFill/>
          </a:ln>
        </p:spPr>
        <p:txBody>
          <a:bodyPr anchorCtr="0" anchor="t" bIns="0" lIns="0" spcFirstLastPara="1" rIns="0" wrap="square" tIns="0">
            <a:spAutoFit/>
          </a:bodyPr>
          <a:lstStyle/>
          <a:p>
            <a:pPr indent="0" lvl="0" marL="0" marR="0" rtl="0" algn="l">
              <a:lnSpc>
                <a:spcPct val="119996"/>
              </a:lnSpc>
              <a:spcBef>
                <a:spcPts val="0"/>
              </a:spcBef>
              <a:spcAft>
                <a:spcPts val="0"/>
              </a:spcAft>
              <a:buNone/>
            </a:pPr>
            <a:r>
              <a:rPr b="0" i="0" lang="en-US" sz="11452" u="none" cap="none" strike="noStrike">
                <a:solidFill>
                  <a:srgbClr val="FFFFFF"/>
                </a:solidFill>
                <a:latin typeface="Anton"/>
                <a:ea typeface="Anton"/>
                <a:cs typeface="Anton"/>
                <a:sym typeface="Anton"/>
              </a:rPr>
              <a:t>OUR COMPANY</a:t>
            </a:r>
            <a:endParaRPr/>
          </a:p>
        </p:txBody>
      </p:sp>
      <p:sp>
        <p:nvSpPr>
          <p:cNvPr id="289" name="Google Shape;289;p15"/>
          <p:cNvSpPr txBox="1"/>
          <p:nvPr/>
        </p:nvSpPr>
        <p:spPr>
          <a:xfrm>
            <a:off x="3611583" y="7173156"/>
            <a:ext cx="4584125" cy="838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510" u="none" cap="none" strike="noStrike">
                <a:solidFill>
                  <a:srgbClr val="FFFFFF"/>
                </a:solidFill>
                <a:latin typeface="Anton"/>
                <a:ea typeface="Anton"/>
                <a:cs typeface="Anton"/>
                <a:sym typeface="Anton"/>
              </a:rPr>
              <a:t>WHAT WE DO? </a:t>
            </a:r>
            <a:endParaRPr/>
          </a:p>
        </p:txBody>
      </p:sp>
      <p:sp>
        <p:nvSpPr>
          <p:cNvPr id="290" name="Google Shape;290;p15"/>
          <p:cNvSpPr txBox="1"/>
          <p:nvPr/>
        </p:nvSpPr>
        <p:spPr>
          <a:xfrm>
            <a:off x="3611583" y="4496328"/>
            <a:ext cx="4584125" cy="838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510" u="none" cap="none" strike="noStrike">
                <a:solidFill>
                  <a:srgbClr val="FFFFFF"/>
                </a:solidFill>
                <a:latin typeface="Anton"/>
                <a:ea typeface="Anton"/>
                <a:cs typeface="Anton"/>
                <a:sym typeface="Anton"/>
              </a:rPr>
              <a:t>WHO WE ARE?</a:t>
            </a:r>
            <a:endParaRPr/>
          </a:p>
        </p:txBody>
      </p:sp>
      <p:sp>
        <p:nvSpPr>
          <p:cNvPr id="291" name="Google Shape;291;p15"/>
          <p:cNvSpPr txBox="1"/>
          <p:nvPr/>
        </p:nvSpPr>
        <p:spPr>
          <a:xfrm>
            <a:off x="3611583" y="5485602"/>
            <a:ext cx="3277839" cy="57594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700" u="none" cap="none" strike="noStrike">
                <a:solidFill>
                  <a:srgbClr val="FFFFFF"/>
                </a:solidFill>
                <a:latin typeface="Montserrat"/>
                <a:ea typeface="Montserrat"/>
                <a:cs typeface="Montserrat"/>
                <a:sym typeface="Montserrat"/>
              </a:rPr>
              <a:t>Briefly elaborate on what you want to discuss. </a:t>
            </a:r>
            <a:endParaRPr/>
          </a:p>
        </p:txBody>
      </p:sp>
      <p:sp>
        <p:nvSpPr>
          <p:cNvPr id="292" name="Google Shape;292;p15"/>
          <p:cNvSpPr txBox="1"/>
          <p:nvPr/>
        </p:nvSpPr>
        <p:spPr>
          <a:xfrm>
            <a:off x="3611583" y="8163756"/>
            <a:ext cx="3277839" cy="57594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700" u="none" cap="none" strike="noStrike">
                <a:solidFill>
                  <a:srgbClr val="FFFFFF"/>
                </a:solidFill>
                <a:latin typeface="Montserrat"/>
                <a:ea typeface="Montserrat"/>
                <a:cs typeface="Montserrat"/>
                <a:sym typeface="Montserrat"/>
              </a:rPr>
              <a:t>Briefly elaborate on what you want to discuss. </a:t>
            </a:r>
            <a:endParaRPr/>
          </a:p>
        </p:txBody>
      </p:sp>
      <p:grpSp>
        <p:nvGrpSpPr>
          <p:cNvPr id="293" name="Google Shape;293;p15"/>
          <p:cNvGrpSpPr/>
          <p:nvPr/>
        </p:nvGrpSpPr>
        <p:grpSpPr>
          <a:xfrm>
            <a:off x="-1632904" y="9399446"/>
            <a:ext cx="14175266" cy="1594281"/>
            <a:chOff x="0" y="-241102"/>
            <a:chExt cx="18900354" cy="2125709"/>
          </a:xfrm>
        </p:grpSpPr>
        <p:grpSp>
          <p:nvGrpSpPr>
            <p:cNvPr id="294" name="Google Shape;294;p15"/>
            <p:cNvGrpSpPr/>
            <p:nvPr/>
          </p:nvGrpSpPr>
          <p:grpSpPr>
            <a:xfrm>
              <a:off x="5165766" y="-241102"/>
              <a:ext cx="13734588" cy="2125709"/>
              <a:chOff x="0" y="-47625"/>
              <a:chExt cx="2713005" cy="419893"/>
            </a:xfrm>
          </p:grpSpPr>
          <p:sp>
            <p:nvSpPr>
              <p:cNvPr id="295" name="Google Shape;295;p15"/>
              <p:cNvSpPr/>
              <p:nvPr/>
            </p:nvSpPr>
            <p:spPr>
              <a:xfrm>
                <a:off x="0" y="0"/>
                <a:ext cx="2713005" cy="372268"/>
              </a:xfrm>
              <a:custGeom>
                <a:rect b="b" l="l" r="r" t="t"/>
                <a:pathLst>
                  <a:path extrusionOk="0" h="372268" w="2713005">
                    <a:moveTo>
                      <a:pt x="38330" y="0"/>
                    </a:moveTo>
                    <a:lnTo>
                      <a:pt x="2674675" y="0"/>
                    </a:lnTo>
                    <a:cubicBezTo>
                      <a:pt x="2684841" y="0"/>
                      <a:pt x="2694590" y="4038"/>
                      <a:pt x="2701778" y="11227"/>
                    </a:cubicBezTo>
                    <a:cubicBezTo>
                      <a:pt x="2708967" y="18415"/>
                      <a:pt x="2713005" y="28164"/>
                      <a:pt x="2713005" y="38330"/>
                    </a:cubicBezTo>
                    <a:lnTo>
                      <a:pt x="2713005" y="333938"/>
                    </a:lnTo>
                    <a:cubicBezTo>
                      <a:pt x="2713005" y="344104"/>
                      <a:pt x="2708967" y="353853"/>
                      <a:pt x="2701778" y="361041"/>
                    </a:cubicBezTo>
                    <a:cubicBezTo>
                      <a:pt x="2694590" y="368230"/>
                      <a:pt x="2684841" y="372268"/>
                      <a:pt x="2674675" y="372268"/>
                    </a:cubicBezTo>
                    <a:lnTo>
                      <a:pt x="38330" y="372268"/>
                    </a:lnTo>
                    <a:cubicBezTo>
                      <a:pt x="28164" y="372268"/>
                      <a:pt x="18415" y="368230"/>
                      <a:pt x="11227" y="361041"/>
                    </a:cubicBezTo>
                    <a:cubicBezTo>
                      <a:pt x="4038" y="353853"/>
                      <a:pt x="0" y="344104"/>
                      <a:pt x="0" y="333938"/>
                    </a:cubicBezTo>
                    <a:lnTo>
                      <a:pt x="0" y="38330"/>
                    </a:lnTo>
                    <a:cubicBezTo>
                      <a:pt x="0" y="28164"/>
                      <a:pt x="4038" y="18415"/>
                      <a:pt x="11227" y="11227"/>
                    </a:cubicBezTo>
                    <a:cubicBezTo>
                      <a:pt x="18415" y="4038"/>
                      <a:pt x="28164" y="0"/>
                      <a:pt x="38330" y="0"/>
                    </a:cubicBezTo>
                    <a:close/>
                  </a:path>
                </a:pathLst>
              </a:custGeom>
              <a:gradFill>
                <a:gsLst>
                  <a:gs pos="0">
                    <a:srgbClr val="11CCD5"/>
                  </a:gs>
                  <a:gs pos="100000">
                    <a:srgbClr val="00E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5"/>
              <p:cNvSpPr txBox="1"/>
              <p:nvPr/>
            </p:nvSpPr>
            <p:spPr>
              <a:xfrm>
                <a:off x="0" y="-47625"/>
                <a:ext cx="2713005" cy="4198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7" name="Google Shape;297;p15"/>
            <p:cNvGrpSpPr/>
            <p:nvPr/>
          </p:nvGrpSpPr>
          <p:grpSpPr>
            <a:xfrm>
              <a:off x="0" y="-241102"/>
              <a:ext cx="13734588" cy="2125709"/>
              <a:chOff x="0" y="-47625"/>
              <a:chExt cx="2713005" cy="419893"/>
            </a:xfrm>
          </p:grpSpPr>
          <p:sp>
            <p:nvSpPr>
              <p:cNvPr id="298" name="Google Shape;298;p15"/>
              <p:cNvSpPr/>
              <p:nvPr/>
            </p:nvSpPr>
            <p:spPr>
              <a:xfrm>
                <a:off x="0" y="0"/>
                <a:ext cx="2713005" cy="372268"/>
              </a:xfrm>
              <a:custGeom>
                <a:rect b="b" l="l" r="r" t="t"/>
                <a:pathLst>
                  <a:path extrusionOk="0" h="372268" w="2713005">
                    <a:moveTo>
                      <a:pt x="38330" y="0"/>
                    </a:moveTo>
                    <a:lnTo>
                      <a:pt x="2674675" y="0"/>
                    </a:lnTo>
                    <a:cubicBezTo>
                      <a:pt x="2684841" y="0"/>
                      <a:pt x="2694590" y="4038"/>
                      <a:pt x="2701778" y="11227"/>
                    </a:cubicBezTo>
                    <a:cubicBezTo>
                      <a:pt x="2708967" y="18415"/>
                      <a:pt x="2713005" y="28164"/>
                      <a:pt x="2713005" y="38330"/>
                    </a:cubicBezTo>
                    <a:lnTo>
                      <a:pt x="2713005" y="333938"/>
                    </a:lnTo>
                    <a:cubicBezTo>
                      <a:pt x="2713005" y="344104"/>
                      <a:pt x="2708967" y="353853"/>
                      <a:pt x="2701778" y="361041"/>
                    </a:cubicBezTo>
                    <a:cubicBezTo>
                      <a:pt x="2694590" y="368230"/>
                      <a:pt x="2684841" y="372268"/>
                      <a:pt x="2674675" y="372268"/>
                    </a:cubicBezTo>
                    <a:lnTo>
                      <a:pt x="38330" y="372268"/>
                    </a:lnTo>
                    <a:cubicBezTo>
                      <a:pt x="28164" y="372268"/>
                      <a:pt x="18415" y="368230"/>
                      <a:pt x="11227" y="361041"/>
                    </a:cubicBezTo>
                    <a:cubicBezTo>
                      <a:pt x="4038" y="353853"/>
                      <a:pt x="0" y="344104"/>
                      <a:pt x="0" y="333938"/>
                    </a:cubicBezTo>
                    <a:lnTo>
                      <a:pt x="0" y="38330"/>
                    </a:lnTo>
                    <a:cubicBezTo>
                      <a:pt x="0" y="28164"/>
                      <a:pt x="4038" y="18415"/>
                      <a:pt x="11227" y="11227"/>
                    </a:cubicBezTo>
                    <a:cubicBezTo>
                      <a:pt x="18415" y="4038"/>
                      <a:pt x="28164" y="0"/>
                      <a:pt x="38330" y="0"/>
                    </a:cubicBezTo>
                    <a:close/>
                  </a:path>
                </a:pathLst>
              </a:custGeom>
              <a:gradFill>
                <a:gsLst>
                  <a:gs pos="0">
                    <a:srgbClr val="211E81"/>
                  </a:gs>
                  <a:gs pos="100000">
                    <a:srgbClr val="4F4AD8"/>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5"/>
              <p:cNvSpPr txBox="1"/>
              <p:nvPr/>
            </p:nvSpPr>
            <p:spPr>
              <a:xfrm>
                <a:off x="0" y="-47625"/>
                <a:ext cx="2713005" cy="4198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300" name="Google Shape;300;p15"/>
          <p:cNvPicPr preferRelativeResize="0"/>
          <p:nvPr/>
        </p:nvPicPr>
        <p:blipFill>
          <a:blip r:embed="rId5">
            <a:alphaModFix/>
          </a:blip>
          <a:stretch>
            <a:fillRect/>
          </a:stretch>
        </p:blipFill>
        <p:spPr>
          <a:xfrm>
            <a:off x="16351275" y="802863"/>
            <a:ext cx="931650" cy="493226"/>
          </a:xfrm>
          <a:prstGeom prst="rect">
            <a:avLst/>
          </a:prstGeom>
          <a:noFill/>
          <a:ln>
            <a:noFill/>
          </a:ln>
        </p:spPr>
      </p:pic>
      <p:pic>
        <p:nvPicPr>
          <p:cNvPr id="301" name="Google Shape;301;p15"/>
          <p:cNvPicPr preferRelativeResize="0"/>
          <p:nvPr/>
        </p:nvPicPr>
        <p:blipFill>
          <a:blip r:embed="rId6">
            <a:alphaModFix/>
          </a:blip>
          <a:stretch>
            <a:fillRect/>
          </a:stretch>
        </p:blipFill>
        <p:spPr>
          <a:xfrm>
            <a:off x="1386757" y="4597255"/>
            <a:ext cx="1352975" cy="1381045"/>
          </a:xfrm>
          <a:prstGeom prst="rect">
            <a:avLst/>
          </a:prstGeom>
          <a:noFill/>
          <a:ln>
            <a:noFill/>
          </a:ln>
        </p:spPr>
      </p:pic>
      <p:pic>
        <p:nvPicPr>
          <p:cNvPr id="302" name="Google Shape;302;p15"/>
          <p:cNvPicPr preferRelativeResize="0"/>
          <p:nvPr/>
        </p:nvPicPr>
        <p:blipFill>
          <a:blip r:embed="rId7">
            <a:alphaModFix/>
          </a:blip>
          <a:stretch>
            <a:fillRect/>
          </a:stretch>
        </p:blipFill>
        <p:spPr>
          <a:xfrm>
            <a:off x="1386762" y="7277025"/>
            <a:ext cx="1352975" cy="14626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211E81"/>
            </a:gs>
            <a:gs pos="100000">
              <a:srgbClr val="4F4AD8"/>
            </a:gs>
          </a:gsLst>
          <a:lin ang="0" scaled="0"/>
        </a:gradFill>
      </p:bgPr>
    </p:bg>
    <p:spTree>
      <p:nvGrpSpPr>
        <p:cNvPr id="306" name="Shape 306"/>
        <p:cNvGrpSpPr/>
        <p:nvPr/>
      </p:nvGrpSpPr>
      <p:grpSpPr>
        <a:xfrm>
          <a:off x="0" y="0"/>
          <a:ext cx="0" cy="0"/>
          <a:chOff x="0" y="0"/>
          <a:chExt cx="0" cy="0"/>
        </a:xfrm>
      </p:grpSpPr>
      <p:pic>
        <p:nvPicPr>
          <p:cNvPr id="307" name="Google Shape;307;p16"/>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308" name="Google Shape;308;p16"/>
          <p:cNvGrpSpPr/>
          <p:nvPr/>
        </p:nvGrpSpPr>
        <p:grpSpPr>
          <a:xfrm>
            <a:off x="1795153" y="1296910"/>
            <a:ext cx="7127176" cy="7512354"/>
            <a:chOff x="0" y="-47625"/>
            <a:chExt cx="1877116" cy="1978562"/>
          </a:xfrm>
        </p:grpSpPr>
        <p:sp>
          <p:nvSpPr>
            <p:cNvPr id="309" name="Google Shape;309;p16"/>
            <p:cNvSpPr/>
            <p:nvPr/>
          </p:nvSpPr>
          <p:spPr>
            <a:xfrm>
              <a:off x="0" y="0"/>
              <a:ext cx="1877116" cy="1930937"/>
            </a:xfrm>
            <a:custGeom>
              <a:rect b="b" l="l" r="r" t="t"/>
              <a:pathLst>
                <a:path extrusionOk="0" h="1930937" w="1877116">
                  <a:moveTo>
                    <a:pt x="55399" y="0"/>
                  </a:moveTo>
                  <a:lnTo>
                    <a:pt x="1821717" y="0"/>
                  </a:lnTo>
                  <a:cubicBezTo>
                    <a:pt x="1852313" y="0"/>
                    <a:pt x="1877116" y="24803"/>
                    <a:pt x="1877116" y="55399"/>
                  </a:cubicBezTo>
                  <a:lnTo>
                    <a:pt x="1877116" y="1875538"/>
                  </a:lnTo>
                  <a:cubicBezTo>
                    <a:pt x="1877116" y="1906134"/>
                    <a:pt x="1852313" y="1930937"/>
                    <a:pt x="1821717" y="1930937"/>
                  </a:cubicBezTo>
                  <a:lnTo>
                    <a:pt x="55399" y="1930937"/>
                  </a:lnTo>
                  <a:cubicBezTo>
                    <a:pt x="24803" y="1930937"/>
                    <a:pt x="0" y="1906134"/>
                    <a:pt x="0" y="1875538"/>
                  </a:cubicBezTo>
                  <a:lnTo>
                    <a:pt x="0" y="55399"/>
                  </a:lnTo>
                  <a:cubicBezTo>
                    <a:pt x="0" y="24803"/>
                    <a:pt x="24803" y="0"/>
                    <a:pt x="55399"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6"/>
            <p:cNvSpPr txBox="1"/>
            <p:nvPr/>
          </p:nvSpPr>
          <p:spPr>
            <a:xfrm>
              <a:off x="0" y="-47625"/>
              <a:ext cx="1877116" cy="197856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1" name="Google Shape;311;p16"/>
          <p:cNvGrpSpPr/>
          <p:nvPr/>
        </p:nvGrpSpPr>
        <p:grpSpPr>
          <a:xfrm>
            <a:off x="9365672" y="1296909"/>
            <a:ext cx="7127222" cy="7512402"/>
            <a:chOff x="0" y="-47625"/>
            <a:chExt cx="1877116" cy="1978562"/>
          </a:xfrm>
        </p:grpSpPr>
        <p:sp>
          <p:nvSpPr>
            <p:cNvPr id="312" name="Google Shape;312;p16"/>
            <p:cNvSpPr/>
            <p:nvPr/>
          </p:nvSpPr>
          <p:spPr>
            <a:xfrm>
              <a:off x="0" y="0"/>
              <a:ext cx="1877116" cy="1930937"/>
            </a:xfrm>
            <a:custGeom>
              <a:rect b="b" l="l" r="r" t="t"/>
              <a:pathLst>
                <a:path extrusionOk="0" h="1930937" w="1877116">
                  <a:moveTo>
                    <a:pt x="55399" y="0"/>
                  </a:moveTo>
                  <a:lnTo>
                    <a:pt x="1821717" y="0"/>
                  </a:lnTo>
                  <a:cubicBezTo>
                    <a:pt x="1852313" y="0"/>
                    <a:pt x="1877116" y="24803"/>
                    <a:pt x="1877116" y="55399"/>
                  </a:cubicBezTo>
                  <a:lnTo>
                    <a:pt x="1877116" y="1875538"/>
                  </a:lnTo>
                  <a:cubicBezTo>
                    <a:pt x="1877116" y="1906134"/>
                    <a:pt x="1852313" y="1930937"/>
                    <a:pt x="1821717" y="1930937"/>
                  </a:cubicBezTo>
                  <a:lnTo>
                    <a:pt x="55399" y="1930937"/>
                  </a:lnTo>
                  <a:cubicBezTo>
                    <a:pt x="24803" y="1930937"/>
                    <a:pt x="0" y="1906134"/>
                    <a:pt x="0" y="1875538"/>
                  </a:cubicBezTo>
                  <a:lnTo>
                    <a:pt x="0" y="55399"/>
                  </a:lnTo>
                  <a:cubicBezTo>
                    <a:pt x="0" y="24803"/>
                    <a:pt x="24803" y="0"/>
                    <a:pt x="55399"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6"/>
            <p:cNvSpPr txBox="1"/>
            <p:nvPr/>
          </p:nvSpPr>
          <p:spPr>
            <a:xfrm>
              <a:off x="0" y="-47625"/>
              <a:ext cx="1877116" cy="197856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4" name="Google Shape;314;p16"/>
          <p:cNvSpPr txBox="1"/>
          <p:nvPr/>
        </p:nvSpPr>
        <p:spPr>
          <a:xfrm>
            <a:off x="3859041" y="1858241"/>
            <a:ext cx="4883424" cy="1743075"/>
          </a:xfrm>
          <a:prstGeom prst="rect">
            <a:avLst/>
          </a:prstGeom>
          <a:noFill/>
          <a:ln>
            <a:noFill/>
          </a:ln>
        </p:spPr>
        <p:txBody>
          <a:bodyPr anchorCtr="0" anchor="t" bIns="0" lIns="0" spcFirstLastPara="1" rIns="0" wrap="square" tIns="0">
            <a:spAutoFit/>
          </a:bodyPr>
          <a:lstStyle/>
          <a:p>
            <a:pPr indent="0" lvl="0" marL="0" marR="0" rtl="0" algn="l">
              <a:lnSpc>
                <a:spcPct val="119996"/>
              </a:lnSpc>
              <a:spcBef>
                <a:spcPts val="0"/>
              </a:spcBef>
              <a:spcAft>
                <a:spcPts val="0"/>
              </a:spcAft>
              <a:buNone/>
            </a:pPr>
            <a:r>
              <a:rPr b="0" i="0" lang="en-US" sz="11452" u="none" cap="none" strike="noStrike">
                <a:solidFill>
                  <a:srgbClr val="FFFFFF"/>
                </a:solidFill>
                <a:latin typeface="Anton"/>
                <a:ea typeface="Anton"/>
                <a:cs typeface="Anton"/>
                <a:sym typeface="Anton"/>
              </a:rPr>
              <a:t>MISSION</a:t>
            </a:r>
            <a:endParaRPr/>
          </a:p>
        </p:txBody>
      </p:sp>
      <p:sp>
        <p:nvSpPr>
          <p:cNvPr id="315" name="Google Shape;315;p16"/>
          <p:cNvSpPr txBox="1"/>
          <p:nvPr/>
        </p:nvSpPr>
        <p:spPr>
          <a:xfrm>
            <a:off x="11380795" y="1690045"/>
            <a:ext cx="4316930" cy="1743075"/>
          </a:xfrm>
          <a:prstGeom prst="rect">
            <a:avLst/>
          </a:prstGeom>
          <a:noFill/>
          <a:ln>
            <a:noFill/>
          </a:ln>
        </p:spPr>
        <p:txBody>
          <a:bodyPr anchorCtr="0" anchor="t" bIns="0" lIns="0" spcFirstLastPara="1" rIns="0" wrap="square" tIns="0">
            <a:spAutoFit/>
          </a:bodyPr>
          <a:lstStyle/>
          <a:p>
            <a:pPr indent="0" lvl="0" marL="0" marR="0" rtl="0" algn="l">
              <a:lnSpc>
                <a:spcPct val="119996"/>
              </a:lnSpc>
              <a:spcBef>
                <a:spcPts val="0"/>
              </a:spcBef>
              <a:spcAft>
                <a:spcPts val="0"/>
              </a:spcAft>
              <a:buNone/>
            </a:pPr>
            <a:r>
              <a:rPr b="0" i="0" lang="en-US" sz="11452" u="none" cap="none" strike="noStrike">
                <a:solidFill>
                  <a:srgbClr val="FFFFFF"/>
                </a:solidFill>
                <a:latin typeface="Anton"/>
                <a:ea typeface="Anton"/>
                <a:cs typeface="Anton"/>
                <a:sym typeface="Anton"/>
              </a:rPr>
              <a:t>VISION</a:t>
            </a:r>
            <a:endParaRPr/>
          </a:p>
        </p:txBody>
      </p:sp>
      <p:sp>
        <p:nvSpPr>
          <p:cNvPr id="316" name="Google Shape;316;p16"/>
          <p:cNvSpPr txBox="1"/>
          <p:nvPr/>
        </p:nvSpPr>
        <p:spPr>
          <a:xfrm>
            <a:off x="2442696" y="3863716"/>
            <a:ext cx="5926800" cy="4173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700" u="none" cap="none" strike="noStrike">
                <a:solidFill>
                  <a:srgbClr val="FFFFFF"/>
                </a:solidFill>
                <a:latin typeface="Montserrat"/>
                <a:ea typeface="Montserrat"/>
                <a:cs typeface="Montserrat"/>
                <a:sym typeface="Montserrat"/>
              </a:rPr>
              <a:t>We strive to create solutions that not only address the challenges of today but also anticipate the needs of tomorrow.We strive to create solutions that not only address the challenges of today but also anticipate the needs of tomorrow.</a:t>
            </a:r>
            <a:endParaRPr/>
          </a:p>
          <a:p>
            <a:pPr indent="0" lvl="0" marL="0" marR="0" rtl="0" algn="l">
              <a:lnSpc>
                <a:spcPct val="115000"/>
              </a:lnSpc>
              <a:spcBef>
                <a:spcPts val="0"/>
              </a:spcBef>
              <a:spcAft>
                <a:spcPts val="0"/>
              </a:spcAft>
              <a:buNone/>
            </a:pPr>
            <a:r>
              <a:t/>
            </a:r>
            <a:endParaRPr b="0" i="0" sz="1700"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i="0" lang="en-US" sz="1700" u="none" cap="none" strike="noStrike">
                <a:solidFill>
                  <a:srgbClr val="FFFFFF"/>
                </a:solidFill>
                <a:latin typeface="Montserrat"/>
                <a:ea typeface="Montserrat"/>
                <a:cs typeface="Montserrat"/>
                <a:sym typeface="Montserrat"/>
              </a:rPr>
              <a:t>We strive to create solutions that not only address the challenges of today but also anticipate the needs of course  tomorrow. We strive to create solutions that not only address We strive to create solutions that not only address the challenges of today but also anticipate the needs of tomorrow.We strive to create solutions that not only address the challenges of today but also anticipate the needs of tomorrow.</a:t>
            </a:r>
            <a:endParaRPr/>
          </a:p>
        </p:txBody>
      </p:sp>
      <p:sp>
        <p:nvSpPr>
          <p:cNvPr id="317" name="Google Shape;317;p16"/>
          <p:cNvSpPr txBox="1"/>
          <p:nvPr/>
        </p:nvSpPr>
        <p:spPr>
          <a:xfrm>
            <a:off x="9796195" y="3863716"/>
            <a:ext cx="5926800" cy="4173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700" u="none" cap="none" strike="noStrike">
                <a:solidFill>
                  <a:srgbClr val="FFFFFF"/>
                </a:solidFill>
                <a:latin typeface="Montserrat"/>
                <a:ea typeface="Montserrat"/>
                <a:cs typeface="Montserrat"/>
                <a:sym typeface="Montserrat"/>
              </a:rPr>
              <a:t>We strive to create solutions that not only address the challenges of today but also anticipate the needs of tomorrow.We strive to create solutions that not only address the challenges of today but also anticipate the needs of tomorrow.</a:t>
            </a:r>
            <a:endParaRPr/>
          </a:p>
          <a:p>
            <a:pPr indent="0" lvl="0" marL="0" marR="0" rtl="0" algn="l">
              <a:lnSpc>
                <a:spcPct val="115000"/>
              </a:lnSpc>
              <a:spcBef>
                <a:spcPts val="0"/>
              </a:spcBef>
              <a:spcAft>
                <a:spcPts val="0"/>
              </a:spcAft>
              <a:buNone/>
            </a:pPr>
            <a:r>
              <a:t/>
            </a:r>
            <a:endParaRPr b="0" i="0" sz="1700"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i="0" lang="en-US" sz="1700" u="none" cap="none" strike="noStrike">
                <a:solidFill>
                  <a:srgbClr val="FFFFFF"/>
                </a:solidFill>
                <a:latin typeface="Montserrat"/>
                <a:ea typeface="Montserrat"/>
                <a:cs typeface="Montserrat"/>
                <a:sym typeface="Montserrat"/>
              </a:rPr>
              <a:t>We strive to create solutions that not only address the challenges of today but also anticipate the needs of course  tomorrow. We strive to create solutions that not only address We strive to create solutions that not only address the challenges of today but also anticipate the needs of tomorrow.We strive to create solutions that not only address the challenges of today but also anticipate the needs of tomorrow.</a:t>
            </a:r>
            <a:endParaRPr/>
          </a:p>
        </p:txBody>
      </p:sp>
      <p:pic>
        <p:nvPicPr>
          <p:cNvPr id="318" name="Google Shape;318;p16"/>
          <p:cNvPicPr preferRelativeResize="0"/>
          <p:nvPr/>
        </p:nvPicPr>
        <p:blipFill>
          <a:blip r:embed="rId4">
            <a:alphaModFix/>
          </a:blip>
          <a:stretch>
            <a:fillRect/>
          </a:stretch>
        </p:blipFill>
        <p:spPr>
          <a:xfrm>
            <a:off x="2187687" y="2090225"/>
            <a:ext cx="1329263" cy="1279125"/>
          </a:xfrm>
          <a:prstGeom prst="rect">
            <a:avLst/>
          </a:prstGeom>
          <a:noFill/>
          <a:ln>
            <a:noFill/>
          </a:ln>
        </p:spPr>
      </p:pic>
      <p:pic>
        <p:nvPicPr>
          <p:cNvPr id="319" name="Google Shape;319;p16"/>
          <p:cNvPicPr preferRelativeResize="0"/>
          <p:nvPr/>
        </p:nvPicPr>
        <p:blipFill>
          <a:blip r:embed="rId5">
            <a:alphaModFix/>
          </a:blip>
          <a:stretch>
            <a:fillRect/>
          </a:stretch>
        </p:blipFill>
        <p:spPr>
          <a:xfrm>
            <a:off x="9796200" y="1965825"/>
            <a:ext cx="1222650" cy="11922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2E2B94"/>
            </a:gs>
            <a:gs pos="100000">
              <a:srgbClr val="4F4AD8"/>
            </a:gs>
          </a:gsLst>
          <a:lin ang="2700000" scaled="0"/>
        </a:gradFill>
      </p:bgPr>
    </p:bg>
    <p:spTree>
      <p:nvGrpSpPr>
        <p:cNvPr id="323" name="Shape 323"/>
        <p:cNvGrpSpPr/>
        <p:nvPr/>
      </p:nvGrpSpPr>
      <p:grpSpPr>
        <a:xfrm>
          <a:off x="0" y="0"/>
          <a:ext cx="0" cy="0"/>
          <a:chOff x="0" y="0"/>
          <a:chExt cx="0" cy="0"/>
        </a:xfrm>
      </p:grpSpPr>
      <p:pic>
        <p:nvPicPr>
          <p:cNvPr id="324" name="Google Shape;324;p17"/>
          <p:cNvPicPr preferRelativeResize="0"/>
          <p:nvPr/>
        </p:nvPicPr>
        <p:blipFill>
          <a:blip r:embed="rId3">
            <a:alphaModFix/>
          </a:blip>
          <a:stretch>
            <a:fillRect/>
          </a:stretch>
        </p:blipFill>
        <p:spPr>
          <a:xfrm>
            <a:off x="9886324" y="1830125"/>
            <a:ext cx="8931252" cy="7431542"/>
          </a:xfrm>
          <a:prstGeom prst="rect">
            <a:avLst/>
          </a:prstGeom>
          <a:noFill/>
          <a:ln>
            <a:noFill/>
          </a:ln>
        </p:spPr>
      </p:pic>
      <p:grpSp>
        <p:nvGrpSpPr>
          <p:cNvPr id="325" name="Google Shape;325;p17"/>
          <p:cNvGrpSpPr/>
          <p:nvPr/>
        </p:nvGrpSpPr>
        <p:grpSpPr>
          <a:xfrm>
            <a:off x="9886323" y="1649287"/>
            <a:ext cx="11997650" cy="7609064"/>
            <a:chOff x="0" y="-47625"/>
            <a:chExt cx="3159854" cy="2004020"/>
          </a:xfrm>
        </p:grpSpPr>
        <p:sp>
          <p:nvSpPr>
            <p:cNvPr id="326" name="Google Shape;326;p17"/>
            <p:cNvSpPr/>
            <p:nvPr/>
          </p:nvSpPr>
          <p:spPr>
            <a:xfrm>
              <a:off x="0" y="0"/>
              <a:ext cx="3159854" cy="1956395"/>
            </a:xfrm>
            <a:custGeom>
              <a:rect b="b" l="l" r="r" t="t"/>
              <a:pathLst>
                <a:path extrusionOk="0" h="1956395" w="3159854">
                  <a:moveTo>
                    <a:pt x="28393" y="0"/>
                  </a:moveTo>
                  <a:lnTo>
                    <a:pt x="3131462" y="0"/>
                  </a:lnTo>
                  <a:cubicBezTo>
                    <a:pt x="3138992" y="0"/>
                    <a:pt x="3146214" y="2991"/>
                    <a:pt x="3151538" y="8316"/>
                  </a:cubicBezTo>
                  <a:cubicBezTo>
                    <a:pt x="3156863" y="13641"/>
                    <a:pt x="3159854" y="20863"/>
                    <a:pt x="3159854" y="28393"/>
                  </a:cubicBezTo>
                  <a:lnTo>
                    <a:pt x="3159854" y="1928002"/>
                  </a:lnTo>
                  <a:cubicBezTo>
                    <a:pt x="3159854" y="1943683"/>
                    <a:pt x="3147143" y="1956395"/>
                    <a:pt x="3131462" y="1956395"/>
                  </a:cubicBezTo>
                  <a:lnTo>
                    <a:pt x="28393" y="1956395"/>
                  </a:lnTo>
                  <a:cubicBezTo>
                    <a:pt x="20863" y="1956395"/>
                    <a:pt x="13641" y="1953403"/>
                    <a:pt x="8316" y="1948079"/>
                  </a:cubicBezTo>
                  <a:cubicBezTo>
                    <a:pt x="2991" y="1942754"/>
                    <a:pt x="0" y="1935532"/>
                    <a:pt x="0" y="1928002"/>
                  </a:cubicBezTo>
                  <a:lnTo>
                    <a:pt x="0" y="28393"/>
                  </a:lnTo>
                  <a:cubicBezTo>
                    <a:pt x="0" y="20863"/>
                    <a:pt x="2991" y="13641"/>
                    <a:pt x="8316" y="8316"/>
                  </a:cubicBezTo>
                  <a:cubicBezTo>
                    <a:pt x="13641" y="2991"/>
                    <a:pt x="20863" y="0"/>
                    <a:pt x="28393" y="0"/>
                  </a:cubicBezTo>
                  <a:close/>
                </a:path>
              </a:pathLst>
            </a:custGeom>
            <a:gradFill>
              <a:gsLst>
                <a:gs pos="0">
                  <a:srgbClr val="211E81">
                    <a:alpha val="40000"/>
                  </a:srgbClr>
                </a:gs>
                <a:gs pos="100000">
                  <a:srgbClr val="4F4AD8">
                    <a:alpha val="4000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7"/>
            <p:cNvSpPr txBox="1"/>
            <p:nvPr/>
          </p:nvSpPr>
          <p:spPr>
            <a:xfrm>
              <a:off x="0" y="-47625"/>
              <a:ext cx="3159854" cy="200402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8" name="Google Shape;328;p17"/>
          <p:cNvGrpSpPr/>
          <p:nvPr/>
        </p:nvGrpSpPr>
        <p:grpSpPr>
          <a:xfrm>
            <a:off x="440238" y="357575"/>
            <a:ext cx="1176924" cy="1039044"/>
            <a:chOff x="0" y="-150104"/>
            <a:chExt cx="1569231" cy="1385392"/>
          </a:xfrm>
        </p:grpSpPr>
        <p:grpSp>
          <p:nvGrpSpPr>
            <p:cNvPr id="329" name="Google Shape;329;p17"/>
            <p:cNvGrpSpPr/>
            <p:nvPr/>
          </p:nvGrpSpPr>
          <p:grpSpPr>
            <a:xfrm>
              <a:off x="404924" y="-150104"/>
              <a:ext cx="759383" cy="894833"/>
              <a:chOff x="0" y="-47625"/>
              <a:chExt cx="240937" cy="283912"/>
            </a:xfrm>
          </p:grpSpPr>
          <p:sp>
            <p:nvSpPr>
              <p:cNvPr id="330" name="Google Shape;330;p17"/>
              <p:cNvSpPr/>
              <p:nvPr/>
            </p:nvSpPr>
            <p:spPr>
              <a:xfrm>
                <a:off x="0" y="0"/>
                <a:ext cx="240937" cy="236287"/>
              </a:xfrm>
              <a:custGeom>
                <a:rect b="b" l="l" r="r" t="t"/>
                <a:pathLst>
                  <a:path extrusionOk="0" h="236287" w="240937">
                    <a:moveTo>
                      <a:pt x="118144" y="0"/>
                    </a:moveTo>
                    <a:lnTo>
                      <a:pt x="122793" y="0"/>
                    </a:lnTo>
                    <a:cubicBezTo>
                      <a:pt x="154127" y="0"/>
                      <a:pt x="184177" y="12447"/>
                      <a:pt x="206333" y="34603"/>
                    </a:cubicBezTo>
                    <a:cubicBezTo>
                      <a:pt x="228489" y="56760"/>
                      <a:pt x="240937" y="86810"/>
                      <a:pt x="240937" y="118144"/>
                    </a:cubicBezTo>
                    <a:lnTo>
                      <a:pt x="240937" y="118144"/>
                    </a:lnTo>
                    <a:cubicBezTo>
                      <a:pt x="240937" y="149477"/>
                      <a:pt x="228489" y="179528"/>
                      <a:pt x="206333" y="201684"/>
                    </a:cubicBezTo>
                    <a:cubicBezTo>
                      <a:pt x="184177" y="223840"/>
                      <a:pt x="154127" y="236287"/>
                      <a:pt x="122793" y="236287"/>
                    </a:cubicBezTo>
                    <a:lnTo>
                      <a:pt x="118144" y="236287"/>
                    </a:lnTo>
                    <a:cubicBezTo>
                      <a:pt x="86810" y="236287"/>
                      <a:pt x="56760" y="223840"/>
                      <a:pt x="34603" y="201684"/>
                    </a:cubicBezTo>
                    <a:cubicBezTo>
                      <a:pt x="12447" y="179528"/>
                      <a:pt x="0" y="149477"/>
                      <a:pt x="0" y="118144"/>
                    </a:cubicBezTo>
                    <a:lnTo>
                      <a:pt x="0" y="118144"/>
                    </a:lnTo>
                    <a:cubicBezTo>
                      <a:pt x="0" y="86810"/>
                      <a:pt x="12447" y="56760"/>
                      <a:pt x="34603" y="34603"/>
                    </a:cubicBezTo>
                    <a:cubicBezTo>
                      <a:pt x="56760" y="12447"/>
                      <a:pt x="86810" y="0"/>
                      <a:pt x="1181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7"/>
              <p:cNvSpPr txBox="1"/>
              <p:nvPr/>
            </p:nvSpPr>
            <p:spPr>
              <a:xfrm>
                <a:off x="0" y="-47625"/>
                <a:ext cx="240937" cy="28391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2" name="Google Shape;332;p17"/>
            <p:cNvSpPr/>
            <p:nvPr/>
          </p:nvSpPr>
          <p:spPr>
            <a:xfrm>
              <a:off x="511174" y="98923"/>
              <a:ext cx="546884" cy="546884"/>
            </a:xfrm>
            <a:custGeom>
              <a:rect b="b" l="l" r="r" t="t"/>
              <a:pathLst>
                <a:path extrusionOk="0" h="546884" w="546884">
                  <a:moveTo>
                    <a:pt x="0" y="0"/>
                  </a:moveTo>
                  <a:lnTo>
                    <a:pt x="546884" y="0"/>
                  </a:lnTo>
                  <a:lnTo>
                    <a:pt x="546884" y="546883"/>
                  </a:lnTo>
                  <a:lnTo>
                    <a:pt x="0" y="546883"/>
                  </a:lnTo>
                  <a:lnTo>
                    <a:pt x="0" y="0"/>
                  </a:lnTo>
                  <a:close/>
                </a:path>
              </a:pathLst>
            </a:custGeom>
            <a:blipFill rotWithShape="1">
              <a:blip r:embed="rId4">
                <a:alphaModFix/>
              </a:blip>
              <a:stretch>
                <a:fillRect b="0" l="0" r="0" t="0"/>
              </a:stretch>
            </a:blipFill>
            <a:ln>
              <a:noFill/>
            </a:ln>
          </p:spPr>
        </p:sp>
        <p:sp>
          <p:nvSpPr>
            <p:cNvPr id="333" name="Google Shape;333;p17"/>
            <p:cNvSpPr txBox="1"/>
            <p:nvPr/>
          </p:nvSpPr>
          <p:spPr>
            <a:xfrm>
              <a:off x="0" y="930488"/>
              <a:ext cx="1569231" cy="304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540" u="none" cap="none" strike="noStrike">
                  <a:solidFill>
                    <a:srgbClr val="FFFFFF"/>
                  </a:solidFill>
                  <a:latin typeface="Anton"/>
                  <a:ea typeface="Anton"/>
                  <a:cs typeface="Anton"/>
                  <a:sym typeface="Anton"/>
                </a:rPr>
                <a:t>LOGO COMPANY</a:t>
              </a:r>
              <a:endParaRPr/>
            </a:p>
          </p:txBody>
        </p:sp>
      </p:grpSp>
      <p:sp>
        <p:nvSpPr>
          <p:cNvPr id="334" name="Google Shape;334;p17"/>
          <p:cNvSpPr txBox="1"/>
          <p:nvPr/>
        </p:nvSpPr>
        <p:spPr>
          <a:xfrm>
            <a:off x="1028700" y="1830114"/>
            <a:ext cx="8576388" cy="1743075"/>
          </a:xfrm>
          <a:prstGeom prst="rect">
            <a:avLst/>
          </a:prstGeom>
          <a:noFill/>
          <a:ln>
            <a:noFill/>
          </a:ln>
        </p:spPr>
        <p:txBody>
          <a:bodyPr anchorCtr="0" anchor="t" bIns="0" lIns="0" spcFirstLastPara="1" rIns="0" wrap="square" tIns="0">
            <a:spAutoFit/>
          </a:bodyPr>
          <a:lstStyle/>
          <a:p>
            <a:pPr indent="0" lvl="0" marL="0" marR="0" rtl="0" algn="l">
              <a:lnSpc>
                <a:spcPct val="119996"/>
              </a:lnSpc>
              <a:spcBef>
                <a:spcPts val="0"/>
              </a:spcBef>
              <a:spcAft>
                <a:spcPts val="0"/>
              </a:spcAft>
              <a:buNone/>
            </a:pPr>
            <a:r>
              <a:rPr b="0" i="0" lang="en-US" sz="11452" u="none" cap="none" strike="noStrike">
                <a:solidFill>
                  <a:srgbClr val="FFFFFF"/>
                </a:solidFill>
                <a:latin typeface="Anton"/>
                <a:ea typeface="Anton"/>
                <a:cs typeface="Anton"/>
                <a:sym typeface="Anton"/>
              </a:rPr>
              <a:t>OUR PROJECTS</a:t>
            </a:r>
            <a:endParaRPr/>
          </a:p>
        </p:txBody>
      </p:sp>
      <p:sp>
        <p:nvSpPr>
          <p:cNvPr id="335" name="Google Shape;335;p17"/>
          <p:cNvSpPr txBox="1"/>
          <p:nvPr/>
        </p:nvSpPr>
        <p:spPr>
          <a:xfrm>
            <a:off x="1028700" y="3973239"/>
            <a:ext cx="7264200" cy="3872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700" u="none" cap="none" strike="noStrike">
                <a:solidFill>
                  <a:srgbClr val="FFFFFF"/>
                </a:solidFill>
                <a:latin typeface="Montserrat"/>
                <a:ea typeface="Montserrat"/>
                <a:cs typeface="Montserrat"/>
                <a:sym typeface="Montserrat"/>
              </a:rPr>
              <a:t>Span a diverse array of initiatives designed to make a positive impact in various communities. From educational programs that empower underprivileged students to environmental conservation efforts aimed at preserving our natural resources, we are committed to creating meaningful change.</a:t>
            </a:r>
            <a:endParaRPr/>
          </a:p>
          <a:p>
            <a:pPr indent="0" lvl="0" marL="0" marR="0" rtl="0" algn="l">
              <a:lnSpc>
                <a:spcPct val="115000"/>
              </a:lnSpc>
              <a:spcBef>
                <a:spcPts val="0"/>
              </a:spcBef>
              <a:spcAft>
                <a:spcPts val="0"/>
              </a:spcAft>
              <a:buNone/>
            </a:pPr>
            <a:r>
              <a:t/>
            </a:r>
            <a:endParaRPr b="0" i="0" sz="1700"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i="0" lang="en-US" sz="1700" u="none" cap="none" strike="noStrike">
                <a:solidFill>
                  <a:srgbClr val="FFFFFF"/>
                </a:solidFill>
                <a:latin typeface="Montserrat"/>
                <a:ea typeface="Montserrat"/>
                <a:cs typeface="Montserrat"/>
                <a:sym typeface="Montserrat"/>
              </a:rPr>
              <a:t>One of our flagship projects focuses on providing clean drinking water to rural areas, ensuring that everyone has access to this basic necessity. Another key initiative is our mentorship program, which pairs. One of our flagship projects focuses on providing clean drinking water to rural areas, ensuring that everyone has access to this basic necessity. Another key initiative is our mentorship program, which pairs.</a:t>
            </a:r>
            <a:endParaRPr/>
          </a:p>
        </p:txBody>
      </p:sp>
      <p:grpSp>
        <p:nvGrpSpPr>
          <p:cNvPr id="336" name="Google Shape;336;p17"/>
          <p:cNvGrpSpPr/>
          <p:nvPr/>
        </p:nvGrpSpPr>
        <p:grpSpPr>
          <a:xfrm>
            <a:off x="-1632904" y="9399446"/>
            <a:ext cx="14175266" cy="1594281"/>
            <a:chOff x="0" y="-241102"/>
            <a:chExt cx="18900354" cy="2125709"/>
          </a:xfrm>
        </p:grpSpPr>
        <p:grpSp>
          <p:nvGrpSpPr>
            <p:cNvPr id="337" name="Google Shape;337;p17"/>
            <p:cNvGrpSpPr/>
            <p:nvPr/>
          </p:nvGrpSpPr>
          <p:grpSpPr>
            <a:xfrm>
              <a:off x="5165766" y="-241102"/>
              <a:ext cx="13734588" cy="2125709"/>
              <a:chOff x="0" y="-47625"/>
              <a:chExt cx="2713005" cy="419893"/>
            </a:xfrm>
          </p:grpSpPr>
          <p:sp>
            <p:nvSpPr>
              <p:cNvPr id="338" name="Google Shape;338;p17"/>
              <p:cNvSpPr/>
              <p:nvPr/>
            </p:nvSpPr>
            <p:spPr>
              <a:xfrm>
                <a:off x="0" y="0"/>
                <a:ext cx="2713005" cy="372268"/>
              </a:xfrm>
              <a:custGeom>
                <a:rect b="b" l="l" r="r" t="t"/>
                <a:pathLst>
                  <a:path extrusionOk="0" h="372268" w="2713005">
                    <a:moveTo>
                      <a:pt x="38330" y="0"/>
                    </a:moveTo>
                    <a:lnTo>
                      <a:pt x="2674675" y="0"/>
                    </a:lnTo>
                    <a:cubicBezTo>
                      <a:pt x="2684841" y="0"/>
                      <a:pt x="2694590" y="4038"/>
                      <a:pt x="2701778" y="11227"/>
                    </a:cubicBezTo>
                    <a:cubicBezTo>
                      <a:pt x="2708967" y="18415"/>
                      <a:pt x="2713005" y="28164"/>
                      <a:pt x="2713005" y="38330"/>
                    </a:cubicBezTo>
                    <a:lnTo>
                      <a:pt x="2713005" y="333938"/>
                    </a:lnTo>
                    <a:cubicBezTo>
                      <a:pt x="2713005" y="344104"/>
                      <a:pt x="2708967" y="353853"/>
                      <a:pt x="2701778" y="361041"/>
                    </a:cubicBezTo>
                    <a:cubicBezTo>
                      <a:pt x="2694590" y="368230"/>
                      <a:pt x="2684841" y="372268"/>
                      <a:pt x="2674675" y="372268"/>
                    </a:cubicBezTo>
                    <a:lnTo>
                      <a:pt x="38330" y="372268"/>
                    </a:lnTo>
                    <a:cubicBezTo>
                      <a:pt x="28164" y="372268"/>
                      <a:pt x="18415" y="368230"/>
                      <a:pt x="11227" y="361041"/>
                    </a:cubicBezTo>
                    <a:cubicBezTo>
                      <a:pt x="4038" y="353853"/>
                      <a:pt x="0" y="344104"/>
                      <a:pt x="0" y="333938"/>
                    </a:cubicBezTo>
                    <a:lnTo>
                      <a:pt x="0" y="38330"/>
                    </a:lnTo>
                    <a:cubicBezTo>
                      <a:pt x="0" y="28164"/>
                      <a:pt x="4038" y="18415"/>
                      <a:pt x="11227" y="11227"/>
                    </a:cubicBezTo>
                    <a:cubicBezTo>
                      <a:pt x="18415" y="4038"/>
                      <a:pt x="28164" y="0"/>
                      <a:pt x="38330" y="0"/>
                    </a:cubicBezTo>
                    <a:close/>
                  </a:path>
                </a:pathLst>
              </a:custGeom>
              <a:gradFill>
                <a:gsLst>
                  <a:gs pos="0">
                    <a:srgbClr val="11CCD5"/>
                  </a:gs>
                  <a:gs pos="100000">
                    <a:srgbClr val="00E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7"/>
              <p:cNvSpPr txBox="1"/>
              <p:nvPr/>
            </p:nvSpPr>
            <p:spPr>
              <a:xfrm>
                <a:off x="0" y="-47625"/>
                <a:ext cx="2713005" cy="4198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0" name="Google Shape;340;p17"/>
            <p:cNvGrpSpPr/>
            <p:nvPr/>
          </p:nvGrpSpPr>
          <p:grpSpPr>
            <a:xfrm>
              <a:off x="0" y="-241102"/>
              <a:ext cx="13734588" cy="2125709"/>
              <a:chOff x="0" y="-47625"/>
              <a:chExt cx="2713005" cy="419893"/>
            </a:xfrm>
          </p:grpSpPr>
          <p:sp>
            <p:nvSpPr>
              <p:cNvPr id="341" name="Google Shape;341;p17"/>
              <p:cNvSpPr/>
              <p:nvPr/>
            </p:nvSpPr>
            <p:spPr>
              <a:xfrm>
                <a:off x="0" y="0"/>
                <a:ext cx="2713005" cy="372268"/>
              </a:xfrm>
              <a:custGeom>
                <a:rect b="b" l="l" r="r" t="t"/>
                <a:pathLst>
                  <a:path extrusionOk="0" h="372268" w="2713005">
                    <a:moveTo>
                      <a:pt x="38330" y="0"/>
                    </a:moveTo>
                    <a:lnTo>
                      <a:pt x="2674675" y="0"/>
                    </a:lnTo>
                    <a:cubicBezTo>
                      <a:pt x="2684841" y="0"/>
                      <a:pt x="2694590" y="4038"/>
                      <a:pt x="2701778" y="11227"/>
                    </a:cubicBezTo>
                    <a:cubicBezTo>
                      <a:pt x="2708967" y="18415"/>
                      <a:pt x="2713005" y="28164"/>
                      <a:pt x="2713005" y="38330"/>
                    </a:cubicBezTo>
                    <a:lnTo>
                      <a:pt x="2713005" y="333938"/>
                    </a:lnTo>
                    <a:cubicBezTo>
                      <a:pt x="2713005" y="344104"/>
                      <a:pt x="2708967" y="353853"/>
                      <a:pt x="2701778" y="361041"/>
                    </a:cubicBezTo>
                    <a:cubicBezTo>
                      <a:pt x="2694590" y="368230"/>
                      <a:pt x="2684841" y="372268"/>
                      <a:pt x="2674675" y="372268"/>
                    </a:cubicBezTo>
                    <a:lnTo>
                      <a:pt x="38330" y="372268"/>
                    </a:lnTo>
                    <a:cubicBezTo>
                      <a:pt x="28164" y="372268"/>
                      <a:pt x="18415" y="368230"/>
                      <a:pt x="11227" y="361041"/>
                    </a:cubicBezTo>
                    <a:cubicBezTo>
                      <a:pt x="4038" y="353853"/>
                      <a:pt x="0" y="344104"/>
                      <a:pt x="0" y="333938"/>
                    </a:cubicBezTo>
                    <a:lnTo>
                      <a:pt x="0" y="38330"/>
                    </a:lnTo>
                    <a:cubicBezTo>
                      <a:pt x="0" y="28164"/>
                      <a:pt x="4038" y="18415"/>
                      <a:pt x="11227" y="11227"/>
                    </a:cubicBezTo>
                    <a:cubicBezTo>
                      <a:pt x="18415" y="4038"/>
                      <a:pt x="28164" y="0"/>
                      <a:pt x="38330" y="0"/>
                    </a:cubicBezTo>
                    <a:close/>
                  </a:path>
                </a:pathLst>
              </a:custGeom>
              <a:gradFill>
                <a:gsLst>
                  <a:gs pos="0">
                    <a:srgbClr val="211E81"/>
                  </a:gs>
                  <a:gs pos="100000">
                    <a:srgbClr val="4F4AD8"/>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7"/>
              <p:cNvSpPr txBox="1"/>
              <p:nvPr/>
            </p:nvSpPr>
            <p:spPr>
              <a:xfrm>
                <a:off x="0" y="-47625"/>
                <a:ext cx="2713005" cy="4198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343" name="Google Shape;343;p17"/>
          <p:cNvPicPr preferRelativeResize="0"/>
          <p:nvPr/>
        </p:nvPicPr>
        <p:blipFill>
          <a:blip r:embed="rId5">
            <a:alphaModFix/>
          </a:blip>
          <a:stretch>
            <a:fillRect/>
          </a:stretch>
        </p:blipFill>
        <p:spPr>
          <a:xfrm>
            <a:off x="16351275" y="802863"/>
            <a:ext cx="931650" cy="4932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211E81"/>
            </a:gs>
            <a:gs pos="100000">
              <a:srgbClr val="4F4AD8"/>
            </a:gs>
          </a:gsLst>
          <a:lin ang="0" scaled="0"/>
        </a:gradFill>
      </p:bgPr>
    </p:bg>
    <p:spTree>
      <p:nvGrpSpPr>
        <p:cNvPr id="347" name="Shape 347"/>
        <p:cNvGrpSpPr/>
        <p:nvPr/>
      </p:nvGrpSpPr>
      <p:grpSpPr>
        <a:xfrm>
          <a:off x="0" y="0"/>
          <a:ext cx="0" cy="0"/>
          <a:chOff x="0" y="0"/>
          <a:chExt cx="0" cy="0"/>
        </a:xfrm>
      </p:grpSpPr>
      <p:pic>
        <p:nvPicPr>
          <p:cNvPr id="348" name="Google Shape;348;p18"/>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349" name="Google Shape;349;p18"/>
          <p:cNvGrpSpPr/>
          <p:nvPr/>
        </p:nvGrpSpPr>
        <p:grpSpPr>
          <a:xfrm>
            <a:off x="1028700" y="3686662"/>
            <a:ext cx="2069082" cy="2143942"/>
            <a:chOff x="0" y="-47625"/>
            <a:chExt cx="544943" cy="564660"/>
          </a:xfrm>
        </p:grpSpPr>
        <p:sp>
          <p:nvSpPr>
            <p:cNvPr id="350" name="Google Shape;350;p18"/>
            <p:cNvSpPr/>
            <p:nvPr/>
          </p:nvSpPr>
          <p:spPr>
            <a:xfrm>
              <a:off x="0" y="0"/>
              <a:ext cx="544943" cy="517035"/>
            </a:xfrm>
            <a:custGeom>
              <a:rect b="b" l="l" r="r" t="t"/>
              <a:pathLst>
                <a:path extrusionOk="0" h="517035" w="544943">
                  <a:moveTo>
                    <a:pt x="127218" y="0"/>
                  </a:moveTo>
                  <a:lnTo>
                    <a:pt x="417725" y="0"/>
                  </a:lnTo>
                  <a:cubicBezTo>
                    <a:pt x="451465" y="0"/>
                    <a:pt x="483824" y="13403"/>
                    <a:pt x="507682" y="37261"/>
                  </a:cubicBezTo>
                  <a:cubicBezTo>
                    <a:pt x="531540" y="61119"/>
                    <a:pt x="544943" y="93478"/>
                    <a:pt x="544943" y="127218"/>
                  </a:cubicBezTo>
                  <a:lnTo>
                    <a:pt x="544943" y="389816"/>
                  </a:lnTo>
                  <a:cubicBezTo>
                    <a:pt x="544943" y="460077"/>
                    <a:pt x="487986" y="517035"/>
                    <a:pt x="417725" y="517035"/>
                  </a:cubicBezTo>
                  <a:lnTo>
                    <a:pt x="127218" y="517035"/>
                  </a:lnTo>
                  <a:cubicBezTo>
                    <a:pt x="56958" y="517035"/>
                    <a:pt x="0" y="460077"/>
                    <a:pt x="0" y="389816"/>
                  </a:cubicBezTo>
                  <a:lnTo>
                    <a:pt x="0" y="127218"/>
                  </a:lnTo>
                  <a:cubicBezTo>
                    <a:pt x="0" y="93478"/>
                    <a:pt x="13403" y="61119"/>
                    <a:pt x="37261" y="37261"/>
                  </a:cubicBezTo>
                  <a:cubicBezTo>
                    <a:pt x="61119" y="13403"/>
                    <a:pt x="93478" y="0"/>
                    <a:pt x="127218" y="0"/>
                  </a:cubicBezTo>
                  <a:close/>
                </a:path>
              </a:pathLst>
            </a:custGeom>
            <a:gradFill>
              <a:gsLst>
                <a:gs pos="0">
                  <a:srgbClr val="11CCD5"/>
                </a:gs>
                <a:gs pos="100000">
                  <a:srgbClr val="00E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8"/>
            <p:cNvSpPr txBox="1"/>
            <p:nvPr/>
          </p:nvSpPr>
          <p:spPr>
            <a:xfrm>
              <a:off x="0" y="-47625"/>
              <a:ext cx="544943" cy="56466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2" name="Google Shape;352;p18"/>
          <p:cNvGrpSpPr/>
          <p:nvPr/>
        </p:nvGrpSpPr>
        <p:grpSpPr>
          <a:xfrm>
            <a:off x="1028700" y="6679858"/>
            <a:ext cx="2069082" cy="2143942"/>
            <a:chOff x="0" y="-47625"/>
            <a:chExt cx="544943" cy="564660"/>
          </a:xfrm>
        </p:grpSpPr>
        <p:sp>
          <p:nvSpPr>
            <p:cNvPr id="353" name="Google Shape;353;p18"/>
            <p:cNvSpPr/>
            <p:nvPr/>
          </p:nvSpPr>
          <p:spPr>
            <a:xfrm>
              <a:off x="0" y="0"/>
              <a:ext cx="544943" cy="517035"/>
            </a:xfrm>
            <a:custGeom>
              <a:rect b="b" l="l" r="r" t="t"/>
              <a:pathLst>
                <a:path extrusionOk="0" h="517035" w="544943">
                  <a:moveTo>
                    <a:pt x="127218" y="0"/>
                  </a:moveTo>
                  <a:lnTo>
                    <a:pt x="417725" y="0"/>
                  </a:lnTo>
                  <a:cubicBezTo>
                    <a:pt x="451465" y="0"/>
                    <a:pt x="483824" y="13403"/>
                    <a:pt x="507682" y="37261"/>
                  </a:cubicBezTo>
                  <a:cubicBezTo>
                    <a:pt x="531540" y="61119"/>
                    <a:pt x="544943" y="93478"/>
                    <a:pt x="544943" y="127218"/>
                  </a:cubicBezTo>
                  <a:lnTo>
                    <a:pt x="544943" y="389816"/>
                  </a:lnTo>
                  <a:cubicBezTo>
                    <a:pt x="544943" y="460077"/>
                    <a:pt x="487986" y="517035"/>
                    <a:pt x="417725" y="517035"/>
                  </a:cubicBezTo>
                  <a:lnTo>
                    <a:pt x="127218" y="517035"/>
                  </a:lnTo>
                  <a:cubicBezTo>
                    <a:pt x="56958" y="517035"/>
                    <a:pt x="0" y="460077"/>
                    <a:pt x="0" y="389816"/>
                  </a:cubicBezTo>
                  <a:lnTo>
                    <a:pt x="0" y="127218"/>
                  </a:lnTo>
                  <a:cubicBezTo>
                    <a:pt x="0" y="93478"/>
                    <a:pt x="13403" y="61119"/>
                    <a:pt x="37261" y="37261"/>
                  </a:cubicBezTo>
                  <a:cubicBezTo>
                    <a:pt x="61119" y="13403"/>
                    <a:pt x="93478" y="0"/>
                    <a:pt x="127218" y="0"/>
                  </a:cubicBezTo>
                  <a:close/>
                </a:path>
              </a:pathLst>
            </a:custGeom>
            <a:gradFill>
              <a:gsLst>
                <a:gs pos="0">
                  <a:srgbClr val="11CCD5"/>
                </a:gs>
                <a:gs pos="100000">
                  <a:srgbClr val="00E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8"/>
            <p:cNvSpPr txBox="1"/>
            <p:nvPr/>
          </p:nvSpPr>
          <p:spPr>
            <a:xfrm>
              <a:off x="0" y="-47625"/>
              <a:ext cx="544943" cy="56466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5" name="Google Shape;355;p18"/>
          <p:cNvGrpSpPr/>
          <p:nvPr/>
        </p:nvGrpSpPr>
        <p:grpSpPr>
          <a:xfrm>
            <a:off x="8085664" y="3686662"/>
            <a:ext cx="2069082" cy="2143942"/>
            <a:chOff x="0" y="-47625"/>
            <a:chExt cx="544943" cy="564660"/>
          </a:xfrm>
        </p:grpSpPr>
        <p:sp>
          <p:nvSpPr>
            <p:cNvPr id="356" name="Google Shape;356;p18"/>
            <p:cNvSpPr/>
            <p:nvPr/>
          </p:nvSpPr>
          <p:spPr>
            <a:xfrm>
              <a:off x="0" y="0"/>
              <a:ext cx="544943" cy="517035"/>
            </a:xfrm>
            <a:custGeom>
              <a:rect b="b" l="l" r="r" t="t"/>
              <a:pathLst>
                <a:path extrusionOk="0" h="517035" w="544943">
                  <a:moveTo>
                    <a:pt x="127218" y="0"/>
                  </a:moveTo>
                  <a:lnTo>
                    <a:pt x="417725" y="0"/>
                  </a:lnTo>
                  <a:cubicBezTo>
                    <a:pt x="451465" y="0"/>
                    <a:pt x="483824" y="13403"/>
                    <a:pt x="507682" y="37261"/>
                  </a:cubicBezTo>
                  <a:cubicBezTo>
                    <a:pt x="531540" y="61119"/>
                    <a:pt x="544943" y="93478"/>
                    <a:pt x="544943" y="127218"/>
                  </a:cubicBezTo>
                  <a:lnTo>
                    <a:pt x="544943" y="389816"/>
                  </a:lnTo>
                  <a:cubicBezTo>
                    <a:pt x="544943" y="460077"/>
                    <a:pt x="487986" y="517035"/>
                    <a:pt x="417725" y="517035"/>
                  </a:cubicBezTo>
                  <a:lnTo>
                    <a:pt x="127218" y="517035"/>
                  </a:lnTo>
                  <a:cubicBezTo>
                    <a:pt x="56958" y="517035"/>
                    <a:pt x="0" y="460077"/>
                    <a:pt x="0" y="389816"/>
                  </a:cubicBezTo>
                  <a:lnTo>
                    <a:pt x="0" y="127218"/>
                  </a:lnTo>
                  <a:cubicBezTo>
                    <a:pt x="0" y="93478"/>
                    <a:pt x="13403" y="61119"/>
                    <a:pt x="37261" y="37261"/>
                  </a:cubicBezTo>
                  <a:cubicBezTo>
                    <a:pt x="61119" y="13403"/>
                    <a:pt x="93478" y="0"/>
                    <a:pt x="127218" y="0"/>
                  </a:cubicBezTo>
                  <a:close/>
                </a:path>
              </a:pathLst>
            </a:custGeom>
            <a:gradFill>
              <a:gsLst>
                <a:gs pos="0">
                  <a:srgbClr val="11CCD5"/>
                </a:gs>
                <a:gs pos="100000">
                  <a:srgbClr val="00E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8"/>
            <p:cNvSpPr txBox="1"/>
            <p:nvPr/>
          </p:nvSpPr>
          <p:spPr>
            <a:xfrm>
              <a:off x="0" y="-47625"/>
              <a:ext cx="544943" cy="56466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8" name="Google Shape;358;p18"/>
          <p:cNvGrpSpPr/>
          <p:nvPr/>
        </p:nvGrpSpPr>
        <p:grpSpPr>
          <a:xfrm>
            <a:off x="8085664" y="6679858"/>
            <a:ext cx="2069082" cy="2143942"/>
            <a:chOff x="0" y="-47625"/>
            <a:chExt cx="544943" cy="564660"/>
          </a:xfrm>
        </p:grpSpPr>
        <p:sp>
          <p:nvSpPr>
            <p:cNvPr id="359" name="Google Shape;359;p18"/>
            <p:cNvSpPr/>
            <p:nvPr/>
          </p:nvSpPr>
          <p:spPr>
            <a:xfrm>
              <a:off x="0" y="0"/>
              <a:ext cx="544943" cy="517035"/>
            </a:xfrm>
            <a:custGeom>
              <a:rect b="b" l="l" r="r" t="t"/>
              <a:pathLst>
                <a:path extrusionOk="0" h="517035" w="544943">
                  <a:moveTo>
                    <a:pt x="127218" y="0"/>
                  </a:moveTo>
                  <a:lnTo>
                    <a:pt x="417725" y="0"/>
                  </a:lnTo>
                  <a:cubicBezTo>
                    <a:pt x="451465" y="0"/>
                    <a:pt x="483824" y="13403"/>
                    <a:pt x="507682" y="37261"/>
                  </a:cubicBezTo>
                  <a:cubicBezTo>
                    <a:pt x="531540" y="61119"/>
                    <a:pt x="544943" y="93478"/>
                    <a:pt x="544943" y="127218"/>
                  </a:cubicBezTo>
                  <a:lnTo>
                    <a:pt x="544943" y="389816"/>
                  </a:lnTo>
                  <a:cubicBezTo>
                    <a:pt x="544943" y="460077"/>
                    <a:pt x="487986" y="517035"/>
                    <a:pt x="417725" y="517035"/>
                  </a:cubicBezTo>
                  <a:lnTo>
                    <a:pt x="127218" y="517035"/>
                  </a:lnTo>
                  <a:cubicBezTo>
                    <a:pt x="56958" y="517035"/>
                    <a:pt x="0" y="460077"/>
                    <a:pt x="0" y="389816"/>
                  </a:cubicBezTo>
                  <a:lnTo>
                    <a:pt x="0" y="127218"/>
                  </a:lnTo>
                  <a:cubicBezTo>
                    <a:pt x="0" y="93478"/>
                    <a:pt x="13403" y="61119"/>
                    <a:pt x="37261" y="37261"/>
                  </a:cubicBezTo>
                  <a:cubicBezTo>
                    <a:pt x="61119" y="13403"/>
                    <a:pt x="93478" y="0"/>
                    <a:pt x="127218" y="0"/>
                  </a:cubicBezTo>
                  <a:close/>
                </a:path>
              </a:pathLst>
            </a:custGeom>
            <a:gradFill>
              <a:gsLst>
                <a:gs pos="0">
                  <a:srgbClr val="11CCD5"/>
                </a:gs>
                <a:gs pos="100000">
                  <a:srgbClr val="00E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8"/>
            <p:cNvSpPr txBox="1"/>
            <p:nvPr/>
          </p:nvSpPr>
          <p:spPr>
            <a:xfrm>
              <a:off x="0" y="-47625"/>
              <a:ext cx="544943" cy="56466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1" name="Google Shape;361;p18"/>
          <p:cNvGrpSpPr/>
          <p:nvPr/>
        </p:nvGrpSpPr>
        <p:grpSpPr>
          <a:xfrm>
            <a:off x="440238" y="357575"/>
            <a:ext cx="1176924" cy="1039044"/>
            <a:chOff x="0" y="-150104"/>
            <a:chExt cx="1569231" cy="1385392"/>
          </a:xfrm>
        </p:grpSpPr>
        <p:grpSp>
          <p:nvGrpSpPr>
            <p:cNvPr id="362" name="Google Shape;362;p18"/>
            <p:cNvGrpSpPr/>
            <p:nvPr/>
          </p:nvGrpSpPr>
          <p:grpSpPr>
            <a:xfrm>
              <a:off x="404924" y="-150104"/>
              <a:ext cx="759383" cy="894833"/>
              <a:chOff x="0" y="-47625"/>
              <a:chExt cx="240937" cy="283912"/>
            </a:xfrm>
          </p:grpSpPr>
          <p:sp>
            <p:nvSpPr>
              <p:cNvPr id="363" name="Google Shape;363;p18"/>
              <p:cNvSpPr/>
              <p:nvPr/>
            </p:nvSpPr>
            <p:spPr>
              <a:xfrm>
                <a:off x="0" y="0"/>
                <a:ext cx="240937" cy="236287"/>
              </a:xfrm>
              <a:custGeom>
                <a:rect b="b" l="l" r="r" t="t"/>
                <a:pathLst>
                  <a:path extrusionOk="0" h="236287" w="240937">
                    <a:moveTo>
                      <a:pt x="118144" y="0"/>
                    </a:moveTo>
                    <a:lnTo>
                      <a:pt x="122793" y="0"/>
                    </a:lnTo>
                    <a:cubicBezTo>
                      <a:pt x="154127" y="0"/>
                      <a:pt x="184177" y="12447"/>
                      <a:pt x="206333" y="34603"/>
                    </a:cubicBezTo>
                    <a:cubicBezTo>
                      <a:pt x="228489" y="56760"/>
                      <a:pt x="240937" y="86810"/>
                      <a:pt x="240937" y="118144"/>
                    </a:cubicBezTo>
                    <a:lnTo>
                      <a:pt x="240937" y="118144"/>
                    </a:lnTo>
                    <a:cubicBezTo>
                      <a:pt x="240937" y="149477"/>
                      <a:pt x="228489" y="179528"/>
                      <a:pt x="206333" y="201684"/>
                    </a:cubicBezTo>
                    <a:cubicBezTo>
                      <a:pt x="184177" y="223840"/>
                      <a:pt x="154127" y="236287"/>
                      <a:pt x="122793" y="236287"/>
                    </a:cubicBezTo>
                    <a:lnTo>
                      <a:pt x="118144" y="236287"/>
                    </a:lnTo>
                    <a:cubicBezTo>
                      <a:pt x="86810" y="236287"/>
                      <a:pt x="56760" y="223840"/>
                      <a:pt x="34603" y="201684"/>
                    </a:cubicBezTo>
                    <a:cubicBezTo>
                      <a:pt x="12447" y="179528"/>
                      <a:pt x="0" y="149477"/>
                      <a:pt x="0" y="118144"/>
                    </a:cubicBezTo>
                    <a:lnTo>
                      <a:pt x="0" y="118144"/>
                    </a:lnTo>
                    <a:cubicBezTo>
                      <a:pt x="0" y="86810"/>
                      <a:pt x="12447" y="56760"/>
                      <a:pt x="34603" y="34603"/>
                    </a:cubicBezTo>
                    <a:cubicBezTo>
                      <a:pt x="56760" y="12447"/>
                      <a:pt x="86810" y="0"/>
                      <a:pt x="1181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8"/>
              <p:cNvSpPr txBox="1"/>
              <p:nvPr/>
            </p:nvSpPr>
            <p:spPr>
              <a:xfrm>
                <a:off x="0" y="-47625"/>
                <a:ext cx="240937" cy="28391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5" name="Google Shape;365;p18"/>
            <p:cNvSpPr/>
            <p:nvPr/>
          </p:nvSpPr>
          <p:spPr>
            <a:xfrm>
              <a:off x="511174" y="98923"/>
              <a:ext cx="546884" cy="546884"/>
            </a:xfrm>
            <a:custGeom>
              <a:rect b="b" l="l" r="r" t="t"/>
              <a:pathLst>
                <a:path extrusionOk="0" h="546884" w="546884">
                  <a:moveTo>
                    <a:pt x="0" y="0"/>
                  </a:moveTo>
                  <a:lnTo>
                    <a:pt x="546884" y="0"/>
                  </a:lnTo>
                  <a:lnTo>
                    <a:pt x="546884" y="546883"/>
                  </a:lnTo>
                  <a:lnTo>
                    <a:pt x="0" y="546883"/>
                  </a:lnTo>
                  <a:lnTo>
                    <a:pt x="0" y="0"/>
                  </a:lnTo>
                  <a:close/>
                </a:path>
              </a:pathLst>
            </a:custGeom>
            <a:blipFill rotWithShape="1">
              <a:blip r:embed="rId4">
                <a:alphaModFix/>
              </a:blip>
              <a:stretch>
                <a:fillRect b="0" l="0" r="0" t="0"/>
              </a:stretch>
            </a:blipFill>
            <a:ln>
              <a:noFill/>
            </a:ln>
          </p:spPr>
        </p:sp>
        <p:sp>
          <p:nvSpPr>
            <p:cNvPr id="366" name="Google Shape;366;p18"/>
            <p:cNvSpPr txBox="1"/>
            <p:nvPr/>
          </p:nvSpPr>
          <p:spPr>
            <a:xfrm>
              <a:off x="0" y="930488"/>
              <a:ext cx="1569231" cy="304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540" u="none" cap="none" strike="noStrike">
                  <a:solidFill>
                    <a:srgbClr val="FFFFFF"/>
                  </a:solidFill>
                  <a:latin typeface="Anton"/>
                  <a:ea typeface="Anton"/>
                  <a:cs typeface="Anton"/>
                  <a:sym typeface="Anton"/>
                </a:rPr>
                <a:t>LOGO COMPANY</a:t>
              </a:r>
              <a:endParaRPr/>
            </a:p>
          </p:txBody>
        </p:sp>
      </p:grpSp>
      <p:grpSp>
        <p:nvGrpSpPr>
          <p:cNvPr id="367" name="Google Shape;367;p18"/>
          <p:cNvGrpSpPr/>
          <p:nvPr/>
        </p:nvGrpSpPr>
        <p:grpSpPr>
          <a:xfrm>
            <a:off x="-1632904" y="9399446"/>
            <a:ext cx="14175266" cy="1594281"/>
            <a:chOff x="0" y="-241102"/>
            <a:chExt cx="18900354" cy="2125709"/>
          </a:xfrm>
        </p:grpSpPr>
        <p:grpSp>
          <p:nvGrpSpPr>
            <p:cNvPr id="368" name="Google Shape;368;p18"/>
            <p:cNvGrpSpPr/>
            <p:nvPr/>
          </p:nvGrpSpPr>
          <p:grpSpPr>
            <a:xfrm>
              <a:off x="5165766" y="-241102"/>
              <a:ext cx="13734588" cy="2125709"/>
              <a:chOff x="0" y="-47625"/>
              <a:chExt cx="2713005" cy="419893"/>
            </a:xfrm>
          </p:grpSpPr>
          <p:sp>
            <p:nvSpPr>
              <p:cNvPr id="369" name="Google Shape;369;p18"/>
              <p:cNvSpPr/>
              <p:nvPr/>
            </p:nvSpPr>
            <p:spPr>
              <a:xfrm>
                <a:off x="0" y="0"/>
                <a:ext cx="2713005" cy="372268"/>
              </a:xfrm>
              <a:custGeom>
                <a:rect b="b" l="l" r="r" t="t"/>
                <a:pathLst>
                  <a:path extrusionOk="0" h="372268" w="2713005">
                    <a:moveTo>
                      <a:pt x="38330" y="0"/>
                    </a:moveTo>
                    <a:lnTo>
                      <a:pt x="2674675" y="0"/>
                    </a:lnTo>
                    <a:cubicBezTo>
                      <a:pt x="2684841" y="0"/>
                      <a:pt x="2694590" y="4038"/>
                      <a:pt x="2701778" y="11227"/>
                    </a:cubicBezTo>
                    <a:cubicBezTo>
                      <a:pt x="2708967" y="18415"/>
                      <a:pt x="2713005" y="28164"/>
                      <a:pt x="2713005" y="38330"/>
                    </a:cubicBezTo>
                    <a:lnTo>
                      <a:pt x="2713005" y="333938"/>
                    </a:lnTo>
                    <a:cubicBezTo>
                      <a:pt x="2713005" y="344104"/>
                      <a:pt x="2708967" y="353853"/>
                      <a:pt x="2701778" y="361041"/>
                    </a:cubicBezTo>
                    <a:cubicBezTo>
                      <a:pt x="2694590" y="368230"/>
                      <a:pt x="2684841" y="372268"/>
                      <a:pt x="2674675" y="372268"/>
                    </a:cubicBezTo>
                    <a:lnTo>
                      <a:pt x="38330" y="372268"/>
                    </a:lnTo>
                    <a:cubicBezTo>
                      <a:pt x="28164" y="372268"/>
                      <a:pt x="18415" y="368230"/>
                      <a:pt x="11227" y="361041"/>
                    </a:cubicBezTo>
                    <a:cubicBezTo>
                      <a:pt x="4038" y="353853"/>
                      <a:pt x="0" y="344104"/>
                      <a:pt x="0" y="333938"/>
                    </a:cubicBezTo>
                    <a:lnTo>
                      <a:pt x="0" y="38330"/>
                    </a:lnTo>
                    <a:cubicBezTo>
                      <a:pt x="0" y="28164"/>
                      <a:pt x="4038" y="18415"/>
                      <a:pt x="11227" y="11227"/>
                    </a:cubicBezTo>
                    <a:cubicBezTo>
                      <a:pt x="18415" y="4038"/>
                      <a:pt x="28164" y="0"/>
                      <a:pt x="38330" y="0"/>
                    </a:cubicBezTo>
                    <a:close/>
                  </a:path>
                </a:pathLst>
              </a:custGeom>
              <a:gradFill>
                <a:gsLst>
                  <a:gs pos="0">
                    <a:srgbClr val="11CCD5"/>
                  </a:gs>
                  <a:gs pos="100000">
                    <a:srgbClr val="00E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8"/>
              <p:cNvSpPr txBox="1"/>
              <p:nvPr/>
            </p:nvSpPr>
            <p:spPr>
              <a:xfrm>
                <a:off x="0" y="-47625"/>
                <a:ext cx="2713005" cy="4198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1" name="Google Shape;371;p18"/>
            <p:cNvGrpSpPr/>
            <p:nvPr/>
          </p:nvGrpSpPr>
          <p:grpSpPr>
            <a:xfrm>
              <a:off x="0" y="-241102"/>
              <a:ext cx="13734588" cy="2125709"/>
              <a:chOff x="0" y="-47625"/>
              <a:chExt cx="2713005" cy="419893"/>
            </a:xfrm>
          </p:grpSpPr>
          <p:sp>
            <p:nvSpPr>
              <p:cNvPr id="372" name="Google Shape;372;p18"/>
              <p:cNvSpPr/>
              <p:nvPr/>
            </p:nvSpPr>
            <p:spPr>
              <a:xfrm>
                <a:off x="0" y="0"/>
                <a:ext cx="2713005" cy="372268"/>
              </a:xfrm>
              <a:custGeom>
                <a:rect b="b" l="l" r="r" t="t"/>
                <a:pathLst>
                  <a:path extrusionOk="0" h="372268" w="2713005">
                    <a:moveTo>
                      <a:pt x="38330" y="0"/>
                    </a:moveTo>
                    <a:lnTo>
                      <a:pt x="2674675" y="0"/>
                    </a:lnTo>
                    <a:cubicBezTo>
                      <a:pt x="2684841" y="0"/>
                      <a:pt x="2694590" y="4038"/>
                      <a:pt x="2701778" y="11227"/>
                    </a:cubicBezTo>
                    <a:cubicBezTo>
                      <a:pt x="2708967" y="18415"/>
                      <a:pt x="2713005" y="28164"/>
                      <a:pt x="2713005" y="38330"/>
                    </a:cubicBezTo>
                    <a:lnTo>
                      <a:pt x="2713005" y="333938"/>
                    </a:lnTo>
                    <a:cubicBezTo>
                      <a:pt x="2713005" y="344104"/>
                      <a:pt x="2708967" y="353853"/>
                      <a:pt x="2701778" y="361041"/>
                    </a:cubicBezTo>
                    <a:cubicBezTo>
                      <a:pt x="2694590" y="368230"/>
                      <a:pt x="2684841" y="372268"/>
                      <a:pt x="2674675" y="372268"/>
                    </a:cubicBezTo>
                    <a:lnTo>
                      <a:pt x="38330" y="372268"/>
                    </a:lnTo>
                    <a:cubicBezTo>
                      <a:pt x="28164" y="372268"/>
                      <a:pt x="18415" y="368230"/>
                      <a:pt x="11227" y="361041"/>
                    </a:cubicBezTo>
                    <a:cubicBezTo>
                      <a:pt x="4038" y="353853"/>
                      <a:pt x="0" y="344104"/>
                      <a:pt x="0" y="333938"/>
                    </a:cubicBezTo>
                    <a:lnTo>
                      <a:pt x="0" y="38330"/>
                    </a:lnTo>
                    <a:cubicBezTo>
                      <a:pt x="0" y="28164"/>
                      <a:pt x="4038" y="18415"/>
                      <a:pt x="11227" y="11227"/>
                    </a:cubicBezTo>
                    <a:cubicBezTo>
                      <a:pt x="18415" y="4038"/>
                      <a:pt x="28164" y="0"/>
                      <a:pt x="38330" y="0"/>
                    </a:cubicBezTo>
                    <a:close/>
                  </a:path>
                </a:pathLst>
              </a:custGeom>
              <a:gradFill>
                <a:gsLst>
                  <a:gs pos="0">
                    <a:srgbClr val="211E81"/>
                  </a:gs>
                  <a:gs pos="100000">
                    <a:srgbClr val="4F4AD8"/>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8"/>
              <p:cNvSpPr txBox="1"/>
              <p:nvPr/>
            </p:nvSpPr>
            <p:spPr>
              <a:xfrm>
                <a:off x="0" y="-47625"/>
                <a:ext cx="2713005" cy="4198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74" name="Google Shape;374;p18"/>
          <p:cNvSpPr txBox="1"/>
          <p:nvPr/>
        </p:nvSpPr>
        <p:spPr>
          <a:xfrm>
            <a:off x="1028700" y="1760516"/>
            <a:ext cx="9126046" cy="1743075"/>
          </a:xfrm>
          <a:prstGeom prst="rect">
            <a:avLst/>
          </a:prstGeom>
          <a:noFill/>
          <a:ln>
            <a:noFill/>
          </a:ln>
        </p:spPr>
        <p:txBody>
          <a:bodyPr anchorCtr="0" anchor="t" bIns="0" lIns="0" spcFirstLastPara="1" rIns="0" wrap="square" tIns="0">
            <a:spAutoFit/>
          </a:bodyPr>
          <a:lstStyle/>
          <a:p>
            <a:pPr indent="0" lvl="0" marL="0" marR="0" rtl="0" algn="l">
              <a:lnSpc>
                <a:spcPct val="119996"/>
              </a:lnSpc>
              <a:spcBef>
                <a:spcPts val="0"/>
              </a:spcBef>
              <a:spcAft>
                <a:spcPts val="0"/>
              </a:spcAft>
              <a:buNone/>
            </a:pPr>
            <a:r>
              <a:rPr b="0" i="0" lang="en-US" sz="11452" u="none" cap="none" strike="noStrike">
                <a:solidFill>
                  <a:srgbClr val="FFFFFF"/>
                </a:solidFill>
                <a:latin typeface="Anton"/>
                <a:ea typeface="Anton"/>
                <a:cs typeface="Anton"/>
                <a:sym typeface="Anton"/>
              </a:rPr>
              <a:t>WHAT WE OFFER</a:t>
            </a:r>
            <a:endParaRPr/>
          </a:p>
        </p:txBody>
      </p:sp>
      <p:sp>
        <p:nvSpPr>
          <p:cNvPr id="375" name="Google Shape;375;p18"/>
          <p:cNvSpPr txBox="1"/>
          <p:nvPr/>
        </p:nvSpPr>
        <p:spPr>
          <a:xfrm>
            <a:off x="3747230" y="4010846"/>
            <a:ext cx="3870752" cy="838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510" u="none" cap="none" strike="noStrike">
                <a:solidFill>
                  <a:srgbClr val="FFFFFF"/>
                </a:solidFill>
                <a:latin typeface="Anton"/>
                <a:ea typeface="Anton"/>
                <a:cs typeface="Anton"/>
                <a:sym typeface="Anton"/>
              </a:rPr>
              <a:t>SERVICE ONE</a:t>
            </a:r>
            <a:endParaRPr/>
          </a:p>
        </p:txBody>
      </p:sp>
      <p:sp>
        <p:nvSpPr>
          <p:cNvPr id="376" name="Google Shape;376;p18"/>
          <p:cNvSpPr txBox="1"/>
          <p:nvPr/>
        </p:nvSpPr>
        <p:spPr>
          <a:xfrm>
            <a:off x="10783822" y="4010846"/>
            <a:ext cx="4032753" cy="838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510" u="none" cap="none" strike="noStrike">
                <a:solidFill>
                  <a:srgbClr val="FFFFFF"/>
                </a:solidFill>
                <a:latin typeface="Anton"/>
                <a:ea typeface="Anton"/>
                <a:cs typeface="Anton"/>
                <a:sym typeface="Anton"/>
              </a:rPr>
              <a:t>SERVICE TWO</a:t>
            </a:r>
            <a:endParaRPr/>
          </a:p>
        </p:txBody>
      </p:sp>
      <p:sp>
        <p:nvSpPr>
          <p:cNvPr id="377" name="Google Shape;377;p18"/>
          <p:cNvSpPr txBox="1"/>
          <p:nvPr/>
        </p:nvSpPr>
        <p:spPr>
          <a:xfrm>
            <a:off x="3747230" y="7004042"/>
            <a:ext cx="3870752" cy="838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510" u="none" cap="none" strike="noStrike">
                <a:solidFill>
                  <a:srgbClr val="FFFFFF"/>
                </a:solidFill>
                <a:latin typeface="Anton"/>
                <a:ea typeface="Anton"/>
                <a:cs typeface="Anton"/>
                <a:sym typeface="Anton"/>
              </a:rPr>
              <a:t>SERVICE THREE</a:t>
            </a:r>
            <a:endParaRPr/>
          </a:p>
        </p:txBody>
      </p:sp>
      <p:sp>
        <p:nvSpPr>
          <p:cNvPr id="378" name="Google Shape;378;p18"/>
          <p:cNvSpPr txBox="1"/>
          <p:nvPr/>
        </p:nvSpPr>
        <p:spPr>
          <a:xfrm>
            <a:off x="10783822" y="7004042"/>
            <a:ext cx="4032753" cy="838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510" u="none" cap="none" strike="noStrike">
                <a:solidFill>
                  <a:srgbClr val="FFFFFF"/>
                </a:solidFill>
                <a:latin typeface="Anton"/>
                <a:ea typeface="Anton"/>
                <a:cs typeface="Anton"/>
                <a:sym typeface="Anton"/>
              </a:rPr>
              <a:t>SERVICE FOUR</a:t>
            </a:r>
            <a:endParaRPr/>
          </a:p>
        </p:txBody>
      </p:sp>
      <p:sp>
        <p:nvSpPr>
          <p:cNvPr id="379" name="Google Shape;379;p18"/>
          <p:cNvSpPr txBox="1"/>
          <p:nvPr/>
        </p:nvSpPr>
        <p:spPr>
          <a:xfrm>
            <a:off x="3747230" y="4992634"/>
            <a:ext cx="2811584" cy="5848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700" u="none" cap="none" strike="noStrike">
                <a:solidFill>
                  <a:srgbClr val="FFFFFF"/>
                </a:solidFill>
                <a:latin typeface="Montserrat"/>
                <a:ea typeface="Montserrat"/>
                <a:cs typeface="Montserrat"/>
                <a:sym typeface="Montserrat"/>
              </a:rPr>
              <a:t>Elaborate on what you want to discuss. </a:t>
            </a:r>
            <a:endParaRPr/>
          </a:p>
        </p:txBody>
      </p:sp>
      <p:sp>
        <p:nvSpPr>
          <p:cNvPr id="380" name="Google Shape;380;p18"/>
          <p:cNvSpPr txBox="1"/>
          <p:nvPr/>
        </p:nvSpPr>
        <p:spPr>
          <a:xfrm>
            <a:off x="10783822" y="4992634"/>
            <a:ext cx="2811584" cy="5848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700" u="none" cap="none" strike="noStrike">
                <a:solidFill>
                  <a:srgbClr val="FFFFFF"/>
                </a:solidFill>
                <a:latin typeface="Montserrat"/>
                <a:ea typeface="Montserrat"/>
                <a:cs typeface="Montserrat"/>
                <a:sym typeface="Montserrat"/>
              </a:rPr>
              <a:t>Elaborate on what you want to discuss. </a:t>
            </a:r>
            <a:endParaRPr/>
          </a:p>
        </p:txBody>
      </p:sp>
      <p:sp>
        <p:nvSpPr>
          <p:cNvPr id="381" name="Google Shape;381;p18"/>
          <p:cNvSpPr txBox="1"/>
          <p:nvPr/>
        </p:nvSpPr>
        <p:spPr>
          <a:xfrm>
            <a:off x="3747230" y="7985117"/>
            <a:ext cx="2811584" cy="5848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700" u="none" cap="none" strike="noStrike">
                <a:solidFill>
                  <a:srgbClr val="FFFFFF"/>
                </a:solidFill>
                <a:latin typeface="Montserrat"/>
                <a:ea typeface="Montserrat"/>
                <a:cs typeface="Montserrat"/>
                <a:sym typeface="Montserrat"/>
              </a:rPr>
              <a:t>Elaborate on what you want to discuss. </a:t>
            </a:r>
            <a:endParaRPr/>
          </a:p>
        </p:txBody>
      </p:sp>
      <p:sp>
        <p:nvSpPr>
          <p:cNvPr id="382" name="Google Shape;382;p18"/>
          <p:cNvSpPr txBox="1"/>
          <p:nvPr/>
        </p:nvSpPr>
        <p:spPr>
          <a:xfrm>
            <a:off x="10783822" y="7985117"/>
            <a:ext cx="2811584" cy="5848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700" u="none" cap="none" strike="noStrike">
                <a:solidFill>
                  <a:srgbClr val="FFFFFF"/>
                </a:solidFill>
                <a:latin typeface="Montserrat"/>
                <a:ea typeface="Montserrat"/>
                <a:cs typeface="Montserrat"/>
                <a:sym typeface="Montserrat"/>
              </a:rPr>
              <a:t>Elaborate on what you want to discuss. </a:t>
            </a:r>
            <a:endParaRPr/>
          </a:p>
        </p:txBody>
      </p:sp>
      <p:pic>
        <p:nvPicPr>
          <p:cNvPr id="383" name="Google Shape;383;p18"/>
          <p:cNvPicPr preferRelativeResize="0"/>
          <p:nvPr/>
        </p:nvPicPr>
        <p:blipFill>
          <a:blip r:embed="rId5">
            <a:alphaModFix/>
          </a:blip>
          <a:stretch>
            <a:fillRect/>
          </a:stretch>
        </p:blipFill>
        <p:spPr>
          <a:xfrm>
            <a:off x="16351275" y="802863"/>
            <a:ext cx="931650" cy="493226"/>
          </a:xfrm>
          <a:prstGeom prst="rect">
            <a:avLst/>
          </a:prstGeom>
          <a:noFill/>
          <a:ln>
            <a:noFill/>
          </a:ln>
        </p:spPr>
      </p:pic>
      <p:pic>
        <p:nvPicPr>
          <p:cNvPr id="384" name="Google Shape;384;p18"/>
          <p:cNvPicPr preferRelativeResize="0"/>
          <p:nvPr/>
        </p:nvPicPr>
        <p:blipFill>
          <a:blip r:embed="rId6">
            <a:alphaModFix/>
          </a:blip>
          <a:stretch>
            <a:fillRect/>
          </a:stretch>
        </p:blipFill>
        <p:spPr>
          <a:xfrm>
            <a:off x="1259476" y="4045791"/>
            <a:ext cx="1567450" cy="1531683"/>
          </a:xfrm>
          <a:prstGeom prst="rect">
            <a:avLst/>
          </a:prstGeom>
          <a:noFill/>
          <a:ln>
            <a:noFill/>
          </a:ln>
        </p:spPr>
      </p:pic>
      <p:pic>
        <p:nvPicPr>
          <p:cNvPr id="385" name="Google Shape;385;p18"/>
          <p:cNvPicPr preferRelativeResize="0"/>
          <p:nvPr/>
        </p:nvPicPr>
        <p:blipFill>
          <a:blip r:embed="rId7">
            <a:alphaModFix/>
          </a:blip>
          <a:stretch>
            <a:fillRect/>
          </a:stretch>
        </p:blipFill>
        <p:spPr>
          <a:xfrm>
            <a:off x="1359545" y="7113009"/>
            <a:ext cx="1367300" cy="1458454"/>
          </a:xfrm>
          <a:prstGeom prst="rect">
            <a:avLst/>
          </a:prstGeom>
          <a:noFill/>
          <a:ln>
            <a:noFill/>
          </a:ln>
        </p:spPr>
      </p:pic>
      <p:pic>
        <p:nvPicPr>
          <p:cNvPr id="386" name="Google Shape;386;p18"/>
          <p:cNvPicPr preferRelativeResize="0"/>
          <p:nvPr/>
        </p:nvPicPr>
        <p:blipFill>
          <a:blip r:embed="rId8">
            <a:alphaModFix/>
          </a:blip>
          <a:stretch>
            <a:fillRect/>
          </a:stretch>
        </p:blipFill>
        <p:spPr>
          <a:xfrm>
            <a:off x="8392400" y="7190499"/>
            <a:ext cx="1455600" cy="1387653"/>
          </a:xfrm>
          <a:prstGeom prst="rect">
            <a:avLst/>
          </a:prstGeom>
          <a:noFill/>
          <a:ln>
            <a:noFill/>
          </a:ln>
        </p:spPr>
      </p:pic>
      <p:pic>
        <p:nvPicPr>
          <p:cNvPr id="387" name="Google Shape;387;p18"/>
          <p:cNvPicPr preferRelativeResize="0"/>
          <p:nvPr/>
        </p:nvPicPr>
        <p:blipFill>
          <a:blip r:embed="rId9">
            <a:alphaModFix/>
          </a:blip>
          <a:stretch>
            <a:fillRect/>
          </a:stretch>
        </p:blipFill>
        <p:spPr>
          <a:xfrm>
            <a:off x="8416200" y="4117475"/>
            <a:ext cx="1455600" cy="13883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211E81"/>
            </a:gs>
            <a:gs pos="100000">
              <a:srgbClr val="4F4AD8"/>
            </a:gs>
          </a:gsLst>
          <a:lin ang="0" scaled="0"/>
        </a:gradFill>
      </p:bgPr>
    </p:bg>
    <p:spTree>
      <p:nvGrpSpPr>
        <p:cNvPr id="391" name="Shape 391"/>
        <p:cNvGrpSpPr/>
        <p:nvPr/>
      </p:nvGrpSpPr>
      <p:grpSpPr>
        <a:xfrm>
          <a:off x="0" y="0"/>
          <a:ext cx="0" cy="0"/>
          <a:chOff x="0" y="0"/>
          <a:chExt cx="0" cy="0"/>
        </a:xfrm>
      </p:grpSpPr>
      <p:pic>
        <p:nvPicPr>
          <p:cNvPr id="392" name="Google Shape;392;p19"/>
          <p:cNvPicPr preferRelativeResize="0"/>
          <p:nvPr/>
        </p:nvPicPr>
        <p:blipFill>
          <a:blip r:embed="rId3">
            <a:alphaModFix/>
          </a:blip>
          <a:stretch>
            <a:fillRect/>
          </a:stretch>
        </p:blipFill>
        <p:spPr>
          <a:xfrm>
            <a:off x="0" y="4486039"/>
            <a:ext cx="18288000" cy="5804297"/>
          </a:xfrm>
          <a:prstGeom prst="rect">
            <a:avLst/>
          </a:prstGeom>
          <a:noFill/>
          <a:ln>
            <a:noFill/>
          </a:ln>
        </p:spPr>
      </p:pic>
      <p:grpSp>
        <p:nvGrpSpPr>
          <p:cNvPr id="393" name="Google Shape;393;p19"/>
          <p:cNvGrpSpPr/>
          <p:nvPr/>
        </p:nvGrpSpPr>
        <p:grpSpPr>
          <a:xfrm>
            <a:off x="0" y="4308546"/>
            <a:ext cx="18288122" cy="5978492"/>
            <a:chOff x="0" y="-47625"/>
            <a:chExt cx="4816593" cy="1574572"/>
          </a:xfrm>
        </p:grpSpPr>
        <p:sp>
          <p:nvSpPr>
            <p:cNvPr id="394" name="Google Shape;394;p19"/>
            <p:cNvSpPr/>
            <p:nvPr/>
          </p:nvSpPr>
          <p:spPr>
            <a:xfrm>
              <a:off x="0" y="0"/>
              <a:ext cx="4816592" cy="1526947"/>
            </a:xfrm>
            <a:custGeom>
              <a:rect b="b" l="l" r="r" t="t"/>
              <a:pathLst>
                <a:path extrusionOk="0" h="1526947" w="4816592">
                  <a:moveTo>
                    <a:pt x="18627" y="0"/>
                  </a:moveTo>
                  <a:lnTo>
                    <a:pt x="4797966" y="0"/>
                  </a:lnTo>
                  <a:cubicBezTo>
                    <a:pt x="4802906" y="0"/>
                    <a:pt x="4807644" y="1962"/>
                    <a:pt x="4811137" y="5456"/>
                  </a:cubicBezTo>
                  <a:cubicBezTo>
                    <a:pt x="4814630" y="8949"/>
                    <a:pt x="4816592" y="13687"/>
                    <a:pt x="4816592" y="18627"/>
                  </a:cubicBezTo>
                  <a:lnTo>
                    <a:pt x="4816592" y="1508320"/>
                  </a:lnTo>
                  <a:cubicBezTo>
                    <a:pt x="4816592" y="1518607"/>
                    <a:pt x="4808253" y="1526947"/>
                    <a:pt x="4797966" y="1526947"/>
                  </a:cubicBezTo>
                  <a:lnTo>
                    <a:pt x="18627" y="1526947"/>
                  </a:lnTo>
                  <a:cubicBezTo>
                    <a:pt x="8339" y="1526947"/>
                    <a:pt x="0" y="1518607"/>
                    <a:pt x="0" y="1508320"/>
                  </a:cubicBezTo>
                  <a:lnTo>
                    <a:pt x="0" y="18627"/>
                  </a:lnTo>
                  <a:cubicBezTo>
                    <a:pt x="0" y="8339"/>
                    <a:pt x="8339" y="0"/>
                    <a:pt x="18627" y="0"/>
                  </a:cubicBezTo>
                  <a:close/>
                </a:path>
              </a:pathLst>
            </a:custGeom>
            <a:gradFill>
              <a:gsLst>
                <a:gs pos="0">
                  <a:srgbClr val="11CCD5">
                    <a:alpha val="40000"/>
                  </a:srgbClr>
                </a:gs>
                <a:gs pos="100000">
                  <a:srgbClr val="00E9FF">
                    <a:alpha val="4000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9"/>
            <p:cNvSpPr txBox="1"/>
            <p:nvPr/>
          </p:nvSpPr>
          <p:spPr>
            <a:xfrm>
              <a:off x="0" y="-47625"/>
              <a:ext cx="4816593" cy="157457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6" name="Google Shape;396;p19"/>
          <p:cNvGrpSpPr/>
          <p:nvPr/>
        </p:nvGrpSpPr>
        <p:grpSpPr>
          <a:xfrm>
            <a:off x="0" y="-887554"/>
            <a:ext cx="14175266" cy="1594281"/>
            <a:chOff x="0" y="-241102"/>
            <a:chExt cx="18900354" cy="2125709"/>
          </a:xfrm>
        </p:grpSpPr>
        <p:grpSp>
          <p:nvGrpSpPr>
            <p:cNvPr id="397" name="Google Shape;397;p19"/>
            <p:cNvGrpSpPr/>
            <p:nvPr/>
          </p:nvGrpSpPr>
          <p:grpSpPr>
            <a:xfrm>
              <a:off x="5165766" y="-241102"/>
              <a:ext cx="13734588" cy="2125709"/>
              <a:chOff x="0" y="-47625"/>
              <a:chExt cx="2713005" cy="419893"/>
            </a:xfrm>
          </p:grpSpPr>
          <p:sp>
            <p:nvSpPr>
              <p:cNvPr id="398" name="Google Shape;398;p19"/>
              <p:cNvSpPr/>
              <p:nvPr/>
            </p:nvSpPr>
            <p:spPr>
              <a:xfrm>
                <a:off x="0" y="0"/>
                <a:ext cx="2713005" cy="372268"/>
              </a:xfrm>
              <a:custGeom>
                <a:rect b="b" l="l" r="r" t="t"/>
                <a:pathLst>
                  <a:path extrusionOk="0" h="372268" w="2713005">
                    <a:moveTo>
                      <a:pt x="38330" y="0"/>
                    </a:moveTo>
                    <a:lnTo>
                      <a:pt x="2674675" y="0"/>
                    </a:lnTo>
                    <a:cubicBezTo>
                      <a:pt x="2684841" y="0"/>
                      <a:pt x="2694590" y="4038"/>
                      <a:pt x="2701778" y="11227"/>
                    </a:cubicBezTo>
                    <a:cubicBezTo>
                      <a:pt x="2708967" y="18415"/>
                      <a:pt x="2713005" y="28164"/>
                      <a:pt x="2713005" y="38330"/>
                    </a:cubicBezTo>
                    <a:lnTo>
                      <a:pt x="2713005" y="333938"/>
                    </a:lnTo>
                    <a:cubicBezTo>
                      <a:pt x="2713005" y="344104"/>
                      <a:pt x="2708967" y="353853"/>
                      <a:pt x="2701778" y="361041"/>
                    </a:cubicBezTo>
                    <a:cubicBezTo>
                      <a:pt x="2694590" y="368230"/>
                      <a:pt x="2684841" y="372268"/>
                      <a:pt x="2674675" y="372268"/>
                    </a:cubicBezTo>
                    <a:lnTo>
                      <a:pt x="38330" y="372268"/>
                    </a:lnTo>
                    <a:cubicBezTo>
                      <a:pt x="28164" y="372268"/>
                      <a:pt x="18415" y="368230"/>
                      <a:pt x="11227" y="361041"/>
                    </a:cubicBezTo>
                    <a:cubicBezTo>
                      <a:pt x="4038" y="353853"/>
                      <a:pt x="0" y="344104"/>
                      <a:pt x="0" y="333938"/>
                    </a:cubicBezTo>
                    <a:lnTo>
                      <a:pt x="0" y="38330"/>
                    </a:lnTo>
                    <a:cubicBezTo>
                      <a:pt x="0" y="28164"/>
                      <a:pt x="4038" y="18415"/>
                      <a:pt x="11227" y="11227"/>
                    </a:cubicBezTo>
                    <a:cubicBezTo>
                      <a:pt x="18415" y="4038"/>
                      <a:pt x="28164" y="0"/>
                      <a:pt x="38330" y="0"/>
                    </a:cubicBezTo>
                    <a:close/>
                  </a:path>
                </a:pathLst>
              </a:custGeom>
              <a:gradFill>
                <a:gsLst>
                  <a:gs pos="0">
                    <a:srgbClr val="11CCD5"/>
                  </a:gs>
                  <a:gs pos="100000">
                    <a:srgbClr val="00E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19"/>
              <p:cNvSpPr txBox="1"/>
              <p:nvPr/>
            </p:nvSpPr>
            <p:spPr>
              <a:xfrm>
                <a:off x="0" y="-47625"/>
                <a:ext cx="2713005" cy="4198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0" name="Google Shape;400;p19"/>
            <p:cNvGrpSpPr/>
            <p:nvPr/>
          </p:nvGrpSpPr>
          <p:grpSpPr>
            <a:xfrm>
              <a:off x="0" y="-241102"/>
              <a:ext cx="13734588" cy="2125709"/>
              <a:chOff x="0" y="-47625"/>
              <a:chExt cx="2713005" cy="419893"/>
            </a:xfrm>
          </p:grpSpPr>
          <p:sp>
            <p:nvSpPr>
              <p:cNvPr id="401" name="Google Shape;401;p19"/>
              <p:cNvSpPr/>
              <p:nvPr/>
            </p:nvSpPr>
            <p:spPr>
              <a:xfrm>
                <a:off x="0" y="0"/>
                <a:ext cx="2713005" cy="372268"/>
              </a:xfrm>
              <a:custGeom>
                <a:rect b="b" l="l" r="r" t="t"/>
                <a:pathLst>
                  <a:path extrusionOk="0" h="372268" w="2713005">
                    <a:moveTo>
                      <a:pt x="38330" y="0"/>
                    </a:moveTo>
                    <a:lnTo>
                      <a:pt x="2674675" y="0"/>
                    </a:lnTo>
                    <a:cubicBezTo>
                      <a:pt x="2684841" y="0"/>
                      <a:pt x="2694590" y="4038"/>
                      <a:pt x="2701778" y="11227"/>
                    </a:cubicBezTo>
                    <a:cubicBezTo>
                      <a:pt x="2708967" y="18415"/>
                      <a:pt x="2713005" y="28164"/>
                      <a:pt x="2713005" y="38330"/>
                    </a:cubicBezTo>
                    <a:lnTo>
                      <a:pt x="2713005" y="333938"/>
                    </a:lnTo>
                    <a:cubicBezTo>
                      <a:pt x="2713005" y="344104"/>
                      <a:pt x="2708967" y="353853"/>
                      <a:pt x="2701778" y="361041"/>
                    </a:cubicBezTo>
                    <a:cubicBezTo>
                      <a:pt x="2694590" y="368230"/>
                      <a:pt x="2684841" y="372268"/>
                      <a:pt x="2674675" y="372268"/>
                    </a:cubicBezTo>
                    <a:lnTo>
                      <a:pt x="38330" y="372268"/>
                    </a:lnTo>
                    <a:cubicBezTo>
                      <a:pt x="28164" y="372268"/>
                      <a:pt x="18415" y="368230"/>
                      <a:pt x="11227" y="361041"/>
                    </a:cubicBezTo>
                    <a:cubicBezTo>
                      <a:pt x="4038" y="353853"/>
                      <a:pt x="0" y="344104"/>
                      <a:pt x="0" y="333938"/>
                    </a:cubicBezTo>
                    <a:lnTo>
                      <a:pt x="0" y="38330"/>
                    </a:lnTo>
                    <a:cubicBezTo>
                      <a:pt x="0" y="28164"/>
                      <a:pt x="4038" y="18415"/>
                      <a:pt x="11227" y="11227"/>
                    </a:cubicBezTo>
                    <a:cubicBezTo>
                      <a:pt x="18415" y="4038"/>
                      <a:pt x="28164" y="0"/>
                      <a:pt x="38330" y="0"/>
                    </a:cubicBezTo>
                    <a:close/>
                  </a:path>
                </a:pathLst>
              </a:custGeom>
              <a:gradFill>
                <a:gsLst>
                  <a:gs pos="0">
                    <a:srgbClr val="211E81"/>
                  </a:gs>
                  <a:gs pos="100000">
                    <a:srgbClr val="4F4AD8"/>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9"/>
              <p:cNvSpPr txBox="1"/>
              <p:nvPr/>
            </p:nvSpPr>
            <p:spPr>
              <a:xfrm>
                <a:off x="0" y="-47625"/>
                <a:ext cx="2713005" cy="4198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03" name="Google Shape;403;p19"/>
          <p:cNvGrpSpPr/>
          <p:nvPr/>
        </p:nvGrpSpPr>
        <p:grpSpPr>
          <a:xfrm>
            <a:off x="440238" y="357575"/>
            <a:ext cx="1176924" cy="1039044"/>
            <a:chOff x="0" y="-150104"/>
            <a:chExt cx="1569231" cy="1385392"/>
          </a:xfrm>
        </p:grpSpPr>
        <p:grpSp>
          <p:nvGrpSpPr>
            <p:cNvPr id="404" name="Google Shape;404;p19"/>
            <p:cNvGrpSpPr/>
            <p:nvPr/>
          </p:nvGrpSpPr>
          <p:grpSpPr>
            <a:xfrm>
              <a:off x="404924" y="-150104"/>
              <a:ext cx="759383" cy="894833"/>
              <a:chOff x="0" y="-47625"/>
              <a:chExt cx="240937" cy="283912"/>
            </a:xfrm>
          </p:grpSpPr>
          <p:sp>
            <p:nvSpPr>
              <p:cNvPr id="405" name="Google Shape;405;p19"/>
              <p:cNvSpPr/>
              <p:nvPr/>
            </p:nvSpPr>
            <p:spPr>
              <a:xfrm>
                <a:off x="0" y="0"/>
                <a:ext cx="240937" cy="236287"/>
              </a:xfrm>
              <a:custGeom>
                <a:rect b="b" l="l" r="r" t="t"/>
                <a:pathLst>
                  <a:path extrusionOk="0" h="236287" w="240937">
                    <a:moveTo>
                      <a:pt x="118144" y="0"/>
                    </a:moveTo>
                    <a:lnTo>
                      <a:pt x="122793" y="0"/>
                    </a:lnTo>
                    <a:cubicBezTo>
                      <a:pt x="154127" y="0"/>
                      <a:pt x="184177" y="12447"/>
                      <a:pt x="206333" y="34603"/>
                    </a:cubicBezTo>
                    <a:cubicBezTo>
                      <a:pt x="228489" y="56760"/>
                      <a:pt x="240937" y="86810"/>
                      <a:pt x="240937" y="118144"/>
                    </a:cubicBezTo>
                    <a:lnTo>
                      <a:pt x="240937" y="118144"/>
                    </a:lnTo>
                    <a:cubicBezTo>
                      <a:pt x="240937" y="149477"/>
                      <a:pt x="228489" y="179528"/>
                      <a:pt x="206333" y="201684"/>
                    </a:cubicBezTo>
                    <a:cubicBezTo>
                      <a:pt x="184177" y="223840"/>
                      <a:pt x="154127" y="236287"/>
                      <a:pt x="122793" y="236287"/>
                    </a:cubicBezTo>
                    <a:lnTo>
                      <a:pt x="118144" y="236287"/>
                    </a:lnTo>
                    <a:cubicBezTo>
                      <a:pt x="86810" y="236287"/>
                      <a:pt x="56760" y="223840"/>
                      <a:pt x="34603" y="201684"/>
                    </a:cubicBezTo>
                    <a:cubicBezTo>
                      <a:pt x="12447" y="179528"/>
                      <a:pt x="0" y="149477"/>
                      <a:pt x="0" y="118144"/>
                    </a:cubicBezTo>
                    <a:lnTo>
                      <a:pt x="0" y="118144"/>
                    </a:lnTo>
                    <a:cubicBezTo>
                      <a:pt x="0" y="86810"/>
                      <a:pt x="12447" y="56760"/>
                      <a:pt x="34603" y="34603"/>
                    </a:cubicBezTo>
                    <a:cubicBezTo>
                      <a:pt x="56760" y="12447"/>
                      <a:pt x="86810" y="0"/>
                      <a:pt x="1181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9"/>
              <p:cNvSpPr txBox="1"/>
              <p:nvPr/>
            </p:nvSpPr>
            <p:spPr>
              <a:xfrm>
                <a:off x="0" y="-47625"/>
                <a:ext cx="240937" cy="28391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7" name="Google Shape;407;p19"/>
            <p:cNvSpPr/>
            <p:nvPr/>
          </p:nvSpPr>
          <p:spPr>
            <a:xfrm>
              <a:off x="511174" y="98923"/>
              <a:ext cx="546884" cy="546884"/>
            </a:xfrm>
            <a:custGeom>
              <a:rect b="b" l="l" r="r" t="t"/>
              <a:pathLst>
                <a:path extrusionOk="0" h="546884" w="546884">
                  <a:moveTo>
                    <a:pt x="0" y="0"/>
                  </a:moveTo>
                  <a:lnTo>
                    <a:pt x="546884" y="0"/>
                  </a:lnTo>
                  <a:lnTo>
                    <a:pt x="546884" y="546883"/>
                  </a:lnTo>
                  <a:lnTo>
                    <a:pt x="0" y="546883"/>
                  </a:lnTo>
                  <a:lnTo>
                    <a:pt x="0" y="0"/>
                  </a:lnTo>
                  <a:close/>
                </a:path>
              </a:pathLst>
            </a:custGeom>
            <a:blipFill rotWithShape="1">
              <a:blip r:embed="rId4">
                <a:alphaModFix/>
              </a:blip>
              <a:stretch>
                <a:fillRect b="0" l="0" r="0" t="0"/>
              </a:stretch>
            </a:blipFill>
            <a:ln>
              <a:noFill/>
            </a:ln>
          </p:spPr>
        </p:sp>
        <p:sp>
          <p:nvSpPr>
            <p:cNvPr id="408" name="Google Shape;408;p19"/>
            <p:cNvSpPr txBox="1"/>
            <p:nvPr/>
          </p:nvSpPr>
          <p:spPr>
            <a:xfrm>
              <a:off x="0" y="930488"/>
              <a:ext cx="1569231" cy="304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540" u="none" cap="none" strike="noStrike">
                  <a:solidFill>
                    <a:srgbClr val="FFFFFF"/>
                  </a:solidFill>
                  <a:latin typeface="Anton"/>
                  <a:ea typeface="Anton"/>
                  <a:cs typeface="Anton"/>
                  <a:sym typeface="Anton"/>
                </a:rPr>
                <a:t>LOGO COMPANY</a:t>
              </a:r>
              <a:endParaRPr/>
            </a:p>
          </p:txBody>
        </p:sp>
      </p:grpSp>
      <p:sp>
        <p:nvSpPr>
          <p:cNvPr id="409" name="Google Shape;409;p19"/>
          <p:cNvSpPr txBox="1"/>
          <p:nvPr/>
        </p:nvSpPr>
        <p:spPr>
          <a:xfrm>
            <a:off x="1028700" y="1677786"/>
            <a:ext cx="9067175" cy="1743075"/>
          </a:xfrm>
          <a:prstGeom prst="rect">
            <a:avLst/>
          </a:prstGeom>
          <a:noFill/>
          <a:ln>
            <a:noFill/>
          </a:ln>
        </p:spPr>
        <p:txBody>
          <a:bodyPr anchorCtr="0" anchor="t" bIns="0" lIns="0" spcFirstLastPara="1" rIns="0" wrap="square" tIns="0">
            <a:spAutoFit/>
          </a:bodyPr>
          <a:lstStyle/>
          <a:p>
            <a:pPr indent="0" lvl="0" marL="0" marR="0" rtl="0" algn="l">
              <a:lnSpc>
                <a:spcPct val="119996"/>
              </a:lnSpc>
              <a:spcBef>
                <a:spcPts val="0"/>
              </a:spcBef>
              <a:spcAft>
                <a:spcPts val="0"/>
              </a:spcAft>
              <a:buNone/>
            </a:pPr>
            <a:r>
              <a:rPr b="0" i="0" lang="en-US" sz="11452" u="none" cap="none" strike="noStrike">
                <a:solidFill>
                  <a:srgbClr val="FFFFFF"/>
                </a:solidFill>
                <a:latin typeface="Anton"/>
                <a:ea typeface="Anton"/>
                <a:cs typeface="Anton"/>
                <a:sym typeface="Anton"/>
              </a:rPr>
              <a:t>GALLERY IMAGE</a:t>
            </a:r>
            <a:endParaRPr/>
          </a:p>
        </p:txBody>
      </p:sp>
      <p:sp>
        <p:nvSpPr>
          <p:cNvPr id="410" name="Google Shape;410;p19"/>
          <p:cNvSpPr txBox="1"/>
          <p:nvPr/>
        </p:nvSpPr>
        <p:spPr>
          <a:xfrm>
            <a:off x="1028700" y="3583783"/>
            <a:ext cx="6488315" cy="2806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700" u="none" cap="none" strike="noStrike">
                <a:solidFill>
                  <a:srgbClr val="FFFFFF"/>
                </a:solidFill>
                <a:latin typeface="Montserrat"/>
                <a:ea typeface="Montserrat"/>
                <a:cs typeface="Montserrat"/>
                <a:sym typeface="Montserrat"/>
              </a:rPr>
              <a:t>What can you say about your projects? Share it here!</a:t>
            </a:r>
            <a:endParaRPr/>
          </a:p>
        </p:txBody>
      </p:sp>
      <p:pic>
        <p:nvPicPr>
          <p:cNvPr id="411" name="Google Shape;411;p19"/>
          <p:cNvPicPr preferRelativeResize="0"/>
          <p:nvPr/>
        </p:nvPicPr>
        <p:blipFill>
          <a:blip r:embed="rId5">
            <a:alphaModFix/>
          </a:blip>
          <a:stretch>
            <a:fillRect/>
          </a:stretch>
        </p:blipFill>
        <p:spPr>
          <a:xfrm>
            <a:off x="16351275" y="802863"/>
            <a:ext cx="931650" cy="49322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Amazon  Business Plan   ">
  <a:themeElements>
    <a:clrScheme name="Office">
      <a:dk1>
        <a:srgbClr val="000000"/>
      </a:dk1>
      <a:lt1>
        <a:srgbClr val="FFFFFF"/>
      </a:lt1>
      <a:dk2>
        <a:srgbClr val="211E81"/>
      </a:dk2>
      <a:lt2>
        <a:srgbClr val="2E2B94"/>
      </a:lt2>
      <a:accent1>
        <a:srgbClr val="11CCD5"/>
      </a:accent1>
      <a:accent2>
        <a:srgbClr val="888888"/>
      </a:accent2>
      <a:accent3>
        <a:srgbClr val="FFFFFF"/>
      </a:accent3>
      <a:accent4>
        <a:srgbClr val="211E81"/>
      </a:accent4>
      <a:accent5>
        <a:srgbClr val="2E2B94"/>
      </a:accent5>
      <a:accent6>
        <a:srgbClr val="11CCD5"/>
      </a:accent6>
      <a:hlink>
        <a:srgbClr val="888888"/>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