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10287000" cx="18288000"/>
  <p:notesSz cx="6858000" cy="9144000"/>
  <p:embeddedFontLst>
    <p:embeddedFont>
      <p:font typeface="Rubik"/>
      <p:regular r:id="rId16"/>
      <p:bold r:id="rId17"/>
      <p:italic r:id="rId18"/>
      <p:boldItalic r:id="rId19"/>
    </p:embeddedFont>
    <p:embeddedFont>
      <p:font typeface="PT Sans"/>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TSans-regular.fntdata"/><Relationship Id="rId11" Type="http://schemas.openxmlformats.org/officeDocument/2006/relationships/slide" Target="slides/slide6.xml"/><Relationship Id="rId22" Type="http://schemas.openxmlformats.org/officeDocument/2006/relationships/font" Target="fonts/PTSans-italic.fntdata"/><Relationship Id="rId10" Type="http://schemas.openxmlformats.org/officeDocument/2006/relationships/slide" Target="slides/slide5.xml"/><Relationship Id="rId21" Type="http://schemas.openxmlformats.org/officeDocument/2006/relationships/font" Target="fonts/PTSans-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PTSans-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ubik-bold.fntdata"/><Relationship Id="rId16" Type="http://schemas.openxmlformats.org/officeDocument/2006/relationships/font" Target="fonts/Rubik-regular.fntdata"/><Relationship Id="rId5" Type="http://schemas.openxmlformats.org/officeDocument/2006/relationships/notesMaster" Target="notesMasters/notesMaster1.xml"/><Relationship Id="rId19" Type="http://schemas.openxmlformats.org/officeDocument/2006/relationships/font" Target="fonts/Rubik-boldItalic.fntdata"/><Relationship Id="rId6" Type="http://schemas.openxmlformats.org/officeDocument/2006/relationships/slide" Target="slides/slide1.xml"/><Relationship Id="rId18" Type="http://schemas.openxmlformats.org/officeDocument/2006/relationships/font" Target="fonts/Rubik-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5257800" y="895200"/>
            <a:ext cx="77724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5943600" y="39200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2" name="Google Shape;12;p3"/>
          <p:cNvPicPr preferRelativeResize="0"/>
          <p:nvPr/>
        </p:nvPicPr>
        <p:blipFill>
          <a:blip r:embed="rId2">
            <a:alphaModFix/>
          </a:blip>
          <a:stretch>
            <a:fillRect/>
          </a:stretch>
        </p:blipFill>
        <p:spPr>
          <a:xfrm>
            <a:off x="15339049" y="7539988"/>
            <a:ext cx="4878600" cy="4729851"/>
          </a:xfrm>
          <a:prstGeom prst="rect">
            <a:avLst/>
          </a:prstGeom>
          <a:noFill/>
          <a:ln>
            <a:noFill/>
          </a:ln>
        </p:spPr>
      </p:pic>
      <p:pic>
        <p:nvPicPr>
          <p:cNvPr id="13" name="Google Shape;13;p3"/>
          <p:cNvPicPr preferRelativeResize="0"/>
          <p:nvPr/>
        </p:nvPicPr>
        <p:blipFill>
          <a:blip r:embed="rId3">
            <a:alphaModFix/>
          </a:blip>
          <a:stretch>
            <a:fillRect/>
          </a:stretch>
        </p:blipFill>
        <p:spPr>
          <a:xfrm>
            <a:off x="-1552575" y="8352750"/>
            <a:ext cx="3077650" cy="30837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5029200" y="10360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
          <p:cNvSpPr txBox="1"/>
          <p:nvPr>
            <p:ph idx="1" type="body"/>
          </p:nvPr>
        </p:nvSpPr>
        <p:spPr>
          <a:xfrm>
            <a:off x="5029200" y="423962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7" name="Google Shape;17;p4"/>
          <p:cNvPicPr preferRelativeResize="0"/>
          <p:nvPr/>
        </p:nvPicPr>
        <p:blipFill>
          <a:blip r:embed="rId2">
            <a:alphaModFix/>
          </a:blip>
          <a:stretch>
            <a:fillRect/>
          </a:stretch>
        </p:blipFill>
        <p:spPr>
          <a:xfrm>
            <a:off x="16566049" y="7548175"/>
            <a:ext cx="3750525" cy="4442038"/>
          </a:xfrm>
          <a:prstGeom prst="rect">
            <a:avLst/>
          </a:prstGeom>
          <a:noFill/>
          <a:ln>
            <a:noFill/>
          </a:ln>
        </p:spPr>
      </p:pic>
      <p:pic>
        <p:nvPicPr>
          <p:cNvPr id="18" name="Google Shape;18;p4"/>
          <p:cNvPicPr preferRelativeResize="0"/>
          <p:nvPr/>
        </p:nvPicPr>
        <p:blipFill>
          <a:blip r:embed="rId3">
            <a:alphaModFix/>
          </a:blip>
          <a:stretch>
            <a:fillRect/>
          </a:stretch>
        </p:blipFill>
        <p:spPr>
          <a:xfrm>
            <a:off x="-1048650" y="-1174025"/>
            <a:ext cx="3379977" cy="34475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5"/>
          <p:cNvSpPr txBox="1"/>
          <p:nvPr>
            <p:ph type="title"/>
          </p:nvPr>
        </p:nvSpPr>
        <p:spPr>
          <a:xfrm>
            <a:off x="5257788" y="785800"/>
            <a:ext cx="77724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5000"/>
              <a:buNone/>
              <a:defRPr cap="none"/>
            </a:lvl1pPr>
            <a:lvl2pPr lvl="1" algn="ctr">
              <a:spcBef>
                <a:spcPts val="0"/>
              </a:spcBef>
              <a:spcAft>
                <a:spcPts val="0"/>
              </a:spcAft>
              <a:buSzPts val="5000"/>
              <a:buFont typeface="Rubik"/>
              <a:buNone/>
              <a:defRPr sz="5000">
                <a:latin typeface="Rubik"/>
                <a:ea typeface="Rubik"/>
                <a:cs typeface="Rubik"/>
                <a:sym typeface="Rubik"/>
              </a:defRPr>
            </a:lvl2pPr>
            <a:lvl3pPr lvl="2" algn="ctr">
              <a:spcBef>
                <a:spcPts val="0"/>
              </a:spcBef>
              <a:spcAft>
                <a:spcPts val="0"/>
              </a:spcAft>
              <a:buSzPts val="5000"/>
              <a:buFont typeface="Rubik"/>
              <a:buNone/>
              <a:defRPr sz="5000">
                <a:latin typeface="Rubik"/>
                <a:ea typeface="Rubik"/>
                <a:cs typeface="Rubik"/>
                <a:sym typeface="Rubik"/>
              </a:defRPr>
            </a:lvl3pPr>
            <a:lvl4pPr lvl="3" algn="ctr">
              <a:spcBef>
                <a:spcPts val="0"/>
              </a:spcBef>
              <a:spcAft>
                <a:spcPts val="0"/>
              </a:spcAft>
              <a:buSzPts val="5000"/>
              <a:buFont typeface="Rubik"/>
              <a:buNone/>
              <a:defRPr sz="5000">
                <a:latin typeface="Rubik"/>
                <a:ea typeface="Rubik"/>
                <a:cs typeface="Rubik"/>
                <a:sym typeface="Rubik"/>
              </a:defRPr>
            </a:lvl4pPr>
            <a:lvl5pPr lvl="4" algn="ctr">
              <a:spcBef>
                <a:spcPts val="0"/>
              </a:spcBef>
              <a:spcAft>
                <a:spcPts val="0"/>
              </a:spcAft>
              <a:buSzPts val="5000"/>
              <a:buFont typeface="Rubik"/>
              <a:buNone/>
              <a:defRPr sz="5000">
                <a:latin typeface="Rubik"/>
                <a:ea typeface="Rubik"/>
                <a:cs typeface="Rubik"/>
                <a:sym typeface="Rubik"/>
              </a:defRPr>
            </a:lvl5pPr>
            <a:lvl6pPr lvl="5" algn="ctr">
              <a:spcBef>
                <a:spcPts val="0"/>
              </a:spcBef>
              <a:spcAft>
                <a:spcPts val="0"/>
              </a:spcAft>
              <a:buSzPts val="5000"/>
              <a:buFont typeface="Rubik"/>
              <a:buNone/>
              <a:defRPr sz="5000">
                <a:latin typeface="Rubik"/>
                <a:ea typeface="Rubik"/>
                <a:cs typeface="Rubik"/>
                <a:sym typeface="Rubik"/>
              </a:defRPr>
            </a:lvl6pPr>
            <a:lvl7pPr lvl="6" algn="ctr">
              <a:spcBef>
                <a:spcPts val="0"/>
              </a:spcBef>
              <a:spcAft>
                <a:spcPts val="0"/>
              </a:spcAft>
              <a:buSzPts val="5000"/>
              <a:buFont typeface="Rubik"/>
              <a:buNone/>
              <a:defRPr sz="5000">
                <a:latin typeface="Rubik"/>
                <a:ea typeface="Rubik"/>
                <a:cs typeface="Rubik"/>
                <a:sym typeface="Rubik"/>
              </a:defRPr>
            </a:lvl7pPr>
            <a:lvl8pPr lvl="7" algn="ctr">
              <a:spcBef>
                <a:spcPts val="0"/>
              </a:spcBef>
              <a:spcAft>
                <a:spcPts val="0"/>
              </a:spcAft>
              <a:buSzPts val="5000"/>
              <a:buFont typeface="Rubik"/>
              <a:buNone/>
              <a:defRPr sz="5000">
                <a:latin typeface="Rubik"/>
                <a:ea typeface="Rubik"/>
                <a:cs typeface="Rubik"/>
                <a:sym typeface="Rubik"/>
              </a:defRPr>
            </a:lvl8pPr>
            <a:lvl9pPr lvl="8" algn="ctr">
              <a:spcBef>
                <a:spcPts val="0"/>
              </a:spcBef>
              <a:spcAft>
                <a:spcPts val="0"/>
              </a:spcAft>
              <a:buSzPts val="5000"/>
              <a:buFont typeface="Rubik"/>
              <a:buNone/>
              <a:defRPr sz="5000">
                <a:latin typeface="Rubik"/>
                <a:ea typeface="Rubik"/>
                <a:cs typeface="Rubik"/>
                <a:sym typeface="Rubik"/>
              </a:defRPr>
            </a:lvl9pPr>
          </a:lstStyle>
          <a:p/>
        </p:txBody>
      </p:sp>
      <p:sp>
        <p:nvSpPr>
          <p:cNvPr id="21" name="Google Shape;21;p5"/>
          <p:cNvSpPr txBox="1"/>
          <p:nvPr>
            <p:ph idx="1" type="body"/>
          </p:nvPr>
        </p:nvSpPr>
        <p:spPr>
          <a:xfrm>
            <a:off x="6248388" y="59612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1900"/>
              <a:buNone/>
              <a:defRPr/>
            </a:lvl1pPr>
            <a:lvl2pPr indent="-228600" lvl="1" marL="914400" algn="l">
              <a:spcBef>
                <a:spcPts val="360"/>
              </a:spcBef>
              <a:spcAft>
                <a:spcPts val="0"/>
              </a:spcAft>
              <a:buSzPts val="1900"/>
              <a:buNone/>
              <a:defRPr/>
            </a:lvl2pPr>
            <a:lvl3pPr indent="-228600" lvl="2" marL="1371600" algn="l">
              <a:spcBef>
                <a:spcPts val="320"/>
              </a:spcBef>
              <a:spcAft>
                <a:spcPts val="0"/>
              </a:spcAft>
              <a:buSzPts val="1900"/>
              <a:buNone/>
              <a:defRPr/>
            </a:lvl3pPr>
            <a:lvl4pPr indent="-228600" lvl="3" marL="1828800" algn="l">
              <a:spcBef>
                <a:spcPts val="280"/>
              </a:spcBef>
              <a:spcAft>
                <a:spcPts val="0"/>
              </a:spcAft>
              <a:buSzPts val="1900"/>
              <a:buNone/>
              <a:defRPr/>
            </a:lvl4pPr>
            <a:lvl5pPr indent="-228600" lvl="4" marL="2286000" algn="l">
              <a:spcBef>
                <a:spcPts val="280"/>
              </a:spcBef>
              <a:spcAft>
                <a:spcPts val="0"/>
              </a:spcAft>
              <a:buSzPts val="1900"/>
              <a:buNone/>
              <a:defRPr/>
            </a:lvl5pPr>
            <a:lvl6pPr indent="-228600" lvl="5" marL="2743200" algn="l">
              <a:spcBef>
                <a:spcPts val="280"/>
              </a:spcBef>
              <a:spcAft>
                <a:spcPts val="0"/>
              </a:spcAft>
              <a:buSzPts val="1900"/>
              <a:buNone/>
              <a:defRPr/>
            </a:lvl6pPr>
            <a:lvl7pPr indent="-228600" lvl="6" marL="3200400" algn="l">
              <a:spcBef>
                <a:spcPts val="280"/>
              </a:spcBef>
              <a:spcAft>
                <a:spcPts val="0"/>
              </a:spcAft>
              <a:buSzPts val="1900"/>
              <a:buNone/>
              <a:defRPr/>
            </a:lvl7pPr>
            <a:lvl8pPr indent="-228600" lvl="7" marL="3657600" algn="l">
              <a:spcBef>
                <a:spcPts val="280"/>
              </a:spcBef>
              <a:spcAft>
                <a:spcPts val="0"/>
              </a:spcAft>
              <a:buSzPts val="1900"/>
              <a:buNone/>
              <a:defRPr/>
            </a:lvl8pPr>
            <a:lvl9pPr indent="-228600" lvl="8" marL="4114800" algn="l">
              <a:spcBef>
                <a:spcPts val="280"/>
              </a:spcBef>
              <a:spcAft>
                <a:spcPts val="0"/>
              </a:spcAft>
              <a:buSzPts val="1900"/>
              <a:buNone/>
              <a:defRPr/>
            </a:lvl9pPr>
          </a:lstStyle>
          <a:p/>
        </p:txBody>
      </p:sp>
      <p:pic>
        <p:nvPicPr>
          <p:cNvPr id="22" name="Google Shape;22;p5"/>
          <p:cNvPicPr preferRelativeResize="0"/>
          <p:nvPr/>
        </p:nvPicPr>
        <p:blipFill>
          <a:blip r:embed="rId2">
            <a:alphaModFix/>
          </a:blip>
          <a:stretch>
            <a:fillRect/>
          </a:stretch>
        </p:blipFill>
        <p:spPr>
          <a:xfrm>
            <a:off x="16695936" y="8874481"/>
            <a:ext cx="3184125" cy="3190544"/>
          </a:xfrm>
          <a:prstGeom prst="rect">
            <a:avLst/>
          </a:prstGeom>
          <a:noFill/>
          <a:ln>
            <a:noFill/>
          </a:ln>
        </p:spPr>
      </p:pic>
      <p:pic>
        <p:nvPicPr>
          <p:cNvPr id="23" name="Google Shape;23;p5"/>
          <p:cNvPicPr preferRelativeResize="0"/>
          <p:nvPr/>
        </p:nvPicPr>
        <p:blipFill>
          <a:blip r:embed="rId3">
            <a:alphaModFix/>
          </a:blip>
          <a:stretch>
            <a:fillRect/>
          </a:stretch>
        </p:blipFill>
        <p:spPr>
          <a:xfrm>
            <a:off x="-1486580" y="7405072"/>
            <a:ext cx="2896825" cy="443976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6"/>
          <p:cNvSpPr txBox="1"/>
          <p:nvPr>
            <p:ph type="title"/>
          </p:nvPr>
        </p:nvSpPr>
        <p:spPr>
          <a:xfrm>
            <a:off x="5029200" y="10360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6"/>
          <p:cNvSpPr txBox="1"/>
          <p:nvPr>
            <p:ph idx="1" type="body"/>
          </p:nvPr>
        </p:nvSpPr>
        <p:spPr>
          <a:xfrm>
            <a:off x="4277013" y="4188875"/>
            <a:ext cx="4776900" cy="4526100"/>
          </a:xfrm>
          <a:prstGeom prst="rect">
            <a:avLst/>
          </a:prstGeom>
          <a:noFill/>
          <a:ln>
            <a:noFill/>
          </a:ln>
        </p:spPr>
        <p:txBody>
          <a:bodyPr anchorCtr="0" anchor="t" bIns="45700" lIns="91425" spcFirstLastPara="1" rIns="91425" wrap="square" tIns="45700">
            <a:normAutofit/>
          </a:bodyPr>
          <a:lstStyle>
            <a:lvl1pPr indent="-349250" lvl="0" marL="457200" algn="l">
              <a:spcBef>
                <a:spcPts val="560"/>
              </a:spcBef>
              <a:spcAft>
                <a:spcPts val="0"/>
              </a:spcAft>
              <a:buClr>
                <a:schemeClr val="dk1"/>
              </a:buClr>
              <a:buSzPts val="1900"/>
              <a:buChar char="•"/>
              <a:defRPr/>
            </a:lvl1pPr>
            <a:lvl2pPr indent="-349250" lvl="1" marL="914400" algn="l">
              <a:spcBef>
                <a:spcPts val="480"/>
              </a:spcBef>
              <a:spcAft>
                <a:spcPts val="0"/>
              </a:spcAft>
              <a:buClr>
                <a:schemeClr val="dk1"/>
              </a:buClr>
              <a:buSzPts val="1900"/>
              <a:buChar char="–"/>
              <a:defRPr/>
            </a:lvl2pPr>
            <a:lvl3pPr indent="-349250" lvl="2" marL="1371600" algn="l">
              <a:spcBef>
                <a:spcPts val="400"/>
              </a:spcBef>
              <a:spcAft>
                <a:spcPts val="0"/>
              </a:spcAft>
              <a:buClr>
                <a:schemeClr val="dk1"/>
              </a:buClr>
              <a:buSzPts val="1900"/>
              <a:buChar char="•"/>
              <a:defRPr/>
            </a:lvl3pPr>
            <a:lvl4pPr indent="-349250" lvl="3" marL="1828800" algn="l">
              <a:spcBef>
                <a:spcPts val="360"/>
              </a:spcBef>
              <a:spcAft>
                <a:spcPts val="0"/>
              </a:spcAft>
              <a:buClr>
                <a:schemeClr val="dk1"/>
              </a:buClr>
              <a:buSzPts val="1900"/>
              <a:buChar char="–"/>
              <a:defRPr/>
            </a:lvl4pPr>
            <a:lvl5pPr indent="-349250" lvl="4" marL="2286000" algn="l">
              <a:spcBef>
                <a:spcPts val="360"/>
              </a:spcBef>
              <a:spcAft>
                <a:spcPts val="0"/>
              </a:spcAft>
              <a:buClr>
                <a:schemeClr val="dk1"/>
              </a:buClr>
              <a:buSzPts val="1900"/>
              <a:buChar char="»"/>
              <a:defRPr/>
            </a:lvl5pPr>
            <a:lvl6pPr indent="-349250" lvl="5" marL="2743200" algn="l">
              <a:spcBef>
                <a:spcPts val="360"/>
              </a:spcBef>
              <a:spcAft>
                <a:spcPts val="0"/>
              </a:spcAft>
              <a:buClr>
                <a:schemeClr val="dk1"/>
              </a:buClr>
              <a:buSzPts val="1900"/>
              <a:buChar char="•"/>
              <a:defRPr/>
            </a:lvl6pPr>
            <a:lvl7pPr indent="-349250" lvl="6" marL="3200400" algn="l">
              <a:spcBef>
                <a:spcPts val="360"/>
              </a:spcBef>
              <a:spcAft>
                <a:spcPts val="0"/>
              </a:spcAft>
              <a:buClr>
                <a:schemeClr val="dk1"/>
              </a:buClr>
              <a:buSzPts val="1900"/>
              <a:buChar char="•"/>
              <a:defRPr/>
            </a:lvl7pPr>
            <a:lvl8pPr indent="-349250" lvl="7" marL="3657600" algn="l">
              <a:spcBef>
                <a:spcPts val="360"/>
              </a:spcBef>
              <a:spcAft>
                <a:spcPts val="0"/>
              </a:spcAft>
              <a:buClr>
                <a:schemeClr val="dk1"/>
              </a:buClr>
              <a:buSzPts val="1900"/>
              <a:buChar char="•"/>
              <a:defRPr/>
            </a:lvl8pPr>
            <a:lvl9pPr indent="-349250" lvl="8" marL="4114800" algn="l">
              <a:spcBef>
                <a:spcPts val="360"/>
              </a:spcBef>
              <a:spcAft>
                <a:spcPts val="0"/>
              </a:spcAft>
              <a:buClr>
                <a:schemeClr val="dk1"/>
              </a:buClr>
              <a:buSzPts val="1900"/>
              <a:buChar char="•"/>
              <a:defRPr/>
            </a:lvl9pPr>
          </a:lstStyle>
          <a:p/>
        </p:txBody>
      </p:sp>
      <p:sp>
        <p:nvSpPr>
          <p:cNvPr id="27" name="Google Shape;27;p6"/>
          <p:cNvSpPr txBox="1"/>
          <p:nvPr>
            <p:ph idx="2" type="body"/>
          </p:nvPr>
        </p:nvSpPr>
        <p:spPr>
          <a:xfrm>
            <a:off x="9234091" y="4188875"/>
            <a:ext cx="4776900" cy="4526100"/>
          </a:xfrm>
          <a:prstGeom prst="rect">
            <a:avLst/>
          </a:prstGeom>
          <a:noFill/>
          <a:ln>
            <a:noFill/>
          </a:ln>
        </p:spPr>
        <p:txBody>
          <a:bodyPr anchorCtr="0" anchor="t" bIns="45700" lIns="91425" spcFirstLastPara="1" rIns="91425" wrap="square" tIns="45700">
            <a:normAutofit/>
          </a:bodyPr>
          <a:lstStyle>
            <a:lvl1pPr indent="-349250" lvl="0" marL="457200" algn="l">
              <a:spcBef>
                <a:spcPts val="560"/>
              </a:spcBef>
              <a:spcAft>
                <a:spcPts val="0"/>
              </a:spcAft>
              <a:buClr>
                <a:schemeClr val="dk1"/>
              </a:buClr>
              <a:buSzPts val="1900"/>
              <a:buChar char="•"/>
              <a:defRPr/>
            </a:lvl1pPr>
            <a:lvl2pPr indent="-349250" lvl="1" marL="914400" algn="l">
              <a:spcBef>
                <a:spcPts val="480"/>
              </a:spcBef>
              <a:spcAft>
                <a:spcPts val="0"/>
              </a:spcAft>
              <a:buClr>
                <a:schemeClr val="dk1"/>
              </a:buClr>
              <a:buSzPts val="1900"/>
              <a:buChar char="–"/>
              <a:defRPr/>
            </a:lvl2pPr>
            <a:lvl3pPr indent="-349250" lvl="2" marL="1371600" algn="l">
              <a:spcBef>
                <a:spcPts val="400"/>
              </a:spcBef>
              <a:spcAft>
                <a:spcPts val="0"/>
              </a:spcAft>
              <a:buClr>
                <a:schemeClr val="dk1"/>
              </a:buClr>
              <a:buSzPts val="1900"/>
              <a:buChar char="•"/>
              <a:defRPr/>
            </a:lvl3pPr>
            <a:lvl4pPr indent="-349250" lvl="3" marL="1828800" algn="l">
              <a:spcBef>
                <a:spcPts val="360"/>
              </a:spcBef>
              <a:spcAft>
                <a:spcPts val="0"/>
              </a:spcAft>
              <a:buClr>
                <a:schemeClr val="dk1"/>
              </a:buClr>
              <a:buSzPts val="1900"/>
              <a:buChar char="–"/>
              <a:defRPr/>
            </a:lvl4pPr>
            <a:lvl5pPr indent="-349250" lvl="4" marL="2286000" algn="l">
              <a:spcBef>
                <a:spcPts val="360"/>
              </a:spcBef>
              <a:spcAft>
                <a:spcPts val="0"/>
              </a:spcAft>
              <a:buClr>
                <a:schemeClr val="dk1"/>
              </a:buClr>
              <a:buSzPts val="1900"/>
              <a:buChar char="»"/>
              <a:defRPr/>
            </a:lvl5pPr>
            <a:lvl6pPr indent="-349250" lvl="5" marL="2743200" algn="l">
              <a:spcBef>
                <a:spcPts val="360"/>
              </a:spcBef>
              <a:spcAft>
                <a:spcPts val="0"/>
              </a:spcAft>
              <a:buClr>
                <a:schemeClr val="dk1"/>
              </a:buClr>
              <a:buSzPts val="1900"/>
              <a:buChar char="•"/>
              <a:defRPr/>
            </a:lvl6pPr>
            <a:lvl7pPr indent="-349250" lvl="6" marL="3200400" algn="l">
              <a:spcBef>
                <a:spcPts val="360"/>
              </a:spcBef>
              <a:spcAft>
                <a:spcPts val="0"/>
              </a:spcAft>
              <a:buClr>
                <a:schemeClr val="dk1"/>
              </a:buClr>
              <a:buSzPts val="1900"/>
              <a:buChar char="•"/>
              <a:defRPr/>
            </a:lvl7pPr>
            <a:lvl8pPr indent="-349250" lvl="7" marL="3657600" algn="l">
              <a:spcBef>
                <a:spcPts val="360"/>
              </a:spcBef>
              <a:spcAft>
                <a:spcPts val="0"/>
              </a:spcAft>
              <a:buClr>
                <a:schemeClr val="dk1"/>
              </a:buClr>
              <a:buSzPts val="1900"/>
              <a:buChar char="•"/>
              <a:defRPr/>
            </a:lvl8pPr>
            <a:lvl9pPr indent="-349250" lvl="8" marL="4114800" algn="l">
              <a:spcBef>
                <a:spcPts val="360"/>
              </a:spcBef>
              <a:spcAft>
                <a:spcPts val="0"/>
              </a:spcAft>
              <a:buClr>
                <a:schemeClr val="dk1"/>
              </a:buClr>
              <a:buSzPts val="1900"/>
              <a:buChar char="•"/>
              <a:defRPr/>
            </a:lvl9pPr>
          </a:lstStyle>
          <a:p/>
        </p:txBody>
      </p:sp>
      <p:pic>
        <p:nvPicPr>
          <p:cNvPr id="28" name="Google Shape;28;p6"/>
          <p:cNvPicPr preferRelativeResize="0"/>
          <p:nvPr/>
        </p:nvPicPr>
        <p:blipFill>
          <a:blip r:embed="rId2">
            <a:alphaModFix/>
          </a:blip>
          <a:stretch>
            <a:fillRect/>
          </a:stretch>
        </p:blipFill>
        <p:spPr>
          <a:xfrm>
            <a:off x="15013724" y="7412100"/>
            <a:ext cx="3750525" cy="4442038"/>
          </a:xfrm>
          <a:prstGeom prst="rect">
            <a:avLst/>
          </a:prstGeom>
          <a:noFill/>
          <a:ln>
            <a:noFill/>
          </a:ln>
        </p:spPr>
      </p:pic>
      <p:pic>
        <p:nvPicPr>
          <p:cNvPr id="29" name="Google Shape;29;p6"/>
          <p:cNvPicPr preferRelativeResize="0"/>
          <p:nvPr/>
        </p:nvPicPr>
        <p:blipFill>
          <a:blip r:embed="rId3">
            <a:alphaModFix/>
          </a:blip>
          <a:stretch>
            <a:fillRect/>
          </a:stretch>
        </p:blipFill>
        <p:spPr>
          <a:xfrm>
            <a:off x="-1366150" y="-116263"/>
            <a:ext cx="3379977" cy="34475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 name="Shape 30"/>
        <p:cNvGrpSpPr/>
        <p:nvPr/>
      </p:nvGrpSpPr>
      <p:grpSpPr>
        <a:xfrm>
          <a:off x="0" y="0"/>
          <a:ext cx="0" cy="0"/>
          <a:chOff x="0" y="0"/>
          <a:chExt cx="0" cy="0"/>
        </a:xfrm>
      </p:grpSpPr>
      <p:sp>
        <p:nvSpPr>
          <p:cNvPr id="31" name="Google Shape;31;p7"/>
          <p:cNvSpPr txBox="1"/>
          <p:nvPr>
            <p:ph type="title"/>
          </p:nvPr>
        </p:nvSpPr>
        <p:spPr>
          <a:xfrm>
            <a:off x="5029200" y="10360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4112525" y="4188275"/>
            <a:ext cx="4940100" cy="3951300"/>
          </a:xfrm>
          <a:prstGeom prst="rect">
            <a:avLst/>
          </a:prstGeom>
          <a:noFill/>
          <a:ln>
            <a:noFill/>
          </a:ln>
        </p:spPr>
        <p:txBody>
          <a:bodyPr anchorCtr="0" anchor="t" bIns="45700" lIns="91425" spcFirstLastPara="1" rIns="91425" wrap="square" tIns="45700">
            <a:normAutofit/>
          </a:bodyPr>
          <a:lstStyle>
            <a:lvl1pPr indent="-349250" lvl="0" marL="457200" algn="l">
              <a:spcBef>
                <a:spcPts val="480"/>
              </a:spcBef>
              <a:spcAft>
                <a:spcPts val="0"/>
              </a:spcAft>
              <a:buClr>
                <a:schemeClr val="dk1"/>
              </a:buClr>
              <a:buSzPts val="1900"/>
              <a:buChar char="•"/>
              <a:defRPr/>
            </a:lvl1pPr>
            <a:lvl2pPr indent="-349250" lvl="1" marL="914400" algn="l">
              <a:spcBef>
                <a:spcPts val="400"/>
              </a:spcBef>
              <a:spcAft>
                <a:spcPts val="0"/>
              </a:spcAft>
              <a:buClr>
                <a:schemeClr val="dk1"/>
              </a:buClr>
              <a:buSzPts val="1900"/>
              <a:buChar char="–"/>
              <a:defRPr/>
            </a:lvl2pPr>
            <a:lvl3pPr indent="-349250" lvl="2" marL="1371600" algn="l">
              <a:spcBef>
                <a:spcPts val="360"/>
              </a:spcBef>
              <a:spcAft>
                <a:spcPts val="0"/>
              </a:spcAft>
              <a:buClr>
                <a:schemeClr val="dk1"/>
              </a:buClr>
              <a:buSzPts val="1900"/>
              <a:buChar char="•"/>
              <a:defRPr/>
            </a:lvl3pPr>
            <a:lvl4pPr indent="-349250" lvl="3" marL="1828800" algn="l">
              <a:spcBef>
                <a:spcPts val="320"/>
              </a:spcBef>
              <a:spcAft>
                <a:spcPts val="0"/>
              </a:spcAft>
              <a:buClr>
                <a:schemeClr val="dk1"/>
              </a:buClr>
              <a:buSzPts val="1900"/>
              <a:buChar char="–"/>
              <a:defRPr/>
            </a:lvl4pPr>
            <a:lvl5pPr indent="-349250" lvl="4" marL="2286000" algn="l">
              <a:spcBef>
                <a:spcPts val="320"/>
              </a:spcBef>
              <a:spcAft>
                <a:spcPts val="0"/>
              </a:spcAft>
              <a:buClr>
                <a:schemeClr val="dk1"/>
              </a:buClr>
              <a:buSzPts val="1900"/>
              <a:buChar char="»"/>
              <a:defRPr/>
            </a:lvl5pPr>
            <a:lvl6pPr indent="-349250" lvl="5" marL="2743200" algn="l">
              <a:spcBef>
                <a:spcPts val="320"/>
              </a:spcBef>
              <a:spcAft>
                <a:spcPts val="0"/>
              </a:spcAft>
              <a:buClr>
                <a:schemeClr val="dk1"/>
              </a:buClr>
              <a:buSzPts val="1900"/>
              <a:buChar char="•"/>
              <a:defRPr/>
            </a:lvl6pPr>
            <a:lvl7pPr indent="-349250" lvl="6" marL="3200400" algn="l">
              <a:spcBef>
                <a:spcPts val="320"/>
              </a:spcBef>
              <a:spcAft>
                <a:spcPts val="0"/>
              </a:spcAft>
              <a:buClr>
                <a:schemeClr val="dk1"/>
              </a:buClr>
              <a:buSzPts val="1900"/>
              <a:buChar char="•"/>
              <a:defRPr/>
            </a:lvl7pPr>
            <a:lvl8pPr indent="-349250" lvl="7" marL="3657600" algn="l">
              <a:spcBef>
                <a:spcPts val="320"/>
              </a:spcBef>
              <a:spcAft>
                <a:spcPts val="0"/>
              </a:spcAft>
              <a:buClr>
                <a:schemeClr val="dk1"/>
              </a:buClr>
              <a:buSzPts val="1900"/>
              <a:buChar char="•"/>
              <a:defRPr/>
            </a:lvl8pPr>
            <a:lvl9pPr indent="-349250" lvl="8" marL="4114800" algn="l">
              <a:spcBef>
                <a:spcPts val="320"/>
              </a:spcBef>
              <a:spcAft>
                <a:spcPts val="0"/>
              </a:spcAft>
              <a:buClr>
                <a:schemeClr val="dk1"/>
              </a:buClr>
              <a:buSzPts val="1900"/>
              <a:buChar char="•"/>
              <a:defRPr/>
            </a:lvl9pPr>
          </a:lstStyle>
          <a:p/>
        </p:txBody>
      </p:sp>
      <p:sp>
        <p:nvSpPr>
          <p:cNvPr id="33" name="Google Shape;33;p7"/>
          <p:cNvSpPr txBox="1"/>
          <p:nvPr>
            <p:ph idx="2" type="body"/>
          </p:nvPr>
        </p:nvSpPr>
        <p:spPr>
          <a:xfrm>
            <a:off x="9233282" y="4188275"/>
            <a:ext cx="4942200" cy="3951300"/>
          </a:xfrm>
          <a:prstGeom prst="rect">
            <a:avLst/>
          </a:prstGeom>
          <a:noFill/>
          <a:ln>
            <a:noFill/>
          </a:ln>
        </p:spPr>
        <p:txBody>
          <a:bodyPr anchorCtr="0" anchor="t" bIns="45700" lIns="91425" spcFirstLastPara="1" rIns="91425" wrap="square" tIns="45700">
            <a:normAutofit/>
          </a:bodyPr>
          <a:lstStyle>
            <a:lvl1pPr indent="-349250" lvl="0" marL="457200" algn="l">
              <a:spcBef>
                <a:spcPts val="480"/>
              </a:spcBef>
              <a:spcAft>
                <a:spcPts val="0"/>
              </a:spcAft>
              <a:buClr>
                <a:schemeClr val="dk1"/>
              </a:buClr>
              <a:buSzPts val="1900"/>
              <a:buChar char="•"/>
              <a:defRPr/>
            </a:lvl1pPr>
            <a:lvl2pPr indent="-349250" lvl="1" marL="914400" algn="l">
              <a:spcBef>
                <a:spcPts val="400"/>
              </a:spcBef>
              <a:spcAft>
                <a:spcPts val="0"/>
              </a:spcAft>
              <a:buClr>
                <a:schemeClr val="dk1"/>
              </a:buClr>
              <a:buSzPts val="1900"/>
              <a:buChar char="–"/>
              <a:defRPr/>
            </a:lvl2pPr>
            <a:lvl3pPr indent="-349250" lvl="2" marL="1371600" algn="l">
              <a:spcBef>
                <a:spcPts val="360"/>
              </a:spcBef>
              <a:spcAft>
                <a:spcPts val="0"/>
              </a:spcAft>
              <a:buClr>
                <a:schemeClr val="dk1"/>
              </a:buClr>
              <a:buSzPts val="1900"/>
              <a:buChar char="•"/>
              <a:defRPr/>
            </a:lvl3pPr>
            <a:lvl4pPr indent="-349250" lvl="3" marL="1828800" algn="l">
              <a:spcBef>
                <a:spcPts val="320"/>
              </a:spcBef>
              <a:spcAft>
                <a:spcPts val="0"/>
              </a:spcAft>
              <a:buClr>
                <a:schemeClr val="dk1"/>
              </a:buClr>
              <a:buSzPts val="1900"/>
              <a:buChar char="–"/>
              <a:defRPr/>
            </a:lvl4pPr>
            <a:lvl5pPr indent="-349250" lvl="4" marL="2286000" algn="l">
              <a:spcBef>
                <a:spcPts val="320"/>
              </a:spcBef>
              <a:spcAft>
                <a:spcPts val="0"/>
              </a:spcAft>
              <a:buClr>
                <a:schemeClr val="dk1"/>
              </a:buClr>
              <a:buSzPts val="1900"/>
              <a:buChar char="»"/>
              <a:defRPr/>
            </a:lvl5pPr>
            <a:lvl6pPr indent="-349250" lvl="5" marL="2743200" algn="l">
              <a:spcBef>
                <a:spcPts val="320"/>
              </a:spcBef>
              <a:spcAft>
                <a:spcPts val="0"/>
              </a:spcAft>
              <a:buClr>
                <a:schemeClr val="dk1"/>
              </a:buClr>
              <a:buSzPts val="1900"/>
              <a:buChar char="•"/>
              <a:defRPr/>
            </a:lvl6pPr>
            <a:lvl7pPr indent="-349250" lvl="6" marL="3200400" algn="l">
              <a:spcBef>
                <a:spcPts val="320"/>
              </a:spcBef>
              <a:spcAft>
                <a:spcPts val="0"/>
              </a:spcAft>
              <a:buClr>
                <a:schemeClr val="dk1"/>
              </a:buClr>
              <a:buSzPts val="1900"/>
              <a:buChar char="•"/>
              <a:defRPr/>
            </a:lvl7pPr>
            <a:lvl8pPr indent="-349250" lvl="7" marL="3657600" algn="l">
              <a:spcBef>
                <a:spcPts val="320"/>
              </a:spcBef>
              <a:spcAft>
                <a:spcPts val="0"/>
              </a:spcAft>
              <a:buClr>
                <a:schemeClr val="dk1"/>
              </a:buClr>
              <a:buSzPts val="1900"/>
              <a:buChar char="•"/>
              <a:defRPr/>
            </a:lvl8pPr>
            <a:lvl9pPr indent="-349250" lvl="8" marL="4114800" algn="l">
              <a:spcBef>
                <a:spcPts val="320"/>
              </a:spcBef>
              <a:spcAft>
                <a:spcPts val="0"/>
              </a:spcAft>
              <a:buClr>
                <a:schemeClr val="dk1"/>
              </a:buClr>
              <a:buSzPts val="1900"/>
              <a:buChar char="•"/>
              <a:defRPr/>
            </a:lvl9pPr>
          </a:lstStyle>
          <a:p/>
        </p:txBody>
      </p:sp>
      <p:pic>
        <p:nvPicPr>
          <p:cNvPr id="34" name="Google Shape;34;p7"/>
          <p:cNvPicPr preferRelativeResize="0"/>
          <p:nvPr/>
        </p:nvPicPr>
        <p:blipFill>
          <a:blip r:embed="rId2">
            <a:alphaModFix/>
          </a:blip>
          <a:stretch>
            <a:fillRect/>
          </a:stretch>
        </p:blipFill>
        <p:spPr>
          <a:xfrm>
            <a:off x="16745150" y="-1473896"/>
            <a:ext cx="3349875" cy="4336745"/>
          </a:xfrm>
          <a:prstGeom prst="rect">
            <a:avLst/>
          </a:prstGeom>
          <a:noFill/>
          <a:ln>
            <a:noFill/>
          </a:ln>
        </p:spPr>
      </p:pic>
      <p:pic>
        <p:nvPicPr>
          <p:cNvPr id="35" name="Google Shape;35;p7"/>
          <p:cNvPicPr preferRelativeResize="0"/>
          <p:nvPr/>
        </p:nvPicPr>
        <p:blipFill>
          <a:blip r:embed="rId3">
            <a:alphaModFix/>
          </a:blip>
          <a:stretch>
            <a:fillRect/>
          </a:stretch>
        </p:blipFill>
        <p:spPr>
          <a:xfrm>
            <a:off x="-1589125" y="8082351"/>
            <a:ext cx="3923826" cy="390509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8"/>
          <p:cNvSpPr txBox="1"/>
          <p:nvPr>
            <p:ph type="title"/>
          </p:nvPr>
        </p:nvSpPr>
        <p:spPr>
          <a:xfrm>
            <a:off x="5029200" y="1036013"/>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38" name="Google Shape;38;p8"/>
          <p:cNvPicPr preferRelativeResize="0"/>
          <p:nvPr/>
        </p:nvPicPr>
        <p:blipFill>
          <a:blip r:embed="rId2">
            <a:alphaModFix/>
          </a:blip>
          <a:stretch>
            <a:fillRect/>
          </a:stretch>
        </p:blipFill>
        <p:spPr>
          <a:xfrm>
            <a:off x="16745150" y="-1473896"/>
            <a:ext cx="3349875" cy="4336745"/>
          </a:xfrm>
          <a:prstGeom prst="rect">
            <a:avLst/>
          </a:prstGeom>
          <a:noFill/>
          <a:ln>
            <a:noFill/>
          </a:ln>
        </p:spPr>
      </p:pic>
      <p:pic>
        <p:nvPicPr>
          <p:cNvPr id="39" name="Google Shape;39;p8"/>
          <p:cNvPicPr preferRelativeResize="0"/>
          <p:nvPr/>
        </p:nvPicPr>
        <p:blipFill>
          <a:blip r:embed="rId3">
            <a:alphaModFix/>
          </a:blip>
          <a:stretch>
            <a:fillRect/>
          </a:stretch>
        </p:blipFill>
        <p:spPr>
          <a:xfrm>
            <a:off x="-1589125" y="8082351"/>
            <a:ext cx="3923826" cy="390509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0" name="Shape 40"/>
        <p:cNvGrpSpPr/>
        <p:nvPr/>
      </p:nvGrpSpPr>
      <p:grpSpPr>
        <a:xfrm>
          <a:off x="0" y="0"/>
          <a:ext cx="0" cy="0"/>
          <a:chOff x="0" y="0"/>
          <a:chExt cx="0" cy="0"/>
        </a:xfrm>
      </p:grpSpPr>
      <p:sp>
        <p:nvSpPr>
          <p:cNvPr id="41" name="Google Shape;41;p9"/>
          <p:cNvSpPr txBox="1"/>
          <p:nvPr>
            <p:ph type="title"/>
          </p:nvPr>
        </p:nvSpPr>
        <p:spPr>
          <a:xfrm>
            <a:off x="4980000" y="1237600"/>
            <a:ext cx="83280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5000"/>
              <a:buNone/>
              <a:defRPr/>
            </a:lvl1pPr>
            <a:lvl2pPr lvl="1" algn="ctr">
              <a:spcBef>
                <a:spcPts val="0"/>
              </a:spcBef>
              <a:spcAft>
                <a:spcPts val="0"/>
              </a:spcAft>
              <a:buSzPts val="5000"/>
              <a:buFont typeface="Rubik"/>
              <a:buNone/>
              <a:defRPr sz="5000">
                <a:latin typeface="Rubik"/>
                <a:ea typeface="Rubik"/>
                <a:cs typeface="Rubik"/>
                <a:sym typeface="Rubik"/>
              </a:defRPr>
            </a:lvl2pPr>
            <a:lvl3pPr lvl="2" algn="ctr">
              <a:spcBef>
                <a:spcPts val="0"/>
              </a:spcBef>
              <a:spcAft>
                <a:spcPts val="0"/>
              </a:spcAft>
              <a:buSzPts val="5000"/>
              <a:buFont typeface="Rubik"/>
              <a:buNone/>
              <a:defRPr sz="5000">
                <a:latin typeface="Rubik"/>
                <a:ea typeface="Rubik"/>
                <a:cs typeface="Rubik"/>
                <a:sym typeface="Rubik"/>
              </a:defRPr>
            </a:lvl3pPr>
            <a:lvl4pPr lvl="3" algn="ctr">
              <a:spcBef>
                <a:spcPts val="0"/>
              </a:spcBef>
              <a:spcAft>
                <a:spcPts val="0"/>
              </a:spcAft>
              <a:buSzPts val="5000"/>
              <a:buFont typeface="Rubik"/>
              <a:buNone/>
              <a:defRPr sz="5000">
                <a:latin typeface="Rubik"/>
                <a:ea typeface="Rubik"/>
                <a:cs typeface="Rubik"/>
                <a:sym typeface="Rubik"/>
              </a:defRPr>
            </a:lvl4pPr>
            <a:lvl5pPr lvl="4" algn="ctr">
              <a:spcBef>
                <a:spcPts val="0"/>
              </a:spcBef>
              <a:spcAft>
                <a:spcPts val="0"/>
              </a:spcAft>
              <a:buSzPts val="5000"/>
              <a:buFont typeface="Rubik"/>
              <a:buNone/>
              <a:defRPr sz="5000">
                <a:latin typeface="Rubik"/>
                <a:ea typeface="Rubik"/>
                <a:cs typeface="Rubik"/>
                <a:sym typeface="Rubik"/>
              </a:defRPr>
            </a:lvl5pPr>
            <a:lvl6pPr lvl="5" algn="ctr">
              <a:spcBef>
                <a:spcPts val="0"/>
              </a:spcBef>
              <a:spcAft>
                <a:spcPts val="0"/>
              </a:spcAft>
              <a:buSzPts val="5000"/>
              <a:buFont typeface="Rubik"/>
              <a:buNone/>
              <a:defRPr sz="5000">
                <a:latin typeface="Rubik"/>
                <a:ea typeface="Rubik"/>
                <a:cs typeface="Rubik"/>
                <a:sym typeface="Rubik"/>
              </a:defRPr>
            </a:lvl6pPr>
            <a:lvl7pPr lvl="6" algn="ctr">
              <a:spcBef>
                <a:spcPts val="0"/>
              </a:spcBef>
              <a:spcAft>
                <a:spcPts val="0"/>
              </a:spcAft>
              <a:buSzPts val="5000"/>
              <a:buFont typeface="Rubik"/>
              <a:buNone/>
              <a:defRPr sz="5000">
                <a:latin typeface="Rubik"/>
                <a:ea typeface="Rubik"/>
                <a:cs typeface="Rubik"/>
                <a:sym typeface="Rubik"/>
              </a:defRPr>
            </a:lvl7pPr>
            <a:lvl8pPr lvl="7" algn="ctr">
              <a:spcBef>
                <a:spcPts val="0"/>
              </a:spcBef>
              <a:spcAft>
                <a:spcPts val="0"/>
              </a:spcAft>
              <a:buSzPts val="5000"/>
              <a:buFont typeface="Rubik"/>
              <a:buNone/>
              <a:defRPr sz="5000">
                <a:latin typeface="Rubik"/>
                <a:ea typeface="Rubik"/>
                <a:cs typeface="Rubik"/>
                <a:sym typeface="Rubik"/>
              </a:defRPr>
            </a:lvl8pPr>
            <a:lvl9pPr lvl="8" algn="ctr">
              <a:spcBef>
                <a:spcPts val="0"/>
              </a:spcBef>
              <a:spcAft>
                <a:spcPts val="0"/>
              </a:spcAft>
              <a:buSzPts val="5000"/>
              <a:buFont typeface="Rubik"/>
              <a:buNone/>
              <a:defRPr sz="5000">
                <a:latin typeface="Rubik"/>
                <a:ea typeface="Rubik"/>
                <a:cs typeface="Rubik"/>
                <a:sym typeface="Rubik"/>
              </a:defRPr>
            </a:lvl9pPr>
          </a:lstStyle>
          <a:p/>
        </p:txBody>
      </p:sp>
      <p:sp>
        <p:nvSpPr>
          <p:cNvPr id="42" name="Google Shape;42;p9"/>
          <p:cNvSpPr txBox="1"/>
          <p:nvPr>
            <p:ph idx="1" type="body"/>
          </p:nvPr>
        </p:nvSpPr>
        <p:spPr>
          <a:xfrm>
            <a:off x="9466038" y="4424575"/>
            <a:ext cx="5111700" cy="3945600"/>
          </a:xfrm>
          <a:prstGeom prst="rect">
            <a:avLst/>
          </a:prstGeom>
          <a:noFill/>
          <a:ln>
            <a:noFill/>
          </a:ln>
        </p:spPr>
        <p:txBody>
          <a:bodyPr anchorCtr="0" anchor="t" bIns="45700" lIns="91425" spcFirstLastPara="1" rIns="91425" wrap="square" tIns="45700">
            <a:normAutofit/>
          </a:bodyPr>
          <a:lstStyle>
            <a:lvl1pPr indent="-349250" lvl="0" marL="457200" algn="l">
              <a:spcBef>
                <a:spcPts val="640"/>
              </a:spcBef>
              <a:spcAft>
                <a:spcPts val="0"/>
              </a:spcAft>
              <a:buClr>
                <a:schemeClr val="dk1"/>
              </a:buClr>
              <a:buSzPts val="1900"/>
              <a:buChar char="•"/>
              <a:defRPr/>
            </a:lvl1pPr>
            <a:lvl2pPr indent="-349250" lvl="1" marL="914400" algn="l">
              <a:spcBef>
                <a:spcPts val="560"/>
              </a:spcBef>
              <a:spcAft>
                <a:spcPts val="0"/>
              </a:spcAft>
              <a:buClr>
                <a:schemeClr val="dk1"/>
              </a:buClr>
              <a:buSzPts val="1900"/>
              <a:buChar char="–"/>
              <a:defRPr/>
            </a:lvl2pPr>
            <a:lvl3pPr indent="-349250" lvl="2" marL="1371600" algn="l">
              <a:spcBef>
                <a:spcPts val="480"/>
              </a:spcBef>
              <a:spcAft>
                <a:spcPts val="0"/>
              </a:spcAft>
              <a:buClr>
                <a:schemeClr val="dk1"/>
              </a:buClr>
              <a:buSzPts val="1900"/>
              <a:buChar char="•"/>
              <a:defRPr/>
            </a:lvl3pPr>
            <a:lvl4pPr indent="-349250" lvl="3" marL="1828800" algn="l">
              <a:spcBef>
                <a:spcPts val="400"/>
              </a:spcBef>
              <a:spcAft>
                <a:spcPts val="0"/>
              </a:spcAft>
              <a:buClr>
                <a:schemeClr val="dk1"/>
              </a:buClr>
              <a:buSzPts val="1900"/>
              <a:buChar char="–"/>
              <a:defRPr/>
            </a:lvl4pPr>
            <a:lvl5pPr indent="-349250" lvl="4" marL="2286000" algn="l">
              <a:spcBef>
                <a:spcPts val="400"/>
              </a:spcBef>
              <a:spcAft>
                <a:spcPts val="0"/>
              </a:spcAft>
              <a:buClr>
                <a:schemeClr val="dk1"/>
              </a:buClr>
              <a:buSzPts val="1900"/>
              <a:buChar char="»"/>
              <a:defRPr/>
            </a:lvl5pPr>
            <a:lvl6pPr indent="-349250" lvl="5" marL="2743200" algn="l">
              <a:spcBef>
                <a:spcPts val="400"/>
              </a:spcBef>
              <a:spcAft>
                <a:spcPts val="0"/>
              </a:spcAft>
              <a:buClr>
                <a:schemeClr val="dk1"/>
              </a:buClr>
              <a:buSzPts val="1900"/>
              <a:buChar char="•"/>
              <a:defRPr/>
            </a:lvl6pPr>
            <a:lvl7pPr indent="-349250" lvl="6" marL="3200400" algn="l">
              <a:spcBef>
                <a:spcPts val="400"/>
              </a:spcBef>
              <a:spcAft>
                <a:spcPts val="0"/>
              </a:spcAft>
              <a:buClr>
                <a:schemeClr val="dk1"/>
              </a:buClr>
              <a:buSzPts val="1900"/>
              <a:buChar char="•"/>
              <a:defRPr/>
            </a:lvl7pPr>
            <a:lvl8pPr indent="-349250" lvl="7" marL="3657600" algn="l">
              <a:spcBef>
                <a:spcPts val="400"/>
              </a:spcBef>
              <a:spcAft>
                <a:spcPts val="0"/>
              </a:spcAft>
              <a:buClr>
                <a:schemeClr val="dk1"/>
              </a:buClr>
              <a:buSzPts val="1900"/>
              <a:buChar char="•"/>
              <a:defRPr/>
            </a:lvl8pPr>
            <a:lvl9pPr indent="-349250" lvl="8" marL="4114800" algn="l">
              <a:spcBef>
                <a:spcPts val="400"/>
              </a:spcBef>
              <a:spcAft>
                <a:spcPts val="0"/>
              </a:spcAft>
              <a:buClr>
                <a:schemeClr val="dk1"/>
              </a:buClr>
              <a:buSzPts val="1900"/>
              <a:buChar char="•"/>
              <a:defRPr/>
            </a:lvl9pPr>
          </a:lstStyle>
          <a:p/>
        </p:txBody>
      </p:sp>
      <p:sp>
        <p:nvSpPr>
          <p:cNvPr id="43" name="Google Shape;43;p9"/>
          <p:cNvSpPr txBox="1"/>
          <p:nvPr>
            <p:ph idx="2" type="body"/>
          </p:nvPr>
        </p:nvSpPr>
        <p:spPr>
          <a:xfrm>
            <a:off x="3710263" y="4424575"/>
            <a:ext cx="5900100" cy="332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900"/>
              <a:buNone/>
              <a:defRPr/>
            </a:lvl1pPr>
            <a:lvl2pPr indent="-228600" lvl="1" marL="914400" algn="l">
              <a:spcBef>
                <a:spcPts val="240"/>
              </a:spcBef>
              <a:spcAft>
                <a:spcPts val="0"/>
              </a:spcAft>
              <a:buClr>
                <a:schemeClr val="dk1"/>
              </a:buClr>
              <a:buSzPts val="1900"/>
              <a:buNone/>
              <a:defRPr/>
            </a:lvl2pPr>
            <a:lvl3pPr indent="-228600" lvl="2" marL="1371600" algn="l">
              <a:spcBef>
                <a:spcPts val="200"/>
              </a:spcBef>
              <a:spcAft>
                <a:spcPts val="0"/>
              </a:spcAft>
              <a:buClr>
                <a:schemeClr val="dk1"/>
              </a:buClr>
              <a:buSzPts val="1900"/>
              <a:buNone/>
              <a:defRPr/>
            </a:lvl3pPr>
            <a:lvl4pPr indent="-228600" lvl="3" marL="1828800" algn="l">
              <a:spcBef>
                <a:spcPts val="180"/>
              </a:spcBef>
              <a:spcAft>
                <a:spcPts val="0"/>
              </a:spcAft>
              <a:buClr>
                <a:schemeClr val="dk1"/>
              </a:buClr>
              <a:buSzPts val="1900"/>
              <a:buNone/>
              <a:defRPr/>
            </a:lvl4pPr>
            <a:lvl5pPr indent="-228600" lvl="4" marL="2286000" algn="l">
              <a:spcBef>
                <a:spcPts val="180"/>
              </a:spcBef>
              <a:spcAft>
                <a:spcPts val="0"/>
              </a:spcAft>
              <a:buClr>
                <a:schemeClr val="dk1"/>
              </a:buClr>
              <a:buSzPts val="1900"/>
              <a:buNone/>
              <a:defRPr/>
            </a:lvl5pPr>
            <a:lvl6pPr indent="-228600" lvl="5" marL="2743200" algn="l">
              <a:spcBef>
                <a:spcPts val="180"/>
              </a:spcBef>
              <a:spcAft>
                <a:spcPts val="0"/>
              </a:spcAft>
              <a:buClr>
                <a:schemeClr val="dk1"/>
              </a:buClr>
              <a:buSzPts val="1900"/>
              <a:buNone/>
              <a:defRPr/>
            </a:lvl6pPr>
            <a:lvl7pPr indent="-228600" lvl="6" marL="3200400" algn="l">
              <a:spcBef>
                <a:spcPts val="180"/>
              </a:spcBef>
              <a:spcAft>
                <a:spcPts val="0"/>
              </a:spcAft>
              <a:buClr>
                <a:schemeClr val="dk1"/>
              </a:buClr>
              <a:buSzPts val="1900"/>
              <a:buNone/>
              <a:defRPr/>
            </a:lvl7pPr>
            <a:lvl8pPr indent="-228600" lvl="7" marL="3657600" algn="l">
              <a:spcBef>
                <a:spcPts val="180"/>
              </a:spcBef>
              <a:spcAft>
                <a:spcPts val="0"/>
              </a:spcAft>
              <a:buClr>
                <a:schemeClr val="dk1"/>
              </a:buClr>
              <a:buSzPts val="1900"/>
              <a:buNone/>
              <a:defRPr/>
            </a:lvl8pPr>
            <a:lvl9pPr indent="-228600" lvl="8" marL="4114800" algn="l">
              <a:spcBef>
                <a:spcPts val="180"/>
              </a:spcBef>
              <a:spcAft>
                <a:spcPts val="0"/>
              </a:spcAft>
              <a:buClr>
                <a:schemeClr val="dk1"/>
              </a:buClr>
              <a:buSzPts val="1900"/>
              <a:buNone/>
              <a:defRPr/>
            </a:lvl9pPr>
          </a:lstStyle>
          <a:p/>
        </p:txBody>
      </p:sp>
      <p:pic>
        <p:nvPicPr>
          <p:cNvPr id="44" name="Google Shape;44;p9"/>
          <p:cNvPicPr preferRelativeResize="0"/>
          <p:nvPr/>
        </p:nvPicPr>
        <p:blipFill>
          <a:blip r:embed="rId2">
            <a:alphaModFix/>
          </a:blip>
          <a:stretch>
            <a:fillRect/>
          </a:stretch>
        </p:blipFill>
        <p:spPr>
          <a:xfrm>
            <a:off x="13238650" y="-3829937"/>
            <a:ext cx="8049025" cy="113724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5" name="Shape 45"/>
        <p:cNvGrpSpPr/>
        <p:nvPr/>
      </p:nvGrpSpPr>
      <p:grpSpPr>
        <a:xfrm>
          <a:off x="0" y="0"/>
          <a:ext cx="0" cy="0"/>
          <a:chOff x="0" y="0"/>
          <a:chExt cx="0" cy="0"/>
        </a:xfrm>
      </p:grpSpPr>
      <p:sp>
        <p:nvSpPr>
          <p:cNvPr id="46" name="Google Shape;46;p10"/>
          <p:cNvSpPr txBox="1"/>
          <p:nvPr>
            <p:ph type="title"/>
          </p:nvPr>
        </p:nvSpPr>
        <p:spPr>
          <a:xfrm>
            <a:off x="4557750" y="1459200"/>
            <a:ext cx="9100800" cy="9768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5000"/>
              <a:buNone/>
              <a:defRPr/>
            </a:lvl1pPr>
            <a:lvl2pPr lvl="1" algn="ctr">
              <a:spcBef>
                <a:spcPts val="0"/>
              </a:spcBef>
              <a:spcAft>
                <a:spcPts val="0"/>
              </a:spcAft>
              <a:buSzPts val="5000"/>
              <a:buFont typeface="Rubik"/>
              <a:buNone/>
              <a:defRPr sz="5000">
                <a:latin typeface="Rubik"/>
                <a:ea typeface="Rubik"/>
                <a:cs typeface="Rubik"/>
                <a:sym typeface="Rubik"/>
              </a:defRPr>
            </a:lvl2pPr>
            <a:lvl3pPr lvl="2" algn="ctr">
              <a:spcBef>
                <a:spcPts val="0"/>
              </a:spcBef>
              <a:spcAft>
                <a:spcPts val="0"/>
              </a:spcAft>
              <a:buSzPts val="5000"/>
              <a:buFont typeface="Rubik"/>
              <a:buNone/>
              <a:defRPr sz="5000">
                <a:latin typeface="Rubik"/>
                <a:ea typeface="Rubik"/>
                <a:cs typeface="Rubik"/>
                <a:sym typeface="Rubik"/>
              </a:defRPr>
            </a:lvl3pPr>
            <a:lvl4pPr lvl="3" algn="ctr">
              <a:spcBef>
                <a:spcPts val="0"/>
              </a:spcBef>
              <a:spcAft>
                <a:spcPts val="0"/>
              </a:spcAft>
              <a:buSzPts val="5000"/>
              <a:buFont typeface="Rubik"/>
              <a:buNone/>
              <a:defRPr sz="5000">
                <a:latin typeface="Rubik"/>
                <a:ea typeface="Rubik"/>
                <a:cs typeface="Rubik"/>
                <a:sym typeface="Rubik"/>
              </a:defRPr>
            </a:lvl4pPr>
            <a:lvl5pPr lvl="4" algn="ctr">
              <a:spcBef>
                <a:spcPts val="0"/>
              </a:spcBef>
              <a:spcAft>
                <a:spcPts val="0"/>
              </a:spcAft>
              <a:buSzPts val="5000"/>
              <a:buFont typeface="Rubik"/>
              <a:buNone/>
              <a:defRPr sz="5000">
                <a:latin typeface="Rubik"/>
                <a:ea typeface="Rubik"/>
                <a:cs typeface="Rubik"/>
                <a:sym typeface="Rubik"/>
              </a:defRPr>
            </a:lvl5pPr>
            <a:lvl6pPr lvl="5" algn="ctr">
              <a:spcBef>
                <a:spcPts val="0"/>
              </a:spcBef>
              <a:spcAft>
                <a:spcPts val="0"/>
              </a:spcAft>
              <a:buSzPts val="5000"/>
              <a:buFont typeface="Rubik"/>
              <a:buNone/>
              <a:defRPr sz="5000">
                <a:latin typeface="Rubik"/>
                <a:ea typeface="Rubik"/>
                <a:cs typeface="Rubik"/>
                <a:sym typeface="Rubik"/>
              </a:defRPr>
            </a:lvl6pPr>
            <a:lvl7pPr lvl="6" algn="ctr">
              <a:spcBef>
                <a:spcPts val="0"/>
              </a:spcBef>
              <a:spcAft>
                <a:spcPts val="0"/>
              </a:spcAft>
              <a:buSzPts val="5000"/>
              <a:buFont typeface="Rubik"/>
              <a:buNone/>
              <a:defRPr sz="5000">
                <a:latin typeface="Rubik"/>
                <a:ea typeface="Rubik"/>
                <a:cs typeface="Rubik"/>
                <a:sym typeface="Rubik"/>
              </a:defRPr>
            </a:lvl7pPr>
            <a:lvl8pPr lvl="7" algn="ctr">
              <a:spcBef>
                <a:spcPts val="0"/>
              </a:spcBef>
              <a:spcAft>
                <a:spcPts val="0"/>
              </a:spcAft>
              <a:buSzPts val="5000"/>
              <a:buFont typeface="Rubik"/>
              <a:buNone/>
              <a:defRPr sz="5000">
                <a:latin typeface="Rubik"/>
                <a:ea typeface="Rubik"/>
                <a:cs typeface="Rubik"/>
                <a:sym typeface="Rubik"/>
              </a:defRPr>
            </a:lvl8pPr>
            <a:lvl9pPr lvl="8" algn="ctr">
              <a:spcBef>
                <a:spcPts val="0"/>
              </a:spcBef>
              <a:spcAft>
                <a:spcPts val="0"/>
              </a:spcAft>
              <a:buSzPts val="5000"/>
              <a:buFont typeface="Rubik"/>
              <a:buNone/>
              <a:defRPr sz="5000">
                <a:latin typeface="Rubik"/>
                <a:ea typeface="Rubik"/>
                <a:cs typeface="Rubik"/>
                <a:sym typeface="Rubik"/>
              </a:defRPr>
            </a:lvl9pPr>
          </a:lstStyle>
          <a:p/>
        </p:txBody>
      </p:sp>
      <p:sp>
        <p:nvSpPr>
          <p:cNvPr id="47" name="Google Shape;47;p10"/>
          <p:cNvSpPr/>
          <p:nvPr>
            <p:ph idx="2" type="pic"/>
          </p:nvPr>
        </p:nvSpPr>
        <p:spPr>
          <a:xfrm>
            <a:off x="10522713" y="3962825"/>
            <a:ext cx="5486400" cy="4114800"/>
          </a:xfrm>
          <a:prstGeom prst="rect">
            <a:avLst/>
          </a:prstGeom>
          <a:noFill/>
          <a:ln>
            <a:noFill/>
          </a:ln>
        </p:spPr>
      </p:sp>
      <p:sp>
        <p:nvSpPr>
          <p:cNvPr id="48" name="Google Shape;48;p10"/>
          <p:cNvSpPr txBox="1"/>
          <p:nvPr>
            <p:ph idx="1" type="body"/>
          </p:nvPr>
        </p:nvSpPr>
        <p:spPr>
          <a:xfrm>
            <a:off x="2029138" y="45382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900"/>
              <a:buNone/>
              <a:defRPr/>
            </a:lvl1pPr>
            <a:lvl2pPr indent="-228600" lvl="1" marL="914400" algn="l">
              <a:spcBef>
                <a:spcPts val="240"/>
              </a:spcBef>
              <a:spcAft>
                <a:spcPts val="0"/>
              </a:spcAft>
              <a:buClr>
                <a:schemeClr val="dk1"/>
              </a:buClr>
              <a:buSzPts val="1900"/>
              <a:buNone/>
              <a:defRPr/>
            </a:lvl2pPr>
            <a:lvl3pPr indent="-228600" lvl="2" marL="1371600" algn="l">
              <a:spcBef>
                <a:spcPts val="200"/>
              </a:spcBef>
              <a:spcAft>
                <a:spcPts val="0"/>
              </a:spcAft>
              <a:buClr>
                <a:schemeClr val="dk1"/>
              </a:buClr>
              <a:buSzPts val="1900"/>
              <a:buNone/>
              <a:defRPr/>
            </a:lvl3pPr>
            <a:lvl4pPr indent="-228600" lvl="3" marL="1828800" algn="l">
              <a:spcBef>
                <a:spcPts val="180"/>
              </a:spcBef>
              <a:spcAft>
                <a:spcPts val="0"/>
              </a:spcAft>
              <a:buClr>
                <a:schemeClr val="dk1"/>
              </a:buClr>
              <a:buSzPts val="1900"/>
              <a:buNone/>
              <a:defRPr/>
            </a:lvl4pPr>
            <a:lvl5pPr indent="-228600" lvl="4" marL="2286000" algn="l">
              <a:spcBef>
                <a:spcPts val="180"/>
              </a:spcBef>
              <a:spcAft>
                <a:spcPts val="0"/>
              </a:spcAft>
              <a:buClr>
                <a:schemeClr val="dk1"/>
              </a:buClr>
              <a:buSzPts val="1900"/>
              <a:buNone/>
              <a:defRPr/>
            </a:lvl5pPr>
            <a:lvl6pPr indent="-228600" lvl="5" marL="2743200" algn="l">
              <a:spcBef>
                <a:spcPts val="180"/>
              </a:spcBef>
              <a:spcAft>
                <a:spcPts val="0"/>
              </a:spcAft>
              <a:buClr>
                <a:schemeClr val="dk1"/>
              </a:buClr>
              <a:buSzPts val="1900"/>
              <a:buNone/>
              <a:defRPr/>
            </a:lvl6pPr>
            <a:lvl7pPr indent="-228600" lvl="6" marL="3200400" algn="l">
              <a:spcBef>
                <a:spcPts val="180"/>
              </a:spcBef>
              <a:spcAft>
                <a:spcPts val="0"/>
              </a:spcAft>
              <a:buClr>
                <a:schemeClr val="dk1"/>
              </a:buClr>
              <a:buSzPts val="1900"/>
              <a:buNone/>
              <a:defRPr/>
            </a:lvl7pPr>
            <a:lvl8pPr indent="-228600" lvl="7" marL="3657600" algn="l">
              <a:spcBef>
                <a:spcPts val="180"/>
              </a:spcBef>
              <a:spcAft>
                <a:spcPts val="0"/>
              </a:spcAft>
              <a:buClr>
                <a:schemeClr val="dk1"/>
              </a:buClr>
              <a:buSzPts val="1900"/>
              <a:buNone/>
              <a:defRPr/>
            </a:lvl8pPr>
            <a:lvl9pPr indent="-228600" lvl="8" marL="4114800" algn="l">
              <a:spcBef>
                <a:spcPts val="180"/>
              </a:spcBef>
              <a:spcAft>
                <a:spcPts val="0"/>
              </a:spcAft>
              <a:buClr>
                <a:schemeClr val="dk1"/>
              </a:buClr>
              <a:buSzPts val="1900"/>
              <a:buNone/>
              <a:defRPr/>
            </a:lvl9pPr>
          </a:lstStyle>
          <a:p/>
        </p:txBody>
      </p:sp>
      <p:pic>
        <p:nvPicPr>
          <p:cNvPr id="49" name="Google Shape;49;p10"/>
          <p:cNvPicPr preferRelativeResize="0"/>
          <p:nvPr/>
        </p:nvPicPr>
        <p:blipFill>
          <a:blip r:embed="rId2">
            <a:alphaModFix/>
          </a:blip>
          <a:stretch>
            <a:fillRect/>
          </a:stretch>
        </p:blipFill>
        <p:spPr>
          <a:xfrm>
            <a:off x="14417550" y="-2487125"/>
            <a:ext cx="6608340" cy="931512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029200" y="1036013"/>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5000"/>
              <a:buFont typeface="Rubik"/>
              <a:buNone/>
              <a:defRPr i="0" sz="5000" u="none" cap="none" strike="noStrike">
                <a:solidFill>
                  <a:schemeClr val="lt1"/>
                </a:solidFill>
                <a:latin typeface="Rubik"/>
                <a:ea typeface="Rubik"/>
                <a:cs typeface="Rubik"/>
                <a:sym typeface="Rubi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239625"/>
            <a:ext cx="8229600" cy="4526100"/>
          </a:xfrm>
          <a:prstGeom prst="rect">
            <a:avLst/>
          </a:prstGeom>
          <a:noFill/>
          <a:ln>
            <a:noFill/>
          </a:ln>
        </p:spPr>
        <p:txBody>
          <a:bodyPr anchorCtr="0" anchor="t" bIns="45700" lIns="91425" spcFirstLastPara="1" rIns="91425" wrap="square" tIns="45700">
            <a:normAutofit/>
          </a:bodyPr>
          <a:lstStyle>
            <a:lvl1pPr indent="-349250" lvl="0" marL="457200" marR="0" rtl="0" algn="l">
              <a:spcBef>
                <a:spcPts val="64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1pPr>
            <a:lvl2pPr indent="-349250" lvl="1" marL="914400" marR="0" rtl="0" algn="l">
              <a:spcBef>
                <a:spcPts val="56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2pPr>
            <a:lvl3pPr indent="-349250" lvl="2" marL="1371600" marR="0" rtl="0" algn="l">
              <a:spcBef>
                <a:spcPts val="48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3pPr>
            <a:lvl4pPr indent="-349250" lvl="3" marL="1828800" marR="0" rtl="0" algn="l">
              <a:spcBef>
                <a:spcPts val="40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4pPr>
            <a:lvl5pPr indent="-349250" lvl="4" marL="2286000" marR="0" rtl="0" algn="l">
              <a:spcBef>
                <a:spcPts val="40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5pPr>
            <a:lvl6pPr indent="-349250" lvl="5" marL="2743200" marR="0" rtl="0" algn="l">
              <a:spcBef>
                <a:spcPts val="40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6pPr>
            <a:lvl7pPr indent="-349250" lvl="6" marL="3200400" marR="0" rtl="0" algn="l">
              <a:spcBef>
                <a:spcPts val="40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7pPr>
            <a:lvl8pPr indent="-349250" lvl="7" marL="3657600" marR="0" rtl="0" algn="l">
              <a:spcBef>
                <a:spcPts val="40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8pPr>
            <a:lvl9pPr indent="-349250" lvl="8" marL="4114800" marR="0" rtl="0" algn="l">
              <a:spcBef>
                <a:spcPts val="400"/>
              </a:spcBef>
              <a:spcAft>
                <a:spcPts val="0"/>
              </a:spcAft>
              <a:buClr>
                <a:schemeClr val="lt1"/>
              </a:buClr>
              <a:buSzPts val="1900"/>
              <a:buFont typeface="Rubik"/>
              <a:buChar char="•"/>
              <a:defRPr i="0" sz="1900" u="none" cap="none" strike="noStrike">
                <a:solidFill>
                  <a:schemeClr val="lt1"/>
                </a:solidFill>
                <a:latin typeface="Rubik"/>
                <a:ea typeface="Rubik"/>
                <a:cs typeface="Rubik"/>
                <a:sym typeface="Rubik"/>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png"/><Relationship Id="rId4" Type="http://schemas.openxmlformats.org/officeDocument/2006/relationships/image" Target="../media/image40.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1.png"/><Relationship Id="rId6"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1.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36.png"/><Relationship Id="rId9"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31.png"/><Relationship Id="rId8"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9B40"/>
        </a:solidFill>
      </p:bgPr>
    </p:bg>
    <p:spTree>
      <p:nvGrpSpPr>
        <p:cNvPr id="53" name="Shape 53"/>
        <p:cNvGrpSpPr/>
        <p:nvPr/>
      </p:nvGrpSpPr>
      <p:grpSpPr>
        <a:xfrm>
          <a:off x="0" y="0"/>
          <a:ext cx="0" cy="0"/>
          <a:chOff x="0" y="0"/>
          <a:chExt cx="0" cy="0"/>
        </a:xfrm>
      </p:grpSpPr>
      <p:grpSp>
        <p:nvGrpSpPr>
          <p:cNvPr id="54" name="Google Shape;54;p11"/>
          <p:cNvGrpSpPr/>
          <p:nvPr/>
        </p:nvGrpSpPr>
        <p:grpSpPr>
          <a:xfrm>
            <a:off x="565106" y="224635"/>
            <a:ext cx="16694194" cy="9675888"/>
            <a:chOff x="0" y="-47625"/>
            <a:chExt cx="4527448" cy="2624091"/>
          </a:xfrm>
        </p:grpSpPr>
        <p:sp>
          <p:nvSpPr>
            <p:cNvPr id="55" name="Google Shape;55;p11"/>
            <p:cNvSpPr/>
            <p:nvPr/>
          </p:nvSpPr>
          <p:spPr>
            <a:xfrm>
              <a:off x="0" y="0"/>
              <a:ext cx="4527448" cy="2576466"/>
            </a:xfrm>
            <a:custGeom>
              <a:rect b="b" l="l" r="r" t="t"/>
              <a:pathLst>
                <a:path extrusionOk="0" h="2576466" w="4527448">
                  <a:moveTo>
                    <a:pt x="9275" y="0"/>
                  </a:moveTo>
                  <a:lnTo>
                    <a:pt x="4518173" y="0"/>
                  </a:lnTo>
                  <a:cubicBezTo>
                    <a:pt x="4523295" y="0"/>
                    <a:pt x="4527448" y="4153"/>
                    <a:pt x="4527448" y="9275"/>
                  </a:cubicBezTo>
                  <a:lnTo>
                    <a:pt x="4527448" y="2567191"/>
                  </a:lnTo>
                  <a:cubicBezTo>
                    <a:pt x="4527448" y="2572313"/>
                    <a:pt x="4523295" y="2576466"/>
                    <a:pt x="4518173" y="2576466"/>
                  </a:cubicBezTo>
                  <a:lnTo>
                    <a:pt x="9275" y="2576466"/>
                  </a:lnTo>
                  <a:cubicBezTo>
                    <a:pt x="6815" y="2576466"/>
                    <a:pt x="4456" y="2575488"/>
                    <a:pt x="2717" y="2573749"/>
                  </a:cubicBezTo>
                  <a:cubicBezTo>
                    <a:pt x="977" y="2572010"/>
                    <a:pt x="0" y="2569651"/>
                    <a:pt x="0" y="2567191"/>
                  </a:cubicBezTo>
                  <a:lnTo>
                    <a:pt x="0" y="9275"/>
                  </a:lnTo>
                  <a:cubicBezTo>
                    <a:pt x="0" y="4153"/>
                    <a:pt x="4153" y="0"/>
                    <a:pt x="9275" y="0"/>
                  </a:cubicBezTo>
                  <a:close/>
                </a:path>
              </a:pathLst>
            </a:custGeom>
            <a:solidFill>
              <a:srgbClr val="000000">
                <a:alpha val="0"/>
              </a:srgbClr>
            </a:solidFill>
            <a:ln cap="sq" cmpd="sng" w="38100">
              <a:solidFill>
                <a:srgbClr val="3F434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nvSpPr>
          <p:spPr>
            <a:xfrm>
              <a:off x="0" y="-47625"/>
              <a:ext cx="4527448" cy="26240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11"/>
          <p:cNvGrpSpPr/>
          <p:nvPr/>
        </p:nvGrpSpPr>
        <p:grpSpPr>
          <a:xfrm>
            <a:off x="417103" y="76632"/>
            <a:ext cx="16694194" cy="9675888"/>
            <a:chOff x="0" y="-47625"/>
            <a:chExt cx="4527448" cy="2624091"/>
          </a:xfrm>
        </p:grpSpPr>
        <p:sp>
          <p:nvSpPr>
            <p:cNvPr id="58" name="Google Shape;58;p11"/>
            <p:cNvSpPr/>
            <p:nvPr/>
          </p:nvSpPr>
          <p:spPr>
            <a:xfrm>
              <a:off x="0" y="0"/>
              <a:ext cx="4527448" cy="2576466"/>
            </a:xfrm>
            <a:custGeom>
              <a:rect b="b" l="l" r="r" t="t"/>
              <a:pathLst>
                <a:path extrusionOk="0" h="2576466" w="4527448">
                  <a:moveTo>
                    <a:pt x="9275" y="0"/>
                  </a:moveTo>
                  <a:lnTo>
                    <a:pt x="4518173" y="0"/>
                  </a:lnTo>
                  <a:cubicBezTo>
                    <a:pt x="4523295" y="0"/>
                    <a:pt x="4527448" y="4153"/>
                    <a:pt x="4527448" y="9275"/>
                  </a:cubicBezTo>
                  <a:lnTo>
                    <a:pt x="4527448" y="2567191"/>
                  </a:lnTo>
                  <a:cubicBezTo>
                    <a:pt x="4527448" y="2572313"/>
                    <a:pt x="4523295" y="2576466"/>
                    <a:pt x="4518173" y="2576466"/>
                  </a:cubicBezTo>
                  <a:lnTo>
                    <a:pt x="9275" y="2576466"/>
                  </a:lnTo>
                  <a:cubicBezTo>
                    <a:pt x="6815" y="2576466"/>
                    <a:pt x="4456" y="2575488"/>
                    <a:pt x="2717" y="2573749"/>
                  </a:cubicBezTo>
                  <a:cubicBezTo>
                    <a:pt x="977" y="2572010"/>
                    <a:pt x="0" y="2569651"/>
                    <a:pt x="0" y="2567191"/>
                  </a:cubicBezTo>
                  <a:lnTo>
                    <a:pt x="0" y="9275"/>
                  </a:lnTo>
                  <a:cubicBezTo>
                    <a:pt x="0" y="4153"/>
                    <a:pt x="4153" y="0"/>
                    <a:pt x="9275"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1"/>
            <p:cNvSpPr txBox="1"/>
            <p:nvPr/>
          </p:nvSpPr>
          <p:spPr>
            <a:xfrm>
              <a:off x="0" y="-47625"/>
              <a:ext cx="4527448" cy="26240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11"/>
          <p:cNvGrpSpPr/>
          <p:nvPr/>
        </p:nvGrpSpPr>
        <p:grpSpPr>
          <a:xfrm>
            <a:off x="2472589" y="6469750"/>
            <a:ext cx="5752119" cy="2014392"/>
            <a:chOff x="0" y="7432"/>
            <a:chExt cx="2278518" cy="797937"/>
          </a:xfrm>
        </p:grpSpPr>
        <p:sp>
          <p:nvSpPr>
            <p:cNvPr id="61" name="Google Shape;61;p11"/>
            <p:cNvSpPr/>
            <p:nvPr/>
          </p:nvSpPr>
          <p:spPr>
            <a:xfrm>
              <a:off x="0" y="7432"/>
              <a:ext cx="2278518" cy="797937"/>
            </a:xfrm>
            <a:custGeom>
              <a:rect b="b" l="l" r="r" t="t"/>
              <a:pathLst>
                <a:path extrusionOk="0" h="797937" w="2278518">
                  <a:moveTo>
                    <a:pt x="2273272" y="389469"/>
                  </a:moveTo>
                  <a:lnTo>
                    <a:pt x="1885871" y="2067"/>
                  </a:lnTo>
                  <a:cubicBezTo>
                    <a:pt x="1884279" y="476"/>
                    <a:pt x="1881886" y="0"/>
                    <a:pt x="1879806" y="861"/>
                  </a:cubicBezTo>
                  <a:cubicBezTo>
                    <a:pt x="1877727" y="1722"/>
                    <a:pt x="1876371" y="3751"/>
                    <a:pt x="1876371" y="6002"/>
                  </a:cubicBezTo>
                  <a:lnTo>
                    <a:pt x="1876371" y="182334"/>
                  </a:lnTo>
                  <a:cubicBezTo>
                    <a:pt x="1876371" y="189753"/>
                    <a:pt x="1870357" y="195768"/>
                    <a:pt x="1862937" y="195768"/>
                  </a:cubicBezTo>
                  <a:lnTo>
                    <a:pt x="13434" y="195768"/>
                  </a:lnTo>
                  <a:cubicBezTo>
                    <a:pt x="6015" y="195768"/>
                    <a:pt x="0" y="201783"/>
                    <a:pt x="0" y="209202"/>
                  </a:cubicBezTo>
                  <a:lnTo>
                    <a:pt x="0" y="588734"/>
                  </a:lnTo>
                  <a:cubicBezTo>
                    <a:pt x="0" y="596153"/>
                    <a:pt x="6015" y="602168"/>
                    <a:pt x="13434" y="602168"/>
                  </a:cubicBezTo>
                  <a:lnTo>
                    <a:pt x="1862937" y="602168"/>
                  </a:lnTo>
                  <a:cubicBezTo>
                    <a:pt x="1866500" y="602168"/>
                    <a:pt x="1869917" y="603583"/>
                    <a:pt x="1872437" y="606103"/>
                  </a:cubicBezTo>
                  <a:cubicBezTo>
                    <a:pt x="1874956" y="608622"/>
                    <a:pt x="1876371" y="612039"/>
                    <a:pt x="1876371" y="615602"/>
                  </a:cubicBezTo>
                  <a:lnTo>
                    <a:pt x="1876371" y="791934"/>
                  </a:lnTo>
                  <a:cubicBezTo>
                    <a:pt x="1876371" y="794185"/>
                    <a:pt x="1877727" y="796214"/>
                    <a:pt x="1879806" y="797075"/>
                  </a:cubicBezTo>
                  <a:cubicBezTo>
                    <a:pt x="1881886" y="797936"/>
                    <a:pt x="1884279" y="797460"/>
                    <a:pt x="1885871" y="795869"/>
                  </a:cubicBezTo>
                  <a:lnTo>
                    <a:pt x="2273272" y="408467"/>
                  </a:lnTo>
                  <a:cubicBezTo>
                    <a:pt x="2278518" y="403221"/>
                    <a:pt x="2278518" y="394715"/>
                    <a:pt x="2273272" y="389469"/>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1"/>
            <p:cNvSpPr txBox="1"/>
            <p:nvPr/>
          </p:nvSpPr>
          <p:spPr>
            <a:xfrm>
              <a:off x="0" y="165100"/>
              <a:ext cx="2181171" cy="444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3" name="Google Shape;63;p11"/>
          <p:cNvSpPr txBox="1"/>
          <p:nvPr/>
        </p:nvSpPr>
        <p:spPr>
          <a:xfrm>
            <a:off x="1205854" y="1802863"/>
            <a:ext cx="8296500" cy="44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4494" u="none" cap="none" strike="noStrike">
                <a:solidFill>
                  <a:srgbClr val="FFFFFF"/>
                </a:solidFill>
                <a:latin typeface="Rubik"/>
                <a:ea typeface="Rubik"/>
                <a:cs typeface="Rubik"/>
                <a:sym typeface="Rubik"/>
              </a:rPr>
              <a:t>Amazon Resume</a:t>
            </a:r>
            <a:endParaRPr/>
          </a:p>
        </p:txBody>
      </p:sp>
      <p:sp>
        <p:nvSpPr>
          <p:cNvPr id="64" name="Google Shape;64;p11"/>
          <p:cNvSpPr txBox="1"/>
          <p:nvPr/>
        </p:nvSpPr>
        <p:spPr>
          <a:xfrm>
            <a:off x="2895240" y="7165811"/>
            <a:ext cx="4073700" cy="6156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FFFFF"/>
                </a:solidFill>
                <a:latin typeface="Rubik"/>
                <a:ea typeface="Rubik"/>
                <a:cs typeface="Rubik"/>
                <a:sym typeface="Rubik"/>
              </a:rPr>
              <a:t>Presentation</a:t>
            </a:r>
            <a:endParaRPr/>
          </a:p>
        </p:txBody>
      </p:sp>
      <p:grpSp>
        <p:nvGrpSpPr>
          <p:cNvPr id="65" name="Google Shape;65;p11"/>
          <p:cNvGrpSpPr/>
          <p:nvPr/>
        </p:nvGrpSpPr>
        <p:grpSpPr>
          <a:xfrm rot="-1282495">
            <a:off x="1187678" y="991530"/>
            <a:ext cx="679418" cy="607902"/>
            <a:chOff x="50979" y="75182"/>
            <a:chExt cx="710842" cy="636018"/>
          </a:xfrm>
        </p:grpSpPr>
        <p:sp>
          <p:nvSpPr>
            <p:cNvPr id="66" name="Google Shape;66;p11"/>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11"/>
          <p:cNvGrpSpPr/>
          <p:nvPr/>
        </p:nvGrpSpPr>
        <p:grpSpPr>
          <a:xfrm rot="3953574">
            <a:off x="9240386" y="8475645"/>
            <a:ext cx="679418" cy="607902"/>
            <a:chOff x="50979" y="75182"/>
            <a:chExt cx="710842" cy="636018"/>
          </a:xfrm>
        </p:grpSpPr>
        <p:sp>
          <p:nvSpPr>
            <p:cNvPr id="69" name="Google Shape;69;p11"/>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1" name="Google Shape;71;p11"/>
          <p:cNvPicPr preferRelativeResize="0"/>
          <p:nvPr/>
        </p:nvPicPr>
        <p:blipFill>
          <a:blip r:embed="rId3">
            <a:alphaModFix/>
          </a:blip>
          <a:stretch>
            <a:fillRect/>
          </a:stretch>
        </p:blipFill>
        <p:spPr>
          <a:xfrm>
            <a:off x="10244200" y="-228949"/>
            <a:ext cx="8381673" cy="107163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9B40"/>
        </a:solidFill>
      </p:bgPr>
    </p:bg>
    <p:spTree>
      <p:nvGrpSpPr>
        <p:cNvPr id="397" name="Shape 397"/>
        <p:cNvGrpSpPr/>
        <p:nvPr/>
      </p:nvGrpSpPr>
      <p:grpSpPr>
        <a:xfrm>
          <a:off x="0" y="0"/>
          <a:ext cx="0" cy="0"/>
          <a:chOff x="0" y="0"/>
          <a:chExt cx="0" cy="0"/>
        </a:xfrm>
      </p:grpSpPr>
      <p:pic>
        <p:nvPicPr>
          <p:cNvPr id="398" name="Google Shape;398;p20"/>
          <p:cNvPicPr preferRelativeResize="0"/>
          <p:nvPr/>
        </p:nvPicPr>
        <p:blipFill>
          <a:blip r:embed="rId3">
            <a:alphaModFix/>
          </a:blip>
          <a:stretch>
            <a:fillRect/>
          </a:stretch>
        </p:blipFill>
        <p:spPr>
          <a:xfrm>
            <a:off x="14758080" y="5889363"/>
            <a:ext cx="7508576" cy="7502150"/>
          </a:xfrm>
          <a:prstGeom prst="rect">
            <a:avLst/>
          </a:prstGeom>
          <a:noFill/>
          <a:ln>
            <a:noFill/>
          </a:ln>
        </p:spPr>
      </p:pic>
      <p:pic>
        <p:nvPicPr>
          <p:cNvPr id="399" name="Google Shape;399;p20"/>
          <p:cNvPicPr preferRelativeResize="0"/>
          <p:nvPr/>
        </p:nvPicPr>
        <p:blipFill>
          <a:blip r:embed="rId4">
            <a:alphaModFix/>
          </a:blip>
          <a:stretch>
            <a:fillRect/>
          </a:stretch>
        </p:blipFill>
        <p:spPr>
          <a:xfrm>
            <a:off x="6131250" y="2869175"/>
            <a:ext cx="6025501" cy="1506375"/>
          </a:xfrm>
          <a:prstGeom prst="rect">
            <a:avLst/>
          </a:prstGeom>
          <a:noFill/>
          <a:ln>
            <a:noFill/>
          </a:ln>
        </p:spPr>
      </p:pic>
      <p:pic>
        <p:nvPicPr>
          <p:cNvPr id="400" name="Google Shape;400;p20"/>
          <p:cNvPicPr preferRelativeResize="0"/>
          <p:nvPr/>
        </p:nvPicPr>
        <p:blipFill>
          <a:blip r:embed="rId5">
            <a:alphaModFix/>
          </a:blip>
          <a:stretch>
            <a:fillRect/>
          </a:stretch>
        </p:blipFill>
        <p:spPr>
          <a:xfrm>
            <a:off x="-3875812" y="-2429775"/>
            <a:ext cx="7310699" cy="9338700"/>
          </a:xfrm>
          <a:prstGeom prst="rect">
            <a:avLst/>
          </a:prstGeom>
          <a:noFill/>
          <a:ln>
            <a:noFill/>
          </a:ln>
        </p:spPr>
      </p:pic>
      <p:sp>
        <p:nvSpPr>
          <p:cNvPr id="401" name="Google Shape;401;p20"/>
          <p:cNvSpPr txBox="1"/>
          <p:nvPr/>
        </p:nvSpPr>
        <p:spPr>
          <a:xfrm>
            <a:off x="5280936" y="1195181"/>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FFFFFF"/>
                </a:solidFill>
                <a:latin typeface="Rubik"/>
                <a:ea typeface="Rubik"/>
                <a:cs typeface="Rubik"/>
                <a:sym typeface="Rubik"/>
              </a:rPr>
              <a:t>Credits</a:t>
            </a:r>
            <a:endParaRPr/>
          </a:p>
        </p:txBody>
      </p:sp>
      <p:sp>
        <p:nvSpPr>
          <p:cNvPr id="402" name="Google Shape;402;p20"/>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PT Sans"/>
                <a:ea typeface="PT Sans"/>
                <a:cs typeface="PT Sans"/>
                <a:sym typeface="PT Sans"/>
              </a:rPr>
              <a:t>This presentation template is free for everyone to use thanks to the following:</a:t>
            </a:r>
            <a:endParaRPr/>
          </a:p>
        </p:txBody>
      </p:sp>
      <p:sp>
        <p:nvSpPr>
          <p:cNvPr id="403" name="Google Shape;403;p20"/>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Pexels for the photos</a:t>
            </a:r>
            <a:endParaRPr/>
          </a:p>
        </p:txBody>
      </p:sp>
      <p:sp>
        <p:nvSpPr>
          <p:cNvPr id="404" name="Google Shape;404;p20"/>
          <p:cNvSpPr txBox="1"/>
          <p:nvPr/>
        </p:nvSpPr>
        <p:spPr>
          <a:xfrm>
            <a:off x="2818025" y="8681113"/>
            <a:ext cx="12651949" cy="74168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599" u="none" cap="none" strike="noStrike">
                <a:solidFill>
                  <a:srgbClr val="FFFFFF"/>
                </a:solidFill>
                <a:latin typeface="PT Sans"/>
                <a:ea typeface="PT Sans"/>
                <a:cs typeface="PT Sans"/>
                <a:sym typeface="PT Sans"/>
              </a:rPr>
              <a:t>Happy designing!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9B40"/>
        </a:solidFill>
      </p:bgPr>
    </p:bg>
    <p:spTree>
      <p:nvGrpSpPr>
        <p:cNvPr id="75" name="Shape 75"/>
        <p:cNvGrpSpPr/>
        <p:nvPr/>
      </p:nvGrpSpPr>
      <p:grpSpPr>
        <a:xfrm>
          <a:off x="0" y="0"/>
          <a:ext cx="0" cy="0"/>
          <a:chOff x="0" y="0"/>
          <a:chExt cx="0" cy="0"/>
        </a:xfrm>
      </p:grpSpPr>
      <p:pic>
        <p:nvPicPr>
          <p:cNvPr id="76" name="Google Shape;76;p12"/>
          <p:cNvPicPr preferRelativeResize="0"/>
          <p:nvPr/>
        </p:nvPicPr>
        <p:blipFill>
          <a:blip r:embed="rId3">
            <a:alphaModFix/>
          </a:blip>
          <a:stretch>
            <a:fillRect/>
          </a:stretch>
        </p:blipFill>
        <p:spPr>
          <a:xfrm>
            <a:off x="15339049" y="7539988"/>
            <a:ext cx="4878600" cy="4729851"/>
          </a:xfrm>
          <a:prstGeom prst="rect">
            <a:avLst/>
          </a:prstGeom>
          <a:noFill/>
          <a:ln>
            <a:noFill/>
          </a:ln>
        </p:spPr>
      </p:pic>
      <p:grpSp>
        <p:nvGrpSpPr>
          <p:cNvPr id="77" name="Google Shape;77;p12"/>
          <p:cNvGrpSpPr/>
          <p:nvPr/>
        </p:nvGrpSpPr>
        <p:grpSpPr>
          <a:xfrm>
            <a:off x="-214114" y="-517967"/>
            <a:ext cx="6348257" cy="9963411"/>
            <a:chOff x="0" y="-47625"/>
            <a:chExt cx="1671958" cy="2624091"/>
          </a:xfrm>
        </p:grpSpPr>
        <p:sp>
          <p:nvSpPr>
            <p:cNvPr id="78" name="Google Shape;78;p12"/>
            <p:cNvSpPr/>
            <p:nvPr/>
          </p:nvSpPr>
          <p:spPr>
            <a:xfrm>
              <a:off x="0" y="0"/>
              <a:ext cx="1671957" cy="2576466"/>
            </a:xfrm>
            <a:custGeom>
              <a:rect b="b" l="l" r="r" t="t"/>
              <a:pathLst>
                <a:path extrusionOk="0" h="2576466" w="1671957">
                  <a:moveTo>
                    <a:pt x="24391" y="0"/>
                  </a:moveTo>
                  <a:lnTo>
                    <a:pt x="1647566" y="0"/>
                  </a:lnTo>
                  <a:cubicBezTo>
                    <a:pt x="1661037" y="0"/>
                    <a:pt x="1671957" y="10920"/>
                    <a:pt x="1671957" y="24391"/>
                  </a:cubicBezTo>
                  <a:lnTo>
                    <a:pt x="1671957" y="2552075"/>
                  </a:lnTo>
                  <a:cubicBezTo>
                    <a:pt x="1671957" y="2565546"/>
                    <a:pt x="1661037" y="2576466"/>
                    <a:pt x="1647566" y="2576466"/>
                  </a:cubicBezTo>
                  <a:lnTo>
                    <a:pt x="24391" y="2576466"/>
                  </a:lnTo>
                  <a:cubicBezTo>
                    <a:pt x="17922" y="2576466"/>
                    <a:pt x="11718" y="2573896"/>
                    <a:pt x="7144" y="2569322"/>
                  </a:cubicBezTo>
                  <a:cubicBezTo>
                    <a:pt x="2570" y="2564748"/>
                    <a:pt x="0" y="2558544"/>
                    <a:pt x="0" y="2552075"/>
                  </a:cubicBezTo>
                  <a:lnTo>
                    <a:pt x="0" y="24391"/>
                  </a:lnTo>
                  <a:cubicBezTo>
                    <a:pt x="0" y="10920"/>
                    <a:pt x="10920" y="0"/>
                    <a:pt x="24391"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2"/>
            <p:cNvSpPr txBox="1"/>
            <p:nvPr/>
          </p:nvSpPr>
          <p:spPr>
            <a:xfrm>
              <a:off x="0" y="-47625"/>
              <a:ext cx="1671958" cy="26240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0" name="Google Shape;80;p12"/>
          <p:cNvPicPr preferRelativeResize="0"/>
          <p:nvPr/>
        </p:nvPicPr>
        <p:blipFill>
          <a:blip r:embed="rId4">
            <a:alphaModFix/>
          </a:blip>
          <a:stretch>
            <a:fillRect/>
          </a:stretch>
        </p:blipFill>
        <p:spPr>
          <a:xfrm>
            <a:off x="-1552575" y="8352750"/>
            <a:ext cx="3077650" cy="3083774"/>
          </a:xfrm>
          <a:prstGeom prst="rect">
            <a:avLst/>
          </a:prstGeom>
          <a:noFill/>
          <a:ln>
            <a:noFill/>
          </a:ln>
        </p:spPr>
      </p:pic>
      <p:pic>
        <p:nvPicPr>
          <p:cNvPr id="81" name="Google Shape;81;p12"/>
          <p:cNvPicPr preferRelativeResize="0"/>
          <p:nvPr/>
        </p:nvPicPr>
        <p:blipFill>
          <a:blip r:embed="rId5">
            <a:alphaModFix/>
          </a:blip>
          <a:stretch>
            <a:fillRect/>
          </a:stretch>
        </p:blipFill>
        <p:spPr>
          <a:xfrm>
            <a:off x="1384413" y="738500"/>
            <a:ext cx="3077651" cy="3077651"/>
          </a:xfrm>
          <a:prstGeom prst="rect">
            <a:avLst/>
          </a:prstGeom>
          <a:noFill/>
          <a:ln>
            <a:noFill/>
          </a:ln>
        </p:spPr>
      </p:pic>
      <p:grpSp>
        <p:nvGrpSpPr>
          <p:cNvPr id="82" name="Google Shape;82;p12"/>
          <p:cNvGrpSpPr/>
          <p:nvPr/>
        </p:nvGrpSpPr>
        <p:grpSpPr>
          <a:xfrm>
            <a:off x="5378773" y="566238"/>
            <a:ext cx="7245111" cy="2178338"/>
            <a:chOff x="0" y="-47625"/>
            <a:chExt cx="1908177" cy="573719"/>
          </a:xfrm>
        </p:grpSpPr>
        <p:sp>
          <p:nvSpPr>
            <p:cNvPr id="83" name="Google Shape;83;p12"/>
            <p:cNvSpPr/>
            <p:nvPr/>
          </p:nvSpPr>
          <p:spPr>
            <a:xfrm>
              <a:off x="0" y="0"/>
              <a:ext cx="1908177" cy="526094"/>
            </a:xfrm>
            <a:custGeom>
              <a:rect b="b" l="l" r="r" t="t"/>
              <a:pathLst>
                <a:path extrusionOk="0" h="526094" w="1908177">
                  <a:moveTo>
                    <a:pt x="21371" y="0"/>
                  </a:moveTo>
                  <a:lnTo>
                    <a:pt x="1886806" y="0"/>
                  </a:lnTo>
                  <a:cubicBezTo>
                    <a:pt x="1892474" y="0"/>
                    <a:pt x="1897910" y="2252"/>
                    <a:pt x="1901918" y="6260"/>
                  </a:cubicBezTo>
                  <a:cubicBezTo>
                    <a:pt x="1905926" y="10267"/>
                    <a:pt x="1908177" y="15703"/>
                    <a:pt x="1908177" y="21371"/>
                  </a:cubicBezTo>
                  <a:lnTo>
                    <a:pt x="1908177" y="504722"/>
                  </a:lnTo>
                  <a:cubicBezTo>
                    <a:pt x="1908177" y="510390"/>
                    <a:pt x="1905926" y="515826"/>
                    <a:pt x="1901918" y="519834"/>
                  </a:cubicBezTo>
                  <a:cubicBezTo>
                    <a:pt x="1897910" y="523842"/>
                    <a:pt x="1892474" y="526094"/>
                    <a:pt x="1886806" y="526094"/>
                  </a:cubicBezTo>
                  <a:lnTo>
                    <a:pt x="21371" y="526094"/>
                  </a:lnTo>
                  <a:cubicBezTo>
                    <a:pt x="15703" y="526094"/>
                    <a:pt x="10267" y="523842"/>
                    <a:pt x="6260" y="519834"/>
                  </a:cubicBezTo>
                  <a:cubicBezTo>
                    <a:pt x="2252" y="515826"/>
                    <a:pt x="0" y="510390"/>
                    <a:pt x="0" y="504722"/>
                  </a:cubicBezTo>
                  <a:lnTo>
                    <a:pt x="0" y="21371"/>
                  </a:lnTo>
                  <a:cubicBezTo>
                    <a:pt x="0" y="15703"/>
                    <a:pt x="2252" y="10267"/>
                    <a:pt x="6260" y="6260"/>
                  </a:cubicBezTo>
                  <a:cubicBezTo>
                    <a:pt x="10267" y="2252"/>
                    <a:pt x="15703" y="0"/>
                    <a:pt x="21371"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2"/>
            <p:cNvSpPr txBox="1"/>
            <p:nvPr/>
          </p:nvSpPr>
          <p:spPr>
            <a:xfrm>
              <a:off x="0" y="-47625"/>
              <a:ext cx="1908177" cy="57371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12"/>
          <p:cNvGrpSpPr/>
          <p:nvPr/>
        </p:nvGrpSpPr>
        <p:grpSpPr>
          <a:xfrm rot="-4460312">
            <a:off x="16127789" y="959492"/>
            <a:ext cx="679418" cy="607902"/>
            <a:chOff x="50979" y="75182"/>
            <a:chExt cx="710842" cy="636018"/>
          </a:xfrm>
        </p:grpSpPr>
        <p:sp>
          <p:nvSpPr>
            <p:cNvPr id="86" name="Google Shape;86;p12"/>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2"/>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2"/>
          <p:cNvSpPr txBox="1"/>
          <p:nvPr/>
        </p:nvSpPr>
        <p:spPr>
          <a:xfrm>
            <a:off x="8194763" y="1045781"/>
            <a:ext cx="2952750" cy="8731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latin typeface="Rubik"/>
                <a:ea typeface="Rubik"/>
                <a:cs typeface="Rubik"/>
                <a:sym typeface="Rubik"/>
              </a:rPr>
              <a:t>Jane Doe</a:t>
            </a:r>
            <a:endParaRPr/>
          </a:p>
        </p:txBody>
      </p:sp>
      <p:sp>
        <p:nvSpPr>
          <p:cNvPr id="89" name="Google Shape;89;p12"/>
          <p:cNvSpPr txBox="1"/>
          <p:nvPr/>
        </p:nvSpPr>
        <p:spPr>
          <a:xfrm>
            <a:off x="7673400" y="1968350"/>
            <a:ext cx="3995400" cy="292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Amazon Virtual Assistant</a:t>
            </a:r>
            <a:endParaRPr/>
          </a:p>
        </p:txBody>
      </p:sp>
      <p:sp>
        <p:nvSpPr>
          <p:cNvPr id="90" name="Google Shape;90;p12"/>
          <p:cNvSpPr txBox="1"/>
          <p:nvPr/>
        </p:nvSpPr>
        <p:spPr>
          <a:xfrm>
            <a:off x="2344001" y="4096817"/>
            <a:ext cx="1158478" cy="464820"/>
          </a:xfrm>
          <a:prstGeom prst="rect">
            <a:avLst/>
          </a:prstGeom>
          <a:noFill/>
          <a:ln>
            <a:noFill/>
          </a:ln>
        </p:spPr>
        <p:txBody>
          <a:bodyPr anchorCtr="0" anchor="t" bIns="0" lIns="0" spcFirstLastPara="1" rIns="0" wrap="square" tIns="0">
            <a:spAutoFit/>
          </a:bodyPr>
          <a:lstStyle/>
          <a:p>
            <a:pPr indent="0" lvl="0" marL="0" marR="0" rtl="0" algn="ctr">
              <a:lnSpc>
                <a:spcPct val="140014"/>
              </a:lnSpc>
              <a:spcBef>
                <a:spcPts val="0"/>
              </a:spcBef>
              <a:spcAft>
                <a:spcPts val="0"/>
              </a:spcAft>
              <a:buNone/>
            </a:pPr>
            <a:r>
              <a:rPr b="1" i="0" lang="en-US" sz="2699" u="none" cap="none" strike="noStrike">
                <a:solidFill>
                  <a:srgbClr val="FFFFFF"/>
                </a:solidFill>
                <a:latin typeface="Rubik"/>
                <a:ea typeface="Rubik"/>
                <a:cs typeface="Rubik"/>
                <a:sym typeface="Rubik"/>
              </a:rPr>
              <a:t>Profile</a:t>
            </a:r>
            <a:endParaRPr/>
          </a:p>
        </p:txBody>
      </p:sp>
      <p:sp>
        <p:nvSpPr>
          <p:cNvPr id="91" name="Google Shape;91;p12"/>
          <p:cNvSpPr txBox="1"/>
          <p:nvPr/>
        </p:nvSpPr>
        <p:spPr>
          <a:xfrm>
            <a:off x="10182225" y="3368865"/>
            <a:ext cx="3158133"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Areas of expertise</a:t>
            </a:r>
            <a:endParaRPr/>
          </a:p>
        </p:txBody>
      </p:sp>
      <p:grpSp>
        <p:nvGrpSpPr>
          <p:cNvPr id="92" name="Google Shape;92;p12"/>
          <p:cNvGrpSpPr/>
          <p:nvPr/>
        </p:nvGrpSpPr>
        <p:grpSpPr>
          <a:xfrm>
            <a:off x="10182225" y="3956525"/>
            <a:ext cx="2436583" cy="1296435"/>
            <a:chOff x="0" y="-28575"/>
            <a:chExt cx="2530200" cy="1728580"/>
          </a:xfrm>
        </p:grpSpPr>
        <p:sp>
          <p:nvSpPr>
            <p:cNvPr id="93" name="Google Shape;93;p12"/>
            <p:cNvSpPr txBox="1"/>
            <p:nvPr/>
          </p:nvSpPr>
          <p:spPr>
            <a:xfrm>
              <a:off x="0" y="-28575"/>
              <a:ext cx="21774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Listing Creation</a:t>
              </a:r>
              <a:endParaRPr/>
            </a:p>
          </p:txBody>
        </p:sp>
        <p:sp>
          <p:nvSpPr>
            <p:cNvPr id="94" name="Google Shape;94;p12"/>
            <p:cNvSpPr txBox="1"/>
            <p:nvPr/>
          </p:nvSpPr>
          <p:spPr>
            <a:xfrm>
              <a:off x="0" y="417618"/>
              <a:ext cx="17304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Amazon PPC</a:t>
              </a:r>
              <a:endParaRPr/>
            </a:p>
          </p:txBody>
        </p:sp>
        <p:sp>
          <p:nvSpPr>
            <p:cNvPr id="95" name="Google Shape;95;p12"/>
            <p:cNvSpPr txBox="1"/>
            <p:nvPr/>
          </p:nvSpPr>
          <p:spPr>
            <a:xfrm>
              <a:off x="0" y="863812"/>
              <a:ext cx="23916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Product Research</a:t>
              </a:r>
              <a:endParaRPr/>
            </a:p>
          </p:txBody>
        </p:sp>
        <p:sp>
          <p:nvSpPr>
            <p:cNvPr id="96" name="Google Shape;96;p12"/>
            <p:cNvSpPr txBox="1"/>
            <p:nvPr/>
          </p:nvSpPr>
          <p:spPr>
            <a:xfrm>
              <a:off x="0" y="1310005"/>
              <a:ext cx="25302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Keyword Research</a:t>
              </a:r>
              <a:endParaRPr/>
            </a:p>
          </p:txBody>
        </p:sp>
      </p:grpSp>
      <p:sp>
        <p:nvSpPr>
          <p:cNvPr id="97" name="Google Shape;97;p12"/>
          <p:cNvSpPr txBox="1"/>
          <p:nvPr/>
        </p:nvSpPr>
        <p:spPr>
          <a:xfrm>
            <a:off x="1270236" y="4842308"/>
            <a:ext cx="4108537" cy="2980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I am an experienced Amazon Virtual Assistant with over 5 years of experience in e-commerce. My goal is to help Amazon sellers succeed by optimizing their operations and increasing sales. I have extensive knowledge in inventory management, order processing, customer support, and product listing optimization.</a:t>
            </a:r>
            <a:endParaRPr/>
          </a:p>
        </p:txBody>
      </p:sp>
      <p:sp>
        <p:nvSpPr>
          <p:cNvPr id="98" name="Google Shape;98;p12"/>
          <p:cNvSpPr txBox="1"/>
          <p:nvPr/>
        </p:nvSpPr>
        <p:spPr>
          <a:xfrm>
            <a:off x="6810375" y="3368865"/>
            <a:ext cx="2541270"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Relevant Tools</a:t>
            </a:r>
            <a:endParaRPr/>
          </a:p>
        </p:txBody>
      </p:sp>
      <p:sp>
        <p:nvSpPr>
          <p:cNvPr id="99" name="Google Shape;99;p12"/>
          <p:cNvSpPr txBox="1"/>
          <p:nvPr/>
        </p:nvSpPr>
        <p:spPr>
          <a:xfrm>
            <a:off x="10182225" y="6286148"/>
            <a:ext cx="2684979"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Contact Details</a:t>
            </a:r>
            <a:endParaRPr/>
          </a:p>
        </p:txBody>
      </p:sp>
      <p:grpSp>
        <p:nvGrpSpPr>
          <p:cNvPr id="100" name="Google Shape;100;p12"/>
          <p:cNvGrpSpPr/>
          <p:nvPr/>
        </p:nvGrpSpPr>
        <p:grpSpPr>
          <a:xfrm>
            <a:off x="6810375" y="3956525"/>
            <a:ext cx="2436632" cy="1806392"/>
            <a:chOff x="0" y="-28575"/>
            <a:chExt cx="2336400" cy="2408522"/>
          </a:xfrm>
        </p:grpSpPr>
        <p:sp>
          <p:nvSpPr>
            <p:cNvPr id="101" name="Google Shape;101;p12"/>
            <p:cNvSpPr txBox="1"/>
            <p:nvPr/>
          </p:nvSpPr>
          <p:spPr>
            <a:xfrm>
              <a:off x="0" y="-28575"/>
              <a:ext cx="8340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Canva</a:t>
              </a:r>
              <a:endParaRPr/>
            </a:p>
          </p:txBody>
        </p:sp>
        <p:sp>
          <p:nvSpPr>
            <p:cNvPr id="102" name="Google Shape;102;p12"/>
            <p:cNvSpPr txBox="1"/>
            <p:nvPr/>
          </p:nvSpPr>
          <p:spPr>
            <a:xfrm>
              <a:off x="0" y="476056"/>
              <a:ext cx="14307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Helium 10</a:t>
              </a:r>
              <a:endParaRPr/>
            </a:p>
          </p:txBody>
        </p:sp>
        <p:sp>
          <p:nvSpPr>
            <p:cNvPr id="103" name="Google Shape;103;p12"/>
            <p:cNvSpPr txBox="1"/>
            <p:nvPr/>
          </p:nvSpPr>
          <p:spPr>
            <a:xfrm>
              <a:off x="0" y="980686"/>
              <a:ext cx="8565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Keepa</a:t>
              </a:r>
              <a:endParaRPr/>
            </a:p>
          </p:txBody>
        </p:sp>
        <p:sp>
          <p:nvSpPr>
            <p:cNvPr id="104" name="Google Shape;104;p12"/>
            <p:cNvSpPr txBox="1"/>
            <p:nvPr/>
          </p:nvSpPr>
          <p:spPr>
            <a:xfrm>
              <a:off x="0" y="1485325"/>
              <a:ext cx="23364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1900">
                  <a:solidFill>
                    <a:srgbClr val="FFFFFF"/>
                  </a:solidFill>
                  <a:latin typeface="PT Sans"/>
                  <a:ea typeface="PT Sans"/>
                  <a:cs typeface="PT Sans"/>
                  <a:sym typeface="PT Sans"/>
                </a:rPr>
                <a:t>Jungle Scout</a:t>
              </a:r>
              <a:endParaRPr/>
            </a:p>
          </p:txBody>
        </p:sp>
        <p:sp>
          <p:nvSpPr>
            <p:cNvPr id="105" name="Google Shape;105;p12"/>
            <p:cNvSpPr txBox="1"/>
            <p:nvPr/>
          </p:nvSpPr>
          <p:spPr>
            <a:xfrm>
              <a:off x="0" y="1989947"/>
              <a:ext cx="23364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Unicorn Smasher</a:t>
              </a:r>
              <a:endParaRPr/>
            </a:p>
          </p:txBody>
        </p:sp>
      </p:grpSp>
      <p:grpSp>
        <p:nvGrpSpPr>
          <p:cNvPr id="106" name="Google Shape;106;p12"/>
          <p:cNvGrpSpPr/>
          <p:nvPr/>
        </p:nvGrpSpPr>
        <p:grpSpPr>
          <a:xfrm>
            <a:off x="10182225" y="6921750"/>
            <a:ext cx="3873861" cy="1084566"/>
            <a:chOff x="0" y="-28575"/>
            <a:chExt cx="4684800" cy="1446088"/>
          </a:xfrm>
        </p:grpSpPr>
        <p:sp>
          <p:nvSpPr>
            <p:cNvPr id="107" name="Google Shape;107;p12"/>
            <p:cNvSpPr txBox="1"/>
            <p:nvPr/>
          </p:nvSpPr>
          <p:spPr>
            <a:xfrm>
              <a:off x="0" y="-28575"/>
              <a:ext cx="41943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Email: janedoe@example.com</a:t>
              </a:r>
              <a:endParaRPr/>
            </a:p>
          </p:txBody>
        </p:sp>
        <p:sp>
          <p:nvSpPr>
            <p:cNvPr id="108" name="Google Shape;108;p12"/>
            <p:cNvSpPr txBox="1"/>
            <p:nvPr/>
          </p:nvSpPr>
          <p:spPr>
            <a:xfrm>
              <a:off x="0" y="499471"/>
              <a:ext cx="39495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Phone: +123 456 7890</a:t>
              </a:r>
              <a:endParaRPr/>
            </a:p>
          </p:txBody>
        </p:sp>
        <p:sp>
          <p:nvSpPr>
            <p:cNvPr id="109" name="Google Shape;109;p12"/>
            <p:cNvSpPr txBox="1"/>
            <p:nvPr/>
          </p:nvSpPr>
          <p:spPr>
            <a:xfrm>
              <a:off x="0" y="1027513"/>
              <a:ext cx="46848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LinkedIn: linkedin.com/in/janedoe</a:t>
              </a:r>
              <a:endParaRPr/>
            </a:p>
          </p:txBody>
        </p:sp>
      </p:grpSp>
      <p:sp>
        <p:nvSpPr>
          <p:cNvPr id="110" name="Google Shape;110;p12"/>
          <p:cNvSpPr txBox="1"/>
          <p:nvPr/>
        </p:nvSpPr>
        <p:spPr>
          <a:xfrm>
            <a:off x="14105454" y="3368865"/>
            <a:ext cx="1831181"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Education </a:t>
            </a:r>
            <a:endParaRPr/>
          </a:p>
        </p:txBody>
      </p:sp>
      <p:sp>
        <p:nvSpPr>
          <p:cNvPr id="111" name="Google Shape;111;p12"/>
          <p:cNvSpPr txBox="1"/>
          <p:nvPr/>
        </p:nvSpPr>
        <p:spPr>
          <a:xfrm>
            <a:off x="14105454" y="3949381"/>
            <a:ext cx="3077646" cy="13138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Bachelor’s Degree in Marketing, University of Santo Tomas</a:t>
            </a:r>
            <a:endParaRPr/>
          </a:p>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2015-2020</a:t>
            </a:r>
            <a:endParaRPr/>
          </a:p>
        </p:txBody>
      </p:sp>
      <p:sp>
        <p:nvSpPr>
          <p:cNvPr id="112" name="Google Shape;112;p12"/>
          <p:cNvSpPr txBox="1"/>
          <p:nvPr/>
        </p:nvSpPr>
        <p:spPr>
          <a:xfrm>
            <a:off x="6810375" y="6286148"/>
            <a:ext cx="992386"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Skills </a:t>
            </a:r>
            <a:endParaRPr/>
          </a:p>
        </p:txBody>
      </p:sp>
      <p:grpSp>
        <p:nvGrpSpPr>
          <p:cNvPr id="113" name="Google Shape;113;p12"/>
          <p:cNvGrpSpPr/>
          <p:nvPr/>
        </p:nvGrpSpPr>
        <p:grpSpPr>
          <a:xfrm>
            <a:off x="6810375" y="6921750"/>
            <a:ext cx="3785991" cy="2097327"/>
            <a:chOff x="0" y="-28575"/>
            <a:chExt cx="3949500" cy="2796436"/>
          </a:xfrm>
        </p:grpSpPr>
        <p:sp>
          <p:nvSpPr>
            <p:cNvPr id="114" name="Google Shape;114;p12"/>
            <p:cNvSpPr txBox="1"/>
            <p:nvPr/>
          </p:nvSpPr>
          <p:spPr>
            <a:xfrm>
              <a:off x="0" y="-28575"/>
              <a:ext cx="31857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Inventory Management</a:t>
              </a:r>
              <a:endParaRPr/>
            </a:p>
          </p:txBody>
        </p:sp>
        <p:sp>
          <p:nvSpPr>
            <p:cNvPr id="115" name="Google Shape;115;p12"/>
            <p:cNvSpPr txBox="1"/>
            <p:nvPr/>
          </p:nvSpPr>
          <p:spPr>
            <a:xfrm>
              <a:off x="0" y="573034"/>
              <a:ext cx="23370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Order Processing</a:t>
              </a:r>
              <a:endParaRPr/>
            </a:p>
          </p:txBody>
        </p:sp>
        <p:sp>
          <p:nvSpPr>
            <p:cNvPr id="116" name="Google Shape;116;p12"/>
            <p:cNvSpPr txBox="1"/>
            <p:nvPr/>
          </p:nvSpPr>
          <p:spPr>
            <a:xfrm>
              <a:off x="0" y="1174637"/>
              <a:ext cx="31143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Customer Support</a:t>
              </a:r>
              <a:endParaRPr/>
            </a:p>
          </p:txBody>
        </p:sp>
        <p:sp>
          <p:nvSpPr>
            <p:cNvPr id="117" name="Google Shape;117;p12"/>
            <p:cNvSpPr txBox="1"/>
            <p:nvPr/>
          </p:nvSpPr>
          <p:spPr>
            <a:xfrm>
              <a:off x="0" y="1776252"/>
              <a:ext cx="39495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Product Listing Optimization</a:t>
              </a:r>
              <a:endParaRPr/>
            </a:p>
          </p:txBody>
        </p:sp>
        <p:sp>
          <p:nvSpPr>
            <p:cNvPr id="118" name="Google Shape;118;p12"/>
            <p:cNvSpPr txBox="1"/>
            <p:nvPr/>
          </p:nvSpPr>
          <p:spPr>
            <a:xfrm>
              <a:off x="0" y="2377861"/>
              <a:ext cx="3278100" cy="3900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Analytics and Reporting</a:t>
              </a:r>
              <a:endParaRPr/>
            </a:p>
          </p:txBody>
        </p:sp>
      </p:grpSp>
      <p:sp>
        <p:nvSpPr>
          <p:cNvPr id="119" name="Google Shape;119;p12"/>
          <p:cNvSpPr txBox="1"/>
          <p:nvPr/>
        </p:nvSpPr>
        <p:spPr>
          <a:xfrm>
            <a:off x="14105454" y="6302647"/>
            <a:ext cx="1895329"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Languages</a:t>
            </a:r>
            <a:endParaRPr/>
          </a:p>
        </p:txBody>
      </p:sp>
      <p:grpSp>
        <p:nvGrpSpPr>
          <p:cNvPr id="120" name="Google Shape;120;p12"/>
          <p:cNvGrpSpPr/>
          <p:nvPr/>
        </p:nvGrpSpPr>
        <p:grpSpPr>
          <a:xfrm>
            <a:off x="14105454" y="6921741"/>
            <a:ext cx="824032" cy="1220660"/>
            <a:chOff x="0" y="-28575"/>
            <a:chExt cx="1098709" cy="1627546"/>
          </a:xfrm>
        </p:grpSpPr>
        <p:sp>
          <p:nvSpPr>
            <p:cNvPr id="121" name="Google Shape;121;p12"/>
            <p:cNvSpPr txBox="1"/>
            <p:nvPr/>
          </p:nvSpPr>
          <p:spPr>
            <a:xfrm>
              <a:off x="0" y="-28575"/>
              <a:ext cx="1098709" cy="408728"/>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English </a:t>
              </a:r>
              <a:endParaRPr/>
            </a:p>
          </p:txBody>
        </p:sp>
        <p:sp>
          <p:nvSpPr>
            <p:cNvPr id="122" name="Google Shape;122;p12"/>
            <p:cNvSpPr txBox="1"/>
            <p:nvPr/>
          </p:nvSpPr>
          <p:spPr>
            <a:xfrm>
              <a:off x="0" y="351401"/>
              <a:ext cx="1066324" cy="408728"/>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German</a:t>
              </a:r>
              <a:endParaRPr/>
            </a:p>
          </p:txBody>
        </p:sp>
        <p:sp>
          <p:nvSpPr>
            <p:cNvPr id="123" name="Google Shape;123;p12"/>
            <p:cNvSpPr txBox="1"/>
            <p:nvPr/>
          </p:nvSpPr>
          <p:spPr>
            <a:xfrm>
              <a:off x="0" y="731377"/>
              <a:ext cx="932339" cy="408728"/>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Franch</a:t>
              </a:r>
              <a:endParaRPr/>
            </a:p>
          </p:txBody>
        </p:sp>
        <p:sp>
          <p:nvSpPr>
            <p:cNvPr id="124" name="Google Shape;124;p12"/>
            <p:cNvSpPr txBox="1"/>
            <p:nvPr/>
          </p:nvSpPr>
          <p:spPr>
            <a:xfrm>
              <a:off x="0" y="1190243"/>
              <a:ext cx="1077912" cy="408728"/>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Spanish</a:t>
              </a:r>
              <a:endParaRPr/>
            </a:p>
          </p:txBody>
        </p:sp>
      </p:grpSp>
      <p:grpSp>
        <p:nvGrpSpPr>
          <p:cNvPr id="125" name="Google Shape;125;p12"/>
          <p:cNvGrpSpPr/>
          <p:nvPr/>
        </p:nvGrpSpPr>
        <p:grpSpPr>
          <a:xfrm rot="-1107070">
            <a:off x="3384602" y="9175509"/>
            <a:ext cx="679418" cy="607902"/>
            <a:chOff x="50979" y="75182"/>
            <a:chExt cx="710842" cy="636018"/>
          </a:xfrm>
        </p:grpSpPr>
        <p:sp>
          <p:nvSpPr>
            <p:cNvPr id="126" name="Google Shape;126;p12"/>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2"/>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28" name="Google Shape;128;p12"/>
          <p:cNvPicPr preferRelativeResize="0"/>
          <p:nvPr/>
        </p:nvPicPr>
        <p:blipFill>
          <a:blip r:embed="rId6">
            <a:alphaModFix/>
          </a:blip>
          <a:stretch>
            <a:fillRect/>
          </a:stretch>
        </p:blipFill>
        <p:spPr>
          <a:xfrm>
            <a:off x="12024150" y="219399"/>
            <a:ext cx="1091999" cy="1098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9B40"/>
        </a:solidFill>
      </p:bgPr>
    </p:bg>
    <p:spTree>
      <p:nvGrpSpPr>
        <p:cNvPr id="132" name="Shape 132"/>
        <p:cNvGrpSpPr/>
        <p:nvPr/>
      </p:nvGrpSpPr>
      <p:grpSpPr>
        <a:xfrm>
          <a:off x="0" y="0"/>
          <a:ext cx="0" cy="0"/>
          <a:chOff x="0" y="0"/>
          <a:chExt cx="0" cy="0"/>
        </a:xfrm>
      </p:grpSpPr>
      <p:pic>
        <p:nvPicPr>
          <p:cNvPr id="133" name="Google Shape;133;p13"/>
          <p:cNvPicPr preferRelativeResize="0"/>
          <p:nvPr/>
        </p:nvPicPr>
        <p:blipFill>
          <a:blip r:embed="rId3">
            <a:alphaModFix/>
          </a:blip>
          <a:stretch>
            <a:fillRect/>
          </a:stretch>
        </p:blipFill>
        <p:spPr>
          <a:xfrm>
            <a:off x="1486450" y="700925"/>
            <a:ext cx="2369225" cy="2369225"/>
          </a:xfrm>
          <a:prstGeom prst="rect">
            <a:avLst/>
          </a:prstGeom>
          <a:noFill/>
          <a:ln>
            <a:noFill/>
          </a:ln>
        </p:spPr>
      </p:pic>
      <p:grpSp>
        <p:nvGrpSpPr>
          <p:cNvPr id="134" name="Google Shape;134;p13"/>
          <p:cNvGrpSpPr/>
          <p:nvPr/>
        </p:nvGrpSpPr>
        <p:grpSpPr>
          <a:xfrm>
            <a:off x="1028700" y="6512687"/>
            <a:ext cx="7876946" cy="3326840"/>
            <a:chOff x="0" y="-47625"/>
            <a:chExt cx="2074587" cy="876205"/>
          </a:xfrm>
        </p:grpSpPr>
        <p:sp>
          <p:nvSpPr>
            <p:cNvPr id="135" name="Google Shape;135;p13"/>
            <p:cNvSpPr/>
            <p:nvPr/>
          </p:nvSpPr>
          <p:spPr>
            <a:xfrm>
              <a:off x="0" y="0"/>
              <a:ext cx="2074587" cy="828580"/>
            </a:xfrm>
            <a:custGeom>
              <a:rect b="b" l="l" r="r" t="t"/>
              <a:pathLst>
                <a:path extrusionOk="0" h="828580" w="2074587">
                  <a:moveTo>
                    <a:pt x="19657" y="0"/>
                  </a:moveTo>
                  <a:lnTo>
                    <a:pt x="2054929" y="0"/>
                  </a:lnTo>
                  <a:cubicBezTo>
                    <a:pt x="2065786" y="0"/>
                    <a:pt x="2074587" y="8801"/>
                    <a:pt x="2074587" y="19657"/>
                  </a:cubicBezTo>
                  <a:lnTo>
                    <a:pt x="2074587" y="808923"/>
                  </a:lnTo>
                  <a:cubicBezTo>
                    <a:pt x="2074587" y="819779"/>
                    <a:pt x="2065786" y="828580"/>
                    <a:pt x="2054929" y="828580"/>
                  </a:cubicBezTo>
                  <a:lnTo>
                    <a:pt x="19657" y="828580"/>
                  </a:lnTo>
                  <a:cubicBezTo>
                    <a:pt x="8801" y="828580"/>
                    <a:pt x="0" y="819779"/>
                    <a:pt x="0" y="808923"/>
                  </a:cubicBezTo>
                  <a:lnTo>
                    <a:pt x="0" y="19657"/>
                  </a:lnTo>
                  <a:cubicBezTo>
                    <a:pt x="0" y="8801"/>
                    <a:pt x="8801" y="0"/>
                    <a:pt x="19657"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txBox="1"/>
            <p:nvPr/>
          </p:nvSpPr>
          <p:spPr>
            <a:xfrm>
              <a:off x="0" y="-47625"/>
              <a:ext cx="2074587" cy="8762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3"/>
          <p:cNvGrpSpPr/>
          <p:nvPr/>
        </p:nvGrpSpPr>
        <p:grpSpPr>
          <a:xfrm>
            <a:off x="9382354" y="3141259"/>
            <a:ext cx="8331911" cy="6698269"/>
            <a:chOff x="0" y="-47625"/>
            <a:chExt cx="2194413" cy="1764153"/>
          </a:xfrm>
        </p:grpSpPr>
        <p:sp>
          <p:nvSpPr>
            <p:cNvPr id="138" name="Google Shape;138;p13"/>
            <p:cNvSpPr/>
            <p:nvPr/>
          </p:nvSpPr>
          <p:spPr>
            <a:xfrm>
              <a:off x="0" y="0"/>
              <a:ext cx="2194413" cy="1716528"/>
            </a:xfrm>
            <a:custGeom>
              <a:rect b="b" l="l" r="r" t="t"/>
              <a:pathLst>
                <a:path extrusionOk="0" h="1716528" w="2194413">
                  <a:moveTo>
                    <a:pt x="18584" y="0"/>
                  </a:moveTo>
                  <a:lnTo>
                    <a:pt x="2175829" y="0"/>
                  </a:lnTo>
                  <a:cubicBezTo>
                    <a:pt x="2180758" y="0"/>
                    <a:pt x="2185485" y="1958"/>
                    <a:pt x="2188970" y="5443"/>
                  </a:cubicBezTo>
                  <a:cubicBezTo>
                    <a:pt x="2192455" y="8928"/>
                    <a:pt x="2194413" y="13655"/>
                    <a:pt x="2194413" y="18584"/>
                  </a:cubicBezTo>
                  <a:lnTo>
                    <a:pt x="2194413" y="1697944"/>
                  </a:lnTo>
                  <a:cubicBezTo>
                    <a:pt x="2194413" y="1702873"/>
                    <a:pt x="2192455" y="1707600"/>
                    <a:pt x="2188970" y="1711085"/>
                  </a:cubicBezTo>
                  <a:cubicBezTo>
                    <a:pt x="2185485" y="1714570"/>
                    <a:pt x="2180758" y="1716528"/>
                    <a:pt x="2175829" y="1716528"/>
                  </a:cubicBezTo>
                  <a:lnTo>
                    <a:pt x="18584" y="1716528"/>
                  </a:lnTo>
                  <a:cubicBezTo>
                    <a:pt x="13655" y="1716528"/>
                    <a:pt x="8928" y="1714570"/>
                    <a:pt x="5443" y="1711085"/>
                  </a:cubicBezTo>
                  <a:cubicBezTo>
                    <a:pt x="1958" y="1707600"/>
                    <a:pt x="0" y="1702873"/>
                    <a:pt x="0" y="1697944"/>
                  </a:cubicBezTo>
                  <a:lnTo>
                    <a:pt x="0" y="18584"/>
                  </a:lnTo>
                  <a:cubicBezTo>
                    <a:pt x="0" y="13655"/>
                    <a:pt x="1958" y="8928"/>
                    <a:pt x="5443" y="5443"/>
                  </a:cubicBezTo>
                  <a:cubicBezTo>
                    <a:pt x="8928" y="1958"/>
                    <a:pt x="13655" y="0"/>
                    <a:pt x="18584"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txBox="1"/>
            <p:nvPr/>
          </p:nvSpPr>
          <p:spPr>
            <a:xfrm>
              <a:off x="0" y="-47625"/>
              <a:ext cx="2194413" cy="17641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0" name="Google Shape;140;p13"/>
          <p:cNvPicPr preferRelativeResize="0"/>
          <p:nvPr/>
        </p:nvPicPr>
        <p:blipFill>
          <a:blip r:embed="rId4">
            <a:alphaModFix/>
          </a:blip>
          <a:stretch>
            <a:fillRect/>
          </a:stretch>
        </p:blipFill>
        <p:spPr>
          <a:xfrm>
            <a:off x="16695936" y="8874481"/>
            <a:ext cx="3184125" cy="3190544"/>
          </a:xfrm>
          <a:prstGeom prst="rect">
            <a:avLst/>
          </a:prstGeom>
          <a:noFill/>
          <a:ln>
            <a:noFill/>
          </a:ln>
        </p:spPr>
      </p:pic>
      <p:pic>
        <p:nvPicPr>
          <p:cNvPr id="141" name="Google Shape;141;p13"/>
          <p:cNvPicPr preferRelativeResize="0"/>
          <p:nvPr/>
        </p:nvPicPr>
        <p:blipFill>
          <a:blip r:embed="rId5">
            <a:alphaModFix/>
          </a:blip>
          <a:stretch>
            <a:fillRect/>
          </a:stretch>
        </p:blipFill>
        <p:spPr>
          <a:xfrm>
            <a:off x="-1486580" y="7405072"/>
            <a:ext cx="2896825" cy="4439766"/>
          </a:xfrm>
          <a:prstGeom prst="rect">
            <a:avLst/>
          </a:prstGeom>
          <a:noFill/>
          <a:ln>
            <a:noFill/>
          </a:ln>
        </p:spPr>
      </p:pic>
      <p:grpSp>
        <p:nvGrpSpPr>
          <p:cNvPr id="142" name="Google Shape;142;p13"/>
          <p:cNvGrpSpPr/>
          <p:nvPr/>
        </p:nvGrpSpPr>
        <p:grpSpPr>
          <a:xfrm>
            <a:off x="1028700" y="3141259"/>
            <a:ext cx="7876946" cy="3353340"/>
            <a:chOff x="0" y="-47625"/>
            <a:chExt cx="2074587" cy="883184"/>
          </a:xfrm>
        </p:grpSpPr>
        <p:sp>
          <p:nvSpPr>
            <p:cNvPr id="143" name="Google Shape;143;p13"/>
            <p:cNvSpPr/>
            <p:nvPr/>
          </p:nvSpPr>
          <p:spPr>
            <a:xfrm>
              <a:off x="0" y="0"/>
              <a:ext cx="2074587" cy="835559"/>
            </a:xfrm>
            <a:custGeom>
              <a:rect b="b" l="l" r="r" t="t"/>
              <a:pathLst>
                <a:path extrusionOk="0" h="835559" w="2074587">
                  <a:moveTo>
                    <a:pt x="19657" y="0"/>
                  </a:moveTo>
                  <a:lnTo>
                    <a:pt x="2054929" y="0"/>
                  </a:lnTo>
                  <a:cubicBezTo>
                    <a:pt x="2065786" y="0"/>
                    <a:pt x="2074587" y="8801"/>
                    <a:pt x="2074587" y="19657"/>
                  </a:cubicBezTo>
                  <a:lnTo>
                    <a:pt x="2074587" y="815902"/>
                  </a:lnTo>
                  <a:cubicBezTo>
                    <a:pt x="2074587" y="826758"/>
                    <a:pt x="2065786" y="835559"/>
                    <a:pt x="2054929" y="835559"/>
                  </a:cubicBezTo>
                  <a:lnTo>
                    <a:pt x="19657" y="835559"/>
                  </a:lnTo>
                  <a:cubicBezTo>
                    <a:pt x="8801" y="835559"/>
                    <a:pt x="0" y="826758"/>
                    <a:pt x="0" y="815902"/>
                  </a:cubicBezTo>
                  <a:lnTo>
                    <a:pt x="0" y="19657"/>
                  </a:lnTo>
                  <a:cubicBezTo>
                    <a:pt x="0" y="8801"/>
                    <a:pt x="8801" y="0"/>
                    <a:pt x="19657"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txBox="1"/>
            <p:nvPr/>
          </p:nvSpPr>
          <p:spPr>
            <a:xfrm>
              <a:off x="0" y="-47625"/>
              <a:ext cx="2074587" cy="8831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3"/>
          <p:cNvGrpSpPr/>
          <p:nvPr/>
        </p:nvGrpSpPr>
        <p:grpSpPr>
          <a:xfrm>
            <a:off x="9382354" y="847874"/>
            <a:ext cx="8331911" cy="1951569"/>
            <a:chOff x="0" y="-47625"/>
            <a:chExt cx="2194413" cy="513994"/>
          </a:xfrm>
        </p:grpSpPr>
        <p:sp>
          <p:nvSpPr>
            <p:cNvPr id="146" name="Google Shape;146;p13"/>
            <p:cNvSpPr/>
            <p:nvPr/>
          </p:nvSpPr>
          <p:spPr>
            <a:xfrm>
              <a:off x="0" y="0"/>
              <a:ext cx="2194413" cy="466369"/>
            </a:xfrm>
            <a:custGeom>
              <a:rect b="b" l="l" r="r" t="t"/>
              <a:pathLst>
                <a:path extrusionOk="0" h="466369" w="2194413">
                  <a:moveTo>
                    <a:pt x="18584" y="0"/>
                  </a:moveTo>
                  <a:lnTo>
                    <a:pt x="2175829" y="0"/>
                  </a:lnTo>
                  <a:cubicBezTo>
                    <a:pt x="2180758" y="0"/>
                    <a:pt x="2185485" y="1958"/>
                    <a:pt x="2188970" y="5443"/>
                  </a:cubicBezTo>
                  <a:cubicBezTo>
                    <a:pt x="2192455" y="8928"/>
                    <a:pt x="2194413" y="13655"/>
                    <a:pt x="2194413" y="18584"/>
                  </a:cubicBezTo>
                  <a:lnTo>
                    <a:pt x="2194413" y="447785"/>
                  </a:lnTo>
                  <a:cubicBezTo>
                    <a:pt x="2194413" y="452713"/>
                    <a:pt x="2192455" y="457440"/>
                    <a:pt x="2188970" y="460925"/>
                  </a:cubicBezTo>
                  <a:cubicBezTo>
                    <a:pt x="2185485" y="464411"/>
                    <a:pt x="2180758" y="466369"/>
                    <a:pt x="2175829" y="466369"/>
                  </a:cubicBezTo>
                  <a:lnTo>
                    <a:pt x="18584" y="466369"/>
                  </a:lnTo>
                  <a:cubicBezTo>
                    <a:pt x="13655" y="466369"/>
                    <a:pt x="8928" y="464411"/>
                    <a:pt x="5443" y="460925"/>
                  </a:cubicBezTo>
                  <a:cubicBezTo>
                    <a:pt x="1958" y="457440"/>
                    <a:pt x="0" y="452713"/>
                    <a:pt x="0" y="447785"/>
                  </a:cubicBezTo>
                  <a:lnTo>
                    <a:pt x="0" y="18584"/>
                  </a:lnTo>
                  <a:cubicBezTo>
                    <a:pt x="0" y="13655"/>
                    <a:pt x="1958" y="8928"/>
                    <a:pt x="5443" y="5443"/>
                  </a:cubicBezTo>
                  <a:cubicBezTo>
                    <a:pt x="8928" y="1958"/>
                    <a:pt x="13655" y="0"/>
                    <a:pt x="18584"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txBox="1"/>
            <p:nvPr/>
          </p:nvSpPr>
          <p:spPr>
            <a:xfrm>
              <a:off x="0" y="-47625"/>
              <a:ext cx="2194413" cy="51399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3"/>
          <p:cNvSpPr txBox="1"/>
          <p:nvPr/>
        </p:nvSpPr>
        <p:spPr>
          <a:xfrm>
            <a:off x="12415442" y="1328547"/>
            <a:ext cx="3555921"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Email: janedoe@example.com</a:t>
            </a:r>
            <a:endParaRPr/>
          </a:p>
        </p:txBody>
      </p:sp>
      <p:sp>
        <p:nvSpPr>
          <p:cNvPr id="149" name="Google Shape;149;p13"/>
          <p:cNvSpPr txBox="1"/>
          <p:nvPr/>
        </p:nvSpPr>
        <p:spPr>
          <a:xfrm>
            <a:off x="4858355" y="914400"/>
            <a:ext cx="2952750" cy="8731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latin typeface="Rubik"/>
                <a:ea typeface="Rubik"/>
                <a:cs typeface="Rubik"/>
                <a:sym typeface="Rubik"/>
              </a:rPr>
              <a:t>Jane Doe</a:t>
            </a:r>
            <a:endParaRPr/>
          </a:p>
        </p:txBody>
      </p:sp>
      <p:sp>
        <p:nvSpPr>
          <p:cNvPr id="150" name="Google Shape;150;p13"/>
          <p:cNvSpPr txBox="1"/>
          <p:nvPr/>
        </p:nvSpPr>
        <p:spPr>
          <a:xfrm>
            <a:off x="4921815" y="1882540"/>
            <a:ext cx="2825830" cy="3136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Customer Service Associate</a:t>
            </a:r>
            <a:endParaRPr/>
          </a:p>
        </p:txBody>
      </p:sp>
      <p:sp>
        <p:nvSpPr>
          <p:cNvPr id="151" name="Google Shape;151;p13"/>
          <p:cNvSpPr txBox="1"/>
          <p:nvPr/>
        </p:nvSpPr>
        <p:spPr>
          <a:xfrm>
            <a:off x="1410250" y="4415472"/>
            <a:ext cx="1158716" cy="46482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FFFFFF"/>
                </a:solidFill>
                <a:latin typeface="Rubik"/>
                <a:ea typeface="Rubik"/>
                <a:cs typeface="Rubik"/>
                <a:sym typeface="Rubik"/>
              </a:rPr>
              <a:t>Profile</a:t>
            </a:r>
            <a:endParaRPr/>
          </a:p>
        </p:txBody>
      </p:sp>
      <p:sp>
        <p:nvSpPr>
          <p:cNvPr id="152" name="Google Shape;152;p13"/>
          <p:cNvSpPr txBox="1"/>
          <p:nvPr/>
        </p:nvSpPr>
        <p:spPr>
          <a:xfrm>
            <a:off x="3100625" y="3903775"/>
            <a:ext cx="5466000" cy="1930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I am a dedicated and experienced customer service professional with over 3 years of e-commerce experience. My goal is to ensure a high level of customer satisfaction by providing quick and efficient solutions to their queries and problems.</a:t>
            </a:r>
            <a:endParaRPr/>
          </a:p>
        </p:txBody>
      </p:sp>
      <p:sp>
        <p:nvSpPr>
          <p:cNvPr id="153" name="Google Shape;153;p13"/>
          <p:cNvSpPr txBox="1"/>
          <p:nvPr/>
        </p:nvSpPr>
        <p:spPr>
          <a:xfrm>
            <a:off x="9736206" y="1653086"/>
            <a:ext cx="2684979"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FFFFFF"/>
                </a:solidFill>
                <a:latin typeface="Rubik"/>
                <a:ea typeface="Rubik"/>
                <a:cs typeface="Rubik"/>
                <a:sym typeface="Rubik"/>
              </a:rPr>
              <a:t>Contact Details</a:t>
            </a:r>
            <a:endParaRPr/>
          </a:p>
        </p:txBody>
      </p:sp>
      <p:sp>
        <p:nvSpPr>
          <p:cNvPr id="154" name="Google Shape;154;p13"/>
          <p:cNvSpPr txBox="1"/>
          <p:nvPr/>
        </p:nvSpPr>
        <p:spPr>
          <a:xfrm>
            <a:off x="12415452" y="1724575"/>
            <a:ext cx="3426600" cy="29250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Phone: +123 456 7890</a:t>
            </a:r>
            <a:endParaRPr/>
          </a:p>
        </p:txBody>
      </p:sp>
      <p:sp>
        <p:nvSpPr>
          <p:cNvPr id="155" name="Google Shape;155;p13"/>
          <p:cNvSpPr txBox="1"/>
          <p:nvPr/>
        </p:nvSpPr>
        <p:spPr>
          <a:xfrm>
            <a:off x="12415451" y="2120625"/>
            <a:ext cx="4242600" cy="29250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LinkedIn: linkedin.com/in/janedoe</a:t>
            </a:r>
            <a:endParaRPr/>
          </a:p>
        </p:txBody>
      </p:sp>
      <p:sp>
        <p:nvSpPr>
          <p:cNvPr id="156" name="Google Shape;156;p13"/>
          <p:cNvSpPr txBox="1"/>
          <p:nvPr/>
        </p:nvSpPr>
        <p:spPr>
          <a:xfrm>
            <a:off x="9736206" y="3671361"/>
            <a:ext cx="4381037"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FFFFFF"/>
                </a:solidFill>
                <a:latin typeface="Rubik"/>
                <a:ea typeface="Rubik"/>
                <a:cs typeface="Rubik"/>
                <a:sym typeface="Rubik"/>
              </a:rPr>
              <a:t>Employment History </a:t>
            </a:r>
            <a:endParaRPr/>
          </a:p>
        </p:txBody>
      </p:sp>
      <p:sp>
        <p:nvSpPr>
          <p:cNvPr id="157" name="Google Shape;157;p13"/>
          <p:cNvSpPr txBox="1"/>
          <p:nvPr/>
        </p:nvSpPr>
        <p:spPr>
          <a:xfrm>
            <a:off x="9763803" y="4444047"/>
            <a:ext cx="2584947" cy="64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Customer Service Associate at Amazon, NY</a:t>
            </a:r>
            <a:endParaRPr/>
          </a:p>
        </p:txBody>
      </p:sp>
      <p:sp>
        <p:nvSpPr>
          <p:cNvPr id="158" name="Google Shape;158;p13"/>
          <p:cNvSpPr txBox="1"/>
          <p:nvPr/>
        </p:nvSpPr>
        <p:spPr>
          <a:xfrm>
            <a:off x="12323427" y="4332962"/>
            <a:ext cx="4935900" cy="965100"/>
          </a:xfrm>
          <a:prstGeom prst="rect">
            <a:avLst/>
          </a:prstGeom>
          <a:noFill/>
          <a:ln>
            <a:noFill/>
          </a:ln>
        </p:spPr>
        <p:txBody>
          <a:bodyPr anchorCtr="0" anchor="t" bIns="0" lIns="0" spcFirstLastPara="1" rIns="0" wrap="square" tIns="0">
            <a:spAutoFit/>
          </a:bodyPr>
          <a:lstStyle/>
          <a:p>
            <a:pPr indent="-205106" lvl="1" marL="410211" marR="0" rtl="0" algn="l">
              <a:lnSpc>
                <a:spcPct val="115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Provided exceptional customer service, handled inquiries, resolved issues, and ensured customer satisfaction.</a:t>
            </a:r>
            <a:endParaRPr/>
          </a:p>
        </p:txBody>
      </p:sp>
      <p:sp>
        <p:nvSpPr>
          <p:cNvPr id="159" name="Google Shape;159;p13"/>
          <p:cNvSpPr txBox="1"/>
          <p:nvPr/>
        </p:nvSpPr>
        <p:spPr>
          <a:xfrm>
            <a:off x="12323427" y="5415258"/>
            <a:ext cx="4767600" cy="1301400"/>
          </a:xfrm>
          <a:prstGeom prst="rect">
            <a:avLst/>
          </a:prstGeom>
          <a:noFill/>
          <a:ln>
            <a:noFill/>
          </a:ln>
        </p:spPr>
        <p:txBody>
          <a:bodyPr anchorCtr="0" anchor="t" bIns="0" lIns="0" spcFirstLastPara="1" rIns="0" wrap="square" tIns="0">
            <a:spAutoFit/>
          </a:bodyPr>
          <a:lstStyle/>
          <a:p>
            <a:pPr indent="-205106" lvl="1" marL="410211" marR="0" rtl="0" algn="l">
              <a:lnSpc>
                <a:spcPct val="115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Work to resolve complex  customer issues, while </a:t>
            </a:r>
            <a:r>
              <a:rPr lang="en-US" sz="1900">
                <a:solidFill>
                  <a:srgbClr val="FFFFFF"/>
                </a:solidFill>
                <a:latin typeface="PT Sans"/>
                <a:ea typeface="PT Sans"/>
                <a:cs typeface="PT Sans"/>
                <a:sym typeface="PT Sans"/>
              </a:rPr>
              <a:t>educating</a:t>
            </a:r>
            <a:r>
              <a:rPr b="0" i="0" lang="en-US" sz="1900" u="none" cap="none" strike="noStrike">
                <a:solidFill>
                  <a:srgbClr val="FFFFFF"/>
                </a:solidFill>
                <a:latin typeface="PT Sans"/>
                <a:ea typeface="PT Sans"/>
                <a:cs typeface="PT Sans"/>
                <a:sym typeface="PT Sans"/>
              </a:rPr>
              <a:t> customers on problem-solving techniques and platform </a:t>
            </a:r>
            <a:r>
              <a:rPr lang="en-US" sz="1900">
                <a:solidFill>
                  <a:srgbClr val="FFFFFF"/>
                </a:solidFill>
                <a:latin typeface="PT Sans"/>
                <a:ea typeface="PT Sans"/>
                <a:cs typeface="PT Sans"/>
                <a:sym typeface="PT Sans"/>
              </a:rPr>
              <a:t>resource</a:t>
            </a:r>
            <a:r>
              <a:rPr b="0" i="0" lang="en-US" sz="1900" u="none" cap="none" strike="noStrike">
                <a:solidFill>
                  <a:srgbClr val="FFFFFF"/>
                </a:solidFill>
                <a:latin typeface="PT Sans"/>
                <a:ea typeface="PT Sans"/>
                <a:cs typeface="PT Sans"/>
                <a:sym typeface="PT Sans"/>
              </a:rPr>
              <a:t>.</a:t>
            </a:r>
            <a:endParaRPr/>
          </a:p>
        </p:txBody>
      </p:sp>
      <p:sp>
        <p:nvSpPr>
          <p:cNvPr id="160" name="Google Shape;160;p13"/>
          <p:cNvSpPr txBox="1"/>
          <p:nvPr/>
        </p:nvSpPr>
        <p:spPr>
          <a:xfrm>
            <a:off x="12323427" y="6830929"/>
            <a:ext cx="4935900" cy="628800"/>
          </a:xfrm>
          <a:prstGeom prst="rect">
            <a:avLst/>
          </a:prstGeom>
          <a:noFill/>
          <a:ln>
            <a:noFill/>
          </a:ln>
        </p:spPr>
        <p:txBody>
          <a:bodyPr anchorCtr="0" anchor="t" bIns="0" lIns="0" spcFirstLastPara="1" rIns="0" wrap="square" tIns="0">
            <a:spAutoFit/>
          </a:bodyPr>
          <a:lstStyle/>
          <a:p>
            <a:pPr indent="-205106" lvl="1" marL="410211" marR="0" rtl="0" algn="l">
              <a:lnSpc>
                <a:spcPct val="115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Assist customers with the </a:t>
            </a:r>
            <a:r>
              <a:rPr lang="en-US" sz="1900">
                <a:solidFill>
                  <a:srgbClr val="FFFFFF"/>
                </a:solidFill>
                <a:latin typeface="PT Sans"/>
                <a:ea typeface="PT Sans"/>
                <a:cs typeface="PT Sans"/>
                <a:sym typeface="PT Sans"/>
              </a:rPr>
              <a:t>prompt</a:t>
            </a:r>
            <a:r>
              <a:rPr b="0" i="0" lang="en-US" sz="1900" u="none" cap="none" strike="noStrike">
                <a:solidFill>
                  <a:srgbClr val="FFFFFF"/>
                </a:solidFill>
                <a:latin typeface="PT Sans"/>
                <a:ea typeface="PT Sans"/>
                <a:cs typeface="PT Sans"/>
                <a:sym typeface="PT Sans"/>
              </a:rPr>
              <a:t> placement of orders, refunds, or exchanges.</a:t>
            </a:r>
            <a:endParaRPr/>
          </a:p>
        </p:txBody>
      </p:sp>
      <p:sp>
        <p:nvSpPr>
          <p:cNvPr id="161" name="Google Shape;161;p13"/>
          <p:cNvSpPr txBox="1"/>
          <p:nvPr/>
        </p:nvSpPr>
        <p:spPr>
          <a:xfrm>
            <a:off x="9763803" y="5237308"/>
            <a:ext cx="2216706"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March 2020 - Present</a:t>
            </a:r>
            <a:endParaRPr/>
          </a:p>
        </p:txBody>
      </p:sp>
      <p:sp>
        <p:nvSpPr>
          <p:cNvPr id="162" name="Google Shape;162;p13"/>
          <p:cNvSpPr txBox="1"/>
          <p:nvPr/>
        </p:nvSpPr>
        <p:spPr>
          <a:xfrm>
            <a:off x="1640814" y="6852397"/>
            <a:ext cx="920353" cy="46482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FFFFFF"/>
                </a:solidFill>
                <a:latin typeface="Rubik"/>
                <a:ea typeface="Rubik"/>
                <a:cs typeface="Rubik"/>
                <a:sym typeface="Rubik"/>
              </a:rPr>
              <a:t>Skills</a:t>
            </a:r>
            <a:endParaRPr/>
          </a:p>
        </p:txBody>
      </p:sp>
      <p:sp>
        <p:nvSpPr>
          <p:cNvPr id="163" name="Google Shape;163;p13"/>
          <p:cNvSpPr txBox="1"/>
          <p:nvPr/>
        </p:nvSpPr>
        <p:spPr>
          <a:xfrm>
            <a:off x="1471702" y="7488842"/>
            <a:ext cx="3571671"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Time Management </a:t>
            </a:r>
            <a:endParaRPr/>
          </a:p>
        </p:txBody>
      </p:sp>
      <p:sp>
        <p:nvSpPr>
          <p:cNvPr id="164" name="Google Shape;164;p13"/>
          <p:cNvSpPr txBox="1"/>
          <p:nvPr/>
        </p:nvSpPr>
        <p:spPr>
          <a:xfrm>
            <a:off x="1471702" y="7936676"/>
            <a:ext cx="3571671"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Communication Skills</a:t>
            </a:r>
            <a:endParaRPr/>
          </a:p>
        </p:txBody>
      </p:sp>
      <p:sp>
        <p:nvSpPr>
          <p:cNvPr id="165" name="Google Shape;165;p13"/>
          <p:cNvSpPr txBox="1"/>
          <p:nvPr/>
        </p:nvSpPr>
        <p:spPr>
          <a:xfrm>
            <a:off x="1471702" y="8384510"/>
            <a:ext cx="3571671"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Customer Relations</a:t>
            </a:r>
            <a:endParaRPr/>
          </a:p>
        </p:txBody>
      </p:sp>
      <p:sp>
        <p:nvSpPr>
          <p:cNvPr id="166" name="Google Shape;166;p13"/>
          <p:cNvSpPr txBox="1"/>
          <p:nvPr/>
        </p:nvSpPr>
        <p:spPr>
          <a:xfrm>
            <a:off x="1471702" y="8832344"/>
            <a:ext cx="3571671"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Complex Problem Solving</a:t>
            </a:r>
            <a:endParaRPr/>
          </a:p>
        </p:txBody>
      </p:sp>
      <p:sp>
        <p:nvSpPr>
          <p:cNvPr id="167" name="Google Shape;167;p13"/>
          <p:cNvSpPr txBox="1"/>
          <p:nvPr/>
        </p:nvSpPr>
        <p:spPr>
          <a:xfrm>
            <a:off x="5915777" y="6868896"/>
            <a:ext cx="1895329"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FFFFFF"/>
                </a:solidFill>
                <a:latin typeface="Rubik"/>
                <a:ea typeface="Rubik"/>
                <a:cs typeface="Rubik"/>
                <a:sym typeface="Rubik"/>
              </a:rPr>
              <a:t>Languages</a:t>
            </a:r>
            <a:endParaRPr/>
          </a:p>
        </p:txBody>
      </p:sp>
      <p:sp>
        <p:nvSpPr>
          <p:cNvPr id="168" name="Google Shape;168;p13"/>
          <p:cNvSpPr txBox="1"/>
          <p:nvPr/>
        </p:nvSpPr>
        <p:spPr>
          <a:xfrm>
            <a:off x="5915777" y="7488842"/>
            <a:ext cx="1234202"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English </a:t>
            </a:r>
            <a:endParaRPr/>
          </a:p>
        </p:txBody>
      </p:sp>
      <p:sp>
        <p:nvSpPr>
          <p:cNvPr id="169" name="Google Shape;169;p13"/>
          <p:cNvSpPr txBox="1"/>
          <p:nvPr/>
        </p:nvSpPr>
        <p:spPr>
          <a:xfrm>
            <a:off x="5915777" y="7936676"/>
            <a:ext cx="1209913"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German</a:t>
            </a:r>
            <a:endParaRPr/>
          </a:p>
        </p:txBody>
      </p:sp>
      <p:sp>
        <p:nvSpPr>
          <p:cNvPr id="170" name="Google Shape;170;p13"/>
          <p:cNvSpPr txBox="1"/>
          <p:nvPr/>
        </p:nvSpPr>
        <p:spPr>
          <a:xfrm>
            <a:off x="5915777" y="8384510"/>
            <a:ext cx="1109424"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Franch</a:t>
            </a:r>
            <a:endParaRPr/>
          </a:p>
        </p:txBody>
      </p:sp>
      <p:sp>
        <p:nvSpPr>
          <p:cNvPr id="171" name="Google Shape;171;p13"/>
          <p:cNvSpPr txBox="1"/>
          <p:nvPr/>
        </p:nvSpPr>
        <p:spPr>
          <a:xfrm>
            <a:off x="12323427" y="7888098"/>
            <a:ext cx="4242716" cy="647065"/>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Planning and executing marketing strategies to boost sales.</a:t>
            </a:r>
            <a:endParaRPr/>
          </a:p>
        </p:txBody>
      </p:sp>
      <p:sp>
        <p:nvSpPr>
          <p:cNvPr id="172" name="Google Shape;172;p13"/>
          <p:cNvSpPr txBox="1"/>
          <p:nvPr/>
        </p:nvSpPr>
        <p:spPr>
          <a:xfrm>
            <a:off x="9649485" y="7959348"/>
            <a:ext cx="2813582"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Marketing Campaigns, NY</a:t>
            </a:r>
            <a:endParaRPr/>
          </a:p>
        </p:txBody>
      </p:sp>
      <p:sp>
        <p:nvSpPr>
          <p:cNvPr id="173" name="Google Shape;173;p13"/>
          <p:cNvSpPr txBox="1"/>
          <p:nvPr/>
        </p:nvSpPr>
        <p:spPr>
          <a:xfrm>
            <a:off x="9649485" y="8419200"/>
            <a:ext cx="2369219" cy="64706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August 2018 - February 2020 </a:t>
            </a:r>
            <a:endParaRPr/>
          </a:p>
        </p:txBody>
      </p:sp>
      <p:sp>
        <p:nvSpPr>
          <p:cNvPr id="174" name="Google Shape;174;p13"/>
          <p:cNvSpPr txBox="1"/>
          <p:nvPr/>
        </p:nvSpPr>
        <p:spPr>
          <a:xfrm>
            <a:off x="1471702" y="9280178"/>
            <a:ext cx="3571671"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Product Knowledge</a:t>
            </a:r>
            <a:endParaRPr/>
          </a:p>
        </p:txBody>
      </p:sp>
      <p:sp>
        <p:nvSpPr>
          <p:cNvPr id="175" name="Google Shape;175;p13"/>
          <p:cNvSpPr txBox="1"/>
          <p:nvPr/>
        </p:nvSpPr>
        <p:spPr>
          <a:xfrm>
            <a:off x="5915777" y="8832344"/>
            <a:ext cx="1218605" cy="313690"/>
          </a:xfrm>
          <a:prstGeom prst="rect">
            <a:avLst/>
          </a:prstGeom>
          <a:noFill/>
          <a:ln>
            <a:noFill/>
          </a:ln>
        </p:spPr>
        <p:txBody>
          <a:bodyPr anchorCtr="0" anchor="t" bIns="0" lIns="0" spcFirstLastPara="1" rIns="0" wrap="square" tIns="0">
            <a:spAutoFit/>
          </a:bodyPr>
          <a:lstStyle/>
          <a:p>
            <a:pPr indent="-205105" lvl="1" marL="410209"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Spanish</a:t>
            </a:r>
            <a:endParaRPr/>
          </a:p>
        </p:txBody>
      </p:sp>
      <p:sp>
        <p:nvSpPr>
          <p:cNvPr id="176" name="Google Shape;176;p13"/>
          <p:cNvSpPr txBox="1"/>
          <p:nvPr/>
        </p:nvSpPr>
        <p:spPr>
          <a:xfrm>
            <a:off x="12323427" y="8637019"/>
            <a:ext cx="4935873" cy="647065"/>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Conducted regular quality checks to ensure high safety and performance standards.</a:t>
            </a:r>
            <a:endParaRPr/>
          </a:p>
        </p:txBody>
      </p:sp>
      <p:grpSp>
        <p:nvGrpSpPr>
          <p:cNvPr id="177" name="Google Shape;177;p13"/>
          <p:cNvGrpSpPr/>
          <p:nvPr/>
        </p:nvGrpSpPr>
        <p:grpSpPr>
          <a:xfrm rot="-1107070">
            <a:off x="8273179" y="9124312"/>
            <a:ext cx="679418" cy="607902"/>
            <a:chOff x="50979" y="75182"/>
            <a:chExt cx="710842" cy="636018"/>
          </a:xfrm>
        </p:grpSpPr>
        <p:sp>
          <p:nvSpPr>
            <p:cNvPr id="178" name="Google Shape;178;p13"/>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3"/>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13"/>
          <p:cNvGrpSpPr/>
          <p:nvPr/>
        </p:nvGrpSpPr>
        <p:grpSpPr>
          <a:xfrm rot="2331230">
            <a:off x="16881934" y="1223708"/>
            <a:ext cx="679418" cy="607902"/>
            <a:chOff x="50979" y="75182"/>
            <a:chExt cx="710842" cy="636018"/>
          </a:xfrm>
        </p:grpSpPr>
        <p:sp>
          <p:nvSpPr>
            <p:cNvPr id="181" name="Google Shape;181;p13"/>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3"/>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9B40"/>
        </a:solidFill>
      </p:bgPr>
    </p:bg>
    <p:spTree>
      <p:nvGrpSpPr>
        <p:cNvPr id="186" name="Shape 186"/>
        <p:cNvGrpSpPr/>
        <p:nvPr/>
      </p:nvGrpSpPr>
      <p:grpSpPr>
        <a:xfrm>
          <a:off x="0" y="0"/>
          <a:ext cx="0" cy="0"/>
          <a:chOff x="0" y="0"/>
          <a:chExt cx="0" cy="0"/>
        </a:xfrm>
      </p:grpSpPr>
      <p:pic>
        <p:nvPicPr>
          <p:cNvPr id="187" name="Google Shape;187;p14"/>
          <p:cNvPicPr preferRelativeResize="0"/>
          <p:nvPr/>
        </p:nvPicPr>
        <p:blipFill>
          <a:blip r:embed="rId3">
            <a:alphaModFix/>
          </a:blip>
          <a:stretch>
            <a:fillRect/>
          </a:stretch>
        </p:blipFill>
        <p:spPr>
          <a:xfrm>
            <a:off x="16566049" y="7548175"/>
            <a:ext cx="3750525" cy="4442038"/>
          </a:xfrm>
          <a:prstGeom prst="rect">
            <a:avLst/>
          </a:prstGeom>
          <a:noFill/>
          <a:ln>
            <a:noFill/>
          </a:ln>
        </p:spPr>
      </p:pic>
      <p:grpSp>
        <p:nvGrpSpPr>
          <p:cNvPr id="188" name="Google Shape;188;p14"/>
          <p:cNvGrpSpPr/>
          <p:nvPr/>
        </p:nvGrpSpPr>
        <p:grpSpPr>
          <a:xfrm>
            <a:off x="-176186" y="15584"/>
            <a:ext cx="5270956" cy="10675588"/>
            <a:chOff x="0" y="-47625"/>
            <a:chExt cx="1388235" cy="2811678"/>
          </a:xfrm>
        </p:grpSpPr>
        <p:sp>
          <p:nvSpPr>
            <p:cNvPr id="189" name="Google Shape;189;p14"/>
            <p:cNvSpPr/>
            <p:nvPr/>
          </p:nvSpPr>
          <p:spPr>
            <a:xfrm>
              <a:off x="0" y="0"/>
              <a:ext cx="1388235" cy="2764053"/>
            </a:xfrm>
            <a:custGeom>
              <a:rect b="b" l="l" r="r" t="t"/>
              <a:pathLst>
                <a:path extrusionOk="0" h="2764053" w="1388235">
                  <a:moveTo>
                    <a:pt x="74908" y="0"/>
                  </a:moveTo>
                  <a:lnTo>
                    <a:pt x="1313327" y="0"/>
                  </a:lnTo>
                  <a:cubicBezTo>
                    <a:pt x="1333194" y="0"/>
                    <a:pt x="1352247" y="7892"/>
                    <a:pt x="1366295" y="21940"/>
                  </a:cubicBezTo>
                  <a:cubicBezTo>
                    <a:pt x="1380343" y="35988"/>
                    <a:pt x="1388235" y="55041"/>
                    <a:pt x="1388235" y="74908"/>
                  </a:cubicBezTo>
                  <a:lnTo>
                    <a:pt x="1388235" y="2689144"/>
                  </a:lnTo>
                  <a:cubicBezTo>
                    <a:pt x="1388235" y="2709011"/>
                    <a:pt x="1380343" y="2728064"/>
                    <a:pt x="1366295" y="2742112"/>
                  </a:cubicBezTo>
                  <a:cubicBezTo>
                    <a:pt x="1352247" y="2756160"/>
                    <a:pt x="1333194" y="2764053"/>
                    <a:pt x="1313327" y="2764053"/>
                  </a:cubicBezTo>
                  <a:lnTo>
                    <a:pt x="74908" y="2764053"/>
                  </a:lnTo>
                  <a:cubicBezTo>
                    <a:pt x="55041" y="2764053"/>
                    <a:pt x="35988" y="2756160"/>
                    <a:pt x="21940" y="2742112"/>
                  </a:cubicBezTo>
                  <a:cubicBezTo>
                    <a:pt x="7892" y="2728064"/>
                    <a:pt x="0" y="2709011"/>
                    <a:pt x="0" y="2689144"/>
                  </a:cubicBezTo>
                  <a:lnTo>
                    <a:pt x="0" y="74908"/>
                  </a:lnTo>
                  <a:cubicBezTo>
                    <a:pt x="0" y="55041"/>
                    <a:pt x="7892" y="35988"/>
                    <a:pt x="21940" y="21940"/>
                  </a:cubicBezTo>
                  <a:cubicBezTo>
                    <a:pt x="35988" y="7892"/>
                    <a:pt x="55041" y="0"/>
                    <a:pt x="7490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4"/>
            <p:cNvSpPr txBox="1"/>
            <p:nvPr/>
          </p:nvSpPr>
          <p:spPr>
            <a:xfrm>
              <a:off x="0" y="-47625"/>
              <a:ext cx="1388235" cy="281167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1" name="Google Shape;191;p14"/>
          <p:cNvGrpSpPr/>
          <p:nvPr/>
        </p:nvGrpSpPr>
        <p:grpSpPr>
          <a:xfrm>
            <a:off x="0" y="-578797"/>
            <a:ext cx="18288000" cy="3353340"/>
            <a:chOff x="0" y="-47625"/>
            <a:chExt cx="4816593" cy="883184"/>
          </a:xfrm>
        </p:grpSpPr>
        <p:sp>
          <p:nvSpPr>
            <p:cNvPr id="192" name="Google Shape;192;p14"/>
            <p:cNvSpPr/>
            <p:nvPr/>
          </p:nvSpPr>
          <p:spPr>
            <a:xfrm>
              <a:off x="0" y="0"/>
              <a:ext cx="4816592" cy="835559"/>
            </a:xfrm>
            <a:custGeom>
              <a:rect b="b" l="l" r="r" t="t"/>
              <a:pathLst>
                <a:path extrusionOk="0" h="835559" w="4816592">
                  <a:moveTo>
                    <a:pt x="8467" y="0"/>
                  </a:moveTo>
                  <a:lnTo>
                    <a:pt x="4808126" y="0"/>
                  </a:lnTo>
                  <a:cubicBezTo>
                    <a:pt x="4810371" y="0"/>
                    <a:pt x="4812525" y="892"/>
                    <a:pt x="4814113" y="2480"/>
                  </a:cubicBezTo>
                  <a:cubicBezTo>
                    <a:pt x="4815700" y="4068"/>
                    <a:pt x="4816592" y="6221"/>
                    <a:pt x="4816592" y="8467"/>
                  </a:cubicBezTo>
                  <a:lnTo>
                    <a:pt x="4816592" y="827093"/>
                  </a:lnTo>
                  <a:cubicBezTo>
                    <a:pt x="4816592" y="831769"/>
                    <a:pt x="4812802" y="835559"/>
                    <a:pt x="4808126" y="835559"/>
                  </a:cubicBezTo>
                  <a:lnTo>
                    <a:pt x="8467" y="835559"/>
                  </a:lnTo>
                  <a:cubicBezTo>
                    <a:pt x="3791" y="835559"/>
                    <a:pt x="0" y="831769"/>
                    <a:pt x="0" y="827093"/>
                  </a:cubicBezTo>
                  <a:lnTo>
                    <a:pt x="0" y="8467"/>
                  </a:lnTo>
                  <a:cubicBezTo>
                    <a:pt x="0" y="3791"/>
                    <a:pt x="3791" y="0"/>
                    <a:pt x="8467"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4"/>
            <p:cNvSpPr txBox="1"/>
            <p:nvPr/>
          </p:nvSpPr>
          <p:spPr>
            <a:xfrm>
              <a:off x="0" y="-47625"/>
              <a:ext cx="4816593" cy="8831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4" name="Google Shape;194;p14"/>
          <p:cNvPicPr preferRelativeResize="0"/>
          <p:nvPr/>
        </p:nvPicPr>
        <p:blipFill>
          <a:blip r:embed="rId4">
            <a:alphaModFix/>
          </a:blip>
          <a:stretch>
            <a:fillRect/>
          </a:stretch>
        </p:blipFill>
        <p:spPr>
          <a:xfrm>
            <a:off x="7970800" y="688050"/>
            <a:ext cx="2463450" cy="2469776"/>
          </a:xfrm>
          <a:prstGeom prst="rect">
            <a:avLst/>
          </a:prstGeom>
          <a:noFill/>
          <a:ln>
            <a:noFill/>
          </a:ln>
        </p:spPr>
      </p:pic>
      <p:pic>
        <p:nvPicPr>
          <p:cNvPr id="195" name="Google Shape;195;p14"/>
          <p:cNvPicPr preferRelativeResize="0"/>
          <p:nvPr/>
        </p:nvPicPr>
        <p:blipFill>
          <a:blip r:embed="rId5">
            <a:alphaModFix/>
          </a:blip>
          <a:stretch>
            <a:fillRect/>
          </a:stretch>
        </p:blipFill>
        <p:spPr>
          <a:xfrm>
            <a:off x="-1048650" y="-1174025"/>
            <a:ext cx="3379977" cy="3447575"/>
          </a:xfrm>
          <a:prstGeom prst="rect">
            <a:avLst/>
          </a:prstGeom>
          <a:noFill/>
          <a:ln>
            <a:noFill/>
          </a:ln>
        </p:spPr>
      </p:pic>
      <p:sp>
        <p:nvSpPr>
          <p:cNvPr id="196" name="Google Shape;196;p14"/>
          <p:cNvSpPr txBox="1"/>
          <p:nvPr/>
        </p:nvSpPr>
        <p:spPr>
          <a:xfrm>
            <a:off x="5576094" y="6701085"/>
            <a:ext cx="10730847"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Processed and fulfilled customer orders with a high degree of accuracy and speed.</a:t>
            </a:r>
            <a:endParaRPr/>
          </a:p>
        </p:txBody>
      </p:sp>
      <p:sp>
        <p:nvSpPr>
          <p:cNvPr id="197" name="Google Shape;197;p14"/>
          <p:cNvSpPr txBox="1"/>
          <p:nvPr/>
        </p:nvSpPr>
        <p:spPr>
          <a:xfrm>
            <a:off x="5576094" y="7160930"/>
            <a:ext cx="11206740"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Collaborated with team members to maintain a clean and organized warehouse environment.</a:t>
            </a:r>
            <a:endParaRPr/>
          </a:p>
        </p:txBody>
      </p:sp>
      <p:sp>
        <p:nvSpPr>
          <p:cNvPr id="198" name="Google Shape;198;p14"/>
          <p:cNvSpPr txBox="1"/>
          <p:nvPr/>
        </p:nvSpPr>
        <p:spPr>
          <a:xfrm>
            <a:off x="5576094" y="8836893"/>
            <a:ext cx="11632034"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Provided exceptional customer service, handling inquiries and resolving issues promptly.</a:t>
            </a:r>
            <a:endParaRPr/>
          </a:p>
        </p:txBody>
      </p:sp>
      <p:sp>
        <p:nvSpPr>
          <p:cNvPr id="199" name="Google Shape;199;p14"/>
          <p:cNvSpPr txBox="1"/>
          <p:nvPr/>
        </p:nvSpPr>
        <p:spPr>
          <a:xfrm>
            <a:off x="5576094" y="9303717"/>
            <a:ext cx="11632034"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Utilized Amazon’s CRM system to manage customer interactions and track service metrics.</a:t>
            </a:r>
            <a:endParaRPr/>
          </a:p>
        </p:txBody>
      </p:sp>
      <p:sp>
        <p:nvSpPr>
          <p:cNvPr id="200" name="Google Shape;200;p14"/>
          <p:cNvSpPr txBox="1"/>
          <p:nvPr/>
        </p:nvSpPr>
        <p:spPr>
          <a:xfrm>
            <a:off x="10988166" y="875097"/>
            <a:ext cx="3002161" cy="8731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latin typeface="Rubik"/>
                <a:ea typeface="Rubik"/>
                <a:cs typeface="Rubik"/>
                <a:sym typeface="Rubik"/>
              </a:rPr>
              <a:t>John Doe</a:t>
            </a:r>
            <a:endParaRPr/>
          </a:p>
        </p:txBody>
      </p:sp>
      <p:sp>
        <p:nvSpPr>
          <p:cNvPr id="201" name="Google Shape;201;p14"/>
          <p:cNvSpPr txBox="1"/>
          <p:nvPr/>
        </p:nvSpPr>
        <p:spPr>
          <a:xfrm>
            <a:off x="11678491" y="1872047"/>
            <a:ext cx="1621512" cy="3136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Amazon Worker</a:t>
            </a:r>
            <a:endParaRPr/>
          </a:p>
        </p:txBody>
      </p:sp>
      <p:sp>
        <p:nvSpPr>
          <p:cNvPr id="202" name="Google Shape;202;p14"/>
          <p:cNvSpPr txBox="1"/>
          <p:nvPr/>
        </p:nvSpPr>
        <p:spPr>
          <a:xfrm>
            <a:off x="1344171" y="3513174"/>
            <a:ext cx="2103351"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Education</a:t>
            </a:r>
            <a:endParaRPr/>
          </a:p>
        </p:txBody>
      </p:sp>
      <p:sp>
        <p:nvSpPr>
          <p:cNvPr id="203" name="Google Shape;203;p14"/>
          <p:cNvSpPr txBox="1"/>
          <p:nvPr/>
        </p:nvSpPr>
        <p:spPr>
          <a:xfrm>
            <a:off x="1344171" y="4268184"/>
            <a:ext cx="3750540" cy="13138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High School Diploma Thomas Jefferson High School </a:t>
            </a:r>
            <a:endParaRPr/>
          </a:p>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2014 - 2018</a:t>
            </a:r>
            <a:endParaRPr/>
          </a:p>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Alexandria, VA</a:t>
            </a:r>
            <a:endParaRPr/>
          </a:p>
        </p:txBody>
      </p:sp>
      <p:sp>
        <p:nvSpPr>
          <p:cNvPr id="204" name="Google Shape;204;p14"/>
          <p:cNvSpPr txBox="1"/>
          <p:nvPr/>
        </p:nvSpPr>
        <p:spPr>
          <a:xfrm>
            <a:off x="1291314" y="6191598"/>
            <a:ext cx="920458" cy="459217"/>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Skills</a:t>
            </a:r>
            <a:endParaRPr/>
          </a:p>
        </p:txBody>
      </p:sp>
      <p:sp>
        <p:nvSpPr>
          <p:cNvPr id="205" name="Google Shape;205;p14"/>
          <p:cNvSpPr txBox="1"/>
          <p:nvPr/>
        </p:nvSpPr>
        <p:spPr>
          <a:xfrm>
            <a:off x="1344171" y="6932644"/>
            <a:ext cx="375054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Kiva</a:t>
            </a:r>
            <a:endParaRPr/>
          </a:p>
        </p:txBody>
      </p:sp>
      <p:sp>
        <p:nvSpPr>
          <p:cNvPr id="206" name="Google Shape;206;p14"/>
          <p:cNvSpPr txBox="1"/>
          <p:nvPr/>
        </p:nvSpPr>
        <p:spPr>
          <a:xfrm>
            <a:off x="1344171" y="7278506"/>
            <a:ext cx="375054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Salesforce</a:t>
            </a:r>
            <a:endParaRPr/>
          </a:p>
        </p:txBody>
      </p:sp>
      <p:sp>
        <p:nvSpPr>
          <p:cNvPr id="207" name="Google Shape;207;p14"/>
          <p:cNvSpPr txBox="1"/>
          <p:nvPr/>
        </p:nvSpPr>
        <p:spPr>
          <a:xfrm>
            <a:off x="1344171" y="7624369"/>
            <a:ext cx="375054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Fishbowl Inventory</a:t>
            </a:r>
            <a:endParaRPr/>
          </a:p>
        </p:txBody>
      </p:sp>
      <p:sp>
        <p:nvSpPr>
          <p:cNvPr id="208" name="Google Shape;208;p14"/>
          <p:cNvSpPr txBox="1"/>
          <p:nvPr/>
        </p:nvSpPr>
        <p:spPr>
          <a:xfrm>
            <a:off x="1344171" y="7970232"/>
            <a:ext cx="375054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Google Maps API</a:t>
            </a:r>
            <a:endParaRPr/>
          </a:p>
        </p:txBody>
      </p:sp>
      <p:sp>
        <p:nvSpPr>
          <p:cNvPr id="209" name="Google Shape;209;p14"/>
          <p:cNvSpPr txBox="1"/>
          <p:nvPr/>
        </p:nvSpPr>
        <p:spPr>
          <a:xfrm>
            <a:off x="1344171" y="8316095"/>
            <a:ext cx="375054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SAP for Retail</a:t>
            </a:r>
            <a:endParaRPr/>
          </a:p>
        </p:txBody>
      </p:sp>
      <p:sp>
        <p:nvSpPr>
          <p:cNvPr id="210" name="Google Shape;210;p14"/>
          <p:cNvSpPr txBox="1"/>
          <p:nvPr/>
        </p:nvSpPr>
        <p:spPr>
          <a:xfrm>
            <a:off x="1344171" y="8661957"/>
            <a:ext cx="375054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Oracle SCM Cloud</a:t>
            </a:r>
            <a:endParaRPr/>
          </a:p>
        </p:txBody>
      </p:sp>
      <p:sp>
        <p:nvSpPr>
          <p:cNvPr id="211" name="Google Shape;211;p14"/>
          <p:cNvSpPr txBox="1"/>
          <p:nvPr/>
        </p:nvSpPr>
        <p:spPr>
          <a:xfrm>
            <a:off x="5455347" y="3513174"/>
            <a:ext cx="2891468" cy="459217"/>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Career Objective</a:t>
            </a:r>
            <a:endParaRPr/>
          </a:p>
        </p:txBody>
      </p:sp>
      <p:sp>
        <p:nvSpPr>
          <p:cNvPr id="212" name="Google Shape;212;p14"/>
          <p:cNvSpPr txBox="1"/>
          <p:nvPr/>
        </p:nvSpPr>
        <p:spPr>
          <a:xfrm>
            <a:off x="5576094" y="4030293"/>
            <a:ext cx="11470500" cy="11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Eager to leverage my strong work ethic, attention to detail, and excellent customer service skills to contribute to the success of the team. Committed to continuous learning and growth within the company, aiming to support operational efficiency and enhance customer satisfaction.</a:t>
            </a:r>
            <a:endParaRPr/>
          </a:p>
        </p:txBody>
      </p:sp>
      <p:sp>
        <p:nvSpPr>
          <p:cNvPr id="213" name="Google Shape;213;p14"/>
          <p:cNvSpPr txBox="1"/>
          <p:nvPr/>
        </p:nvSpPr>
        <p:spPr>
          <a:xfrm>
            <a:off x="5465961" y="5224721"/>
            <a:ext cx="2866429" cy="459217"/>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Work Experience</a:t>
            </a:r>
            <a:endParaRPr/>
          </a:p>
        </p:txBody>
      </p:sp>
      <p:sp>
        <p:nvSpPr>
          <p:cNvPr id="214" name="Google Shape;214;p14"/>
          <p:cNvSpPr txBox="1"/>
          <p:nvPr/>
        </p:nvSpPr>
        <p:spPr>
          <a:xfrm>
            <a:off x="5576094" y="5781394"/>
            <a:ext cx="1004217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Warehouse Associate at Amazon, Alexandria, VA</a:t>
            </a:r>
            <a:endParaRPr/>
          </a:p>
        </p:txBody>
      </p:sp>
      <p:sp>
        <p:nvSpPr>
          <p:cNvPr id="215" name="Google Shape;215;p14"/>
          <p:cNvSpPr txBox="1"/>
          <p:nvPr/>
        </p:nvSpPr>
        <p:spPr>
          <a:xfrm>
            <a:off x="5576094" y="6241239"/>
            <a:ext cx="10730847"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March 2020 - Present</a:t>
            </a:r>
            <a:endParaRPr/>
          </a:p>
        </p:txBody>
      </p:sp>
      <p:sp>
        <p:nvSpPr>
          <p:cNvPr id="216" name="Google Shape;216;p14"/>
          <p:cNvSpPr txBox="1"/>
          <p:nvPr/>
        </p:nvSpPr>
        <p:spPr>
          <a:xfrm>
            <a:off x="5576094" y="7903245"/>
            <a:ext cx="4858158"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Marketing Campaigns, NY</a:t>
            </a:r>
            <a:endParaRPr/>
          </a:p>
        </p:txBody>
      </p:sp>
      <p:sp>
        <p:nvSpPr>
          <p:cNvPr id="217" name="Google Shape;217;p14"/>
          <p:cNvSpPr txBox="1"/>
          <p:nvPr/>
        </p:nvSpPr>
        <p:spPr>
          <a:xfrm>
            <a:off x="5576094" y="8370069"/>
            <a:ext cx="5191324"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August 2018 - February 2020 </a:t>
            </a:r>
            <a:endParaRPr/>
          </a:p>
        </p:txBody>
      </p:sp>
      <p:grpSp>
        <p:nvGrpSpPr>
          <p:cNvPr id="218" name="Google Shape;218;p14"/>
          <p:cNvGrpSpPr/>
          <p:nvPr/>
        </p:nvGrpSpPr>
        <p:grpSpPr>
          <a:xfrm rot="-1107070">
            <a:off x="16494322" y="1098941"/>
            <a:ext cx="679418" cy="607902"/>
            <a:chOff x="50979" y="75182"/>
            <a:chExt cx="710842" cy="636018"/>
          </a:xfrm>
        </p:grpSpPr>
        <p:sp>
          <p:nvSpPr>
            <p:cNvPr id="219" name="Google Shape;219;p14"/>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4"/>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1" name="Google Shape;221;p14"/>
          <p:cNvGrpSpPr/>
          <p:nvPr/>
        </p:nvGrpSpPr>
        <p:grpSpPr>
          <a:xfrm rot="2331230">
            <a:off x="3963992" y="8833075"/>
            <a:ext cx="679418" cy="607902"/>
            <a:chOff x="50979" y="75182"/>
            <a:chExt cx="710842" cy="636018"/>
          </a:xfrm>
        </p:grpSpPr>
        <p:sp>
          <p:nvSpPr>
            <p:cNvPr id="222" name="Google Shape;222;p14"/>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3F434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4"/>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4347"/>
        </a:solidFill>
      </p:bgPr>
    </p:bg>
    <p:spTree>
      <p:nvGrpSpPr>
        <p:cNvPr id="227" name="Shape 227"/>
        <p:cNvGrpSpPr/>
        <p:nvPr/>
      </p:nvGrpSpPr>
      <p:grpSpPr>
        <a:xfrm>
          <a:off x="0" y="0"/>
          <a:ext cx="0" cy="0"/>
          <a:chOff x="0" y="0"/>
          <a:chExt cx="0" cy="0"/>
        </a:xfrm>
      </p:grpSpPr>
      <p:pic>
        <p:nvPicPr>
          <p:cNvPr id="228" name="Google Shape;228;p15"/>
          <p:cNvPicPr preferRelativeResize="0"/>
          <p:nvPr/>
        </p:nvPicPr>
        <p:blipFill>
          <a:blip r:embed="rId3">
            <a:alphaModFix/>
          </a:blip>
          <a:stretch>
            <a:fillRect/>
          </a:stretch>
        </p:blipFill>
        <p:spPr>
          <a:xfrm>
            <a:off x="16745150" y="-1473896"/>
            <a:ext cx="3349875" cy="4336745"/>
          </a:xfrm>
          <a:prstGeom prst="rect">
            <a:avLst/>
          </a:prstGeom>
          <a:noFill/>
          <a:ln>
            <a:noFill/>
          </a:ln>
        </p:spPr>
      </p:pic>
      <p:pic>
        <p:nvPicPr>
          <p:cNvPr id="229" name="Google Shape;229;p15"/>
          <p:cNvPicPr preferRelativeResize="0"/>
          <p:nvPr/>
        </p:nvPicPr>
        <p:blipFill>
          <a:blip r:embed="rId4">
            <a:alphaModFix/>
          </a:blip>
          <a:stretch>
            <a:fillRect/>
          </a:stretch>
        </p:blipFill>
        <p:spPr>
          <a:xfrm>
            <a:off x="-1589125" y="8082351"/>
            <a:ext cx="3923826" cy="3905091"/>
          </a:xfrm>
          <a:prstGeom prst="rect">
            <a:avLst/>
          </a:prstGeom>
          <a:noFill/>
          <a:ln>
            <a:noFill/>
          </a:ln>
        </p:spPr>
      </p:pic>
      <p:grpSp>
        <p:nvGrpSpPr>
          <p:cNvPr id="230" name="Google Shape;230;p15"/>
          <p:cNvGrpSpPr/>
          <p:nvPr/>
        </p:nvGrpSpPr>
        <p:grpSpPr>
          <a:xfrm>
            <a:off x="208949" y="85705"/>
            <a:ext cx="5324656" cy="3124420"/>
            <a:chOff x="0" y="-47625"/>
            <a:chExt cx="1402378" cy="822893"/>
          </a:xfrm>
        </p:grpSpPr>
        <p:sp>
          <p:nvSpPr>
            <p:cNvPr id="231" name="Google Shape;231;p15"/>
            <p:cNvSpPr/>
            <p:nvPr/>
          </p:nvSpPr>
          <p:spPr>
            <a:xfrm>
              <a:off x="0" y="0"/>
              <a:ext cx="1402378" cy="775268"/>
            </a:xfrm>
            <a:custGeom>
              <a:rect b="b" l="l" r="r" t="t"/>
              <a:pathLst>
                <a:path extrusionOk="0" h="775268" w="1402378">
                  <a:moveTo>
                    <a:pt x="29080" y="0"/>
                  </a:moveTo>
                  <a:lnTo>
                    <a:pt x="1373299" y="0"/>
                  </a:lnTo>
                  <a:cubicBezTo>
                    <a:pt x="1389359" y="0"/>
                    <a:pt x="1402378" y="13019"/>
                    <a:pt x="1402378" y="29080"/>
                  </a:cubicBezTo>
                  <a:lnTo>
                    <a:pt x="1402378" y="746188"/>
                  </a:lnTo>
                  <a:cubicBezTo>
                    <a:pt x="1402378" y="762248"/>
                    <a:pt x="1389359" y="775268"/>
                    <a:pt x="1373299" y="775268"/>
                  </a:cubicBezTo>
                  <a:lnTo>
                    <a:pt x="29080" y="775268"/>
                  </a:lnTo>
                  <a:cubicBezTo>
                    <a:pt x="13019" y="775268"/>
                    <a:pt x="0" y="762248"/>
                    <a:pt x="0" y="746188"/>
                  </a:cubicBezTo>
                  <a:lnTo>
                    <a:pt x="0" y="29080"/>
                  </a:lnTo>
                  <a:cubicBezTo>
                    <a:pt x="0" y="13019"/>
                    <a:pt x="13019" y="0"/>
                    <a:pt x="29080" y="0"/>
                  </a:cubicBezTo>
                  <a:close/>
                </a:path>
              </a:pathLst>
            </a:custGeom>
            <a:solidFill>
              <a:srgbClr val="F29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nvSpPr>
          <p:spPr>
            <a:xfrm>
              <a:off x="0" y="-47625"/>
              <a:ext cx="1402378" cy="8228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3" name="Google Shape;233;p15"/>
          <p:cNvSpPr txBox="1"/>
          <p:nvPr/>
        </p:nvSpPr>
        <p:spPr>
          <a:xfrm>
            <a:off x="1145246" y="8944610"/>
            <a:ext cx="3923824"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LinkedIn: linkedin.com/in/janedoe</a:t>
            </a:r>
            <a:endParaRPr/>
          </a:p>
        </p:txBody>
      </p:sp>
      <p:sp>
        <p:nvSpPr>
          <p:cNvPr id="234" name="Google Shape;234;p15"/>
          <p:cNvSpPr txBox="1"/>
          <p:nvPr/>
        </p:nvSpPr>
        <p:spPr>
          <a:xfrm>
            <a:off x="7330302" y="1686760"/>
            <a:ext cx="9919056" cy="16471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Experienced Amazon Area Manager with over 5 years of expertise in managing and optimizing warehouse operations. Proven track record in overseeing all aspects of receiving, stowing, picking, packing, and shipping processes to ensure smooth workflows and exceed customer expectations. Adept at leading and motivating teams, driving performance improvements, and implementing effective management strategies.</a:t>
            </a:r>
            <a:endParaRPr/>
          </a:p>
        </p:txBody>
      </p:sp>
      <p:sp>
        <p:nvSpPr>
          <p:cNvPr id="235" name="Google Shape;235;p15"/>
          <p:cNvSpPr txBox="1"/>
          <p:nvPr/>
        </p:nvSpPr>
        <p:spPr>
          <a:xfrm>
            <a:off x="7330302" y="4534825"/>
            <a:ext cx="10042170"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Amazon Area Manager, Amazon Fulfillment Center, Alexandria, VA</a:t>
            </a:r>
            <a:endParaRPr/>
          </a:p>
        </p:txBody>
      </p:sp>
      <p:grpSp>
        <p:nvGrpSpPr>
          <p:cNvPr id="236" name="Google Shape;236;p15"/>
          <p:cNvGrpSpPr/>
          <p:nvPr/>
        </p:nvGrpSpPr>
        <p:grpSpPr>
          <a:xfrm rot="-1107070">
            <a:off x="4536673" y="2319120"/>
            <a:ext cx="679418" cy="607902"/>
            <a:chOff x="50979" y="75182"/>
            <a:chExt cx="710842" cy="636018"/>
          </a:xfrm>
        </p:grpSpPr>
        <p:sp>
          <p:nvSpPr>
            <p:cNvPr id="237" name="Google Shape;237;p15"/>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15"/>
          <p:cNvGrpSpPr/>
          <p:nvPr/>
        </p:nvGrpSpPr>
        <p:grpSpPr>
          <a:xfrm rot="2331230">
            <a:off x="16897051" y="4795789"/>
            <a:ext cx="679418" cy="607902"/>
            <a:chOff x="50979" y="75182"/>
            <a:chExt cx="710842" cy="636018"/>
          </a:xfrm>
        </p:grpSpPr>
        <p:sp>
          <p:nvSpPr>
            <p:cNvPr id="240" name="Google Shape;240;p15"/>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2" name="Google Shape;242;p15"/>
          <p:cNvSpPr/>
          <p:nvPr/>
        </p:nvSpPr>
        <p:spPr>
          <a:xfrm>
            <a:off x="6928471" y="3813375"/>
            <a:ext cx="597625" cy="597625"/>
          </a:xfrm>
          <a:custGeom>
            <a:rect b="b" l="l" r="r" t="t"/>
            <a:pathLst>
              <a:path extrusionOk="0" h="597625" w="597625">
                <a:moveTo>
                  <a:pt x="0" y="0"/>
                </a:moveTo>
                <a:lnTo>
                  <a:pt x="597625" y="0"/>
                </a:lnTo>
                <a:lnTo>
                  <a:pt x="597625" y="597625"/>
                </a:lnTo>
                <a:lnTo>
                  <a:pt x="0" y="597625"/>
                </a:lnTo>
                <a:lnTo>
                  <a:pt x="0" y="0"/>
                </a:lnTo>
                <a:close/>
              </a:path>
            </a:pathLst>
          </a:custGeom>
          <a:blipFill rotWithShape="1">
            <a:blip r:embed="rId5">
              <a:alphaModFix/>
            </a:blip>
            <a:stretch>
              <a:fillRect b="0" l="0" r="0" t="0"/>
            </a:stretch>
          </a:blipFill>
          <a:ln>
            <a:noFill/>
          </a:ln>
        </p:spPr>
      </p:sp>
      <p:sp>
        <p:nvSpPr>
          <p:cNvPr id="243" name="Google Shape;243;p15"/>
          <p:cNvSpPr txBox="1"/>
          <p:nvPr/>
        </p:nvSpPr>
        <p:spPr>
          <a:xfrm>
            <a:off x="1386812" y="969501"/>
            <a:ext cx="3002161" cy="8731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latin typeface="Rubik"/>
                <a:ea typeface="Rubik"/>
                <a:cs typeface="Rubik"/>
                <a:sym typeface="Rubik"/>
              </a:rPr>
              <a:t>John Doe</a:t>
            </a:r>
            <a:endParaRPr/>
          </a:p>
        </p:txBody>
      </p:sp>
      <p:sp>
        <p:nvSpPr>
          <p:cNvPr id="244" name="Google Shape;244;p15"/>
          <p:cNvSpPr txBox="1"/>
          <p:nvPr/>
        </p:nvSpPr>
        <p:spPr>
          <a:xfrm>
            <a:off x="1729772" y="1972510"/>
            <a:ext cx="2316242" cy="3136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Amazon Area Manager</a:t>
            </a:r>
            <a:endParaRPr/>
          </a:p>
        </p:txBody>
      </p:sp>
      <p:sp>
        <p:nvSpPr>
          <p:cNvPr id="245" name="Google Shape;245;p15"/>
          <p:cNvSpPr txBox="1"/>
          <p:nvPr/>
        </p:nvSpPr>
        <p:spPr>
          <a:xfrm>
            <a:off x="1536665" y="7600259"/>
            <a:ext cx="1579126"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F29B40"/>
                </a:solidFill>
                <a:latin typeface="Rubik"/>
                <a:ea typeface="Rubik"/>
                <a:cs typeface="Rubik"/>
                <a:sym typeface="Rubik"/>
              </a:rPr>
              <a:t>Contact: </a:t>
            </a:r>
            <a:endParaRPr/>
          </a:p>
        </p:txBody>
      </p:sp>
      <p:sp>
        <p:nvSpPr>
          <p:cNvPr id="246" name="Google Shape;246;p15"/>
          <p:cNvSpPr txBox="1"/>
          <p:nvPr/>
        </p:nvSpPr>
        <p:spPr>
          <a:xfrm>
            <a:off x="1145246" y="8152544"/>
            <a:ext cx="3555921"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Email: janedoe@example.com</a:t>
            </a:r>
            <a:endParaRPr/>
          </a:p>
        </p:txBody>
      </p:sp>
      <p:sp>
        <p:nvSpPr>
          <p:cNvPr id="247" name="Google Shape;247;p15"/>
          <p:cNvSpPr txBox="1"/>
          <p:nvPr/>
        </p:nvSpPr>
        <p:spPr>
          <a:xfrm>
            <a:off x="1145251" y="8548575"/>
            <a:ext cx="3507900" cy="29250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Phone: +123 456 7890</a:t>
            </a:r>
            <a:endParaRPr/>
          </a:p>
        </p:txBody>
      </p:sp>
      <p:sp>
        <p:nvSpPr>
          <p:cNvPr id="248" name="Google Shape;248;p15"/>
          <p:cNvSpPr txBox="1"/>
          <p:nvPr/>
        </p:nvSpPr>
        <p:spPr>
          <a:xfrm>
            <a:off x="1413018" y="3851202"/>
            <a:ext cx="1733431" cy="46482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F29B40"/>
                </a:solidFill>
                <a:latin typeface="Rubik"/>
                <a:ea typeface="Rubik"/>
                <a:cs typeface="Rubik"/>
                <a:sym typeface="Rubik"/>
              </a:rPr>
              <a:t>Key Skills:</a:t>
            </a:r>
            <a:endParaRPr/>
          </a:p>
        </p:txBody>
      </p:sp>
      <p:sp>
        <p:nvSpPr>
          <p:cNvPr id="249" name="Google Shape;249;p15"/>
          <p:cNvSpPr txBox="1"/>
          <p:nvPr/>
        </p:nvSpPr>
        <p:spPr>
          <a:xfrm>
            <a:off x="1145246" y="4636613"/>
            <a:ext cx="4455843"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Leadership and team management</a:t>
            </a:r>
            <a:endParaRPr/>
          </a:p>
        </p:txBody>
      </p:sp>
      <p:sp>
        <p:nvSpPr>
          <p:cNvPr id="250" name="Google Shape;250;p15"/>
          <p:cNvSpPr txBox="1"/>
          <p:nvPr/>
        </p:nvSpPr>
        <p:spPr>
          <a:xfrm>
            <a:off x="1145246" y="4982475"/>
            <a:ext cx="5517550"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Performance management and KPI tracking</a:t>
            </a:r>
            <a:endParaRPr/>
          </a:p>
        </p:txBody>
      </p:sp>
      <p:sp>
        <p:nvSpPr>
          <p:cNvPr id="251" name="Google Shape;251;p15"/>
          <p:cNvSpPr txBox="1"/>
          <p:nvPr/>
        </p:nvSpPr>
        <p:spPr>
          <a:xfrm>
            <a:off x="1145246" y="5328338"/>
            <a:ext cx="5142224"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Quality control and safety compliance</a:t>
            </a:r>
            <a:endParaRPr/>
          </a:p>
        </p:txBody>
      </p:sp>
      <p:sp>
        <p:nvSpPr>
          <p:cNvPr id="252" name="Google Shape;252;p15"/>
          <p:cNvSpPr txBox="1"/>
          <p:nvPr/>
        </p:nvSpPr>
        <p:spPr>
          <a:xfrm>
            <a:off x="1145246" y="5674201"/>
            <a:ext cx="5142224"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Problem-solving and analytical thinking</a:t>
            </a:r>
            <a:endParaRPr/>
          </a:p>
        </p:txBody>
      </p:sp>
      <p:sp>
        <p:nvSpPr>
          <p:cNvPr id="253" name="Google Shape;253;p15"/>
          <p:cNvSpPr txBox="1"/>
          <p:nvPr/>
        </p:nvSpPr>
        <p:spPr>
          <a:xfrm>
            <a:off x="1145246" y="6020063"/>
            <a:ext cx="5970021"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Effective communication and interpersonal skills</a:t>
            </a:r>
            <a:endParaRPr/>
          </a:p>
        </p:txBody>
      </p:sp>
      <p:sp>
        <p:nvSpPr>
          <p:cNvPr id="254" name="Google Shape;254;p15"/>
          <p:cNvSpPr txBox="1"/>
          <p:nvPr/>
        </p:nvSpPr>
        <p:spPr>
          <a:xfrm>
            <a:off x="1145246" y="6365926"/>
            <a:ext cx="4388359" cy="647065"/>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Flexibility and adaptability in fast-paced environments</a:t>
            </a:r>
            <a:endParaRPr/>
          </a:p>
        </p:txBody>
      </p:sp>
      <p:sp>
        <p:nvSpPr>
          <p:cNvPr id="255" name="Google Shape;255;p15"/>
          <p:cNvSpPr txBox="1"/>
          <p:nvPr/>
        </p:nvSpPr>
        <p:spPr>
          <a:xfrm>
            <a:off x="7510475" y="1097387"/>
            <a:ext cx="3507938" cy="46482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1" i="0" lang="en-US" sz="2700" u="none" cap="none" strike="noStrike">
                <a:solidFill>
                  <a:srgbClr val="F29B40"/>
                </a:solidFill>
                <a:latin typeface="Rubik"/>
                <a:ea typeface="Rubik"/>
                <a:cs typeface="Rubik"/>
                <a:sym typeface="Rubik"/>
              </a:rPr>
              <a:t>Professional Profile:</a:t>
            </a:r>
            <a:endParaRPr/>
          </a:p>
        </p:txBody>
      </p:sp>
      <p:sp>
        <p:nvSpPr>
          <p:cNvPr id="256" name="Google Shape;256;p15"/>
          <p:cNvSpPr txBox="1"/>
          <p:nvPr/>
        </p:nvSpPr>
        <p:spPr>
          <a:xfrm>
            <a:off x="7712941" y="3851202"/>
            <a:ext cx="4286607"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F29B40"/>
                </a:solidFill>
                <a:latin typeface="Rubik"/>
                <a:ea typeface="Rubik"/>
                <a:cs typeface="Rubik"/>
                <a:sym typeface="Rubik"/>
              </a:rPr>
              <a:t>Professional Experience:</a:t>
            </a:r>
            <a:endParaRPr/>
          </a:p>
        </p:txBody>
      </p:sp>
      <p:sp>
        <p:nvSpPr>
          <p:cNvPr id="257" name="Google Shape;257;p15"/>
          <p:cNvSpPr txBox="1"/>
          <p:nvPr/>
        </p:nvSpPr>
        <p:spPr>
          <a:xfrm>
            <a:off x="7330300" y="5414250"/>
            <a:ext cx="9750600" cy="292500"/>
          </a:xfrm>
          <a:prstGeom prst="rect">
            <a:avLst/>
          </a:prstGeom>
          <a:noFill/>
          <a:ln>
            <a:noFill/>
          </a:ln>
        </p:spPr>
        <p:txBody>
          <a:bodyPr anchorCtr="0" anchor="t" bIns="0" lIns="0" spcFirstLastPara="1" rIns="0" wrap="square" tIns="0">
            <a:spAutoFit/>
          </a:bodyPr>
          <a:lstStyle/>
          <a:p>
            <a:pPr indent="-205106" lvl="1" marL="410211" marR="0" rtl="0" algn="l">
              <a:lnSpc>
                <a:spcPct val="115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Managed daily operations, including receiving, stowing, picking, packing, and shipping.</a:t>
            </a:r>
            <a:endParaRPr/>
          </a:p>
        </p:txBody>
      </p:sp>
      <p:sp>
        <p:nvSpPr>
          <p:cNvPr id="258" name="Google Shape;258;p15"/>
          <p:cNvSpPr txBox="1"/>
          <p:nvPr/>
        </p:nvSpPr>
        <p:spPr>
          <a:xfrm>
            <a:off x="7330300" y="6111925"/>
            <a:ext cx="9701100" cy="292200"/>
          </a:xfrm>
          <a:prstGeom prst="rect">
            <a:avLst/>
          </a:prstGeom>
          <a:noFill/>
          <a:ln>
            <a:noFill/>
          </a:ln>
        </p:spPr>
        <p:txBody>
          <a:bodyPr anchorCtr="0" anchor="t" bIns="0" lIns="0" spcFirstLastPara="1" rIns="0" wrap="square" tIns="0">
            <a:spAutoFit/>
          </a:bodyPr>
          <a:lstStyle/>
          <a:p>
            <a:pPr indent="-205105" lvl="1" marL="410209"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Conducted regular quality checks to ensure high safety and performance standards.</a:t>
            </a:r>
            <a:endParaRPr/>
          </a:p>
        </p:txBody>
      </p:sp>
      <p:sp>
        <p:nvSpPr>
          <p:cNvPr id="259" name="Google Shape;259;p15"/>
          <p:cNvSpPr txBox="1"/>
          <p:nvPr/>
        </p:nvSpPr>
        <p:spPr>
          <a:xfrm>
            <a:off x="7330302" y="4974542"/>
            <a:ext cx="3249332"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March 2019 - Present</a:t>
            </a:r>
            <a:endParaRPr/>
          </a:p>
        </p:txBody>
      </p:sp>
      <p:sp>
        <p:nvSpPr>
          <p:cNvPr id="260" name="Google Shape;260;p15"/>
          <p:cNvSpPr txBox="1"/>
          <p:nvPr/>
        </p:nvSpPr>
        <p:spPr>
          <a:xfrm>
            <a:off x="7330302" y="6809603"/>
            <a:ext cx="9239700" cy="628500"/>
          </a:xfrm>
          <a:prstGeom prst="rect">
            <a:avLst/>
          </a:prstGeom>
          <a:noFill/>
          <a:ln>
            <a:noFill/>
          </a:ln>
        </p:spPr>
        <p:txBody>
          <a:bodyPr anchorCtr="0" anchor="t" bIns="0" lIns="0" spcFirstLastPara="1" rIns="0" wrap="square" tIns="0">
            <a:spAutoFit/>
          </a:bodyPr>
          <a:lstStyle/>
          <a:p>
            <a:pPr indent="-205105" lvl="1" marL="410209"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Set performance goals and objectives, leading the team to consistently meet and exceed targets.</a:t>
            </a:r>
            <a:endParaRPr/>
          </a:p>
        </p:txBody>
      </p:sp>
      <p:sp>
        <p:nvSpPr>
          <p:cNvPr id="261" name="Google Shape;261;p15"/>
          <p:cNvSpPr txBox="1"/>
          <p:nvPr/>
        </p:nvSpPr>
        <p:spPr>
          <a:xfrm>
            <a:off x="7712941" y="7600259"/>
            <a:ext cx="2103351"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F29B40"/>
                </a:solidFill>
                <a:latin typeface="Rubik"/>
                <a:ea typeface="Rubik"/>
                <a:cs typeface="Rubik"/>
                <a:sym typeface="Rubik"/>
              </a:rPr>
              <a:t>Education:</a:t>
            </a:r>
            <a:endParaRPr/>
          </a:p>
        </p:txBody>
      </p:sp>
      <p:sp>
        <p:nvSpPr>
          <p:cNvPr id="262" name="Google Shape;262;p15"/>
          <p:cNvSpPr txBox="1"/>
          <p:nvPr/>
        </p:nvSpPr>
        <p:spPr>
          <a:xfrm>
            <a:off x="7330302" y="8286481"/>
            <a:ext cx="4619866" cy="980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Bachelor’s Degree in Business Administration, University of Alexandria</a:t>
            </a:r>
            <a:endParaRPr/>
          </a:p>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2013 - 2018</a:t>
            </a:r>
            <a:endParaRPr/>
          </a:p>
        </p:txBody>
      </p:sp>
      <p:sp>
        <p:nvSpPr>
          <p:cNvPr id="263" name="Google Shape;263;p15"/>
          <p:cNvSpPr txBox="1"/>
          <p:nvPr/>
        </p:nvSpPr>
        <p:spPr>
          <a:xfrm>
            <a:off x="12223155" y="8286481"/>
            <a:ext cx="4857689" cy="980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Certifications:</a:t>
            </a:r>
            <a:endParaRPr/>
          </a:p>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Certified Supply Chain Professional (CSCP)</a:t>
            </a:r>
            <a:endParaRPr/>
          </a:p>
          <a:p>
            <a:pPr indent="-205106" lvl="1" marL="410211" marR="0" rtl="0" algn="l">
              <a:lnSpc>
                <a:spcPct val="140000"/>
              </a:lnSpc>
              <a:spcBef>
                <a:spcPts val="0"/>
              </a:spcBef>
              <a:spcAft>
                <a:spcPts val="0"/>
              </a:spcAft>
              <a:buClr>
                <a:srgbClr val="FFFFFF"/>
              </a:buClr>
              <a:buSzPts val="1900"/>
              <a:buFont typeface="Arial"/>
              <a:buChar char="•"/>
            </a:pPr>
            <a:r>
              <a:rPr b="0" i="0" lang="en-US" sz="1900" u="none" cap="none" strike="noStrike">
                <a:solidFill>
                  <a:srgbClr val="FFFFFF"/>
                </a:solidFill>
                <a:latin typeface="PT Sans"/>
                <a:ea typeface="PT Sans"/>
                <a:cs typeface="PT Sans"/>
                <a:sym typeface="PT Sans"/>
              </a:rPr>
              <a:t>Lean Six Sigma Green Belt</a:t>
            </a:r>
            <a:endParaRPr/>
          </a:p>
        </p:txBody>
      </p:sp>
      <p:pic>
        <p:nvPicPr>
          <p:cNvPr id="264" name="Google Shape;264;p15"/>
          <p:cNvPicPr preferRelativeResize="0"/>
          <p:nvPr/>
        </p:nvPicPr>
        <p:blipFill>
          <a:blip r:embed="rId6">
            <a:alphaModFix/>
          </a:blip>
          <a:stretch>
            <a:fillRect/>
          </a:stretch>
        </p:blipFill>
        <p:spPr>
          <a:xfrm>
            <a:off x="704650" y="7537243"/>
            <a:ext cx="597625" cy="590844"/>
          </a:xfrm>
          <a:prstGeom prst="rect">
            <a:avLst/>
          </a:prstGeom>
          <a:noFill/>
          <a:ln>
            <a:noFill/>
          </a:ln>
        </p:spPr>
      </p:pic>
      <p:pic>
        <p:nvPicPr>
          <p:cNvPr id="265" name="Google Shape;265;p15"/>
          <p:cNvPicPr preferRelativeResize="0"/>
          <p:nvPr/>
        </p:nvPicPr>
        <p:blipFill>
          <a:blip r:embed="rId7">
            <a:alphaModFix/>
          </a:blip>
          <a:stretch>
            <a:fillRect/>
          </a:stretch>
        </p:blipFill>
        <p:spPr>
          <a:xfrm>
            <a:off x="729250" y="3830200"/>
            <a:ext cx="513400" cy="506836"/>
          </a:xfrm>
          <a:prstGeom prst="rect">
            <a:avLst/>
          </a:prstGeom>
          <a:noFill/>
          <a:ln>
            <a:noFill/>
          </a:ln>
        </p:spPr>
      </p:pic>
      <p:pic>
        <p:nvPicPr>
          <p:cNvPr id="266" name="Google Shape;266;p15"/>
          <p:cNvPicPr preferRelativeResize="0"/>
          <p:nvPr/>
        </p:nvPicPr>
        <p:blipFill>
          <a:blip r:embed="rId8">
            <a:alphaModFix/>
          </a:blip>
          <a:stretch>
            <a:fillRect/>
          </a:stretch>
        </p:blipFill>
        <p:spPr>
          <a:xfrm>
            <a:off x="6784723" y="1060213"/>
            <a:ext cx="545575" cy="539138"/>
          </a:xfrm>
          <a:prstGeom prst="rect">
            <a:avLst/>
          </a:prstGeom>
          <a:noFill/>
          <a:ln>
            <a:noFill/>
          </a:ln>
        </p:spPr>
      </p:pic>
      <p:pic>
        <p:nvPicPr>
          <p:cNvPr id="267" name="Google Shape;267;p15"/>
          <p:cNvPicPr preferRelativeResize="0"/>
          <p:nvPr/>
        </p:nvPicPr>
        <p:blipFill>
          <a:blip r:embed="rId9">
            <a:alphaModFix/>
          </a:blip>
          <a:stretch>
            <a:fillRect/>
          </a:stretch>
        </p:blipFill>
        <p:spPr>
          <a:xfrm>
            <a:off x="6856325" y="7533863"/>
            <a:ext cx="597625" cy="597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grpSp>
        <p:nvGrpSpPr>
          <p:cNvPr id="272" name="Google Shape;272;p16"/>
          <p:cNvGrpSpPr/>
          <p:nvPr/>
        </p:nvGrpSpPr>
        <p:grpSpPr>
          <a:xfrm>
            <a:off x="8274903" y="-482645"/>
            <a:ext cx="10232882" cy="11071463"/>
            <a:chOff x="0" y="-47625"/>
            <a:chExt cx="2695080" cy="2915941"/>
          </a:xfrm>
        </p:grpSpPr>
        <p:sp>
          <p:nvSpPr>
            <p:cNvPr id="273" name="Google Shape;273;p16"/>
            <p:cNvSpPr/>
            <p:nvPr/>
          </p:nvSpPr>
          <p:spPr>
            <a:xfrm>
              <a:off x="0" y="0"/>
              <a:ext cx="2695080" cy="2868316"/>
            </a:xfrm>
            <a:custGeom>
              <a:rect b="b" l="l" r="r" t="t"/>
              <a:pathLst>
                <a:path extrusionOk="0" h="2868316" w="2695080">
                  <a:moveTo>
                    <a:pt x="15131" y="0"/>
                  </a:moveTo>
                  <a:lnTo>
                    <a:pt x="2679949" y="0"/>
                  </a:lnTo>
                  <a:cubicBezTo>
                    <a:pt x="2688305" y="0"/>
                    <a:pt x="2695080" y="6775"/>
                    <a:pt x="2695080" y="15131"/>
                  </a:cubicBezTo>
                  <a:lnTo>
                    <a:pt x="2695080" y="2853185"/>
                  </a:lnTo>
                  <a:cubicBezTo>
                    <a:pt x="2695080" y="2861541"/>
                    <a:pt x="2688305" y="2868316"/>
                    <a:pt x="2679949" y="2868316"/>
                  </a:cubicBezTo>
                  <a:lnTo>
                    <a:pt x="15131" y="2868316"/>
                  </a:lnTo>
                  <a:cubicBezTo>
                    <a:pt x="11118" y="2868316"/>
                    <a:pt x="7270" y="2866722"/>
                    <a:pt x="4432" y="2863884"/>
                  </a:cubicBezTo>
                  <a:cubicBezTo>
                    <a:pt x="1594" y="2861046"/>
                    <a:pt x="0" y="2857198"/>
                    <a:pt x="0" y="2853185"/>
                  </a:cubicBezTo>
                  <a:lnTo>
                    <a:pt x="0" y="15131"/>
                  </a:lnTo>
                  <a:cubicBezTo>
                    <a:pt x="0" y="6775"/>
                    <a:pt x="6775" y="0"/>
                    <a:pt x="15131" y="0"/>
                  </a:cubicBezTo>
                  <a:close/>
                </a:path>
              </a:pathLst>
            </a:custGeom>
            <a:solidFill>
              <a:srgbClr val="3F43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6"/>
            <p:cNvSpPr txBox="1"/>
            <p:nvPr/>
          </p:nvSpPr>
          <p:spPr>
            <a:xfrm>
              <a:off x="0" y="-47625"/>
              <a:ext cx="2695080" cy="29159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5" name="Google Shape;275;p16"/>
          <p:cNvPicPr preferRelativeResize="0"/>
          <p:nvPr/>
        </p:nvPicPr>
        <p:blipFill>
          <a:blip r:embed="rId3">
            <a:alphaModFix/>
          </a:blip>
          <a:stretch>
            <a:fillRect/>
          </a:stretch>
        </p:blipFill>
        <p:spPr>
          <a:xfrm>
            <a:off x="6496875" y="8654450"/>
            <a:ext cx="2349525" cy="2746208"/>
          </a:xfrm>
          <a:prstGeom prst="rect">
            <a:avLst/>
          </a:prstGeom>
          <a:noFill/>
          <a:ln>
            <a:noFill/>
          </a:ln>
        </p:spPr>
      </p:pic>
      <p:pic>
        <p:nvPicPr>
          <p:cNvPr id="276" name="Google Shape;276;p16"/>
          <p:cNvPicPr preferRelativeResize="0"/>
          <p:nvPr/>
        </p:nvPicPr>
        <p:blipFill>
          <a:blip r:embed="rId4">
            <a:alphaModFix/>
          </a:blip>
          <a:stretch>
            <a:fillRect/>
          </a:stretch>
        </p:blipFill>
        <p:spPr>
          <a:xfrm>
            <a:off x="15043277" y="-2077525"/>
            <a:ext cx="6033149" cy="7317749"/>
          </a:xfrm>
          <a:prstGeom prst="rect">
            <a:avLst/>
          </a:prstGeom>
          <a:noFill/>
          <a:ln>
            <a:noFill/>
          </a:ln>
        </p:spPr>
      </p:pic>
      <p:pic>
        <p:nvPicPr>
          <p:cNvPr id="277" name="Google Shape;277;p16"/>
          <p:cNvPicPr preferRelativeResize="0"/>
          <p:nvPr/>
        </p:nvPicPr>
        <p:blipFill>
          <a:blip r:embed="rId5">
            <a:alphaModFix/>
          </a:blip>
          <a:stretch>
            <a:fillRect/>
          </a:stretch>
        </p:blipFill>
        <p:spPr>
          <a:xfrm>
            <a:off x="765550" y="936525"/>
            <a:ext cx="2826225" cy="2826225"/>
          </a:xfrm>
          <a:prstGeom prst="rect">
            <a:avLst/>
          </a:prstGeom>
          <a:noFill/>
          <a:ln>
            <a:noFill/>
          </a:ln>
        </p:spPr>
      </p:pic>
      <p:sp>
        <p:nvSpPr>
          <p:cNvPr id="278" name="Google Shape;278;p16"/>
          <p:cNvSpPr txBox="1"/>
          <p:nvPr/>
        </p:nvSpPr>
        <p:spPr>
          <a:xfrm>
            <a:off x="4088582" y="1479997"/>
            <a:ext cx="2952750" cy="8731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C25321"/>
                </a:solidFill>
                <a:latin typeface="Rubik"/>
                <a:ea typeface="Rubik"/>
                <a:cs typeface="Rubik"/>
                <a:sym typeface="Rubik"/>
              </a:rPr>
              <a:t>Jane Doe</a:t>
            </a:r>
            <a:endParaRPr/>
          </a:p>
        </p:txBody>
      </p:sp>
      <p:sp>
        <p:nvSpPr>
          <p:cNvPr id="279" name="Google Shape;279;p16"/>
          <p:cNvSpPr txBox="1"/>
          <p:nvPr/>
        </p:nvSpPr>
        <p:spPr>
          <a:xfrm>
            <a:off x="4088582" y="2533937"/>
            <a:ext cx="3689509" cy="31369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CEO of Amazon Web Services (AWS)</a:t>
            </a:r>
            <a:endParaRPr/>
          </a:p>
        </p:txBody>
      </p:sp>
      <p:sp>
        <p:nvSpPr>
          <p:cNvPr id="280" name="Google Shape;280;p16"/>
          <p:cNvSpPr txBox="1"/>
          <p:nvPr/>
        </p:nvSpPr>
        <p:spPr>
          <a:xfrm>
            <a:off x="9144000" y="1160143"/>
            <a:ext cx="2038112" cy="46482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699" u="none" cap="none" strike="noStrike">
                <a:solidFill>
                  <a:srgbClr val="FFFFFF"/>
                </a:solidFill>
                <a:latin typeface="Rubik"/>
                <a:ea typeface="Rubik"/>
                <a:cs typeface="Rubik"/>
                <a:sym typeface="Rubik"/>
              </a:rPr>
              <a:t>Experience:</a:t>
            </a:r>
            <a:endParaRPr/>
          </a:p>
        </p:txBody>
      </p:sp>
      <p:sp>
        <p:nvSpPr>
          <p:cNvPr id="281" name="Google Shape;281;p16"/>
          <p:cNvSpPr txBox="1"/>
          <p:nvPr/>
        </p:nvSpPr>
        <p:spPr>
          <a:xfrm>
            <a:off x="9144000" y="1882138"/>
            <a:ext cx="2277904" cy="313691"/>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Chief Executive Office</a:t>
            </a:r>
            <a:endParaRPr/>
          </a:p>
        </p:txBody>
      </p:sp>
      <p:sp>
        <p:nvSpPr>
          <p:cNvPr id="282" name="Google Shape;282;p16"/>
          <p:cNvSpPr txBox="1"/>
          <p:nvPr/>
        </p:nvSpPr>
        <p:spPr>
          <a:xfrm>
            <a:off x="9144000" y="2167254"/>
            <a:ext cx="4327800" cy="62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99" u="none" cap="none" strike="noStrike">
                <a:solidFill>
                  <a:srgbClr val="FFFFFF"/>
                </a:solidFill>
                <a:latin typeface="PT Sans"/>
                <a:ea typeface="PT Sans"/>
                <a:cs typeface="PT Sans"/>
                <a:sym typeface="PT Sans"/>
              </a:rPr>
              <a:t>Amazon Web Services (AWS), Seattle, WA, June 2020 - current.</a:t>
            </a:r>
            <a:endParaRPr/>
          </a:p>
        </p:txBody>
      </p:sp>
      <p:sp>
        <p:nvSpPr>
          <p:cNvPr id="283" name="Google Shape;283;p16"/>
          <p:cNvSpPr txBox="1"/>
          <p:nvPr/>
        </p:nvSpPr>
        <p:spPr>
          <a:xfrm>
            <a:off x="9144000" y="3071495"/>
            <a:ext cx="6785700" cy="1973100"/>
          </a:xfrm>
          <a:prstGeom prst="rect">
            <a:avLst/>
          </a:prstGeom>
          <a:noFill/>
          <a:ln>
            <a:noFill/>
          </a:ln>
        </p:spPr>
        <p:txBody>
          <a:bodyPr anchorCtr="0" anchor="t" bIns="0" lIns="0" spcFirstLastPara="1" rIns="0" wrap="square" tIns="0">
            <a:spAutoFit/>
          </a:bodyPr>
          <a:lstStyle/>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Operational Excellence: Oversaw all aspects of AWS operations, ensuring high performance, reliability, and scalability of cloud services.</a:t>
            </a:r>
            <a:endParaRPr/>
          </a:p>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Innovation and Development: Led the development and launch of numerous innovative cloud solutions, driving significant advancements in cloud technology.</a:t>
            </a:r>
            <a:endParaRPr/>
          </a:p>
        </p:txBody>
      </p:sp>
      <p:sp>
        <p:nvSpPr>
          <p:cNvPr id="284" name="Google Shape;284;p16"/>
          <p:cNvSpPr txBox="1"/>
          <p:nvPr/>
        </p:nvSpPr>
        <p:spPr>
          <a:xfrm>
            <a:off x="9144000" y="5399350"/>
            <a:ext cx="3421023" cy="313691"/>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Co-founder and VP, Web Services</a:t>
            </a:r>
            <a:endParaRPr/>
          </a:p>
        </p:txBody>
      </p:sp>
      <p:sp>
        <p:nvSpPr>
          <p:cNvPr id="285" name="Google Shape;285;p16"/>
          <p:cNvSpPr txBox="1"/>
          <p:nvPr/>
        </p:nvSpPr>
        <p:spPr>
          <a:xfrm>
            <a:off x="9144000" y="5684465"/>
            <a:ext cx="4327800" cy="62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99" u="none" cap="none" strike="noStrike">
                <a:solidFill>
                  <a:srgbClr val="FFFFFF"/>
                </a:solidFill>
                <a:latin typeface="PT Sans"/>
                <a:ea typeface="PT Sans"/>
                <a:cs typeface="PT Sans"/>
                <a:sym typeface="PT Sans"/>
              </a:rPr>
              <a:t>Amazon Web Services (AWS), Seattle, WA, April 2015 - June 2020.</a:t>
            </a:r>
            <a:endParaRPr/>
          </a:p>
        </p:txBody>
      </p:sp>
      <p:sp>
        <p:nvSpPr>
          <p:cNvPr id="286" name="Google Shape;286;p16"/>
          <p:cNvSpPr txBox="1"/>
          <p:nvPr/>
        </p:nvSpPr>
        <p:spPr>
          <a:xfrm>
            <a:off x="9144000" y="6512506"/>
            <a:ext cx="6785688" cy="2647316"/>
          </a:xfrm>
          <a:prstGeom prst="rect">
            <a:avLst/>
          </a:prstGeom>
          <a:noFill/>
          <a:ln>
            <a:noFill/>
          </a:ln>
        </p:spPr>
        <p:txBody>
          <a:bodyPr anchorCtr="0" anchor="t" bIns="0" lIns="0" spcFirstLastPara="1" rIns="0" wrap="square" tIns="0">
            <a:spAutoFit/>
          </a:bodyPr>
          <a:lstStyle/>
          <a:p>
            <a:pPr indent="-205101" lvl="1" marL="410205"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Customer Focus: Maintained a strong focus on customer satisfaction, ensuring AWS services meet and exceed customer expectations.</a:t>
            </a:r>
            <a:endParaRPr/>
          </a:p>
          <a:p>
            <a:pPr indent="-205101" lvl="1" marL="410205" marR="0" rtl="0" algn="l">
              <a:lnSpc>
                <a:spcPct val="140021"/>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Team Leadership: Built and managed a high-performing executive team, fostering a culture of innovation, collaboration, and excellence.</a:t>
            </a:r>
            <a:endParaRPr/>
          </a:p>
          <a:p>
            <a:pPr indent="-205101" lvl="1" marL="410205" marR="0" rtl="0" algn="l">
              <a:lnSpc>
                <a:spcPct val="140021"/>
              </a:lnSpc>
              <a:spcBef>
                <a:spcPts val="0"/>
              </a:spcBef>
              <a:spcAft>
                <a:spcPts val="0"/>
              </a:spcAft>
              <a:buClr>
                <a:srgbClr val="FFFFFF"/>
              </a:buClr>
              <a:buSzPts val="1899"/>
              <a:buFont typeface="Arial"/>
              <a:buChar char="•"/>
            </a:pPr>
            <a:r>
              <a:rPr b="1" i="0" lang="en-US" sz="1899" u="none" cap="none" strike="noStrike">
                <a:solidFill>
                  <a:srgbClr val="FFFFFF"/>
                </a:solidFill>
                <a:latin typeface="PT Sans"/>
                <a:ea typeface="PT Sans"/>
                <a:cs typeface="PT Sans"/>
                <a:sym typeface="PT Sans"/>
              </a:rPr>
              <a:t>Financial Performance:</a:t>
            </a:r>
            <a:r>
              <a:rPr b="0" i="0" lang="en-US" sz="1899" u="none" cap="none" strike="noStrike">
                <a:solidFill>
                  <a:srgbClr val="FFFFFF"/>
                </a:solidFill>
                <a:latin typeface="PT Sans"/>
                <a:ea typeface="PT Sans"/>
                <a:cs typeface="PT Sans"/>
                <a:sym typeface="PT Sans"/>
              </a:rPr>
              <a:t> Achieved consistent revenue growth, making AWS the most profitable segment of Amazon.</a:t>
            </a:r>
            <a:endParaRPr/>
          </a:p>
        </p:txBody>
      </p:sp>
      <p:sp>
        <p:nvSpPr>
          <p:cNvPr id="287" name="Google Shape;287;p16"/>
          <p:cNvSpPr txBox="1"/>
          <p:nvPr/>
        </p:nvSpPr>
        <p:spPr>
          <a:xfrm>
            <a:off x="1666346" y="4088816"/>
            <a:ext cx="2103351"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Education:</a:t>
            </a:r>
            <a:endParaRPr/>
          </a:p>
        </p:txBody>
      </p:sp>
      <p:sp>
        <p:nvSpPr>
          <p:cNvPr id="288" name="Google Shape;288;p16"/>
          <p:cNvSpPr txBox="1"/>
          <p:nvPr/>
        </p:nvSpPr>
        <p:spPr>
          <a:xfrm>
            <a:off x="1666346" y="4753182"/>
            <a:ext cx="4619866" cy="98044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MBA </a:t>
            </a:r>
            <a:endParaRPr/>
          </a:p>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Harvard Business School, Cambridge, MA 2012-2015</a:t>
            </a:r>
            <a:endParaRPr/>
          </a:p>
        </p:txBody>
      </p:sp>
      <p:sp>
        <p:nvSpPr>
          <p:cNvPr id="289" name="Google Shape;289;p16"/>
          <p:cNvSpPr txBox="1"/>
          <p:nvPr/>
        </p:nvSpPr>
        <p:spPr>
          <a:xfrm>
            <a:off x="1666350" y="5873800"/>
            <a:ext cx="5089800" cy="11112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AB Government, Cum Laude</a:t>
            </a:r>
            <a:endParaRPr/>
          </a:p>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Harvard University, Cambridge, MA</a:t>
            </a:r>
            <a:endParaRPr/>
          </a:p>
          <a:p>
            <a:pPr indent="0" lvl="0" marL="0" marR="0" rtl="0" algn="l">
              <a:lnSpc>
                <a:spcPct val="140000"/>
              </a:lnSpc>
              <a:spcBef>
                <a:spcPts val="0"/>
              </a:spcBef>
              <a:spcAft>
                <a:spcPts val="0"/>
              </a:spcAft>
              <a:buNone/>
            </a:pPr>
            <a:r>
              <a:rPr b="0" i="0" lang="en-US" sz="1900" u="none" cap="none" strike="noStrike">
                <a:solidFill>
                  <a:srgbClr val="000000"/>
                </a:solidFill>
                <a:latin typeface="PT Sans"/>
                <a:ea typeface="PT Sans"/>
                <a:cs typeface="PT Sans"/>
                <a:sym typeface="PT Sans"/>
              </a:rPr>
              <a:t>2004-2010</a:t>
            </a:r>
            <a:endParaRPr/>
          </a:p>
        </p:txBody>
      </p:sp>
      <p:sp>
        <p:nvSpPr>
          <p:cNvPr id="290" name="Google Shape;290;p16"/>
          <p:cNvSpPr txBox="1"/>
          <p:nvPr/>
        </p:nvSpPr>
        <p:spPr>
          <a:xfrm>
            <a:off x="1629859" y="7170048"/>
            <a:ext cx="1579126" cy="464820"/>
          </a:xfrm>
          <a:prstGeom prst="rect">
            <a:avLst/>
          </a:prstGeom>
          <a:noFill/>
          <a:ln>
            <a:noFill/>
          </a:ln>
        </p:spPr>
        <p:txBody>
          <a:bodyPr anchorCtr="0" anchor="t" bIns="0" lIns="0" spcFirstLastPara="1" rIns="0" wrap="square" tIns="0">
            <a:spAutoFit/>
          </a:bodyPr>
          <a:lstStyle/>
          <a:p>
            <a:pPr indent="0" lvl="0" marL="0" marR="0" rtl="0" algn="l">
              <a:lnSpc>
                <a:spcPct val="139962"/>
              </a:lnSpc>
              <a:spcBef>
                <a:spcPts val="0"/>
              </a:spcBef>
              <a:spcAft>
                <a:spcPts val="0"/>
              </a:spcAft>
              <a:buNone/>
            </a:pPr>
            <a:r>
              <a:rPr b="1" i="0" lang="en-US" sz="2700" u="none" cap="none" strike="noStrike">
                <a:solidFill>
                  <a:srgbClr val="3F4347"/>
                </a:solidFill>
                <a:latin typeface="Rubik"/>
                <a:ea typeface="Rubik"/>
                <a:cs typeface="Rubik"/>
                <a:sym typeface="Rubik"/>
              </a:rPr>
              <a:t>Contact: </a:t>
            </a:r>
            <a:endParaRPr/>
          </a:p>
        </p:txBody>
      </p:sp>
      <p:sp>
        <p:nvSpPr>
          <p:cNvPr id="291" name="Google Shape;291;p16"/>
          <p:cNvSpPr txBox="1"/>
          <p:nvPr/>
        </p:nvSpPr>
        <p:spPr>
          <a:xfrm>
            <a:off x="1629859" y="7700477"/>
            <a:ext cx="3555921"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PT Sans"/>
                <a:ea typeface="PT Sans"/>
                <a:cs typeface="PT Sans"/>
                <a:sym typeface="PT Sans"/>
              </a:rPr>
              <a:t>Email: janedoe@example.com</a:t>
            </a:r>
            <a:endParaRPr/>
          </a:p>
        </p:txBody>
      </p:sp>
      <p:sp>
        <p:nvSpPr>
          <p:cNvPr id="292" name="Google Shape;292;p16"/>
          <p:cNvSpPr txBox="1"/>
          <p:nvPr/>
        </p:nvSpPr>
        <p:spPr>
          <a:xfrm>
            <a:off x="1629847" y="8096500"/>
            <a:ext cx="3555900" cy="29250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PT Sans"/>
                <a:ea typeface="PT Sans"/>
                <a:cs typeface="PT Sans"/>
                <a:sym typeface="PT Sans"/>
              </a:rPr>
              <a:t>Phone: +123 456 7890</a:t>
            </a:r>
            <a:endParaRPr/>
          </a:p>
        </p:txBody>
      </p:sp>
      <p:sp>
        <p:nvSpPr>
          <p:cNvPr id="293" name="Google Shape;293;p16"/>
          <p:cNvSpPr txBox="1"/>
          <p:nvPr/>
        </p:nvSpPr>
        <p:spPr>
          <a:xfrm>
            <a:off x="1629859" y="8492543"/>
            <a:ext cx="3923824" cy="313690"/>
          </a:xfrm>
          <a:prstGeom prst="rect">
            <a:avLst/>
          </a:prstGeom>
          <a:noFill/>
          <a:ln>
            <a:noFill/>
          </a:ln>
        </p:spPr>
        <p:txBody>
          <a:bodyPr anchorCtr="0" anchor="t" bIns="0" lIns="0" spcFirstLastPara="1" rIns="0" wrap="square" tIns="0">
            <a:spAutoFit/>
          </a:bodyPr>
          <a:lstStyle/>
          <a:p>
            <a:pPr indent="-205106" lvl="1" marL="410211" marR="0" rtl="0" algn="l">
              <a:lnSpc>
                <a:spcPct val="140000"/>
              </a:lnSpc>
              <a:spcBef>
                <a:spcPts val="0"/>
              </a:spcBef>
              <a:spcAft>
                <a:spcPts val="0"/>
              </a:spcAft>
              <a:buClr>
                <a:srgbClr val="000000"/>
              </a:buClr>
              <a:buSzPts val="1900"/>
              <a:buFont typeface="Arial"/>
              <a:buChar char="•"/>
            </a:pPr>
            <a:r>
              <a:rPr b="0" i="0" lang="en-US" sz="1900" u="none" cap="none" strike="noStrike">
                <a:solidFill>
                  <a:srgbClr val="000000"/>
                </a:solidFill>
                <a:latin typeface="PT Sans"/>
                <a:ea typeface="PT Sans"/>
                <a:cs typeface="PT Sans"/>
                <a:sym typeface="PT Sans"/>
              </a:rPr>
              <a:t>LinkedIn: linkedin.com/in/janedoe</a:t>
            </a:r>
            <a:endParaRPr/>
          </a:p>
        </p:txBody>
      </p:sp>
      <p:grpSp>
        <p:nvGrpSpPr>
          <p:cNvPr id="294" name="Google Shape;294;p16"/>
          <p:cNvGrpSpPr/>
          <p:nvPr/>
        </p:nvGrpSpPr>
        <p:grpSpPr>
          <a:xfrm rot="5400000">
            <a:off x="981053" y="4168085"/>
            <a:ext cx="400024" cy="363432"/>
            <a:chOff x="79610" y="117406"/>
            <a:chExt cx="653579" cy="593794"/>
          </a:xfrm>
        </p:grpSpPr>
        <p:sp>
          <p:nvSpPr>
            <p:cNvPr id="295" name="Google Shape;295;p16"/>
            <p:cNvSpPr/>
            <p:nvPr/>
          </p:nvSpPr>
          <p:spPr>
            <a:xfrm>
              <a:off x="79610" y="117406"/>
              <a:ext cx="653579" cy="593794"/>
            </a:xfrm>
            <a:custGeom>
              <a:rect b="b" l="l" r="r" t="t"/>
              <a:pathLst>
                <a:path extrusionOk="0" h="593794" w="653579">
                  <a:moveTo>
                    <a:pt x="427165" y="58250"/>
                  </a:moveTo>
                  <a:lnTo>
                    <a:pt x="632815" y="418138"/>
                  </a:lnTo>
                  <a:cubicBezTo>
                    <a:pt x="653580" y="454476"/>
                    <a:pt x="653431" y="499119"/>
                    <a:pt x="632424" y="535317"/>
                  </a:cubicBezTo>
                  <a:cubicBezTo>
                    <a:pt x="611417" y="571515"/>
                    <a:pt x="572730" y="593794"/>
                    <a:pt x="530878" y="593794"/>
                  </a:cubicBezTo>
                  <a:lnTo>
                    <a:pt x="122702" y="593794"/>
                  </a:lnTo>
                  <a:cubicBezTo>
                    <a:pt x="80850" y="593794"/>
                    <a:pt x="42163" y="571515"/>
                    <a:pt x="21156" y="535317"/>
                  </a:cubicBezTo>
                  <a:cubicBezTo>
                    <a:pt x="149" y="499119"/>
                    <a:pt x="0" y="454476"/>
                    <a:pt x="20765" y="418138"/>
                  </a:cubicBezTo>
                  <a:lnTo>
                    <a:pt x="226415" y="58250"/>
                  </a:lnTo>
                  <a:cubicBezTo>
                    <a:pt x="246998" y="22230"/>
                    <a:pt x="285304" y="0"/>
                    <a:pt x="326790" y="0"/>
                  </a:cubicBezTo>
                  <a:cubicBezTo>
                    <a:pt x="368276" y="0"/>
                    <a:pt x="406582" y="22230"/>
                    <a:pt x="427165" y="58250"/>
                  </a:cubicBezTo>
                  <a:close/>
                </a:path>
              </a:pathLst>
            </a:custGeom>
            <a:solidFill>
              <a:srgbClr val="F29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6"/>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7" name="Google Shape;297;p16"/>
          <p:cNvGrpSpPr/>
          <p:nvPr/>
        </p:nvGrpSpPr>
        <p:grpSpPr>
          <a:xfrm rot="5400000">
            <a:off x="981053" y="7298598"/>
            <a:ext cx="400024" cy="363432"/>
            <a:chOff x="79610" y="117406"/>
            <a:chExt cx="653579" cy="593794"/>
          </a:xfrm>
        </p:grpSpPr>
        <p:sp>
          <p:nvSpPr>
            <p:cNvPr id="298" name="Google Shape;298;p16"/>
            <p:cNvSpPr/>
            <p:nvPr/>
          </p:nvSpPr>
          <p:spPr>
            <a:xfrm>
              <a:off x="79610" y="117406"/>
              <a:ext cx="653579" cy="593794"/>
            </a:xfrm>
            <a:custGeom>
              <a:rect b="b" l="l" r="r" t="t"/>
              <a:pathLst>
                <a:path extrusionOk="0" h="593794" w="653579">
                  <a:moveTo>
                    <a:pt x="427165" y="58250"/>
                  </a:moveTo>
                  <a:lnTo>
                    <a:pt x="632815" y="418138"/>
                  </a:lnTo>
                  <a:cubicBezTo>
                    <a:pt x="653580" y="454476"/>
                    <a:pt x="653431" y="499119"/>
                    <a:pt x="632424" y="535317"/>
                  </a:cubicBezTo>
                  <a:cubicBezTo>
                    <a:pt x="611417" y="571515"/>
                    <a:pt x="572730" y="593794"/>
                    <a:pt x="530878" y="593794"/>
                  </a:cubicBezTo>
                  <a:lnTo>
                    <a:pt x="122702" y="593794"/>
                  </a:lnTo>
                  <a:cubicBezTo>
                    <a:pt x="80850" y="593794"/>
                    <a:pt x="42163" y="571515"/>
                    <a:pt x="21156" y="535317"/>
                  </a:cubicBezTo>
                  <a:cubicBezTo>
                    <a:pt x="149" y="499119"/>
                    <a:pt x="0" y="454476"/>
                    <a:pt x="20765" y="418138"/>
                  </a:cubicBezTo>
                  <a:lnTo>
                    <a:pt x="226415" y="58250"/>
                  </a:lnTo>
                  <a:cubicBezTo>
                    <a:pt x="246998" y="22230"/>
                    <a:pt x="285304" y="0"/>
                    <a:pt x="326790" y="0"/>
                  </a:cubicBezTo>
                  <a:cubicBezTo>
                    <a:pt x="368276" y="0"/>
                    <a:pt x="406582" y="22230"/>
                    <a:pt x="427165" y="58250"/>
                  </a:cubicBezTo>
                  <a:close/>
                </a:path>
              </a:pathLst>
            </a:custGeom>
            <a:solidFill>
              <a:srgbClr val="F29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6"/>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0" name="Google Shape;300;p16"/>
          <p:cNvGrpSpPr/>
          <p:nvPr/>
        </p:nvGrpSpPr>
        <p:grpSpPr>
          <a:xfrm rot="5400000">
            <a:off x="8392810" y="1239412"/>
            <a:ext cx="400024" cy="363432"/>
            <a:chOff x="79610" y="117406"/>
            <a:chExt cx="653579" cy="593794"/>
          </a:xfrm>
        </p:grpSpPr>
        <p:sp>
          <p:nvSpPr>
            <p:cNvPr id="301" name="Google Shape;301;p16"/>
            <p:cNvSpPr/>
            <p:nvPr/>
          </p:nvSpPr>
          <p:spPr>
            <a:xfrm>
              <a:off x="79610" y="117406"/>
              <a:ext cx="653579" cy="593794"/>
            </a:xfrm>
            <a:custGeom>
              <a:rect b="b" l="l" r="r" t="t"/>
              <a:pathLst>
                <a:path extrusionOk="0" h="593794" w="653579">
                  <a:moveTo>
                    <a:pt x="427165" y="58250"/>
                  </a:moveTo>
                  <a:lnTo>
                    <a:pt x="632815" y="418138"/>
                  </a:lnTo>
                  <a:cubicBezTo>
                    <a:pt x="653580" y="454476"/>
                    <a:pt x="653431" y="499119"/>
                    <a:pt x="632424" y="535317"/>
                  </a:cubicBezTo>
                  <a:cubicBezTo>
                    <a:pt x="611417" y="571515"/>
                    <a:pt x="572730" y="593794"/>
                    <a:pt x="530878" y="593794"/>
                  </a:cubicBezTo>
                  <a:lnTo>
                    <a:pt x="122702" y="593794"/>
                  </a:lnTo>
                  <a:cubicBezTo>
                    <a:pt x="80850" y="593794"/>
                    <a:pt x="42163" y="571515"/>
                    <a:pt x="21156" y="535317"/>
                  </a:cubicBezTo>
                  <a:cubicBezTo>
                    <a:pt x="149" y="499119"/>
                    <a:pt x="0" y="454476"/>
                    <a:pt x="20765" y="418138"/>
                  </a:cubicBezTo>
                  <a:lnTo>
                    <a:pt x="226415" y="58250"/>
                  </a:lnTo>
                  <a:cubicBezTo>
                    <a:pt x="246998" y="22230"/>
                    <a:pt x="285304" y="0"/>
                    <a:pt x="326790" y="0"/>
                  </a:cubicBezTo>
                  <a:cubicBezTo>
                    <a:pt x="368276" y="0"/>
                    <a:pt x="406582" y="22230"/>
                    <a:pt x="427165" y="58250"/>
                  </a:cubicBezTo>
                  <a:close/>
                </a:path>
              </a:pathLst>
            </a:custGeom>
            <a:solidFill>
              <a:srgbClr val="F29B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6"/>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4347"/>
        </a:solidFill>
      </p:bgPr>
    </p:bg>
    <p:spTree>
      <p:nvGrpSpPr>
        <p:cNvPr id="306" name="Shape 306"/>
        <p:cNvGrpSpPr/>
        <p:nvPr/>
      </p:nvGrpSpPr>
      <p:grpSpPr>
        <a:xfrm>
          <a:off x="0" y="0"/>
          <a:ext cx="0" cy="0"/>
          <a:chOff x="0" y="0"/>
          <a:chExt cx="0" cy="0"/>
        </a:xfrm>
      </p:grpSpPr>
      <p:pic>
        <p:nvPicPr>
          <p:cNvPr id="307" name="Google Shape;307;p17"/>
          <p:cNvPicPr preferRelativeResize="0"/>
          <p:nvPr/>
        </p:nvPicPr>
        <p:blipFill>
          <a:blip r:embed="rId3">
            <a:alphaModFix/>
          </a:blip>
          <a:stretch>
            <a:fillRect/>
          </a:stretch>
        </p:blipFill>
        <p:spPr>
          <a:xfrm>
            <a:off x="14848171" y="5019225"/>
            <a:ext cx="6520276" cy="6965376"/>
          </a:xfrm>
          <a:prstGeom prst="rect">
            <a:avLst/>
          </a:prstGeom>
          <a:noFill/>
          <a:ln>
            <a:noFill/>
          </a:ln>
        </p:spPr>
      </p:pic>
      <p:pic>
        <p:nvPicPr>
          <p:cNvPr id="308" name="Google Shape;308;p17"/>
          <p:cNvPicPr preferRelativeResize="0"/>
          <p:nvPr/>
        </p:nvPicPr>
        <p:blipFill>
          <a:blip r:embed="rId4">
            <a:alphaModFix/>
          </a:blip>
          <a:stretch>
            <a:fillRect/>
          </a:stretch>
        </p:blipFill>
        <p:spPr>
          <a:xfrm>
            <a:off x="-2395925" y="-1974900"/>
            <a:ext cx="4931900" cy="4931925"/>
          </a:xfrm>
          <a:prstGeom prst="rect">
            <a:avLst/>
          </a:prstGeom>
          <a:noFill/>
          <a:ln>
            <a:noFill/>
          </a:ln>
        </p:spPr>
      </p:pic>
      <p:pic>
        <p:nvPicPr>
          <p:cNvPr id="309" name="Google Shape;309;p17"/>
          <p:cNvPicPr preferRelativeResize="0"/>
          <p:nvPr/>
        </p:nvPicPr>
        <p:blipFill>
          <a:blip r:embed="rId5">
            <a:alphaModFix/>
          </a:blip>
          <a:stretch>
            <a:fillRect/>
          </a:stretch>
        </p:blipFill>
        <p:spPr>
          <a:xfrm>
            <a:off x="1258150" y="753000"/>
            <a:ext cx="2363875" cy="2363875"/>
          </a:xfrm>
          <a:prstGeom prst="rect">
            <a:avLst/>
          </a:prstGeom>
          <a:noFill/>
          <a:ln>
            <a:noFill/>
          </a:ln>
        </p:spPr>
      </p:pic>
      <p:cxnSp>
        <p:nvCxnSpPr>
          <p:cNvPr id="310" name="Google Shape;310;p17"/>
          <p:cNvCxnSpPr/>
          <p:nvPr/>
        </p:nvCxnSpPr>
        <p:spPr>
          <a:xfrm>
            <a:off x="2220442" y="3953431"/>
            <a:ext cx="2106680" cy="0"/>
          </a:xfrm>
          <a:prstGeom prst="straightConnector1">
            <a:avLst/>
          </a:prstGeom>
          <a:noFill/>
          <a:ln cap="flat" cmpd="sng" w="9525">
            <a:solidFill>
              <a:srgbClr val="FFFFFF"/>
            </a:solidFill>
            <a:prstDash val="solid"/>
            <a:round/>
            <a:headEnd len="sm" w="sm" type="none"/>
            <a:tailEnd len="sm" w="sm" type="none"/>
          </a:ln>
        </p:spPr>
      </p:cxnSp>
      <p:grpSp>
        <p:nvGrpSpPr>
          <p:cNvPr id="311" name="Google Shape;311;p17"/>
          <p:cNvGrpSpPr/>
          <p:nvPr/>
        </p:nvGrpSpPr>
        <p:grpSpPr>
          <a:xfrm>
            <a:off x="1472388" y="3358170"/>
            <a:ext cx="504969" cy="577849"/>
            <a:chOff x="0" y="-28575"/>
            <a:chExt cx="197989" cy="226564"/>
          </a:xfrm>
        </p:grpSpPr>
        <p:sp>
          <p:nvSpPr>
            <p:cNvPr id="312" name="Google Shape;312;p17"/>
            <p:cNvSpPr/>
            <p:nvPr/>
          </p:nvSpPr>
          <p:spPr>
            <a:xfrm>
              <a:off x="0" y="0"/>
              <a:ext cx="197989" cy="197989"/>
            </a:xfrm>
            <a:custGeom>
              <a:rect b="b" l="l" r="r" t="t"/>
              <a:pathLst>
                <a:path extrusionOk="0" h="197989" w="197989">
                  <a:moveTo>
                    <a:pt x="98995" y="0"/>
                  </a:moveTo>
                  <a:lnTo>
                    <a:pt x="98995" y="0"/>
                  </a:lnTo>
                  <a:cubicBezTo>
                    <a:pt x="153668" y="0"/>
                    <a:pt x="197989" y="44321"/>
                    <a:pt x="197989" y="98995"/>
                  </a:cubicBezTo>
                  <a:lnTo>
                    <a:pt x="197989" y="98995"/>
                  </a:lnTo>
                  <a:cubicBezTo>
                    <a:pt x="197989" y="153668"/>
                    <a:pt x="153668" y="197989"/>
                    <a:pt x="98995" y="197989"/>
                  </a:cubicBezTo>
                  <a:lnTo>
                    <a:pt x="98995" y="197989"/>
                  </a:lnTo>
                  <a:cubicBezTo>
                    <a:pt x="44321" y="197989"/>
                    <a:pt x="0" y="153668"/>
                    <a:pt x="0" y="98995"/>
                  </a:cubicBezTo>
                  <a:lnTo>
                    <a:pt x="0" y="98995"/>
                  </a:lnTo>
                  <a:cubicBezTo>
                    <a:pt x="0" y="44321"/>
                    <a:pt x="44321" y="0"/>
                    <a:pt x="98995" y="0"/>
                  </a:cubicBezTo>
                  <a:close/>
                </a:path>
              </a:pathLst>
            </a:custGeom>
            <a:solidFill>
              <a:srgbClr val="C253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7"/>
            <p:cNvSpPr txBox="1"/>
            <p:nvPr/>
          </p:nvSpPr>
          <p:spPr>
            <a:xfrm>
              <a:off x="0" y="-28575"/>
              <a:ext cx="197989" cy="226564"/>
            </a:xfrm>
            <a:prstGeom prst="rect">
              <a:avLst/>
            </a:prstGeom>
            <a:noFill/>
            <a:ln>
              <a:noFill/>
            </a:ln>
          </p:spPr>
          <p:txBody>
            <a:bodyPr anchorCtr="0" anchor="ctr" bIns="50800" lIns="50800" spcFirstLastPara="1" rIns="50800" wrap="square" tIns="50800">
              <a:noAutofit/>
            </a:bodyPr>
            <a:lstStyle/>
            <a:p>
              <a:pPr indent="0" lvl="0" marL="0" marR="0" rtl="0" algn="ctr">
                <a:lnSpc>
                  <a:spcPct val="10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4" name="Google Shape;314;p17"/>
          <p:cNvSpPr/>
          <p:nvPr/>
        </p:nvSpPr>
        <p:spPr>
          <a:xfrm>
            <a:off x="1550729" y="3509391"/>
            <a:ext cx="348287" cy="348287"/>
          </a:xfrm>
          <a:custGeom>
            <a:rect b="b" l="l" r="r" t="t"/>
            <a:pathLst>
              <a:path extrusionOk="0" h="348287" w="348287">
                <a:moveTo>
                  <a:pt x="0" y="0"/>
                </a:moveTo>
                <a:lnTo>
                  <a:pt x="348287" y="0"/>
                </a:lnTo>
                <a:lnTo>
                  <a:pt x="348287" y="348287"/>
                </a:lnTo>
                <a:lnTo>
                  <a:pt x="0" y="348287"/>
                </a:lnTo>
                <a:lnTo>
                  <a:pt x="0" y="0"/>
                </a:lnTo>
                <a:close/>
              </a:path>
            </a:pathLst>
          </a:custGeom>
          <a:blipFill rotWithShape="1">
            <a:blip r:embed="rId6">
              <a:alphaModFix/>
            </a:blip>
            <a:stretch>
              <a:fillRect b="0" l="0" r="0" t="0"/>
            </a:stretch>
          </a:blipFill>
          <a:ln>
            <a:noFill/>
          </a:ln>
        </p:spPr>
      </p:sp>
      <p:cxnSp>
        <p:nvCxnSpPr>
          <p:cNvPr id="315" name="Google Shape;315;p17"/>
          <p:cNvCxnSpPr/>
          <p:nvPr/>
        </p:nvCxnSpPr>
        <p:spPr>
          <a:xfrm>
            <a:off x="2220442" y="7585159"/>
            <a:ext cx="2106680" cy="0"/>
          </a:xfrm>
          <a:prstGeom prst="straightConnector1">
            <a:avLst/>
          </a:prstGeom>
          <a:noFill/>
          <a:ln cap="flat" cmpd="sng" w="9525">
            <a:solidFill>
              <a:srgbClr val="FFFFFF"/>
            </a:solidFill>
            <a:prstDash val="solid"/>
            <a:round/>
            <a:headEnd len="sm" w="sm" type="none"/>
            <a:tailEnd len="sm" w="sm" type="none"/>
          </a:ln>
        </p:spPr>
      </p:cxnSp>
      <p:grpSp>
        <p:nvGrpSpPr>
          <p:cNvPr id="316" name="Google Shape;316;p17"/>
          <p:cNvGrpSpPr/>
          <p:nvPr/>
        </p:nvGrpSpPr>
        <p:grpSpPr>
          <a:xfrm>
            <a:off x="1472388" y="6989897"/>
            <a:ext cx="504969" cy="577849"/>
            <a:chOff x="0" y="-28575"/>
            <a:chExt cx="197989" cy="226564"/>
          </a:xfrm>
        </p:grpSpPr>
        <p:sp>
          <p:nvSpPr>
            <p:cNvPr id="317" name="Google Shape;317;p17"/>
            <p:cNvSpPr/>
            <p:nvPr/>
          </p:nvSpPr>
          <p:spPr>
            <a:xfrm>
              <a:off x="0" y="0"/>
              <a:ext cx="197989" cy="197989"/>
            </a:xfrm>
            <a:custGeom>
              <a:rect b="b" l="l" r="r" t="t"/>
              <a:pathLst>
                <a:path extrusionOk="0" h="197989" w="197989">
                  <a:moveTo>
                    <a:pt x="98995" y="0"/>
                  </a:moveTo>
                  <a:lnTo>
                    <a:pt x="98995" y="0"/>
                  </a:lnTo>
                  <a:cubicBezTo>
                    <a:pt x="153668" y="0"/>
                    <a:pt x="197989" y="44321"/>
                    <a:pt x="197989" y="98995"/>
                  </a:cubicBezTo>
                  <a:lnTo>
                    <a:pt x="197989" y="98995"/>
                  </a:lnTo>
                  <a:cubicBezTo>
                    <a:pt x="197989" y="153668"/>
                    <a:pt x="153668" y="197989"/>
                    <a:pt x="98995" y="197989"/>
                  </a:cubicBezTo>
                  <a:lnTo>
                    <a:pt x="98995" y="197989"/>
                  </a:lnTo>
                  <a:cubicBezTo>
                    <a:pt x="44321" y="197989"/>
                    <a:pt x="0" y="153668"/>
                    <a:pt x="0" y="98995"/>
                  </a:cubicBezTo>
                  <a:lnTo>
                    <a:pt x="0" y="98995"/>
                  </a:lnTo>
                  <a:cubicBezTo>
                    <a:pt x="0" y="44321"/>
                    <a:pt x="44321" y="0"/>
                    <a:pt x="98995" y="0"/>
                  </a:cubicBezTo>
                  <a:close/>
                </a:path>
              </a:pathLst>
            </a:custGeom>
            <a:solidFill>
              <a:srgbClr val="C253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7"/>
            <p:cNvSpPr txBox="1"/>
            <p:nvPr/>
          </p:nvSpPr>
          <p:spPr>
            <a:xfrm>
              <a:off x="0" y="-28575"/>
              <a:ext cx="197989" cy="226564"/>
            </a:xfrm>
            <a:prstGeom prst="rect">
              <a:avLst/>
            </a:prstGeom>
            <a:noFill/>
            <a:ln>
              <a:noFill/>
            </a:ln>
          </p:spPr>
          <p:txBody>
            <a:bodyPr anchorCtr="0" anchor="ctr" bIns="50800" lIns="50800" spcFirstLastPara="1" rIns="50800" wrap="square" tIns="50800">
              <a:noAutofit/>
            </a:bodyPr>
            <a:lstStyle/>
            <a:p>
              <a:pPr indent="0" lvl="0" marL="0" marR="0" rtl="0" algn="ctr">
                <a:lnSpc>
                  <a:spcPct val="10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9" name="Google Shape;319;p17"/>
          <p:cNvSpPr/>
          <p:nvPr/>
        </p:nvSpPr>
        <p:spPr>
          <a:xfrm>
            <a:off x="1541178" y="7131566"/>
            <a:ext cx="367391" cy="367391"/>
          </a:xfrm>
          <a:custGeom>
            <a:rect b="b" l="l" r="r" t="t"/>
            <a:pathLst>
              <a:path extrusionOk="0" h="367391" w="367391">
                <a:moveTo>
                  <a:pt x="0" y="0"/>
                </a:moveTo>
                <a:lnTo>
                  <a:pt x="367390" y="0"/>
                </a:lnTo>
                <a:lnTo>
                  <a:pt x="367390" y="367391"/>
                </a:lnTo>
                <a:lnTo>
                  <a:pt x="0" y="367391"/>
                </a:lnTo>
                <a:lnTo>
                  <a:pt x="0" y="0"/>
                </a:lnTo>
                <a:close/>
              </a:path>
            </a:pathLst>
          </a:custGeom>
          <a:blipFill rotWithShape="1">
            <a:blip r:embed="rId7">
              <a:alphaModFix/>
            </a:blip>
            <a:stretch>
              <a:fillRect b="0" l="0" r="0" t="0"/>
            </a:stretch>
          </a:blipFill>
          <a:ln>
            <a:noFill/>
          </a:ln>
        </p:spPr>
      </p:sp>
      <p:cxnSp>
        <p:nvCxnSpPr>
          <p:cNvPr id="320" name="Google Shape;320;p17"/>
          <p:cNvCxnSpPr/>
          <p:nvPr/>
        </p:nvCxnSpPr>
        <p:spPr>
          <a:xfrm>
            <a:off x="10228213" y="5019237"/>
            <a:ext cx="2106680" cy="0"/>
          </a:xfrm>
          <a:prstGeom prst="straightConnector1">
            <a:avLst/>
          </a:prstGeom>
          <a:noFill/>
          <a:ln cap="flat" cmpd="sng" w="9525">
            <a:solidFill>
              <a:srgbClr val="FFFFFF"/>
            </a:solidFill>
            <a:prstDash val="solid"/>
            <a:round/>
            <a:headEnd len="sm" w="sm" type="none"/>
            <a:tailEnd len="sm" w="sm" type="none"/>
          </a:ln>
        </p:spPr>
      </p:cxnSp>
      <p:grpSp>
        <p:nvGrpSpPr>
          <p:cNvPr id="321" name="Google Shape;321;p17"/>
          <p:cNvGrpSpPr/>
          <p:nvPr/>
        </p:nvGrpSpPr>
        <p:grpSpPr>
          <a:xfrm>
            <a:off x="9515489" y="4423975"/>
            <a:ext cx="504969" cy="577849"/>
            <a:chOff x="0" y="-28575"/>
            <a:chExt cx="197989" cy="226564"/>
          </a:xfrm>
        </p:grpSpPr>
        <p:sp>
          <p:nvSpPr>
            <p:cNvPr id="322" name="Google Shape;322;p17"/>
            <p:cNvSpPr/>
            <p:nvPr/>
          </p:nvSpPr>
          <p:spPr>
            <a:xfrm>
              <a:off x="0" y="0"/>
              <a:ext cx="197989" cy="197989"/>
            </a:xfrm>
            <a:custGeom>
              <a:rect b="b" l="l" r="r" t="t"/>
              <a:pathLst>
                <a:path extrusionOk="0" h="197989" w="197989">
                  <a:moveTo>
                    <a:pt x="98995" y="0"/>
                  </a:moveTo>
                  <a:lnTo>
                    <a:pt x="98995" y="0"/>
                  </a:lnTo>
                  <a:cubicBezTo>
                    <a:pt x="153668" y="0"/>
                    <a:pt x="197989" y="44321"/>
                    <a:pt x="197989" y="98995"/>
                  </a:cubicBezTo>
                  <a:lnTo>
                    <a:pt x="197989" y="98995"/>
                  </a:lnTo>
                  <a:cubicBezTo>
                    <a:pt x="197989" y="153668"/>
                    <a:pt x="153668" y="197989"/>
                    <a:pt x="98995" y="197989"/>
                  </a:cubicBezTo>
                  <a:lnTo>
                    <a:pt x="98995" y="197989"/>
                  </a:lnTo>
                  <a:cubicBezTo>
                    <a:pt x="44321" y="197989"/>
                    <a:pt x="0" y="153668"/>
                    <a:pt x="0" y="98995"/>
                  </a:cubicBezTo>
                  <a:lnTo>
                    <a:pt x="0" y="98995"/>
                  </a:lnTo>
                  <a:cubicBezTo>
                    <a:pt x="0" y="44321"/>
                    <a:pt x="44321" y="0"/>
                    <a:pt x="98995" y="0"/>
                  </a:cubicBezTo>
                  <a:close/>
                </a:path>
              </a:pathLst>
            </a:custGeom>
            <a:solidFill>
              <a:srgbClr val="C253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7"/>
            <p:cNvSpPr txBox="1"/>
            <p:nvPr/>
          </p:nvSpPr>
          <p:spPr>
            <a:xfrm>
              <a:off x="0" y="-28575"/>
              <a:ext cx="197989" cy="226564"/>
            </a:xfrm>
            <a:prstGeom prst="rect">
              <a:avLst/>
            </a:prstGeom>
            <a:noFill/>
            <a:ln>
              <a:noFill/>
            </a:ln>
          </p:spPr>
          <p:txBody>
            <a:bodyPr anchorCtr="0" anchor="ctr" bIns="50800" lIns="50800" spcFirstLastPara="1" rIns="50800" wrap="square" tIns="50800">
              <a:noAutofit/>
            </a:bodyPr>
            <a:lstStyle/>
            <a:p>
              <a:pPr indent="0" lvl="0" marL="0" marR="0" rtl="0" algn="ctr">
                <a:lnSpc>
                  <a:spcPct val="10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4" name="Google Shape;324;p17"/>
          <p:cNvSpPr/>
          <p:nvPr/>
        </p:nvSpPr>
        <p:spPr>
          <a:xfrm>
            <a:off x="9593830" y="4575196"/>
            <a:ext cx="348287" cy="348287"/>
          </a:xfrm>
          <a:custGeom>
            <a:rect b="b" l="l" r="r" t="t"/>
            <a:pathLst>
              <a:path extrusionOk="0" h="348287" w="348287">
                <a:moveTo>
                  <a:pt x="0" y="0"/>
                </a:moveTo>
                <a:lnTo>
                  <a:pt x="348286" y="0"/>
                </a:lnTo>
                <a:lnTo>
                  <a:pt x="348286" y="348287"/>
                </a:lnTo>
                <a:lnTo>
                  <a:pt x="0" y="348287"/>
                </a:lnTo>
                <a:lnTo>
                  <a:pt x="0" y="0"/>
                </a:lnTo>
                <a:close/>
              </a:path>
            </a:pathLst>
          </a:custGeom>
          <a:blipFill rotWithShape="1">
            <a:blip r:embed="rId8">
              <a:alphaModFix/>
            </a:blip>
            <a:stretch>
              <a:fillRect b="0" l="0" r="0" t="0"/>
            </a:stretch>
          </a:blipFill>
          <a:ln>
            <a:noFill/>
          </a:ln>
        </p:spPr>
      </p:sp>
      <p:cxnSp>
        <p:nvCxnSpPr>
          <p:cNvPr id="325" name="Google Shape;325;p17"/>
          <p:cNvCxnSpPr/>
          <p:nvPr/>
        </p:nvCxnSpPr>
        <p:spPr>
          <a:xfrm>
            <a:off x="10228213" y="1439588"/>
            <a:ext cx="2106680" cy="0"/>
          </a:xfrm>
          <a:prstGeom prst="straightConnector1">
            <a:avLst/>
          </a:prstGeom>
          <a:noFill/>
          <a:ln cap="flat" cmpd="sng" w="9525">
            <a:solidFill>
              <a:srgbClr val="FFFFFF"/>
            </a:solidFill>
            <a:prstDash val="solid"/>
            <a:round/>
            <a:headEnd len="sm" w="sm" type="none"/>
            <a:tailEnd len="sm" w="sm" type="none"/>
          </a:ln>
        </p:spPr>
      </p:cxnSp>
      <p:grpSp>
        <p:nvGrpSpPr>
          <p:cNvPr id="326" name="Google Shape;326;p17"/>
          <p:cNvGrpSpPr/>
          <p:nvPr/>
        </p:nvGrpSpPr>
        <p:grpSpPr>
          <a:xfrm>
            <a:off x="9515489" y="844326"/>
            <a:ext cx="504969" cy="577849"/>
            <a:chOff x="0" y="-28575"/>
            <a:chExt cx="197989" cy="226564"/>
          </a:xfrm>
        </p:grpSpPr>
        <p:sp>
          <p:nvSpPr>
            <p:cNvPr id="327" name="Google Shape;327;p17"/>
            <p:cNvSpPr/>
            <p:nvPr/>
          </p:nvSpPr>
          <p:spPr>
            <a:xfrm>
              <a:off x="0" y="0"/>
              <a:ext cx="197989" cy="197989"/>
            </a:xfrm>
            <a:custGeom>
              <a:rect b="b" l="l" r="r" t="t"/>
              <a:pathLst>
                <a:path extrusionOk="0" h="197989" w="197989">
                  <a:moveTo>
                    <a:pt x="98995" y="0"/>
                  </a:moveTo>
                  <a:lnTo>
                    <a:pt x="98995" y="0"/>
                  </a:lnTo>
                  <a:cubicBezTo>
                    <a:pt x="153668" y="0"/>
                    <a:pt x="197989" y="44321"/>
                    <a:pt x="197989" y="98995"/>
                  </a:cubicBezTo>
                  <a:lnTo>
                    <a:pt x="197989" y="98995"/>
                  </a:lnTo>
                  <a:cubicBezTo>
                    <a:pt x="197989" y="153668"/>
                    <a:pt x="153668" y="197989"/>
                    <a:pt x="98995" y="197989"/>
                  </a:cubicBezTo>
                  <a:lnTo>
                    <a:pt x="98995" y="197989"/>
                  </a:lnTo>
                  <a:cubicBezTo>
                    <a:pt x="44321" y="197989"/>
                    <a:pt x="0" y="153668"/>
                    <a:pt x="0" y="98995"/>
                  </a:cubicBezTo>
                  <a:lnTo>
                    <a:pt x="0" y="98995"/>
                  </a:lnTo>
                  <a:cubicBezTo>
                    <a:pt x="0" y="44321"/>
                    <a:pt x="44321" y="0"/>
                    <a:pt x="98995" y="0"/>
                  </a:cubicBezTo>
                  <a:close/>
                </a:path>
              </a:pathLst>
            </a:custGeom>
            <a:solidFill>
              <a:srgbClr val="C253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7"/>
            <p:cNvSpPr txBox="1"/>
            <p:nvPr/>
          </p:nvSpPr>
          <p:spPr>
            <a:xfrm>
              <a:off x="0" y="-28575"/>
              <a:ext cx="197989" cy="226564"/>
            </a:xfrm>
            <a:prstGeom prst="rect">
              <a:avLst/>
            </a:prstGeom>
            <a:noFill/>
            <a:ln>
              <a:noFill/>
            </a:ln>
          </p:spPr>
          <p:txBody>
            <a:bodyPr anchorCtr="0" anchor="ctr" bIns="50800" lIns="50800" spcFirstLastPara="1" rIns="50800" wrap="square" tIns="50800">
              <a:noAutofit/>
            </a:bodyPr>
            <a:lstStyle/>
            <a:p>
              <a:pPr indent="0" lvl="0" marL="0" marR="0" rtl="0" algn="ctr">
                <a:lnSpc>
                  <a:spcPct val="101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17"/>
          <p:cNvSpPr/>
          <p:nvPr/>
        </p:nvSpPr>
        <p:spPr>
          <a:xfrm>
            <a:off x="9568152" y="969870"/>
            <a:ext cx="399642" cy="399642"/>
          </a:xfrm>
          <a:custGeom>
            <a:rect b="b" l="l" r="r" t="t"/>
            <a:pathLst>
              <a:path extrusionOk="0" h="399642" w="399642">
                <a:moveTo>
                  <a:pt x="0" y="0"/>
                </a:moveTo>
                <a:lnTo>
                  <a:pt x="399642" y="0"/>
                </a:lnTo>
                <a:lnTo>
                  <a:pt x="399642" y="399642"/>
                </a:lnTo>
                <a:lnTo>
                  <a:pt x="0" y="399642"/>
                </a:lnTo>
                <a:lnTo>
                  <a:pt x="0" y="0"/>
                </a:lnTo>
                <a:close/>
              </a:path>
            </a:pathLst>
          </a:custGeom>
          <a:blipFill rotWithShape="1">
            <a:blip r:embed="rId9">
              <a:alphaModFix/>
            </a:blip>
            <a:stretch>
              <a:fillRect b="0" l="0" r="0" t="0"/>
            </a:stretch>
          </a:blipFill>
          <a:ln>
            <a:noFill/>
          </a:ln>
        </p:spPr>
      </p:sp>
      <p:sp>
        <p:nvSpPr>
          <p:cNvPr id="330" name="Google Shape;330;p17"/>
          <p:cNvSpPr txBox="1"/>
          <p:nvPr/>
        </p:nvSpPr>
        <p:spPr>
          <a:xfrm>
            <a:off x="4125765" y="1130479"/>
            <a:ext cx="3002161" cy="8731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000" u="none" cap="none" strike="noStrike">
                <a:solidFill>
                  <a:srgbClr val="FFFFFF"/>
                </a:solidFill>
                <a:latin typeface="Rubik"/>
                <a:ea typeface="Rubik"/>
                <a:cs typeface="Rubik"/>
                <a:sym typeface="Rubik"/>
              </a:rPr>
              <a:t>John Doe</a:t>
            </a:r>
            <a:endParaRPr/>
          </a:p>
        </p:txBody>
      </p:sp>
      <p:sp>
        <p:nvSpPr>
          <p:cNvPr id="331" name="Google Shape;331;p17"/>
          <p:cNvSpPr txBox="1"/>
          <p:nvPr/>
        </p:nvSpPr>
        <p:spPr>
          <a:xfrm>
            <a:off x="4468724" y="2080494"/>
            <a:ext cx="2316242" cy="3136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FFFFFF"/>
                </a:solidFill>
                <a:latin typeface="PT Sans"/>
                <a:ea typeface="PT Sans"/>
                <a:cs typeface="PT Sans"/>
                <a:sym typeface="PT Sans"/>
              </a:rPr>
              <a:t>Amazon Area Manager</a:t>
            </a:r>
            <a:endParaRPr/>
          </a:p>
        </p:txBody>
      </p:sp>
      <p:sp>
        <p:nvSpPr>
          <p:cNvPr id="332" name="Google Shape;332;p17"/>
          <p:cNvSpPr txBox="1"/>
          <p:nvPr/>
        </p:nvSpPr>
        <p:spPr>
          <a:xfrm>
            <a:off x="2312814" y="3508846"/>
            <a:ext cx="1645920" cy="46482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699" u="none" cap="none" strike="noStrike">
                <a:solidFill>
                  <a:srgbClr val="FFFFFF"/>
                </a:solidFill>
                <a:latin typeface="Rubik"/>
                <a:ea typeface="Rubik"/>
                <a:cs typeface="Rubik"/>
                <a:sym typeface="Rubik"/>
              </a:rPr>
              <a:t>Summary</a:t>
            </a:r>
            <a:endParaRPr/>
          </a:p>
        </p:txBody>
      </p:sp>
      <p:sp>
        <p:nvSpPr>
          <p:cNvPr id="333" name="Google Shape;333;p17"/>
          <p:cNvSpPr txBox="1"/>
          <p:nvPr/>
        </p:nvSpPr>
        <p:spPr>
          <a:xfrm>
            <a:off x="1472388" y="4177337"/>
            <a:ext cx="6947400" cy="26454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99" u="none" cap="none" strike="noStrike">
                <a:solidFill>
                  <a:srgbClr val="FFFFFF"/>
                </a:solidFill>
                <a:latin typeface="PT Sans"/>
                <a:ea typeface="PT Sans"/>
                <a:cs typeface="PT Sans"/>
                <a:sym typeface="PT Sans"/>
              </a:rPr>
              <a:t>Dynamic and results-driven Amazon Area Manager with over 5 years of experience in optimizing warehouse operations and leading high-performing teams. Proven ability to manage all aspects of receiving, stowing, picking, packing, and shipping processes to ensure seamless workflows and exceed customer expectations. Adept at implementing effective management strategies, driving performance improvements, and maintaining high standards of quality and safety.</a:t>
            </a:r>
            <a:endParaRPr/>
          </a:p>
        </p:txBody>
      </p:sp>
      <p:sp>
        <p:nvSpPr>
          <p:cNvPr id="334" name="Google Shape;334;p17"/>
          <p:cNvSpPr txBox="1"/>
          <p:nvPr/>
        </p:nvSpPr>
        <p:spPr>
          <a:xfrm>
            <a:off x="2312814" y="7144926"/>
            <a:ext cx="2090508" cy="46482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699" u="none" cap="none" strike="noStrike">
                <a:solidFill>
                  <a:srgbClr val="FFFFFF"/>
                </a:solidFill>
                <a:latin typeface="Rubik"/>
                <a:ea typeface="Rubik"/>
                <a:cs typeface="Rubik"/>
                <a:sym typeface="Rubik"/>
              </a:rPr>
              <a:t>Education</a:t>
            </a:r>
            <a:endParaRPr/>
          </a:p>
        </p:txBody>
      </p:sp>
      <p:sp>
        <p:nvSpPr>
          <p:cNvPr id="335" name="Google Shape;335;p17"/>
          <p:cNvSpPr txBox="1"/>
          <p:nvPr/>
        </p:nvSpPr>
        <p:spPr>
          <a:xfrm>
            <a:off x="1487428" y="7842582"/>
            <a:ext cx="1990626" cy="31369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2017-2021</a:t>
            </a:r>
            <a:endParaRPr/>
          </a:p>
        </p:txBody>
      </p:sp>
      <p:sp>
        <p:nvSpPr>
          <p:cNvPr id="336" name="Google Shape;336;p17"/>
          <p:cNvSpPr txBox="1"/>
          <p:nvPr/>
        </p:nvSpPr>
        <p:spPr>
          <a:xfrm>
            <a:off x="1487428" y="8618999"/>
            <a:ext cx="2097112" cy="313690"/>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2021-2022</a:t>
            </a:r>
            <a:endParaRPr/>
          </a:p>
        </p:txBody>
      </p:sp>
      <p:sp>
        <p:nvSpPr>
          <p:cNvPr id="337" name="Google Shape;337;p17"/>
          <p:cNvSpPr txBox="1"/>
          <p:nvPr/>
        </p:nvSpPr>
        <p:spPr>
          <a:xfrm>
            <a:off x="3861621" y="8470008"/>
            <a:ext cx="4853324" cy="64706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Certified Supply Chain Professional (CSCP), University of London</a:t>
            </a:r>
            <a:endParaRPr/>
          </a:p>
        </p:txBody>
      </p:sp>
      <p:sp>
        <p:nvSpPr>
          <p:cNvPr id="338" name="Google Shape;338;p17"/>
          <p:cNvSpPr txBox="1"/>
          <p:nvPr/>
        </p:nvSpPr>
        <p:spPr>
          <a:xfrm>
            <a:off x="3861621" y="7764226"/>
            <a:ext cx="4853324" cy="64706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Bachelor’s Degree in Business Administration, University of NY</a:t>
            </a:r>
            <a:endParaRPr/>
          </a:p>
        </p:txBody>
      </p:sp>
      <p:sp>
        <p:nvSpPr>
          <p:cNvPr id="339" name="Google Shape;339;p17"/>
          <p:cNvSpPr txBox="1"/>
          <p:nvPr/>
        </p:nvSpPr>
        <p:spPr>
          <a:xfrm>
            <a:off x="10315733" y="4570725"/>
            <a:ext cx="1937028" cy="46482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699" u="none" cap="none" strike="noStrike">
                <a:solidFill>
                  <a:srgbClr val="FFFFFF"/>
                </a:solidFill>
                <a:latin typeface="Rubik"/>
                <a:ea typeface="Rubik"/>
                <a:cs typeface="Rubik"/>
                <a:sym typeface="Rubik"/>
              </a:rPr>
              <a:t>Experience</a:t>
            </a:r>
            <a:endParaRPr/>
          </a:p>
        </p:txBody>
      </p:sp>
      <p:sp>
        <p:nvSpPr>
          <p:cNvPr id="340" name="Google Shape;340;p17"/>
          <p:cNvSpPr txBox="1"/>
          <p:nvPr/>
        </p:nvSpPr>
        <p:spPr>
          <a:xfrm>
            <a:off x="9429320" y="5203466"/>
            <a:ext cx="7122849" cy="647066"/>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Amazon Area Manager, Amazon Fulfillment Center</a:t>
            </a:r>
            <a:endParaRPr/>
          </a:p>
          <a:p>
            <a:pPr indent="0" lvl="0" marL="0" marR="0" rtl="0" algn="l">
              <a:lnSpc>
                <a:spcPct val="140021"/>
              </a:lnSpc>
              <a:spcBef>
                <a:spcPts val="0"/>
              </a:spcBef>
              <a:spcAft>
                <a:spcPts val="0"/>
              </a:spcAft>
              <a:buNone/>
            </a:pPr>
            <a:r>
              <a:rPr b="0" i="0" lang="en-US" sz="1899" u="none" cap="none" strike="noStrike">
                <a:solidFill>
                  <a:srgbClr val="FFFFFF"/>
                </a:solidFill>
                <a:latin typeface="PT Sans"/>
                <a:ea typeface="PT Sans"/>
                <a:cs typeface="PT Sans"/>
                <a:sym typeface="PT Sans"/>
              </a:rPr>
              <a:t>2022 - present</a:t>
            </a:r>
            <a:endParaRPr/>
          </a:p>
        </p:txBody>
      </p:sp>
      <p:sp>
        <p:nvSpPr>
          <p:cNvPr id="341" name="Google Shape;341;p17"/>
          <p:cNvSpPr txBox="1"/>
          <p:nvPr/>
        </p:nvSpPr>
        <p:spPr>
          <a:xfrm>
            <a:off x="9429320" y="5983882"/>
            <a:ext cx="7681800" cy="2981400"/>
          </a:xfrm>
          <a:prstGeom prst="rect">
            <a:avLst/>
          </a:prstGeom>
          <a:noFill/>
          <a:ln>
            <a:noFill/>
          </a:ln>
        </p:spPr>
        <p:txBody>
          <a:bodyPr anchorCtr="0" anchor="t" bIns="0" lIns="0" spcFirstLastPara="1" rIns="0" wrap="square" tIns="0">
            <a:spAutoFit/>
          </a:bodyPr>
          <a:lstStyle/>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Managed daily operations, including receiving, stowing, picking, packing, and shipping.</a:t>
            </a:r>
            <a:endParaRPr/>
          </a:p>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Led a team of 160 associates, achieving a 98% on-time delivery rate.</a:t>
            </a:r>
            <a:endParaRPr/>
          </a:p>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Implemented process improvements that increased operational efficiency by 15%.</a:t>
            </a:r>
            <a:endParaRPr/>
          </a:p>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Conducted regular quality checks to ensure high safety and performance standards.</a:t>
            </a:r>
            <a:endParaRPr/>
          </a:p>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Set performance goals and objectives, leading the team to consistently meet and exceed targets.</a:t>
            </a:r>
            <a:endParaRPr/>
          </a:p>
        </p:txBody>
      </p:sp>
      <p:sp>
        <p:nvSpPr>
          <p:cNvPr id="342" name="Google Shape;342;p17"/>
          <p:cNvSpPr txBox="1"/>
          <p:nvPr/>
        </p:nvSpPr>
        <p:spPr>
          <a:xfrm>
            <a:off x="10315733" y="1003273"/>
            <a:ext cx="1470193" cy="464820"/>
          </a:xfrm>
          <a:prstGeom prst="rect">
            <a:avLst/>
          </a:prstGeom>
          <a:noFill/>
          <a:ln>
            <a:noFill/>
          </a:ln>
        </p:spPr>
        <p:txBody>
          <a:bodyPr anchorCtr="0" anchor="t" bIns="0" lIns="0" spcFirstLastPara="1" rIns="0" wrap="square" tIns="0">
            <a:spAutoFit/>
          </a:bodyPr>
          <a:lstStyle/>
          <a:p>
            <a:pPr indent="0" lvl="0" marL="0" marR="0" rtl="0" algn="l">
              <a:lnSpc>
                <a:spcPct val="140014"/>
              </a:lnSpc>
              <a:spcBef>
                <a:spcPts val="0"/>
              </a:spcBef>
              <a:spcAft>
                <a:spcPts val="0"/>
              </a:spcAft>
              <a:buNone/>
            </a:pPr>
            <a:r>
              <a:rPr b="1" i="0" lang="en-US" sz="2699" u="none" cap="none" strike="noStrike">
                <a:solidFill>
                  <a:srgbClr val="FFFFFF"/>
                </a:solidFill>
                <a:latin typeface="Rubik"/>
                <a:ea typeface="Rubik"/>
                <a:cs typeface="Rubik"/>
                <a:sym typeface="Rubik"/>
              </a:rPr>
              <a:t>Skills</a:t>
            </a:r>
            <a:endParaRPr/>
          </a:p>
        </p:txBody>
      </p:sp>
      <p:sp>
        <p:nvSpPr>
          <p:cNvPr id="343" name="Google Shape;343;p17"/>
          <p:cNvSpPr txBox="1"/>
          <p:nvPr/>
        </p:nvSpPr>
        <p:spPr>
          <a:xfrm>
            <a:off x="9429326" y="1595625"/>
            <a:ext cx="7982100" cy="628500"/>
          </a:xfrm>
          <a:prstGeom prst="rect">
            <a:avLst/>
          </a:prstGeom>
          <a:noFill/>
          <a:ln>
            <a:noFill/>
          </a:ln>
        </p:spPr>
        <p:txBody>
          <a:bodyPr anchorCtr="0" anchor="t" bIns="0" lIns="0" spcFirstLastPara="1" rIns="0" wrap="square" tIns="0">
            <a:spAutoFit/>
          </a:bodyPr>
          <a:lstStyle/>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Leadership and Team Management: Proven ability to lead and motivate large teams, ensuring high performance and engagement.</a:t>
            </a:r>
            <a:endParaRPr/>
          </a:p>
        </p:txBody>
      </p:sp>
      <p:sp>
        <p:nvSpPr>
          <p:cNvPr id="344" name="Google Shape;344;p17"/>
          <p:cNvSpPr txBox="1"/>
          <p:nvPr/>
        </p:nvSpPr>
        <p:spPr>
          <a:xfrm>
            <a:off x="9429326" y="2576600"/>
            <a:ext cx="7913100" cy="628500"/>
          </a:xfrm>
          <a:prstGeom prst="rect">
            <a:avLst/>
          </a:prstGeom>
          <a:noFill/>
          <a:ln>
            <a:noFill/>
          </a:ln>
        </p:spPr>
        <p:txBody>
          <a:bodyPr anchorCtr="0" anchor="t" bIns="0" lIns="0" spcFirstLastPara="1" rIns="0" wrap="square" tIns="0">
            <a:spAutoFit/>
          </a:bodyPr>
          <a:lstStyle/>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Operational Excellence: Expertise in managing warehouse operations, including receiving, stowing, picking, packing, and shipping.</a:t>
            </a:r>
            <a:endParaRPr/>
          </a:p>
        </p:txBody>
      </p:sp>
      <p:sp>
        <p:nvSpPr>
          <p:cNvPr id="345" name="Google Shape;345;p17"/>
          <p:cNvSpPr txBox="1"/>
          <p:nvPr/>
        </p:nvSpPr>
        <p:spPr>
          <a:xfrm>
            <a:off x="9429320" y="3538001"/>
            <a:ext cx="7167000" cy="628500"/>
          </a:xfrm>
          <a:prstGeom prst="rect">
            <a:avLst/>
          </a:prstGeom>
          <a:noFill/>
          <a:ln>
            <a:noFill/>
          </a:ln>
        </p:spPr>
        <p:txBody>
          <a:bodyPr anchorCtr="0" anchor="t" bIns="0" lIns="0" spcFirstLastPara="1" rIns="0" wrap="square" tIns="0">
            <a:spAutoFit/>
          </a:bodyPr>
          <a:lstStyle/>
          <a:p>
            <a:pPr indent="-205101" lvl="1" marL="410205" marR="0" rtl="0" algn="l">
              <a:lnSpc>
                <a:spcPct val="115000"/>
              </a:lnSpc>
              <a:spcBef>
                <a:spcPts val="0"/>
              </a:spcBef>
              <a:spcAft>
                <a:spcPts val="0"/>
              </a:spcAft>
              <a:buClr>
                <a:srgbClr val="FFFFFF"/>
              </a:buClr>
              <a:buSzPts val="1899"/>
              <a:buFont typeface="Arial"/>
              <a:buChar char="•"/>
            </a:pPr>
            <a:r>
              <a:rPr b="0" i="0" lang="en-US" sz="1899" u="none" cap="none" strike="noStrike">
                <a:solidFill>
                  <a:srgbClr val="FFFFFF"/>
                </a:solidFill>
                <a:latin typeface="PT Sans"/>
                <a:ea typeface="PT Sans"/>
                <a:cs typeface="PT Sans"/>
                <a:sym typeface="PT Sans"/>
              </a:rPr>
              <a:t>Problem-Solving: Strong analytical skills to identify and resolve operational issues efficiently.</a:t>
            </a:r>
            <a:endParaRPr/>
          </a:p>
        </p:txBody>
      </p:sp>
      <p:grpSp>
        <p:nvGrpSpPr>
          <p:cNvPr id="346" name="Google Shape;346;p17"/>
          <p:cNvGrpSpPr/>
          <p:nvPr/>
        </p:nvGrpSpPr>
        <p:grpSpPr>
          <a:xfrm rot="-1750749">
            <a:off x="16019014" y="505549"/>
            <a:ext cx="679418" cy="607902"/>
            <a:chOff x="50979" y="75182"/>
            <a:chExt cx="710842" cy="636018"/>
          </a:xfrm>
        </p:grpSpPr>
        <p:sp>
          <p:nvSpPr>
            <p:cNvPr id="347" name="Google Shape;347;p17"/>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7"/>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7"/>
          <p:cNvGrpSpPr/>
          <p:nvPr/>
        </p:nvGrpSpPr>
        <p:grpSpPr>
          <a:xfrm rot="2171095">
            <a:off x="458410" y="9206582"/>
            <a:ext cx="679418" cy="607902"/>
            <a:chOff x="50979" y="75182"/>
            <a:chExt cx="710842" cy="636018"/>
          </a:xfrm>
        </p:grpSpPr>
        <p:sp>
          <p:nvSpPr>
            <p:cNvPr id="350" name="Google Shape;350;p17"/>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7"/>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9B40"/>
        </a:solidFill>
      </p:bgPr>
    </p:bg>
    <p:spTree>
      <p:nvGrpSpPr>
        <p:cNvPr id="355" name="Shape 355"/>
        <p:cNvGrpSpPr/>
        <p:nvPr/>
      </p:nvGrpSpPr>
      <p:grpSpPr>
        <a:xfrm>
          <a:off x="0" y="0"/>
          <a:ext cx="0" cy="0"/>
          <a:chOff x="0" y="0"/>
          <a:chExt cx="0" cy="0"/>
        </a:xfrm>
      </p:grpSpPr>
      <p:grpSp>
        <p:nvGrpSpPr>
          <p:cNvPr id="356" name="Google Shape;356;p18"/>
          <p:cNvGrpSpPr/>
          <p:nvPr/>
        </p:nvGrpSpPr>
        <p:grpSpPr>
          <a:xfrm>
            <a:off x="-506886" y="2689522"/>
            <a:ext cx="18957875" cy="6707633"/>
            <a:chOff x="0" y="-47625"/>
            <a:chExt cx="5225608" cy="1848913"/>
          </a:xfrm>
        </p:grpSpPr>
        <p:sp>
          <p:nvSpPr>
            <p:cNvPr id="357" name="Google Shape;357;p18"/>
            <p:cNvSpPr/>
            <p:nvPr/>
          </p:nvSpPr>
          <p:spPr>
            <a:xfrm>
              <a:off x="0" y="0"/>
              <a:ext cx="5225608" cy="1801288"/>
            </a:xfrm>
            <a:custGeom>
              <a:rect b="b" l="l" r="r" t="t"/>
              <a:pathLst>
                <a:path extrusionOk="0" h="1801288" w="5225608">
                  <a:moveTo>
                    <a:pt x="8167" y="0"/>
                  </a:moveTo>
                  <a:lnTo>
                    <a:pt x="5217441" y="0"/>
                  </a:lnTo>
                  <a:cubicBezTo>
                    <a:pt x="5221951" y="0"/>
                    <a:pt x="5225608" y="3657"/>
                    <a:pt x="5225608" y="8167"/>
                  </a:cubicBezTo>
                  <a:lnTo>
                    <a:pt x="5225608" y="1793120"/>
                  </a:lnTo>
                  <a:cubicBezTo>
                    <a:pt x="5225608" y="1795287"/>
                    <a:pt x="5224748" y="1797364"/>
                    <a:pt x="5223216" y="1798896"/>
                  </a:cubicBezTo>
                  <a:cubicBezTo>
                    <a:pt x="5221684" y="1800428"/>
                    <a:pt x="5219607" y="1801288"/>
                    <a:pt x="5217441" y="1801288"/>
                  </a:cubicBezTo>
                  <a:lnTo>
                    <a:pt x="8167" y="1801288"/>
                  </a:lnTo>
                  <a:cubicBezTo>
                    <a:pt x="3657" y="1801288"/>
                    <a:pt x="0" y="1797631"/>
                    <a:pt x="0" y="1793120"/>
                  </a:cubicBezTo>
                  <a:lnTo>
                    <a:pt x="0" y="8167"/>
                  </a:lnTo>
                  <a:cubicBezTo>
                    <a:pt x="0" y="3657"/>
                    <a:pt x="3657" y="0"/>
                    <a:pt x="816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8"/>
            <p:cNvSpPr txBox="1"/>
            <p:nvPr/>
          </p:nvSpPr>
          <p:spPr>
            <a:xfrm>
              <a:off x="0" y="-47625"/>
              <a:ext cx="5225608" cy="18489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9" name="Google Shape;359;p18"/>
          <p:cNvPicPr preferRelativeResize="0"/>
          <p:nvPr/>
        </p:nvPicPr>
        <p:blipFill>
          <a:blip r:embed="rId3">
            <a:alphaModFix/>
          </a:blip>
          <a:stretch>
            <a:fillRect/>
          </a:stretch>
        </p:blipFill>
        <p:spPr>
          <a:xfrm>
            <a:off x="14417550" y="-2487125"/>
            <a:ext cx="6608340" cy="9315123"/>
          </a:xfrm>
          <a:prstGeom prst="rect">
            <a:avLst/>
          </a:prstGeom>
          <a:noFill/>
          <a:ln>
            <a:noFill/>
          </a:ln>
        </p:spPr>
      </p:pic>
      <p:pic>
        <p:nvPicPr>
          <p:cNvPr id="360" name="Google Shape;360;p18"/>
          <p:cNvPicPr preferRelativeResize="0"/>
          <p:nvPr/>
        </p:nvPicPr>
        <p:blipFill>
          <a:blip r:embed="rId4">
            <a:alphaModFix/>
          </a:blip>
          <a:stretch>
            <a:fillRect/>
          </a:stretch>
        </p:blipFill>
        <p:spPr>
          <a:xfrm>
            <a:off x="9706362" y="3503625"/>
            <a:ext cx="7552950" cy="5035317"/>
          </a:xfrm>
          <a:prstGeom prst="rect">
            <a:avLst/>
          </a:prstGeom>
          <a:noFill/>
          <a:ln>
            <a:noFill/>
          </a:ln>
        </p:spPr>
      </p:pic>
      <p:sp>
        <p:nvSpPr>
          <p:cNvPr id="361" name="Google Shape;361;p18"/>
          <p:cNvSpPr/>
          <p:nvPr/>
        </p:nvSpPr>
        <p:spPr>
          <a:xfrm>
            <a:off x="1732632" y="3950512"/>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362" name="Google Shape;362;p18"/>
          <p:cNvSpPr/>
          <p:nvPr/>
        </p:nvSpPr>
        <p:spPr>
          <a:xfrm>
            <a:off x="1706009" y="4902078"/>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363" name="Google Shape;363;p18"/>
          <p:cNvSpPr/>
          <p:nvPr/>
        </p:nvSpPr>
        <p:spPr>
          <a:xfrm>
            <a:off x="1714628" y="5852073"/>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364" name="Google Shape;364;p18"/>
          <p:cNvSpPr/>
          <p:nvPr/>
        </p:nvSpPr>
        <p:spPr>
          <a:xfrm>
            <a:off x="1701175" y="7595753"/>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365" name="Google Shape;365;p18"/>
          <p:cNvSpPr/>
          <p:nvPr/>
        </p:nvSpPr>
        <p:spPr>
          <a:xfrm>
            <a:off x="1683318" y="6689031"/>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366" name="Google Shape;366;p18"/>
          <p:cNvSpPr txBox="1"/>
          <p:nvPr/>
        </p:nvSpPr>
        <p:spPr>
          <a:xfrm>
            <a:off x="1489645" y="1037910"/>
            <a:ext cx="846476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FFFFF"/>
                </a:solidFill>
                <a:latin typeface="Rubik"/>
                <a:ea typeface="Rubik"/>
                <a:cs typeface="Rubik"/>
                <a:sym typeface="Rubik"/>
              </a:rPr>
              <a:t>Contact Us</a:t>
            </a:r>
            <a:endParaRPr/>
          </a:p>
        </p:txBody>
      </p:sp>
      <p:sp>
        <p:nvSpPr>
          <p:cNvPr id="367" name="Google Shape;367;p18"/>
          <p:cNvSpPr txBox="1"/>
          <p:nvPr/>
        </p:nvSpPr>
        <p:spPr>
          <a:xfrm>
            <a:off x="2370751" y="3909780"/>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123 Anywhere St., Any City,ST 12345</a:t>
            </a:r>
            <a:endParaRPr/>
          </a:p>
        </p:txBody>
      </p:sp>
      <p:sp>
        <p:nvSpPr>
          <p:cNvPr id="368" name="Google Shape;368;p18"/>
          <p:cNvSpPr txBox="1"/>
          <p:nvPr/>
        </p:nvSpPr>
        <p:spPr>
          <a:xfrm>
            <a:off x="2370751" y="483540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123-456-7890</a:t>
            </a:r>
            <a:endParaRPr/>
          </a:p>
        </p:txBody>
      </p:sp>
      <p:sp>
        <p:nvSpPr>
          <p:cNvPr id="369" name="Google Shape;369;p18"/>
          <p:cNvSpPr txBox="1"/>
          <p:nvPr/>
        </p:nvSpPr>
        <p:spPr>
          <a:xfrm>
            <a:off x="2370751" y="5723962"/>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hello@reallygreatsite.com</a:t>
            </a:r>
            <a:endParaRPr/>
          </a:p>
        </p:txBody>
      </p:sp>
      <p:sp>
        <p:nvSpPr>
          <p:cNvPr id="370" name="Google Shape;370;p18"/>
          <p:cNvSpPr txBox="1"/>
          <p:nvPr/>
        </p:nvSpPr>
        <p:spPr>
          <a:xfrm>
            <a:off x="2370751" y="750560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reallygreatsite.com</a:t>
            </a:r>
            <a:endParaRPr/>
          </a:p>
        </p:txBody>
      </p:sp>
      <p:sp>
        <p:nvSpPr>
          <p:cNvPr id="371" name="Google Shape;371;p18"/>
          <p:cNvSpPr txBox="1"/>
          <p:nvPr/>
        </p:nvSpPr>
        <p:spPr>
          <a:xfrm>
            <a:off x="2370751" y="660130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@reallygreatsite</a:t>
            </a:r>
            <a:endParaRPr/>
          </a:p>
        </p:txBody>
      </p:sp>
      <p:grpSp>
        <p:nvGrpSpPr>
          <p:cNvPr id="372" name="Google Shape;372;p18"/>
          <p:cNvGrpSpPr/>
          <p:nvPr/>
        </p:nvGrpSpPr>
        <p:grpSpPr>
          <a:xfrm rot="2171095">
            <a:off x="7811287" y="8263987"/>
            <a:ext cx="679418" cy="607902"/>
            <a:chOff x="50979" y="75182"/>
            <a:chExt cx="710842" cy="636018"/>
          </a:xfrm>
        </p:grpSpPr>
        <p:sp>
          <p:nvSpPr>
            <p:cNvPr id="373" name="Google Shape;373;p18"/>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C2532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8"/>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8"/>
          <p:cNvGrpSpPr/>
          <p:nvPr/>
        </p:nvGrpSpPr>
        <p:grpSpPr>
          <a:xfrm rot="-1107070">
            <a:off x="-328338" y="3233765"/>
            <a:ext cx="679418" cy="607902"/>
            <a:chOff x="50979" y="75182"/>
            <a:chExt cx="710842" cy="636018"/>
          </a:xfrm>
        </p:grpSpPr>
        <p:sp>
          <p:nvSpPr>
            <p:cNvPr id="376" name="Google Shape;376;p18"/>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C2532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8"/>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9B40"/>
        </a:solidFill>
      </p:bgPr>
    </p:bg>
    <p:spTree>
      <p:nvGrpSpPr>
        <p:cNvPr id="381" name="Shape 381"/>
        <p:cNvGrpSpPr/>
        <p:nvPr/>
      </p:nvGrpSpPr>
      <p:grpSpPr>
        <a:xfrm>
          <a:off x="0" y="0"/>
          <a:ext cx="0" cy="0"/>
          <a:chOff x="0" y="0"/>
          <a:chExt cx="0" cy="0"/>
        </a:xfrm>
      </p:grpSpPr>
      <p:pic>
        <p:nvPicPr>
          <p:cNvPr id="382" name="Google Shape;382;p19"/>
          <p:cNvPicPr preferRelativeResize="0"/>
          <p:nvPr/>
        </p:nvPicPr>
        <p:blipFill>
          <a:blip r:embed="rId3">
            <a:alphaModFix/>
          </a:blip>
          <a:stretch>
            <a:fillRect/>
          </a:stretch>
        </p:blipFill>
        <p:spPr>
          <a:xfrm>
            <a:off x="8102625" y="3479175"/>
            <a:ext cx="6172526" cy="4795457"/>
          </a:xfrm>
          <a:prstGeom prst="rect">
            <a:avLst/>
          </a:prstGeom>
          <a:noFill/>
          <a:ln>
            <a:noFill/>
          </a:ln>
        </p:spPr>
      </p:pic>
      <p:pic>
        <p:nvPicPr>
          <p:cNvPr id="383" name="Google Shape;383;p19"/>
          <p:cNvPicPr preferRelativeResize="0"/>
          <p:nvPr/>
        </p:nvPicPr>
        <p:blipFill>
          <a:blip r:embed="rId4">
            <a:alphaModFix/>
          </a:blip>
          <a:stretch>
            <a:fillRect/>
          </a:stretch>
        </p:blipFill>
        <p:spPr>
          <a:xfrm>
            <a:off x="13238650" y="-3829937"/>
            <a:ext cx="8049025" cy="11372423"/>
          </a:xfrm>
          <a:prstGeom prst="rect">
            <a:avLst/>
          </a:prstGeom>
          <a:noFill/>
          <a:ln>
            <a:noFill/>
          </a:ln>
        </p:spPr>
      </p:pic>
      <p:sp>
        <p:nvSpPr>
          <p:cNvPr id="384" name="Google Shape;384;p19"/>
          <p:cNvSpPr txBox="1"/>
          <p:nvPr/>
        </p:nvSpPr>
        <p:spPr>
          <a:xfrm>
            <a:off x="1028700" y="765751"/>
            <a:ext cx="10926559"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9000" u="none" cap="none" strike="noStrike">
                <a:solidFill>
                  <a:srgbClr val="FFFFFF"/>
                </a:solidFill>
                <a:latin typeface="Rubik"/>
                <a:ea typeface="Rubik"/>
                <a:cs typeface="Rubik"/>
                <a:sym typeface="Rubik"/>
              </a:rPr>
              <a:t>Resource Page</a:t>
            </a:r>
            <a:endParaRPr/>
          </a:p>
        </p:txBody>
      </p:sp>
      <p:sp>
        <p:nvSpPr>
          <p:cNvPr id="385" name="Google Shape;385;p19"/>
          <p:cNvSpPr txBox="1"/>
          <p:nvPr/>
        </p:nvSpPr>
        <p:spPr>
          <a:xfrm>
            <a:off x="1181123" y="2570591"/>
            <a:ext cx="4959300" cy="6612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FFFF"/>
                </a:solidFill>
                <a:latin typeface="PT Sans"/>
                <a:ea typeface="PT Sans"/>
                <a:cs typeface="PT Sans"/>
                <a:sym typeface="PT Sans"/>
              </a:rPr>
              <a:t>Use these design resources in your Canva Presentation.</a:t>
            </a:r>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rPr b="0" i="0" lang="en-US" sz="2400" u="none" cap="none" strike="noStrike">
                <a:solidFill>
                  <a:srgbClr val="FFFFFF"/>
                </a:solidFill>
                <a:latin typeface="PT Sans"/>
                <a:ea typeface="PT Sans"/>
                <a:cs typeface="PT Sans"/>
                <a:sym typeface="PT Sans"/>
              </a:rPr>
              <a:t>You can find these fonts online too. Happy designing! </a:t>
            </a:r>
            <a:endParaRPr/>
          </a:p>
          <a:p>
            <a:pPr indent="0" lvl="0" marL="0" marR="0" rtl="0" algn="l">
              <a:lnSpc>
                <a:spcPct val="130000"/>
              </a:lnSpc>
              <a:spcBef>
                <a:spcPts val="0"/>
              </a:spcBef>
              <a:spcAft>
                <a:spcPts val="0"/>
              </a:spcAft>
              <a:buNone/>
            </a:pPr>
            <a:r>
              <a:t/>
            </a:r>
            <a:endParaRPr b="0" i="0" sz="2400" u="none" cap="none" strike="noStrike">
              <a:solidFill>
                <a:srgbClr val="FFFFFF"/>
              </a:solidFill>
              <a:latin typeface="PT Sans"/>
              <a:ea typeface="PT Sans"/>
              <a:cs typeface="PT Sans"/>
              <a:sym typeface="PT Sans"/>
            </a:endParaRPr>
          </a:p>
          <a:p>
            <a:pPr indent="0" lvl="0" marL="0" marR="0" rtl="0" algn="l">
              <a:lnSpc>
                <a:spcPct val="130000"/>
              </a:lnSpc>
              <a:spcBef>
                <a:spcPts val="0"/>
              </a:spcBef>
              <a:spcAft>
                <a:spcPts val="0"/>
              </a:spcAft>
              <a:buNone/>
            </a:pPr>
            <a:r>
              <a:rPr b="0" i="0" lang="en-US" sz="2400" u="none" cap="none" strike="noStrike">
                <a:solidFill>
                  <a:srgbClr val="FFFFFF"/>
                </a:solidFill>
                <a:latin typeface="PT Sans"/>
                <a:ea typeface="PT Sans"/>
                <a:cs typeface="PT Sans"/>
                <a:sym typeface="PT Sans"/>
              </a:rPr>
              <a:t>Don't forget to delete this page before presenting. </a:t>
            </a:r>
            <a:endParaRPr/>
          </a:p>
        </p:txBody>
      </p:sp>
      <p:sp>
        <p:nvSpPr>
          <p:cNvPr id="386" name="Google Shape;386;p19"/>
          <p:cNvSpPr txBox="1"/>
          <p:nvPr/>
        </p:nvSpPr>
        <p:spPr>
          <a:xfrm>
            <a:off x="1185015" y="4082978"/>
            <a:ext cx="4676765" cy="77914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FFFF"/>
                </a:solidFill>
                <a:latin typeface="PT Sans"/>
                <a:ea typeface="PT Sans"/>
                <a:cs typeface="PT Sans"/>
                <a:sym typeface="PT Sans"/>
              </a:rPr>
              <a:t>This presentation template uses the following free fonts:</a:t>
            </a:r>
            <a:endParaRPr/>
          </a:p>
        </p:txBody>
      </p:sp>
      <p:sp>
        <p:nvSpPr>
          <p:cNvPr id="387" name="Google Shape;387;p19"/>
          <p:cNvSpPr txBox="1"/>
          <p:nvPr/>
        </p:nvSpPr>
        <p:spPr>
          <a:xfrm>
            <a:off x="1181123" y="5228619"/>
            <a:ext cx="5059131" cy="1243965"/>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PT Sans"/>
              <a:buAutoNum type="arabicPeriod"/>
            </a:pPr>
            <a:r>
              <a:rPr b="0" i="0" lang="en-US" sz="2400" u="none" cap="none" strike="noStrike">
                <a:solidFill>
                  <a:srgbClr val="FFFFFF"/>
                </a:solidFill>
                <a:latin typeface="PT Sans"/>
                <a:ea typeface="PT Sans"/>
                <a:cs typeface="PT Sans"/>
                <a:sym typeface="PT Sans"/>
              </a:rPr>
              <a:t>Titles: Rubik</a:t>
            </a:r>
            <a:endParaRPr/>
          </a:p>
          <a:p>
            <a:pPr indent="-259079" lvl="1" marL="518160" marR="0" rtl="0" algn="l">
              <a:lnSpc>
                <a:spcPct val="139958"/>
              </a:lnSpc>
              <a:spcBef>
                <a:spcPts val="0"/>
              </a:spcBef>
              <a:spcAft>
                <a:spcPts val="0"/>
              </a:spcAft>
              <a:buClr>
                <a:srgbClr val="FFFFFF"/>
              </a:buClr>
              <a:buSzPts val="2400"/>
              <a:buFont typeface="PT Sans"/>
              <a:buAutoNum type="arabicPeriod"/>
            </a:pPr>
            <a:r>
              <a:rPr b="0" i="0" lang="en-US" sz="2400" u="none" cap="none" strike="noStrike">
                <a:solidFill>
                  <a:srgbClr val="FFFFFF"/>
                </a:solidFill>
                <a:latin typeface="PT Sans"/>
                <a:ea typeface="PT Sans"/>
                <a:cs typeface="PT Sans"/>
                <a:sym typeface="PT Sans"/>
              </a:rPr>
              <a:t>Headers: PT Sans</a:t>
            </a:r>
            <a:endParaRPr/>
          </a:p>
          <a:p>
            <a:pPr indent="-259079" lvl="1" marL="518160" marR="0" rtl="0" algn="l">
              <a:lnSpc>
                <a:spcPct val="139958"/>
              </a:lnSpc>
              <a:spcBef>
                <a:spcPts val="0"/>
              </a:spcBef>
              <a:spcAft>
                <a:spcPts val="0"/>
              </a:spcAft>
              <a:buClr>
                <a:srgbClr val="FFFFFF"/>
              </a:buClr>
              <a:buSzPts val="2400"/>
              <a:buFont typeface="PT Sans"/>
              <a:buAutoNum type="arabicPeriod"/>
            </a:pPr>
            <a:r>
              <a:rPr b="0" i="0" lang="en-US" sz="2400" u="none" cap="none" strike="noStrike">
                <a:solidFill>
                  <a:srgbClr val="FFFFFF"/>
                </a:solidFill>
                <a:latin typeface="PT Sans"/>
                <a:ea typeface="PT Sans"/>
                <a:cs typeface="PT Sans"/>
                <a:sym typeface="PT Sans"/>
              </a:rPr>
              <a:t>Body Copy: PT Sans</a:t>
            </a:r>
            <a:endParaRPr/>
          </a:p>
        </p:txBody>
      </p:sp>
      <p:grpSp>
        <p:nvGrpSpPr>
          <p:cNvPr id="388" name="Google Shape;388;p19"/>
          <p:cNvGrpSpPr/>
          <p:nvPr/>
        </p:nvGrpSpPr>
        <p:grpSpPr>
          <a:xfrm rot="2171095">
            <a:off x="5879333" y="8663433"/>
            <a:ext cx="679418" cy="607902"/>
            <a:chOff x="50979" y="75182"/>
            <a:chExt cx="710842" cy="636018"/>
          </a:xfrm>
        </p:grpSpPr>
        <p:sp>
          <p:nvSpPr>
            <p:cNvPr id="389" name="Google Shape;389;p19"/>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19"/>
          <p:cNvGrpSpPr/>
          <p:nvPr/>
        </p:nvGrpSpPr>
        <p:grpSpPr>
          <a:xfrm rot="-1107070">
            <a:off x="12155203" y="1204177"/>
            <a:ext cx="679418" cy="607902"/>
            <a:chOff x="50979" y="75182"/>
            <a:chExt cx="710842" cy="636018"/>
          </a:xfrm>
        </p:grpSpPr>
        <p:sp>
          <p:nvSpPr>
            <p:cNvPr id="392" name="Google Shape;392;p19"/>
            <p:cNvSpPr/>
            <p:nvPr/>
          </p:nvSpPr>
          <p:spPr>
            <a:xfrm>
              <a:off x="50979" y="75182"/>
              <a:ext cx="710842" cy="636018"/>
            </a:xfrm>
            <a:custGeom>
              <a:rect b="b" l="l" r="r" t="t"/>
              <a:pathLst>
                <a:path extrusionOk="0" h="636018" w="710842">
                  <a:moveTo>
                    <a:pt x="419697" y="37301"/>
                  </a:moveTo>
                  <a:lnTo>
                    <a:pt x="697545" y="523535"/>
                  </a:lnTo>
                  <a:cubicBezTo>
                    <a:pt x="710842" y="546804"/>
                    <a:pt x="710746" y="575392"/>
                    <a:pt x="697295" y="598572"/>
                  </a:cubicBezTo>
                  <a:cubicBezTo>
                    <a:pt x="683843" y="621752"/>
                    <a:pt x="659069" y="636018"/>
                    <a:pt x="632269" y="636018"/>
                  </a:cubicBezTo>
                  <a:lnTo>
                    <a:pt x="78573" y="636018"/>
                  </a:lnTo>
                  <a:cubicBezTo>
                    <a:pt x="51773" y="636018"/>
                    <a:pt x="26999" y="621752"/>
                    <a:pt x="13547" y="598572"/>
                  </a:cubicBezTo>
                  <a:cubicBezTo>
                    <a:pt x="96" y="575392"/>
                    <a:pt x="0" y="546804"/>
                    <a:pt x="13297" y="523535"/>
                  </a:cubicBezTo>
                  <a:lnTo>
                    <a:pt x="291145" y="37301"/>
                  </a:lnTo>
                  <a:cubicBezTo>
                    <a:pt x="304326" y="14235"/>
                    <a:pt x="328855" y="0"/>
                    <a:pt x="355421" y="0"/>
                  </a:cubicBezTo>
                  <a:cubicBezTo>
                    <a:pt x="381987" y="0"/>
                    <a:pt x="406516" y="14235"/>
                    <a:pt x="419697" y="3730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txBox="1"/>
            <p:nvPr/>
          </p:nvSpPr>
          <p:spPr>
            <a:xfrm>
              <a:off x="127000" y="301625"/>
              <a:ext cx="558800" cy="35877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Amazon Resume   ">
  <a:themeElements>
    <a:clrScheme name="Office">
      <a:dk1>
        <a:srgbClr val="000000"/>
      </a:dk1>
      <a:lt1>
        <a:srgbClr val="FFFFFF"/>
      </a:lt1>
      <a:dk2>
        <a:srgbClr val="3F4347"/>
      </a:dk2>
      <a:lt2>
        <a:srgbClr val="F29B40"/>
      </a:lt2>
      <a:accent1>
        <a:srgbClr val="C25321"/>
      </a:accent1>
      <a:accent2>
        <a:srgbClr val="888888"/>
      </a:accent2>
      <a:accent3>
        <a:srgbClr val="FFFFFF"/>
      </a:accent3>
      <a:accent4>
        <a:srgbClr val="3F4347"/>
      </a:accent4>
      <a:accent5>
        <a:srgbClr val="F29B40"/>
      </a:accent5>
      <a:accent6>
        <a:srgbClr val="C25321"/>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