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Nunito SemiBold"/>
      <p:regular r:id="rId23"/>
      <p:bold r:id="rId24"/>
      <p:italic r:id="rId25"/>
      <p:boldItalic r:id="rId26"/>
    </p:embeddedFont>
    <p:embeddedFont>
      <p:font typeface="Mansalva"/>
      <p:regular r:id="rId27"/>
    </p:embeddedFont>
    <p:embeddedFont>
      <p:font typeface="Nunito"/>
      <p:regular r:id="rId28"/>
      <p:bold r:id="rId29"/>
      <p:italic r:id="rId30"/>
      <p:boldItalic r:id="rId31"/>
    </p:embeddedFont>
    <p:embeddedFont>
      <p:font typeface="Bungee"/>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NunitoSemiBold-bold.fntdata"/><Relationship Id="rId23" Type="http://schemas.openxmlformats.org/officeDocument/2006/relationships/font" Target="fonts/NunitoSemiBold-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NunitoSemiBold-boldItalic.fntdata"/><Relationship Id="rId25" Type="http://schemas.openxmlformats.org/officeDocument/2006/relationships/font" Target="fonts/NunitoSemiBold-italic.fntdata"/><Relationship Id="rId28" Type="http://schemas.openxmlformats.org/officeDocument/2006/relationships/font" Target="fonts/Nunito-regular.fntdata"/><Relationship Id="rId27" Type="http://schemas.openxmlformats.org/officeDocument/2006/relationships/font" Target="fonts/Mansalva-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Nuni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boldItalic.fntdata"/><Relationship Id="rId30" Type="http://schemas.openxmlformats.org/officeDocument/2006/relationships/font" Target="fonts/Nunito-italic.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Bungee-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7577d28509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27577d28509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7577d28509_2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g27577d28509_2_3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7577d28509_2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27577d28509_2_3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7577d28509_2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g27577d28509_2_4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7577d28509_2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g27577d28509_2_4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27577d28509_2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g27577d28509_2_50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27577d28509_2_5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g27577d28509_2_5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27577d28509_2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g27577d28509_2_59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7577d28509_2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27577d28509_2_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7577d28509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27577d28509_2_1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7577d28509_2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27577d28509_2_1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7577d28509_2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27577d28509_2_1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7577d28509_2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27577d28509_2_20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7577d28509_2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27577d28509_2_2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7577d28509_2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g27577d28509_2_2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7577d28509_2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27577d28509_2_30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1806574" y="3575360"/>
            <a:ext cx="13156948" cy="5267979"/>
            <a:chOff x="0" y="0"/>
            <a:chExt cx="35085194" cy="14047944"/>
          </a:xfrm>
        </p:grpSpPr>
        <p:sp>
          <p:nvSpPr>
            <p:cNvPr id="11" name="Google Shape;11;p2"/>
            <p:cNvSpPr/>
            <p:nvPr/>
          </p:nvSpPr>
          <p:spPr>
            <a:xfrm>
              <a:off x="0" y="0"/>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2">
                <a:alphaModFix/>
              </a:blip>
              <a:stretch>
                <a:fillRect b="0" l="0" r="0" t="0"/>
              </a:stretch>
            </a:blipFill>
            <a:ln>
              <a:noFill/>
            </a:ln>
          </p:spPr>
        </p:sp>
        <p:sp>
          <p:nvSpPr>
            <p:cNvPr id="12" name="Google Shape;12;p2"/>
            <p:cNvSpPr/>
            <p:nvPr/>
          </p:nvSpPr>
          <p:spPr>
            <a:xfrm>
              <a:off x="0" y="7023972"/>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2">
                <a:alphaModFix/>
              </a:blip>
              <a:stretch>
                <a:fillRect b="0" l="0" r="0" t="0"/>
              </a:stretch>
            </a:blipFill>
            <a:ln>
              <a:noFill/>
            </a:ln>
          </p:spPr>
        </p:sp>
        <p:sp>
          <p:nvSpPr>
            <p:cNvPr id="13" name="Google Shape;13;p2"/>
            <p:cNvSpPr/>
            <p:nvPr/>
          </p:nvSpPr>
          <p:spPr>
            <a:xfrm>
              <a:off x="14006222" y="0"/>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2">
                <a:alphaModFix/>
              </a:blip>
              <a:stretch>
                <a:fillRect b="0" l="0" r="0" t="0"/>
              </a:stretch>
            </a:blipFill>
            <a:ln>
              <a:noFill/>
            </a:ln>
          </p:spPr>
        </p:sp>
        <p:sp>
          <p:nvSpPr>
            <p:cNvPr id="14" name="Google Shape;14;p2"/>
            <p:cNvSpPr/>
            <p:nvPr/>
          </p:nvSpPr>
          <p:spPr>
            <a:xfrm>
              <a:off x="14006222" y="7023972"/>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2">
                <a:alphaModFix/>
              </a:blip>
              <a:stretch>
                <a:fillRect b="0" l="0" r="0" t="0"/>
              </a:stretch>
            </a:blipFill>
            <a:ln>
              <a:noFill/>
            </a:ln>
          </p:spPr>
        </p:sp>
        <p:sp>
          <p:nvSpPr>
            <p:cNvPr id="15" name="Google Shape;15;p2"/>
            <p:cNvSpPr/>
            <p:nvPr/>
          </p:nvSpPr>
          <p:spPr>
            <a:xfrm>
              <a:off x="7003111" y="0"/>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2">
                <a:alphaModFix/>
              </a:blip>
              <a:stretch>
                <a:fillRect b="0" l="0" r="0" t="0"/>
              </a:stretch>
            </a:blipFill>
            <a:ln>
              <a:noFill/>
            </a:ln>
          </p:spPr>
        </p:sp>
        <p:sp>
          <p:nvSpPr>
            <p:cNvPr id="16" name="Google Shape;16;p2"/>
            <p:cNvSpPr/>
            <p:nvPr/>
          </p:nvSpPr>
          <p:spPr>
            <a:xfrm>
              <a:off x="7003111" y="7023972"/>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2">
                <a:alphaModFix/>
              </a:blip>
              <a:stretch>
                <a:fillRect b="0" l="0" r="0" t="0"/>
              </a:stretch>
            </a:blipFill>
            <a:ln>
              <a:noFill/>
            </a:ln>
          </p:spPr>
        </p:sp>
        <p:sp>
          <p:nvSpPr>
            <p:cNvPr id="17" name="Google Shape;17;p2"/>
            <p:cNvSpPr/>
            <p:nvPr/>
          </p:nvSpPr>
          <p:spPr>
            <a:xfrm>
              <a:off x="21009334" y="0"/>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2">
                <a:alphaModFix/>
              </a:blip>
              <a:stretch>
                <a:fillRect b="0" l="0" r="0" t="0"/>
              </a:stretch>
            </a:blipFill>
            <a:ln>
              <a:noFill/>
            </a:ln>
          </p:spPr>
        </p:sp>
        <p:sp>
          <p:nvSpPr>
            <p:cNvPr id="18" name="Google Shape;18;p2"/>
            <p:cNvSpPr/>
            <p:nvPr/>
          </p:nvSpPr>
          <p:spPr>
            <a:xfrm>
              <a:off x="21009334" y="7023972"/>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2">
                <a:alphaModFix/>
              </a:blip>
              <a:stretch>
                <a:fillRect b="0" l="0" r="0" t="0"/>
              </a:stretch>
            </a:blipFill>
            <a:ln>
              <a:noFill/>
            </a:ln>
          </p:spPr>
        </p:sp>
        <p:sp>
          <p:nvSpPr>
            <p:cNvPr id="19" name="Google Shape;19;p2"/>
            <p:cNvSpPr/>
            <p:nvPr/>
          </p:nvSpPr>
          <p:spPr>
            <a:xfrm>
              <a:off x="28017046" y="0"/>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2">
                <a:alphaModFix/>
              </a:blip>
              <a:stretch>
                <a:fillRect b="0" l="0" r="0" t="0"/>
              </a:stretch>
            </a:blipFill>
            <a:ln>
              <a:noFill/>
            </a:ln>
          </p:spPr>
        </p:sp>
        <p:sp>
          <p:nvSpPr>
            <p:cNvPr id="20" name="Google Shape;20;p2"/>
            <p:cNvSpPr/>
            <p:nvPr/>
          </p:nvSpPr>
          <p:spPr>
            <a:xfrm>
              <a:off x="28017046" y="7023972"/>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2">
                <a:alphaModFix/>
              </a:blip>
              <a:stretch>
                <a:fillRect b="0" l="0" r="0" t="0"/>
              </a:stretch>
            </a:blipFill>
            <a:ln>
              <a:noFill/>
            </a:ln>
          </p:spPr>
        </p:sp>
      </p:grpSp>
      <p:sp>
        <p:nvSpPr>
          <p:cNvPr id="21" name="Google Shape;2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2" name="Google Shape;2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 name="Google Shape;2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1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9" name="Google Shape;99;p1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0" name="Google Shape;100;p1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1" name="Shape 101"/>
        <p:cNvGrpSpPr/>
        <p:nvPr/>
      </p:nvGrpSpPr>
      <p:grpSpPr>
        <a:xfrm>
          <a:off x="0" y="0"/>
          <a:ext cx="0" cy="0"/>
          <a:chOff x="0" y="0"/>
          <a:chExt cx="0" cy="0"/>
        </a:xfrm>
      </p:grpSpPr>
      <p:sp>
        <p:nvSpPr>
          <p:cNvPr id="102" name="Google Shape;102;p13"/>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3" name="Google Shape;103;p13"/>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104" name="Google Shape;104;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5" name="Google Shape;105;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6" name="Google Shape;106;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7" name="Shape 107"/>
        <p:cNvGrpSpPr/>
        <p:nvPr/>
      </p:nvGrpSpPr>
      <p:grpSpPr>
        <a:xfrm>
          <a:off x="0" y="0"/>
          <a:ext cx="0" cy="0"/>
          <a:chOff x="0" y="0"/>
          <a:chExt cx="0" cy="0"/>
        </a:xfrm>
      </p:grpSpPr>
      <p:sp>
        <p:nvSpPr>
          <p:cNvPr id="108" name="Google Shape;108;p14"/>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9" name="Google Shape;109;p14"/>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10" name="Google Shape;110;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1" name="Google Shape;111;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2" name="Google Shape;112;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3" name="Shape 113"/>
        <p:cNvGrpSpPr/>
        <p:nvPr/>
      </p:nvGrpSpPr>
      <p:grpSpPr>
        <a:xfrm>
          <a:off x="0" y="0"/>
          <a:ext cx="0" cy="0"/>
          <a:chOff x="0" y="0"/>
          <a:chExt cx="0" cy="0"/>
        </a:xfrm>
      </p:grpSpPr>
      <p:sp>
        <p:nvSpPr>
          <p:cNvPr id="114" name="Google Shape;114;p15"/>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5" name="Google Shape;115;p15"/>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116" name="Google Shape;116;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7" name="Google Shape;117;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8" name="Google Shape;118;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9" name="Shape 119"/>
        <p:cNvGrpSpPr/>
        <p:nvPr/>
      </p:nvGrpSpPr>
      <p:grpSpPr>
        <a:xfrm>
          <a:off x="0" y="0"/>
          <a:ext cx="0" cy="0"/>
          <a:chOff x="0" y="0"/>
          <a:chExt cx="0" cy="0"/>
        </a:xfrm>
      </p:grpSpPr>
      <p:sp>
        <p:nvSpPr>
          <p:cNvPr id="120" name="Google Shape;120;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1" name="Google Shape;121;p16"/>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22" name="Google Shape;122;p16"/>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23" name="Google Shape;123;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4" name="Google Shape;124;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5" name="Google Shape;125;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6" name="Shape 126"/>
        <p:cNvGrpSpPr/>
        <p:nvPr/>
      </p:nvGrpSpPr>
      <p:grpSpPr>
        <a:xfrm>
          <a:off x="0" y="0"/>
          <a:ext cx="0" cy="0"/>
          <a:chOff x="0" y="0"/>
          <a:chExt cx="0" cy="0"/>
        </a:xfrm>
      </p:grpSpPr>
      <p:sp>
        <p:nvSpPr>
          <p:cNvPr id="127" name="Google Shape;127;p1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8" name="Google Shape;128;p17"/>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29" name="Google Shape;129;p17"/>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30" name="Google Shape;130;p17"/>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31" name="Google Shape;131;p17"/>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32" name="Google Shape;132;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3" name="Google Shape;133;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4" name="Google Shape;134;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5" name="Shape 135"/>
        <p:cNvGrpSpPr/>
        <p:nvPr/>
      </p:nvGrpSpPr>
      <p:grpSpPr>
        <a:xfrm>
          <a:off x="0" y="0"/>
          <a:ext cx="0" cy="0"/>
          <a:chOff x="0" y="0"/>
          <a:chExt cx="0" cy="0"/>
        </a:xfrm>
      </p:grpSpPr>
      <p:sp>
        <p:nvSpPr>
          <p:cNvPr id="136" name="Google Shape;136;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7" name="Google Shape;137;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8" name="Google Shape;138;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9" name="Google Shape;139;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0" name="Shape 140"/>
        <p:cNvGrpSpPr/>
        <p:nvPr/>
      </p:nvGrpSpPr>
      <p:grpSpPr>
        <a:xfrm>
          <a:off x="0" y="0"/>
          <a:ext cx="0" cy="0"/>
          <a:chOff x="0" y="0"/>
          <a:chExt cx="0" cy="0"/>
        </a:xfrm>
      </p:grpSpPr>
      <p:sp>
        <p:nvSpPr>
          <p:cNvPr id="141" name="Google Shape;141;p19"/>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42" name="Google Shape;142;p19"/>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43" name="Google Shape;143;p19"/>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44" name="Google Shape;144;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5" name="Google Shape;145;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6" name="Google Shape;146;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7" name="Shape 147"/>
        <p:cNvGrpSpPr/>
        <p:nvPr/>
      </p:nvGrpSpPr>
      <p:grpSpPr>
        <a:xfrm>
          <a:off x="0" y="0"/>
          <a:ext cx="0" cy="0"/>
          <a:chOff x="0" y="0"/>
          <a:chExt cx="0" cy="0"/>
        </a:xfrm>
      </p:grpSpPr>
      <p:sp>
        <p:nvSpPr>
          <p:cNvPr id="148" name="Google Shape;148;p20"/>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49" name="Google Shape;149;p20"/>
          <p:cNvSpPr/>
          <p:nvPr>
            <p:ph idx="2" type="pic"/>
          </p:nvPr>
        </p:nvSpPr>
        <p:spPr>
          <a:xfrm>
            <a:off x="896144" y="306388"/>
            <a:ext cx="2743200" cy="2057400"/>
          </a:xfrm>
          <a:prstGeom prst="rect">
            <a:avLst/>
          </a:prstGeom>
          <a:noFill/>
          <a:ln>
            <a:noFill/>
          </a:ln>
        </p:spPr>
      </p:sp>
      <p:sp>
        <p:nvSpPr>
          <p:cNvPr id="150" name="Google Shape;150;p20"/>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51" name="Google Shape;151;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2" name="Google Shape;152;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3" name="Google Shape;153;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4" name="Shape 154"/>
        <p:cNvGrpSpPr/>
        <p:nvPr/>
      </p:nvGrpSpPr>
      <p:grpSpPr>
        <a:xfrm>
          <a:off x="0" y="0"/>
          <a:ext cx="0" cy="0"/>
          <a:chOff x="0" y="0"/>
          <a:chExt cx="0" cy="0"/>
        </a:xfrm>
      </p:grpSpPr>
      <p:sp>
        <p:nvSpPr>
          <p:cNvPr id="155" name="Google Shape;155;p2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56" name="Google Shape;156;p21"/>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57" name="Google Shape;157;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8" name="Google Shape;158;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9" name="Google Shape;159;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3"/>
          <p:cNvSpPr/>
          <p:nvPr/>
        </p:nvSpPr>
        <p:spPr>
          <a:xfrm>
            <a:off x="5154288" y="3517992"/>
            <a:ext cx="2574758" cy="2574758"/>
          </a:xfrm>
          <a:custGeom>
            <a:rect b="b" l="l" r="r" t="t"/>
            <a:pathLst>
              <a:path extrusionOk="0" h="5149516" w="5149516">
                <a:moveTo>
                  <a:pt x="0" y="0"/>
                </a:moveTo>
                <a:lnTo>
                  <a:pt x="5149516" y="0"/>
                </a:lnTo>
                <a:lnTo>
                  <a:pt x="5149516" y="5149515"/>
                </a:lnTo>
                <a:lnTo>
                  <a:pt x="0" y="5149515"/>
                </a:lnTo>
                <a:lnTo>
                  <a:pt x="0" y="0"/>
                </a:lnTo>
                <a:close/>
              </a:path>
            </a:pathLst>
          </a:custGeom>
          <a:blipFill rotWithShape="1">
            <a:blip r:embed="rId2">
              <a:alphaModFix/>
            </a:blip>
            <a:stretch>
              <a:fillRect b="0" l="0" r="0" t="0"/>
            </a:stretch>
          </a:blipFill>
          <a:ln>
            <a:noFill/>
          </a:ln>
        </p:spPr>
      </p:sp>
      <p:sp>
        <p:nvSpPr>
          <p:cNvPr id="26" name="Google Shape;26;p3"/>
          <p:cNvSpPr/>
          <p:nvPr/>
        </p:nvSpPr>
        <p:spPr>
          <a:xfrm>
            <a:off x="7729058" y="3517992"/>
            <a:ext cx="2574758" cy="2574758"/>
          </a:xfrm>
          <a:custGeom>
            <a:rect b="b" l="l" r="r" t="t"/>
            <a:pathLst>
              <a:path extrusionOk="0" h="5149516" w="5149516">
                <a:moveTo>
                  <a:pt x="0" y="0"/>
                </a:moveTo>
                <a:lnTo>
                  <a:pt x="5149516" y="0"/>
                </a:lnTo>
                <a:lnTo>
                  <a:pt x="5149516" y="5149515"/>
                </a:lnTo>
                <a:lnTo>
                  <a:pt x="0" y="5149515"/>
                </a:lnTo>
                <a:lnTo>
                  <a:pt x="0" y="0"/>
                </a:lnTo>
                <a:close/>
              </a:path>
            </a:pathLst>
          </a:custGeom>
          <a:blipFill rotWithShape="1">
            <a:blip r:embed="rId2">
              <a:alphaModFix/>
            </a:blip>
            <a:stretch>
              <a:fillRect b="0" l="0" r="0" t="0"/>
            </a:stretch>
          </a:blipFill>
          <a:ln>
            <a:noFill/>
          </a:ln>
        </p:spPr>
      </p:sp>
      <p:sp>
        <p:nvSpPr>
          <p:cNvPr id="27" name="Google Shape;27;p3"/>
          <p:cNvSpPr/>
          <p:nvPr/>
        </p:nvSpPr>
        <p:spPr>
          <a:xfrm>
            <a:off x="4763" y="3517992"/>
            <a:ext cx="2574758" cy="2574758"/>
          </a:xfrm>
          <a:custGeom>
            <a:rect b="b" l="l" r="r" t="t"/>
            <a:pathLst>
              <a:path extrusionOk="0" h="5149516" w="5149516">
                <a:moveTo>
                  <a:pt x="0" y="0"/>
                </a:moveTo>
                <a:lnTo>
                  <a:pt x="5149516" y="0"/>
                </a:lnTo>
                <a:lnTo>
                  <a:pt x="5149516" y="5149515"/>
                </a:lnTo>
                <a:lnTo>
                  <a:pt x="0" y="5149515"/>
                </a:lnTo>
                <a:lnTo>
                  <a:pt x="0" y="0"/>
                </a:lnTo>
                <a:close/>
              </a:path>
            </a:pathLst>
          </a:custGeom>
          <a:blipFill rotWithShape="1">
            <a:blip r:embed="rId2">
              <a:alphaModFix/>
            </a:blip>
            <a:stretch>
              <a:fillRect b="0" l="0" r="0" t="0"/>
            </a:stretch>
          </a:blipFill>
          <a:ln>
            <a:noFill/>
          </a:ln>
        </p:spPr>
      </p:sp>
      <p:sp>
        <p:nvSpPr>
          <p:cNvPr id="28" name="Google Shape;28;p3"/>
          <p:cNvSpPr/>
          <p:nvPr/>
        </p:nvSpPr>
        <p:spPr>
          <a:xfrm>
            <a:off x="2579533" y="3517992"/>
            <a:ext cx="2574758" cy="2574758"/>
          </a:xfrm>
          <a:custGeom>
            <a:rect b="b" l="l" r="r" t="t"/>
            <a:pathLst>
              <a:path extrusionOk="0" h="5149516" w="5149516">
                <a:moveTo>
                  <a:pt x="0" y="0"/>
                </a:moveTo>
                <a:lnTo>
                  <a:pt x="5149516" y="0"/>
                </a:lnTo>
                <a:lnTo>
                  <a:pt x="5149516" y="5149515"/>
                </a:lnTo>
                <a:lnTo>
                  <a:pt x="0" y="5149515"/>
                </a:lnTo>
                <a:lnTo>
                  <a:pt x="0" y="0"/>
                </a:lnTo>
                <a:close/>
              </a:path>
            </a:pathLst>
          </a:custGeom>
          <a:blipFill rotWithShape="1">
            <a:blip r:embed="rId2">
              <a:alphaModFix/>
            </a:blip>
            <a:stretch>
              <a:fillRect b="0" l="0" r="0" t="0"/>
            </a:stretch>
          </a:blipFill>
          <a:ln>
            <a:noFill/>
          </a:ln>
        </p:spPr>
      </p:sp>
      <p:sp>
        <p:nvSpPr>
          <p:cNvPr id="29" name="Google Shape;29;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0" name="Google Shape;3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1" name="Google Shape;31;p3"/>
          <p:cNvSpPr/>
          <p:nvPr/>
        </p:nvSpPr>
        <p:spPr>
          <a:xfrm>
            <a:off x="5149513" y="-1080408"/>
            <a:ext cx="2574758" cy="2574758"/>
          </a:xfrm>
          <a:custGeom>
            <a:rect b="b" l="l" r="r" t="t"/>
            <a:pathLst>
              <a:path extrusionOk="0" h="5149516" w="5149516">
                <a:moveTo>
                  <a:pt x="0" y="0"/>
                </a:moveTo>
                <a:lnTo>
                  <a:pt x="5149516" y="0"/>
                </a:lnTo>
                <a:lnTo>
                  <a:pt x="5149516" y="5149515"/>
                </a:lnTo>
                <a:lnTo>
                  <a:pt x="0" y="5149515"/>
                </a:lnTo>
                <a:lnTo>
                  <a:pt x="0" y="0"/>
                </a:lnTo>
                <a:close/>
              </a:path>
            </a:pathLst>
          </a:custGeom>
          <a:blipFill rotWithShape="1">
            <a:blip r:embed="rId2">
              <a:alphaModFix/>
            </a:blip>
            <a:stretch>
              <a:fillRect b="0" l="0" r="0" t="0"/>
            </a:stretch>
          </a:blipFill>
          <a:ln>
            <a:noFill/>
          </a:ln>
        </p:spPr>
      </p:sp>
      <p:sp>
        <p:nvSpPr>
          <p:cNvPr id="32" name="Google Shape;32;p3"/>
          <p:cNvSpPr/>
          <p:nvPr/>
        </p:nvSpPr>
        <p:spPr>
          <a:xfrm>
            <a:off x="7724283" y="-1080408"/>
            <a:ext cx="2574758" cy="2574758"/>
          </a:xfrm>
          <a:custGeom>
            <a:rect b="b" l="l" r="r" t="t"/>
            <a:pathLst>
              <a:path extrusionOk="0" h="5149516" w="5149516">
                <a:moveTo>
                  <a:pt x="0" y="0"/>
                </a:moveTo>
                <a:lnTo>
                  <a:pt x="5149516" y="0"/>
                </a:lnTo>
                <a:lnTo>
                  <a:pt x="5149516" y="5149515"/>
                </a:lnTo>
                <a:lnTo>
                  <a:pt x="0" y="5149515"/>
                </a:lnTo>
                <a:lnTo>
                  <a:pt x="0" y="0"/>
                </a:lnTo>
                <a:close/>
              </a:path>
            </a:pathLst>
          </a:custGeom>
          <a:blipFill rotWithShape="1">
            <a:blip r:embed="rId2">
              <a:alphaModFix/>
            </a:blip>
            <a:stretch>
              <a:fillRect b="0" l="0" r="0" t="0"/>
            </a:stretch>
          </a:blipFill>
          <a:ln>
            <a:noFill/>
          </a:ln>
        </p:spPr>
      </p:sp>
      <p:sp>
        <p:nvSpPr>
          <p:cNvPr id="33" name="Google Shape;33;p3"/>
          <p:cNvSpPr/>
          <p:nvPr/>
        </p:nvSpPr>
        <p:spPr>
          <a:xfrm>
            <a:off x="-12" y="-1080408"/>
            <a:ext cx="2574758" cy="2574758"/>
          </a:xfrm>
          <a:custGeom>
            <a:rect b="b" l="l" r="r" t="t"/>
            <a:pathLst>
              <a:path extrusionOk="0" h="5149516" w="5149516">
                <a:moveTo>
                  <a:pt x="0" y="0"/>
                </a:moveTo>
                <a:lnTo>
                  <a:pt x="5149516" y="0"/>
                </a:lnTo>
                <a:lnTo>
                  <a:pt x="5149516" y="5149515"/>
                </a:lnTo>
                <a:lnTo>
                  <a:pt x="0" y="5149515"/>
                </a:lnTo>
                <a:lnTo>
                  <a:pt x="0" y="0"/>
                </a:lnTo>
                <a:close/>
              </a:path>
            </a:pathLst>
          </a:custGeom>
          <a:blipFill rotWithShape="1">
            <a:blip r:embed="rId2">
              <a:alphaModFix/>
            </a:blip>
            <a:stretch>
              <a:fillRect b="0" l="0" r="0" t="0"/>
            </a:stretch>
          </a:blipFill>
          <a:ln>
            <a:noFill/>
          </a:ln>
        </p:spPr>
      </p:sp>
      <p:sp>
        <p:nvSpPr>
          <p:cNvPr id="34" name="Google Shape;34;p3"/>
          <p:cNvSpPr/>
          <p:nvPr/>
        </p:nvSpPr>
        <p:spPr>
          <a:xfrm>
            <a:off x="2574758" y="-1080408"/>
            <a:ext cx="2574758" cy="2574758"/>
          </a:xfrm>
          <a:custGeom>
            <a:rect b="b" l="l" r="r" t="t"/>
            <a:pathLst>
              <a:path extrusionOk="0" h="5149516" w="5149516">
                <a:moveTo>
                  <a:pt x="0" y="0"/>
                </a:moveTo>
                <a:lnTo>
                  <a:pt x="5149516" y="0"/>
                </a:lnTo>
                <a:lnTo>
                  <a:pt x="5149516" y="5149515"/>
                </a:lnTo>
                <a:lnTo>
                  <a:pt x="0" y="5149515"/>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0" name="Shape 160"/>
        <p:cNvGrpSpPr/>
        <p:nvPr/>
      </p:nvGrpSpPr>
      <p:grpSpPr>
        <a:xfrm>
          <a:off x="0" y="0"/>
          <a:ext cx="0" cy="0"/>
          <a:chOff x="0" y="0"/>
          <a:chExt cx="0" cy="0"/>
        </a:xfrm>
      </p:grpSpPr>
      <p:sp>
        <p:nvSpPr>
          <p:cNvPr id="161" name="Google Shape;161;p22"/>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62" name="Google Shape;162;p22"/>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63" name="Google Shape;163;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64" name="Google Shape;164;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65" name="Google Shape;165;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 name="Shape 35"/>
        <p:cNvGrpSpPr/>
        <p:nvPr/>
      </p:nvGrpSpPr>
      <p:grpSpPr>
        <a:xfrm>
          <a:off x="0" y="0"/>
          <a:ext cx="0" cy="0"/>
          <a:chOff x="0" y="0"/>
          <a:chExt cx="0" cy="0"/>
        </a:xfrm>
      </p:grpSpPr>
      <p:sp>
        <p:nvSpPr>
          <p:cNvPr id="36" name="Google Shape;36;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 name="Google Shape;37;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8" name="Google Shape;38;p4"/>
          <p:cNvSpPr/>
          <p:nvPr/>
        </p:nvSpPr>
        <p:spPr>
          <a:xfrm rot="-290991">
            <a:off x="5515340" y="1158329"/>
            <a:ext cx="3502789" cy="4441683"/>
          </a:xfrm>
          <a:custGeom>
            <a:rect b="b" l="l" r="r" t="t"/>
            <a:pathLst>
              <a:path extrusionOk="0" h="11206897" w="8461207">
                <a:moveTo>
                  <a:pt x="0" y="0"/>
                </a:moveTo>
                <a:lnTo>
                  <a:pt x="8461207" y="0"/>
                </a:lnTo>
                <a:lnTo>
                  <a:pt x="8461207" y="11206897"/>
                </a:lnTo>
                <a:lnTo>
                  <a:pt x="0" y="11206897"/>
                </a:lnTo>
                <a:lnTo>
                  <a:pt x="0" y="0"/>
                </a:lnTo>
                <a:close/>
              </a:path>
            </a:pathLst>
          </a:custGeom>
          <a:blipFill rotWithShape="1">
            <a:blip r:embed="rId2">
              <a:alphaModFix/>
            </a:blip>
            <a:stretch>
              <a:fillRect b="0" l="0" r="0" t="0"/>
            </a:stretch>
          </a:blipFill>
          <a:ln>
            <a:noFill/>
          </a:ln>
        </p:spPr>
      </p:sp>
      <p:sp>
        <p:nvSpPr>
          <p:cNvPr id="39" name="Google Shape;3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0" name="Shape 40"/>
        <p:cNvGrpSpPr/>
        <p:nvPr/>
      </p:nvGrpSpPr>
      <p:grpSpPr>
        <a:xfrm>
          <a:off x="0" y="0"/>
          <a:ext cx="0" cy="0"/>
          <a:chOff x="0" y="0"/>
          <a:chExt cx="0" cy="0"/>
        </a:xfrm>
      </p:grpSpPr>
      <p:sp>
        <p:nvSpPr>
          <p:cNvPr id="41" name="Google Shape;4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2" name="Google Shape;4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5"/>
          <p:cNvSpPr/>
          <p:nvPr/>
        </p:nvSpPr>
        <p:spPr>
          <a:xfrm>
            <a:off x="3933812" y="3777525"/>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2">
              <a:alphaModFix/>
            </a:blip>
            <a:stretch>
              <a:fillRect b="0" l="0" r="0" t="0"/>
            </a:stretch>
          </a:blipFill>
          <a:ln>
            <a:noFill/>
          </a:ln>
        </p:spPr>
      </p:sp>
      <p:sp>
        <p:nvSpPr>
          <p:cNvPr id="44" name="Google Shape;44;p5"/>
          <p:cNvSpPr/>
          <p:nvPr/>
        </p:nvSpPr>
        <p:spPr>
          <a:xfrm>
            <a:off x="5991212" y="3777525"/>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2">
              <a:alphaModFix/>
            </a:blip>
            <a:stretch>
              <a:fillRect b="0" l="0" r="0" t="0"/>
            </a:stretch>
          </a:blipFill>
          <a:ln>
            <a:noFill/>
          </a:ln>
        </p:spPr>
      </p:sp>
      <p:sp>
        <p:nvSpPr>
          <p:cNvPr id="45" name="Google Shape;45;p5"/>
          <p:cNvSpPr/>
          <p:nvPr/>
        </p:nvSpPr>
        <p:spPr>
          <a:xfrm>
            <a:off x="8048612" y="3777525"/>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2">
              <a:alphaModFix/>
            </a:blip>
            <a:stretch>
              <a:fillRect b="0" l="0" r="0" t="0"/>
            </a:stretch>
          </a:blipFill>
          <a:ln>
            <a:noFill/>
          </a:ln>
        </p:spPr>
      </p:sp>
      <p:sp>
        <p:nvSpPr>
          <p:cNvPr id="46" name="Google Shape;46;p5"/>
          <p:cNvSpPr/>
          <p:nvPr/>
        </p:nvSpPr>
        <p:spPr>
          <a:xfrm>
            <a:off x="1887500" y="3777525"/>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2">
              <a:alphaModFix/>
            </a:blip>
            <a:stretch>
              <a:fillRect b="0" l="0" r="0" t="0"/>
            </a:stretch>
          </a:blipFill>
          <a:ln>
            <a:noFill/>
          </a:ln>
        </p:spPr>
      </p:sp>
      <p:sp>
        <p:nvSpPr>
          <p:cNvPr id="47" name="Google Shape;47;p5"/>
          <p:cNvSpPr/>
          <p:nvPr/>
        </p:nvSpPr>
        <p:spPr>
          <a:xfrm>
            <a:off x="-169900" y="3777525"/>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2">
              <a:alphaModFix/>
            </a:blip>
            <a:stretch>
              <a:fillRect b="0" l="0" r="0" t="0"/>
            </a:stretch>
          </a:blipFill>
          <a:ln>
            <a:noFill/>
          </a:ln>
        </p:spPr>
      </p:sp>
      <p:sp>
        <p:nvSpPr>
          <p:cNvPr id="48" name="Google Shape;48;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6"/>
          <p:cNvSpPr/>
          <p:nvPr/>
        </p:nvSpPr>
        <p:spPr>
          <a:xfrm>
            <a:off x="4763" y="2958392"/>
            <a:ext cx="2574758" cy="2574758"/>
          </a:xfrm>
          <a:custGeom>
            <a:rect b="b" l="l" r="r" t="t"/>
            <a:pathLst>
              <a:path extrusionOk="0" h="5149516" w="5149516">
                <a:moveTo>
                  <a:pt x="0" y="0"/>
                </a:moveTo>
                <a:lnTo>
                  <a:pt x="5149516" y="0"/>
                </a:lnTo>
                <a:lnTo>
                  <a:pt x="5149516" y="5149515"/>
                </a:lnTo>
                <a:lnTo>
                  <a:pt x="0" y="5149515"/>
                </a:lnTo>
                <a:lnTo>
                  <a:pt x="0" y="0"/>
                </a:lnTo>
                <a:close/>
              </a:path>
            </a:pathLst>
          </a:custGeom>
          <a:blipFill rotWithShape="1">
            <a:blip r:embed="rId2">
              <a:alphaModFix/>
            </a:blip>
            <a:stretch>
              <a:fillRect b="0" l="0" r="0" t="0"/>
            </a:stretch>
          </a:blipFill>
          <a:ln>
            <a:noFill/>
          </a:ln>
        </p:spPr>
      </p:sp>
      <p:sp>
        <p:nvSpPr>
          <p:cNvPr id="53" name="Google Shape;53;p6"/>
          <p:cNvSpPr/>
          <p:nvPr/>
        </p:nvSpPr>
        <p:spPr>
          <a:xfrm>
            <a:off x="2574758" y="2958392"/>
            <a:ext cx="2574758" cy="2574758"/>
          </a:xfrm>
          <a:custGeom>
            <a:rect b="b" l="l" r="r" t="t"/>
            <a:pathLst>
              <a:path extrusionOk="0" h="5149516" w="5149516">
                <a:moveTo>
                  <a:pt x="0" y="0"/>
                </a:moveTo>
                <a:lnTo>
                  <a:pt x="5149516" y="0"/>
                </a:lnTo>
                <a:lnTo>
                  <a:pt x="5149516" y="5149515"/>
                </a:lnTo>
                <a:lnTo>
                  <a:pt x="0" y="5149515"/>
                </a:lnTo>
                <a:lnTo>
                  <a:pt x="0" y="0"/>
                </a:lnTo>
                <a:close/>
              </a:path>
            </a:pathLst>
          </a:custGeom>
          <a:blipFill rotWithShape="1">
            <a:blip r:embed="rId2">
              <a:alphaModFix/>
            </a:blip>
            <a:stretch>
              <a:fillRect b="0" l="0" r="0" t="0"/>
            </a:stretch>
          </a:blipFill>
          <a:ln>
            <a:noFill/>
          </a:ln>
        </p:spPr>
      </p:sp>
      <p:sp>
        <p:nvSpPr>
          <p:cNvPr id="54" name="Google Shape;54;p6"/>
          <p:cNvSpPr/>
          <p:nvPr/>
        </p:nvSpPr>
        <p:spPr>
          <a:xfrm>
            <a:off x="5144754" y="2958392"/>
            <a:ext cx="2574758" cy="2574758"/>
          </a:xfrm>
          <a:custGeom>
            <a:rect b="b" l="l" r="r" t="t"/>
            <a:pathLst>
              <a:path extrusionOk="0" h="5149516" w="5149516">
                <a:moveTo>
                  <a:pt x="0" y="0"/>
                </a:moveTo>
                <a:lnTo>
                  <a:pt x="5149516" y="0"/>
                </a:lnTo>
                <a:lnTo>
                  <a:pt x="5149516" y="5149515"/>
                </a:lnTo>
                <a:lnTo>
                  <a:pt x="0" y="5149515"/>
                </a:lnTo>
                <a:lnTo>
                  <a:pt x="0" y="0"/>
                </a:lnTo>
                <a:close/>
              </a:path>
            </a:pathLst>
          </a:custGeom>
          <a:blipFill rotWithShape="1">
            <a:blip r:embed="rId2">
              <a:alphaModFix/>
            </a:blip>
            <a:stretch>
              <a:fillRect b="0" l="0" r="0" t="0"/>
            </a:stretch>
          </a:blipFill>
          <a:ln>
            <a:noFill/>
          </a:ln>
        </p:spPr>
      </p:sp>
      <p:sp>
        <p:nvSpPr>
          <p:cNvPr id="55" name="Google Shape;55;p6"/>
          <p:cNvSpPr/>
          <p:nvPr/>
        </p:nvSpPr>
        <p:spPr>
          <a:xfrm>
            <a:off x="7714749" y="2958392"/>
            <a:ext cx="2574758" cy="2574758"/>
          </a:xfrm>
          <a:custGeom>
            <a:rect b="b" l="l" r="r" t="t"/>
            <a:pathLst>
              <a:path extrusionOk="0" h="5149516" w="5149516">
                <a:moveTo>
                  <a:pt x="0" y="0"/>
                </a:moveTo>
                <a:lnTo>
                  <a:pt x="5149515" y="0"/>
                </a:lnTo>
                <a:lnTo>
                  <a:pt x="5149515" y="5149515"/>
                </a:lnTo>
                <a:lnTo>
                  <a:pt x="0" y="5149515"/>
                </a:lnTo>
                <a:lnTo>
                  <a:pt x="0" y="0"/>
                </a:lnTo>
                <a:close/>
              </a:path>
            </a:pathLst>
          </a:custGeom>
          <a:blipFill rotWithShape="1">
            <a:blip r:embed="rId2">
              <a:alphaModFix/>
            </a:blip>
            <a:stretch>
              <a:fillRect b="0" l="0" r="0" t="0"/>
            </a:stretch>
          </a:blipFill>
          <a:ln>
            <a:noFill/>
          </a:ln>
        </p:spPr>
      </p:sp>
      <p:sp>
        <p:nvSpPr>
          <p:cNvPr id="56" name="Google Shape;5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7" name="Shape 57"/>
        <p:cNvGrpSpPr/>
        <p:nvPr/>
      </p:nvGrpSpPr>
      <p:grpSpPr>
        <a:xfrm>
          <a:off x="0" y="0"/>
          <a:ext cx="0" cy="0"/>
          <a:chOff x="0" y="0"/>
          <a:chExt cx="0" cy="0"/>
        </a:xfrm>
      </p:grpSpPr>
      <p:sp>
        <p:nvSpPr>
          <p:cNvPr id="58" name="Google Shape;58;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59" name="Google Shape;59;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7"/>
          <p:cNvSpPr/>
          <p:nvPr/>
        </p:nvSpPr>
        <p:spPr>
          <a:xfrm flipH="1">
            <a:off x="5489055" y="-43330"/>
            <a:ext cx="3654945" cy="5516898"/>
          </a:xfrm>
          <a:custGeom>
            <a:rect b="b" l="l" r="r" t="t"/>
            <a:pathLst>
              <a:path extrusionOk="0" h="11033796" w="7309890">
                <a:moveTo>
                  <a:pt x="7309890" y="0"/>
                </a:moveTo>
                <a:lnTo>
                  <a:pt x="0" y="0"/>
                </a:lnTo>
                <a:lnTo>
                  <a:pt x="0" y="11033796"/>
                </a:lnTo>
                <a:lnTo>
                  <a:pt x="7309890" y="11033796"/>
                </a:lnTo>
                <a:lnTo>
                  <a:pt x="730989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4" name="Google Shape;64;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5" name="Google Shape;65;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6" name="Google Shape;66;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7" name="Google Shape;67;p8"/>
          <p:cNvSpPr/>
          <p:nvPr/>
        </p:nvSpPr>
        <p:spPr>
          <a:xfrm>
            <a:off x="3551425" y="2240376"/>
            <a:ext cx="2713941" cy="3559267"/>
          </a:xfrm>
          <a:custGeom>
            <a:rect b="b" l="l" r="r" t="t"/>
            <a:pathLst>
              <a:path extrusionOk="0" h="8628526" w="6579251">
                <a:moveTo>
                  <a:pt x="0" y="0"/>
                </a:moveTo>
                <a:lnTo>
                  <a:pt x="6579251" y="0"/>
                </a:lnTo>
                <a:lnTo>
                  <a:pt x="6579251" y="8628526"/>
                </a:lnTo>
                <a:lnTo>
                  <a:pt x="0" y="8628526"/>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8" name="Shape 68"/>
        <p:cNvGrpSpPr/>
        <p:nvPr/>
      </p:nvGrpSpPr>
      <p:grpSpPr>
        <a:xfrm>
          <a:off x="0" y="0"/>
          <a:ext cx="0" cy="0"/>
          <a:chOff x="0" y="0"/>
          <a:chExt cx="0" cy="0"/>
        </a:xfrm>
      </p:grpSpPr>
      <p:sp>
        <p:nvSpPr>
          <p:cNvPr id="69" name="Google Shape;69;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70" name="Google Shape;7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71" name="Google Shape;71;p9"/>
          <p:cNvGrpSpPr/>
          <p:nvPr/>
        </p:nvGrpSpPr>
        <p:grpSpPr>
          <a:xfrm>
            <a:off x="-148247" y="-1182555"/>
            <a:ext cx="10413416" cy="5217781"/>
            <a:chOff x="0" y="0"/>
            <a:chExt cx="27769110" cy="13914083"/>
          </a:xfrm>
        </p:grpSpPr>
        <p:sp>
          <p:nvSpPr>
            <p:cNvPr id="72" name="Google Shape;72;p9"/>
            <p:cNvSpPr/>
            <p:nvPr/>
          </p:nvSpPr>
          <p:spPr>
            <a:xfrm>
              <a:off x="0" y="0"/>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2">
                <a:alphaModFix/>
              </a:blip>
              <a:stretch>
                <a:fillRect b="0" l="0" r="0" t="0"/>
              </a:stretch>
            </a:blipFill>
            <a:ln>
              <a:noFill/>
            </a:ln>
          </p:spPr>
        </p:sp>
        <p:sp>
          <p:nvSpPr>
            <p:cNvPr id="73" name="Google Shape;73;p9"/>
            <p:cNvSpPr/>
            <p:nvPr/>
          </p:nvSpPr>
          <p:spPr>
            <a:xfrm>
              <a:off x="13845905" y="0"/>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2">
                <a:alphaModFix/>
              </a:blip>
              <a:stretch>
                <a:fillRect b="0" l="0" r="0" t="0"/>
              </a:stretch>
            </a:blipFill>
            <a:ln>
              <a:noFill/>
            </a:ln>
          </p:spPr>
        </p:sp>
        <p:sp>
          <p:nvSpPr>
            <p:cNvPr id="74" name="Google Shape;74;p9"/>
            <p:cNvSpPr/>
            <p:nvPr/>
          </p:nvSpPr>
          <p:spPr>
            <a:xfrm>
              <a:off x="6935788" y="0"/>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2">
                <a:alphaModFix/>
              </a:blip>
              <a:stretch>
                <a:fillRect b="0" l="0" r="0" t="0"/>
              </a:stretch>
            </a:blipFill>
            <a:ln>
              <a:noFill/>
            </a:ln>
          </p:spPr>
        </p:sp>
        <p:sp>
          <p:nvSpPr>
            <p:cNvPr id="75" name="Google Shape;75;p9"/>
            <p:cNvSpPr/>
            <p:nvPr/>
          </p:nvSpPr>
          <p:spPr>
            <a:xfrm>
              <a:off x="20781693" y="0"/>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2">
                <a:alphaModFix/>
              </a:blip>
              <a:stretch>
                <a:fillRect b="0" l="0" r="0" t="0"/>
              </a:stretch>
            </a:blipFill>
            <a:ln>
              <a:noFill/>
            </a:ln>
          </p:spPr>
        </p:sp>
        <p:sp>
          <p:nvSpPr>
            <p:cNvPr id="76" name="Google Shape;76;p9"/>
            <p:cNvSpPr/>
            <p:nvPr/>
          </p:nvSpPr>
          <p:spPr>
            <a:xfrm>
              <a:off x="0" y="6944134"/>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2">
                <a:alphaModFix/>
              </a:blip>
              <a:stretch>
                <a:fillRect b="0" l="0" r="0" t="0"/>
              </a:stretch>
            </a:blipFill>
            <a:ln>
              <a:noFill/>
            </a:ln>
          </p:spPr>
        </p:sp>
        <p:sp>
          <p:nvSpPr>
            <p:cNvPr id="77" name="Google Shape;77;p9"/>
            <p:cNvSpPr/>
            <p:nvPr/>
          </p:nvSpPr>
          <p:spPr>
            <a:xfrm>
              <a:off x="13845905" y="6944134"/>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2">
                <a:alphaModFix/>
              </a:blip>
              <a:stretch>
                <a:fillRect b="0" l="0" r="0" t="0"/>
              </a:stretch>
            </a:blipFill>
            <a:ln>
              <a:noFill/>
            </a:ln>
          </p:spPr>
        </p:sp>
        <p:sp>
          <p:nvSpPr>
            <p:cNvPr id="78" name="Google Shape;78;p9"/>
            <p:cNvSpPr/>
            <p:nvPr/>
          </p:nvSpPr>
          <p:spPr>
            <a:xfrm>
              <a:off x="6935788" y="6944134"/>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2">
                <a:alphaModFix/>
              </a:blip>
              <a:stretch>
                <a:fillRect b="0" l="0" r="0" t="0"/>
              </a:stretch>
            </a:blipFill>
            <a:ln>
              <a:noFill/>
            </a:ln>
          </p:spPr>
        </p:sp>
        <p:sp>
          <p:nvSpPr>
            <p:cNvPr id="79" name="Google Shape;79;p9"/>
            <p:cNvSpPr/>
            <p:nvPr/>
          </p:nvSpPr>
          <p:spPr>
            <a:xfrm>
              <a:off x="20781693" y="6944134"/>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2">
                <a:alphaModFix/>
              </a:blip>
              <a:stretch>
                <a:fillRect b="0" l="0" r="0" t="0"/>
              </a:stretch>
            </a:blipFill>
            <a:ln>
              <a:noFill/>
            </a:ln>
          </p:spPr>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82" name="Google Shape;82;p10"/>
          <p:cNvGrpSpPr/>
          <p:nvPr/>
        </p:nvGrpSpPr>
        <p:grpSpPr>
          <a:xfrm>
            <a:off x="-570104" y="-1119275"/>
            <a:ext cx="10284207" cy="5143500"/>
            <a:chOff x="0" y="0"/>
            <a:chExt cx="27424552" cy="13716000"/>
          </a:xfrm>
        </p:grpSpPr>
        <p:sp>
          <p:nvSpPr>
            <p:cNvPr id="83" name="Google Shape;83;p10"/>
            <p:cNvSpPr/>
            <p:nvPr/>
          </p:nvSpPr>
          <p:spPr>
            <a:xfrm>
              <a:off x="0" y="0"/>
              <a:ext cx="6875188" cy="6858000"/>
            </a:xfrm>
            <a:custGeom>
              <a:rect b="b" l="l" r="r" t="t"/>
              <a:pathLst>
                <a:path extrusionOk="0" h="6858000" w="6875188">
                  <a:moveTo>
                    <a:pt x="0" y="0"/>
                  </a:moveTo>
                  <a:lnTo>
                    <a:pt x="6875188" y="0"/>
                  </a:lnTo>
                  <a:lnTo>
                    <a:pt x="6875188" y="6858000"/>
                  </a:lnTo>
                  <a:lnTo>
                    <a:pt x="0" y="6858000"/>
                  </a:lnTo>
                  <a:lnTo>
                    <a:pt x="0" y="0"/>
                  </a:lnTo>
                  <a:close/>
                </a:path>
              </a:pathLst>
            </a:custGeom>
            <a:blipFill rotWithShape="1">
              <a:blip r:embed="rId2">
                <a:alphaModFix/>
              </a:blip>
              <a:stretch>
                <a:fillRect b="0" l="0" r="0" t="0"/>
              </a:stretch>
            </a:blipFill>
            <a:ln>
              <a:noFill/>
            </a:ln>
          </p:spPr>
        </p:sp>
        <p:sp>
          <p:nvSpPr>
            <p:cNvPr id="84" name="Google Shape;84;p10"/>
            <p:cNvSpPr/>
            <p:nvPr/>
          </p:nvSpPr>
          <p:spPr>
            <a:xfrm>
              <a:off x="0" y="6858000"/>
              <a:ext cx="6875188" cy="6858000"/>
            </a:xfrm>
            <a:custGeom>
              <a:rect b="b" l="l" r="r" t="t"/>
              <a:pathLst>
                <a:path extrusionOk="0" h="6858000" w="6875188">
                  <a:moveTo>
                    <a:pt x="0" y="0"/>
                  </a:moveTo>
                  <a:lnTo>
                    <a:pt x="6875188" y="0"/>
                  </a:lnTo>
                  <a:lnTo>
                    <a:pt x="6875188" y="6858000"/>
                  </a:lnTo>
                  <a:lnTo>
                    <a:pt x="0" y="6858000"/>
                  </a:lnTo>
                  <a:lnTo>
                    <a:pt x="0" y="0"/>
                  </a:lnTo>
                  <a:close/>
                </a:path>
              </a:pathLst>
            </a:custGeom>
            <a:blipFill rotWithShape="1">
              <a:blip r:embed="rId2">
                <a:alphaModFix/>
              </a:blip>
              <a:stretch>
                <a:fillRect b="0" l="0" r="0" t="0"/>
              </a:stretch>
            </a:blipFill>
            <a:ln>
              <a:noFill/>
            </a:ln>
          </p:spPr>
        </p:sp>
        <p:sp>
          <p:nvSpPr>
            <p:cNvPr id="85" name="Google Shape;85;p10"/>
            <p:cNvSpPr/>
            <p:nvPr/>
          </p:nvSpPr>
          <p:spPr>
            <a:xfrm>
              <a:off x="13699576" y="0"/>
              <a:ext cx="6875188" cy="6858000"/>
            </a:xfrm>
            <a:custGeom>
              <a:rect b="b" l="l" r="r" t="t"/>
              <a:pathLst>
                <a:path extrusionOk="0" h="6858000" w="6875188">
                  <a:moveTo>
                    <a:pt x="0" y="0"/>
                  </a:moveTo>
                  <a:lnTo>
                    <a:pt x="6875188" y="0"/>
                  </a:lnTo>
                  <a:lnTo>
                    <a:pt x="6875188" y="6858000"/>
                  </a:lnTo>
                  <a:lnTo>
                    <a:pt x="0" y="6858000"/>
                  </a:lnTo>
                  <a:lnTo>
                    <a:pt x="0" y="0"/>
                  </a:lnTo>
                  <a:close/>
                </a:path>
              </a:pathLst>
            </a:custGeom>
            <a:blipFill rotWithShape="1">
              <a:blip r:embed="rId2">
                <a:alphaModFix/>
              </a:blip>
              <a:stretch>
                <a:fillRect b="0" l="0" r="0" t="0"/>
              </a:stretch>
            </a:blipFill>
            <a:ln>
              <a:noFill/>
            </a:ln>
          </p:spPr>
        </p:sp>
        <p:sp>
          <p:nvSpPr>
            <p:cNvPr id="86" name="Google Shape;86;p10"/>
            <p:cNvSpPr/>
            <p:nvPr/>
          </p:nvSpPr>
          <p:spPr>
            <a:xfrm>
              <a:off x="13699576" y="6858000"/>
              <a:ext cx="6875188" cy="6858000"/>
            </a:xfrm>
            <a:custGeom>
              <a:rect b="b" l="l" r="r" t="t"/>
              <a:pathLst>
                <a:path extrusionOk="0" h="6858000" w="6875188">
                  <a:moveTo>
                    <a:pt x="0" y="0"/>
                  </a:moveTo>
                  <a:lnTo>
                    <a:pt x="6875188" y="0"/>
                  </a:lnTo>
                  <a:lnTo>
                    <a:pt x="6875188" y="6858000"/>
                  </a:lnTo>
                  <a:lnTo>
                    <a:pt x="0" y="6858000"/>
                  </a:lnTo>
                  <a:lnTo>
                    <a:pt x="0" y="0"/>
                  </a:lnTo>
                  <a:close/>
                </a:path>
              </a:pathLst>
            </a:custGeom>
            <a:blipFill rotWithShape="1">
              <a:blip r:embed="rId2">
                <a:alphaModFix/>
              </a:blip>
              <a:stretch>
                <a:fillRect b="0" l="0" r="0" t="0"/>
              </a:stretch>
            </a:blipFill>
            <a:ln>
              <a:noFill/>
            </a:ln>
          </p:spPr>
        </p:sp>
        <p:sp>
          <p:nvSpPr>
            <p:cNvPr id="87" name="Google Shape;87;p10"/>
            <p:cNvSpPr/>
            <p:nvPr/>
          </p:nvSpPr>
          <p:spPr>
            <a:xfrm>
              <a:off x="6849788" y="0"/>
              <a:ext cx="6875188" cy="6858000"/>
            </a:xfrm>
            <a:custGeom>
              <a:rect b="b" l="l" r="r" t="t"/>
              <a:pathLst>
                <a:path extrusionOk="0" h="6858000" w="6875188">
                  <a:moveTo>
                    <a:pt x="0" y="0"/>
                  </a:moveTo>
                  <a:lnTo>
                    <a:pt x="6875188" y="0"/>
                  </a:lnTo>
                  <a:lnTo>
                    <a:pt x="6875188" y="6858000"/>
                  </a:lnTo>
                  <a:lnTo>
                    <a:pt x="0" y="6858000"/>
                  </a:lnTo>
                  <a:lnTo>
                    <a:pt x="0" y="0"/>
                  </a:lnTo>
                  <a:close/>
                </a:path>
              </a:pathLst>
            </a:custGeom>
            <a:blipFill rotWithShape="1">
              <a:blip r:embed="rId2">
                <a:alphaModFix/>
              </a:blip>
              <a:stretch>
                <a:fillRect b="0" l="0" r="0" t="0"/>
              </a:stretch>
            </a:blipFill>
            <a:ln>
              <a:noFill/>
            </a:ln>
          </p:spPr>
        </p:sp>
        <p:sp>
          <p:nvSpPr>
            <p:cNvPr id="88" name="Google Shape;88;p10"/>
            <p:cNvSpPr/>
            <p:nvPr/>
          </p:nvSpPr>
          <p:spPr>
            <a:xfrm>
              <a:off x="6849788" y="6858000"/>
              <a:ext cx="6875188" cy="6858000"/>
            </a:xfrm>
            <a:custGeom>
              <a:rect b="b" l="l" r="r" t="t"/>
              <a:pathLst>
                <a:path extrusionOk="0" h="6858000" w="6875188">
                  <a:moveTo>
                    <a:pt x="0" y="0"/>
                  </a:moveTo>
                  <a:lnTo>
                    <a:pt x="6875188" y="0"/>
                  </a:lnTo>
                  <a:lnTo>
                    <a:pt x="6875188" y="6858000"/>
                  </a:lnTo>
                  <a:lnTo>
                    <a:pt x="0" y="6858000"/>
                  </a:lnTo>
                  <a:lnTo>
                    <a:pt x="0" y="0"/>
                  </a:lnTo>
                  <a:close/>
                </a:path>
              </a:pathLst>
            </a:custGeom>
            <a:blipFill rotWithShape="1">
              <a:blip r:embed="rId2">
                <a:alphaModFix/>
              </a:blip>
              <a:stretch>
                <a:fillRect b="0" l="0" r="0" t="0"/>
              </a:stretch>
            </a:blipFill>
            <a:ln>
              <a:noFill/>
            </a:ln>
          </p:spPr>
        </p:sp>
        <p:sp>
          <p:nvSpPr>
            <p:cNvPr id="89" name="Google Shape;89;p10"/>
            <p:cNvSpPr/>
            <p:nvPr/>
          </p:nvSpPr>
          <p:spPr>
            <a:xfrm>
              <a:off x="20549364" y="0"/>
              <a:ext cx="6875188" cy="6858000"/>
            </a:xfrm>
            <a:custGeom>
              <a:rect b="b" l="l" r="r" t="t"/>
              <a:pathLst>
                <a:path extrusionOk="0" h="6858000" w="6875188">
                  <a:moveTo>
                    <a:pt x="0" y="0"/>
                  </a:moveTo>
                  <a:lnTo>
                    <a:pt x="6875188" y="0"/>
                  </a:lnTo>
                  <a:lnTo>
                    <a:pt x="6875188" y="6858000"/>
                  </a:lnTo>
                  <a:lnTo>
                    <a:pt x="0" y="6858000"/>
                  </a:lnTo>
                  <a:lnTo>
                    <a:pt x="0" y="0"/>
                  </a:lnTo>
                  <a:close/>
                </a:path>
              </a:pathLst>
            </a:custGeom>
            <a:blipFill rotWithShape="1">
              <a:blip r:embed="rId2">
                <a:alphaModFix/>
              </a:blip>
              <a:stretch>
                <a:fillRect b="0" l="0" r="0" t="0"/>
              </a:stretch>
            </a:blipFill>
            <a:ln>
              <a:noFill/>
            </a:ln>
          </p:spPr>
        </p:sp>
        <p:sp>
          <p:nvSpPr>
            <p:cNvPr id="90" name="Google Shape;90;p10"/>
            <p:cNvSpPr/>
            <p:nvPr/>
          </p:nvSpPr>
          <p:spPr>
            <a:xfrm>
              <a:off x="20549364" y="6858000"/>
              <a:ext cx="6875188" cy="6858000"/>
            </a:xfrm>
            <a:custGeom>
              <a:rect b="b" l="l" r="r" t="t"/>
              <a:pathLst>
                <a:path extrusionOk="0" h="6858000" w="6875188">
                  <a:moveTo>
                    <a:pt x="0" y="0"/>
                  </a:moveTo>
                  <a:lnTo>
                    <a:pt x="6875188" y="0"/>
                  </a:lnTo>
                  <a:lnTo>
                    <a:pt x="6875188" y="6858000"/>
                  </a:lnTo>
                  <a:lnTo>
                    <a:pt x="0" y="6858000"/>
                  </a:lnTo>
                  <a:lnTo>
                    <a:pt x="0" y="0"/>
                  </a:lnTo>
                  <a:close/>
                </a:path>
              </a:pathLst>
            </a:custGeom>
            <a:blipFill rotWithShape="1">
              <a:blip r:embed="rId2">
                <a:alphaModFix/>
              </a:blip>
              <a:stretch>
                <a:fillRect b="0" l="0" r="0" t="0"/>
              </a:stretch>
            </a:blipFill>
            <a:ln>
              <a:noFill/>
            </a:ln>
          </p:spPr>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2.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Bungee"/>
              <a:buNone/>
              <a:defRPr sz="2800">
                <a:solidFill>
                  <a:schemeClr val="dk1"/>
                </a:solidFill>
                <a:latin typeface="Bungee"/>
                <a:ea typeface="Bungee"/>
                <a:cs typeface="Bungee"/>
                <a:sym typeface="Bung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Bungee"/>
              <a:buChar char="●"/>
              <a:defRPr sz="1800">
                <a:solidFill>
                  <a:schemeClr val="dk2"/>
                </a:solidFill>
                <a:latin typeface="Bungee"/>
                <a:ea typeface="Bungee"/>
                <a:cs typeface="Bungee"/>
                <a:sym typeface="Bungee"/>
              </a:defRPr>
            </a:lvl1pPr>
            <a:lvl2pPr indent="-317500" lvl="1" marL="914400">
              <a:lnSpc>
                <a:spcPct val="115000"/>
              </a:lnSpc>
              <a:spcBef>
                <a:spcPts val="0"/>
              </a:spcBef>
              <a:spcAft>
                <a:spcPts val="0"/>
              </a:spcAft>
              <a:buClr>
                <a:schemeClr val="dk2"/>
              </a:buClr>
              <a:buSzPts val="1400"/>
              <a:buFont typeface="Mansalva"/>
              <a:buChar char="○"/>
              <a:defRPr>
                <a:solidFill>
                  <a:schemeClr val="dk2"/>
                </a:solidFill>
                <a:latin typeface="Mansalva"/>
                <a:ea typeface="Mansalva"/>
                <a:cs typeface="Mansalva"/>
                <a:sym typeface="Mansalva"/>
              </a:defRPr>
            </a:lvl2pPr>
            <a:lvl3pPr indent="-317500" lvl="2" marL="13716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3pPr>
            <a:lvl4pPr indent="-317500" lvl="3" marL="18288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4pPr>
            <a:lvl5pPr indent="-317500" lvl="4" marL="22860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5pPr>
            <a:lvl6pPr indent="-317500" lvl="5" marL="27432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6pPr>
            <a:lvl7pPr indent="-317500" lvl="6" marL="32004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7pPr>
            <a:lvl8pPr indent="-317500" lvl="7" marL="36576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8pPr>
            <a:lvl9pPr indent="-317500" lvl="8" marL="41148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
        <p:nvSpPr>
          <p:cNvPr id="92" name="Google Shape;92;p1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93" name="Google Shape;93;p11"/>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94" name="Google Shape;94;p1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95" name="Google Shape;95;p1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96" name="Google Shape;96;p1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68.png"/><Relationship Id="rId4" Type="http://schemas.openxmlformats.org/officeDocument/2006/relationships/image" Target="../media/image7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36.png"/><Relationship Id="rId4" Type="http://schemas.openxmlformats.org/officeDocument/2006/relationships/image" Target="../media/image72.jpg"/><Relationship Id="rId5" Type="http://schemas.openxmlformats.org/officeDocument/2006/relationships/image" Target="../media/image71.jpg"/><Relationship Id="rId6" Type="http://schemas.openxmlformats.org/officeDocument/2006/relationships/image" Target="../media/image74.jpg"/><Relationship Id="rId7" Type="http://schemas.openxmlformats.org/officeDocument/2006/relationships/image" Target="../media/image6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67.png"/><Relationship Id="rId4" Type="http://schemas.openxmlformats.org/officeDocument/2006/relationships/image" Target="../media/image10.png"/><Relationship Id="rId5" Type="http://schemas.openxmlformats.org/officeDocument/2006/relationships/image" Target="../media/image7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80.png"/></Relationships>
</file>

<file path=ppt/slides/_rels/slide15.xml.rels><?xml version="1.0" encoding="UTF-8" standalone="yes"?><Relationships xmlns="http://schemas.openxmlformats.org/package/2006/relationships"><Relationship Id="rId11" Type="http://schemas.openxmlformats.org/officeDocument/2006/relationships/image" Target="../media/image53.png"/><Relationship Id="rId10" Type="http://schemas.openxmlformats.org/officeDocument/2006/relationships/image" Target="../media/image63.png"/><Relationship Id="rId13" Type="http://schemas.openxmlformats.org/officeDocument/2006/relationships/image" Target="../media/image24.png"/><Relationship Id="rId12" Type="http://schemas.openxmlformats.org/officeDocument/2006/relationships/image" Target="../media/image54.png"/><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93.png"/><Relationship Id="rId9" Type="http://schemas.openxmlformats.org/officeDocument/2006/relationships/image" Target="../media/image39.png"/><Relationship Id="rId15" Type="http://schemas.openxmlformats.org/officeDocument/2006/relationships/image" Target="../media/image77.png"/><Relationship Id="rId14" Type="http://schemas.openxmlformats.org/officeDocument/2006/relationships/image" Target="../media/image70.png"/><Relationship Id="rId5" Type="http://schemas.openxmlformats.org/officeDocument/2006/relationships/image" Target="../media/image34.png"/><Relationship Id="rId6" Type="http://schemas.openxmlformats.org/officeDocument/2006/relationships/image" Target="../media/image41.png"/><Relationship Id="rId7" Type="http://schemas.openxmlformats.org/officeDocument/2006/relationships/image" Target="../media/image50.png"/><Relationship Id="rId8"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92.png"/><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37.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30.png"/><Relationship Id="rId4" Type="http://schemas.openxmlformats.org/officeDocument/2006/relationships/image" Target="../media/image41.png"/><Relationship Id="rId5" Type="http://schemas.openxmlformats.org/officeDocument/2006/relationships/image" Target="../media/image50.png"/><Relationship Id="rId6"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36.png"/><Relationship Id="rId4" Type="http://schemas.openxmlformats.org/officeDocument/2006/relationships/image" Target="../media/image35.png"/><Relationship Id="rId5"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33.jpg"/><Relationship Id="rId4" Type="http://schemas.openxmlformats.org/officeDocument/2006/relationships/image" Target="../media/image15.png"/><Relationship Id="rId5" Type="http://schemas.openxmlformats.org/officeDocument/2006/relationships/image" Target="../media/image4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42.png"/><Relationship Id="rId4" Type="http://schemas.openxmlformats.org/officeDocument/2006/relationships/image" Target="../media/image63.png"/><Relationship Id="rId5" Type="http://schemas.openxmlformats.org/officeDocument/2006/relationships/image" Target="../media/image53.png"/><Relationship Id="rId6" Type="http://schemas.openxmlformats.org/officeDocument/2006/relationships/image" Target="../media/image5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60.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33.jpg"/><Relationship Id="rId4" Type="http://schemas.openxmlformats.org/officeDocument/2006/relationships/image" Target="../media/image61.png"/><Relationship Id="rId5" Type="http://schemas.openxmlformats.org/officeDocument/2006/relationships/image" Target="../media/image59.jpg"/><Relationship Id="rId6" Type="http://schemas.openxmlformats.org/officeDocument/2006/relationships/image" Target="../media/image73.jpg"/><Relationship Id="rId7" Type="http://schemas.openxmlformats.org/officeDocument/2006/relationships/image" Target="../media/image6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3"/>
          <p:cNvSpPr/>
          <p:nvPr/>
        </p:nvSpPr>
        <p:spPr>
          <a:xfrm>
            <a:off x="4763" y="317"/>
            <a:ext cx="2574758" cy="2574758"/>
          </a:xfrm>
          <a:custGeom>
            <a:rect b="b" l="l" r="r" t="t"/>
            <a:pathLst>
              <a:path extrusionOk="0" h="5149516" w="5149516">
                <a:moveTo>
                  <a:pt x="0" y="0"/>
                </a:moveTo>
                <a:lnTo>
                  <a:pt x="5149516" y="0"/>
                </a:lnTo>
                <a:lnTo>
                  <a:pt x="5149516" y="5149515"/>
                </a:lnTo>
                <a:lnTo>
                  <a:pt x="0" y="5149515"/>
                </a:lnTo>
                <a:lnTo>
                  <a:pt x="0" y="0"/>
                </a:lnTo>
                <a:close/>
              </a:path>
            </a:pathLst>
          </a:custGeom>
          <a:blipFill rotWithShape="1">
            <a:blip r:embed="rId3">
              <a:alphaModFix/>
            </a:blip>
            <a:stretch>
              <a:fillRect b="0" l="0" r="0" t="0"/>
            </a:stretch>
          </a:blipFill>
          <a:ln>
            <a:noFill/>
          </a:ln>
        </p:spPr>
      </p:sp>
      <p:sp>
        <p:nvSpPr>
          <p:cNvPr id="171" name="Google Shape;171;p23"/>
          <p:cNvSpPr/>
          <p:nvPr/>
        </p:nvSpPr>
        <p:spPr>
          <a:xfrm>
            <a:off x="4763" y="2570498"/>
            <a:ext cx="2574758" cy="2574758"/>
          </a:xfrm>
          <a:custGeom>
            <a:rect b="b" l="l" r="r" t="t"/>
            <a:pathLst>
              <a:path extrusionOk="0" h="5149516" w="5149516">
                <a:moveTo>
                  <a:pt x="0" y="0"/>
                </a:moveTo>
                <a:lnTo>
                  <a:pt x="5149516" y="0"/>
                </a:lnTo>
                <a:lnTo>
                  <a:pt x="5149516" y="5149516"/>
                </a:lnTo>
                <a:lnTo>
                  <a:pt x="0" y="5149516"/>
                </a:lnTo>
                <a:lnTo>
                  <a:pt x="0" y="0"/>
                </a:lnTo>
                <a:close/>
              </a:path>
            </a:pathLst>
          </a:custGeom>
          <a:blipFill rotWithShape="1">
            <a:blip r:embed="rId3">
              <a:alphaModFix/>
            </a:blip>
            <a:stretch>
              <a:fillRect b="0" l="0" r="0" t="0"/>
            </a:stretch>
          </a:blipFill>
          <a:ln>
            <a:noFill/>
          </a:ln>
        </p:spPr>
      </p:sp>
      <p:sp>
        <p:nvSpPr>
          <p:cNvPr id="172" name="Google Shape;172;p23"/>
          <p:cNvSpPr/>
          <p:nvPr/>
        </p:nvSpPr>
        <p:spPr>
          <a:xfrm>
            <a:off x="2574758" y="317"/>
            <a:ext cx="2574758" cy="2574758"/>
          </a:xfrm>
          <a:custGeom>
            <a:rect b="b" l="l" r="r" t="t"/>
            <a:pathLst>
              <a:path extrusionOk="0" h="5149516" w="5149516">
                <a:moveTo>
                  <a:pt x="0" y="0"/>
                </a:moveTo>
                <a:lnTo>
                  <a:pt x="5149516" y="0"/>
                </a:lnTo>
                <a:lnTo>
                  <a:pt x="5149516" y="5149515"/>
                </a:lnTo>
                <a:lnTo>
                  <a:pt x="0" y="5149515"/>
                </a:lnTo>
                <a:lnTo>
                  <a:pt x="0" y="0"/>
                </a:lnTo>
                <a:close/>
              </a:path>
            </a:pathLst>
          </a:custGeom>
          <a:blipFill rotWithShape="1">
            <a:blip r:embed="rId3">
              <a:alphaModFix/>
            </a:blip>
            <a:stretch>
              <a:fillRect b="0" l="0" r="0" t="0"/>
            </a:stretch>
          </a:blipFill>
          <a:ln>
            <a:noFill/>
          </a:ln>
        </p:spPr>
      </p:sp>
      <p:sp>
        <p:nvSpPr>
          <p:cNvPr id="173" name="Google Shape;173;p23"/>
          <p:cNvSpPr/>
          <p:nvPr/>
        </p:nvSpPr>
        <p:spPr>
          <a:xfrm>
            <a:off x="2574758" y="2570498"/>
            <a:ext cx="2574758" cy="2574758"/>
          </a:xfrm>
          <a:custGeom>
            <a:rect b="b" l="l" r="r" t="t"/>
            <a:pathLst>
              <a:path extrusionOk="0" h="5149516" w="5149516">
                <a:moveTo>
                  <a:pt x="0" y="0"/>
                </a:moveTo>
                <a:lnTo>
                  <a:pt x="5149516" y="0"/>
                </a:lnTo>
                <a:lnTo>
                  <a:pt x="5149516" y="5149516"/>
                </a:lnTo>
                <a:lnTo>
                  <a:pt x="0" y="5149516"/>
                </a:lnTo>
                <a:lnTo>
                  <a:pt x="0" y="0"/>
                </a:lnTo>
                <a:close/>
              </a:path>
            </a:pathLst>
          </a:custGeom>
          <a:blipFill rotWithShape="1">
            <a:blip r:embed="rId3">
              <a:alphaModFix/>
            </a:blip>
            <a:stretch>
              <a:fillRect b="0" l="0" r="0" t="0"/>
            </a:stretch>
          </a:blipFill>
          <a:ln>
            <a:noFill/>
          </a:ln>
        </p:spPr>
      </p:sp>
      <p:sp>
        <p:nvSpPr>
          <p:cNvPr id="174" name="Google Shape;174;p23"/>
          <p:cNvSpPr/>
          <p:nvPr/>
        </p:nvSpPr>
        <p:spPr>
          <a:xfrm>
            <a:off x="5144754" y="317"/>
            <a:ext cx="2574758" cy="2574758"/>
          </a:xfrm>
          <a:custGeom>
            <a:rect b="b" l="l" r="r" t="t"/>
            <a:pathLst>
              <a:path extrusionOk="0" h="5149516" w="5149516">
                <a:moveTo>
                  <a:pt x="0" y="0"/>
                </a:moveTo>
                <a:lnTo>
                  <a:pt x="5149516" y="0"/>
                </a:lnTo>
                <a:lnTo>
                  <a:pt x="5149516" y="5149515"/>
                </a:lnTo>
                <a:lnTo>
                  <a:pt x="0" y="5149515"/>
                </a:lnTo>
                <a:lnTo>
                  <a:pt x="0" y="0"/>
                </a:lnTo>
                <a:close/>
              </a:path>
            </a:pathLst>
          </a:custGeom>
          <a:blipFill rotWithShape="1">
            <a:blip r:embed="rId3">
              <a:alphaModFix/>
            </a:blip>
            <a:stretch>
              <a:fillRect b="0" l="0" r="0" t="0"/>
            </a:stretch>
          </a:blipFill>
          <a:ln>
            <a:noFill/>
          </a:ln>
        </p:spPr>
      </p:sp>
      <p:sp>
        <p:nvSpPr>
          <p:cNvPr id="175" name="Google Shape;175;p23"/>
          <p:cNvSpPr/>
          <p:nvPr/>
        </p:nvSpPr>
        <p:spPr>
          <a:xfrm>
            <a:off x="5144754" y="2570498"/>
            <a:ext cx="2574758" cy="2574758"/>
          </a:xfrm>
          <a:custGeom>
            <a:rect b="b" l="l" r="r" t="t"/>
            <a:pathLst>
              <a:path extrusionOk="0" h="5149516" w="5149516">
                <a:moveTo>
                  <a:pt x="0" y="0"/>
                </a:moveTo>
                <a:lnTo>
                  <a:pt x="5149516" y="0"/>
                </a:lnTo>
                <a:lnTo>
                  <a:pt x="5149516" y="5149516"/>
                </a:lnTo>
                <a:lnTo>
                  <a:pt x="0" y="5149516"/>
                </a:lnTo>
                <a:lnTo>
                  <a:pt x="0" y="0"/>
                </a:lnTo>
                <a:close/>
              </a:path>
            </a:pathLst>
          </a:custGeom>
          <a:blipFill rotWithShape="1">
            <a:blip r:embed="rId3">
              <a:alphaModFix/>
            </a:blip>
            <a:stretch>
              <a:fillRect b="0" l="0" r="0" t="0"/>
            </a:stretch>
          </a:blipFill>
          <a:ln>
            <a:noFill/>
          </a:ln>
        </p:spPr>
      </p:sp>
      <p:grpSp>
        <p:nvGrpSpPr>
          <p:cNvPr id="176" name="Google Shape;176;p23"/>
          <p:cNvGrpSpPr/>
          <p:nvPr/>
        </p:nvGrpSpPr>
        <p:grpSpPr>
          <a:xfrm>
            <a:off x="514350" y="701454"/>
            <a:ext cx="6871171" cy="3740591"/>
            <a:chOff x="0" y="0"/>
            <a:chExt cx="4625132" cy="2517872"/>
          </a:xfrm>
        </p:grpSpPr>
        <p:sp>
          <p:nvSpPr>
            <p:cNvPr id="177" name="Google Shape;177;p23"/>
            <p:cNvSpPr/>
            <p:nvPr/>
          </p:nvSpPr>
          <p:spPr>
            <a:xfrm>
              <a:off x="0" y="0"/>
              <a:ext cx="4625132" cy="2517872"/>
            </a:xfrm>
            <a:custGeom>
              <a:rect b="b" l="l" r="r" t="t"/>
              <a:pathLst>
                <a:path extrusionOk="0" h="2517872" w="4625132">
                  <a:moveTo>
                    <a:pt x="4545714" y="0"/>
                  </a:moveTo>
                  <a:lnTo>
                    <a:pt x="79418" y="0"/>
                  </a:lnTo>
                  <a:cubicBezTo>
                    <a:pt x="79418" y="43699"/>
                    <a:pt x="44079" y="79418"/>
                    <a:pt x="0" y="79418"/>
                  </a:cubicBezTo>
                  <a:lnTo>
                    <a:pt x="0" y="2438454"/>
                  </a:lnTo>
                  <a:cubicBezTo>
                    <a:pt x="43699" y="2438454"/>
                    <a:pt x="79418" y="2473793"/>
                    <a:pt x="79418" y="2517872"/>
                  </a:cubicBezTo>
                  <a:lnTo>
                    <a:pt x="4545714" y="2517872"/>
                  </a:lnTo>
                  <a:cubicBezTo>
                    <a:pt x="4545714" y="2474173"/>
                    <a:pt x="4581053" y="2438454"/>
                    <a:pt x="4625132" y="2438454"/>
                  </a:cubicBezTo>
                  <a:lnTo>
                    <a:pt x="4625132" y="79418"/>
                  </a:lnTo>
                  <a:cubicBezTo>
                    <a:pt x="4581432" y="79418"/>
                    <a:pt x="4545714" y="44079"/>
                    <a:pt x="4545714" y="0"/>
                  </a:cubicBezTo>
                  <a:close/>
                </a:path>
              </a:pathLst>
            </a:custGeom>
            <a:solidFill>
              <a:srgbClr val="FC9EB6"/>
            </a:solidFill>
            <a:ln cap="flat" cmpd="sng" w="76200">
              <a:solidFill>
                <a:srgbClr val="00AF76"/>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8" name="Google Shape;178;p23"/>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79" name="Google Shape;179;p23"/>
          <p:cNvSpPr txBox="1"/>
          <p:nvPr/>
        </p:nvSpPr>
        <p:spPr>
          <a:xfrm>
            <a:off x="938308" y="1109443"/>
            <a:ext cx="5356500" cy="892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900" u="none" cap="none" strike="noStrike">
                <a:solidFill>
                  <a:srgbClr val="E93230"/>
                </a:solidFill>
                <a:latin typeface="Mansalva"/>
                <a:ea typeface="Mansalva"/>
                <a:cs typeface="Mansalva"/>
                <a:sym typeface="Mansalva"/>
              </a:rPr>
              <a:t>Art Subject</a:t>
            </a:r>
            <a:endParaRPr sz="700"/>
          </a:p>
          <a:p>
            <a:pPr indent="0" lvl="0" marL="0" marR="0" rtl="0" algn="ctr">
              <a:lnSpc>
                <a:spcPct val="100000"/>
              </a:lnSpc>
              <a:spcBef>
                <a:spcPts val="0"/>
              </a:spcBef>
              <a:spcAft>
                <a:spcPts val="0"/>
              </a:spcAft>
              <a:buNone/>
            </a:pPr>
            <a:r>
              <a:rPr b="0" i="0" lang="en" sz="2900" u="none" cap="none" strike="noStrike">
                <a:solidFill>
                  <a:srgbClr val="E93230"/>
                </a:solidFill>
                <a:latin typeface="Mansalva"/>
                <a:ea typeface="Mansalva"/>
                <a:cs typeface="Mansalva"/>
                <a:sym typeface="Mansalva"/>
              </a:rPr>
              <a:t>for High School: </a:t>
            </a:r>
            <a:endParaRPr sz="700"/>
          </a:p>
        </p:txBody>
      </p:sp>
      <p:sp>
        <p:nvSpPr>
          <p:cNvPr id="180" name="Google Shape;180;p23"/>
          <p:cNvSpPr txBox="1"/>
          <p:nvPr/>
        </p:nvSpPr>
        <p:spPr>
          <a:xfrm>
            <a:off x="767020" y="2155673"/>
            <a:ext cx="5699100" cy="1970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6400" u="none" cap="none" strike="noStrike">
                <a:solidFill>
                  <a:srgbClr val="FFFFFF"/>
                </a:solidFill>
                <a:latin typeface="Bungee"/>
                <a:ea typeface="Bungee"/>
                <a:cs typeface="Bungee"/>
                <a:sym typeface="Bungee"/>
              </a:rPr>
              <a:t>Japanese</a:t>
            </a:r>
            <a:endParaRPr sz="700"/>
          </a:p>
          <a:p>
            <a:pPr indent="0" lvl="0" marL="0" marR="0" rtl="0" algn="ctr">
              <a:lnSpc>
                <a:spcPct val="101998"/>
              </a:lnSpc>
              <a:spcBef>
                <a:spcPts val="0"/>
              </a:spcBef>
              <a:spcAft>
                <a:spcPts val="0"/>
              </a:spcAft>
              <a:buNone/>
            </a:pPr>
            <a:r>
              <a:rPr b="0" i="0" lang="en" sz="6400" u="none" cap="none" strike="noStrike">
                <a:solidFill>
                  <a:srgbClr val="FFFFFF"/>
                </a:solidFill>
                <a:latin typeface="Bungee"/>
                <a:ea typeface="Bungee"/>
                <a:cs typeface="Bungee"/>
                <a:sym typeface="Bungee"/>
              </a:rPr>
              <a:t>Anime</a:t>
            </a:r>
            <a:endParaRPr sz="700"/>
          </a:p>
        </p:txBody>
      </p:sp>
      <p:pic>
        <p:nvPicPr>
          <p:cNvPr id="181" name="Google Shape;181;p23"/>
          <p:cNvPicPr preferRelativeResize="0"/>
          <p:nvPr/>
        </p:nvPicPr>
        <p:blipFill>
          <a:blip r:embed="rId4">
            <a:alphaModFix/>
          </a:blip>
          <a:stretch>
            <a:fillRect/>
          </a:stretch>
        </p:blipFill>
        <p:spPr>
          <a:xfrm>
            <a:off x="4923305" y="325"/>
            <a:ext cx="3791389" cy="5143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grpSp>
        <p:nvGrpSpPr>
          <p:cNvPr id="446" name="Google Shape;446;p32"/>
          <p:cNvGrpSpPr/>
          <p:nvPr/>
        </p:nvGrpSpPr>
        <p:grpSpPr>
          <a:xfrm>
            <a:off x="-148247" y="-43330"/>
            <a:ext cx="10413417" cy="5217781"/>
            <a:chOff x="0" y="0"/>
            <a:chExt cx="27769110" cy="13914083"/>
          </a:xfrm>
        </p:grpSpPr>
        <p:sp>
          <p:nvSpPr>
            <p:cNvPr id="447" name="Google Shape;447;p32"/>
            <p:cNvSpPr/>
            <p:nvPr/>
          </p:nvSpPr>
          <p:spPr>
            <a:xfrm>
              <a:off x="0" y="0"/>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3">
                <a:alphaModFix/>
              </a:blip>
              <a:stretch>
                <a:fillRect b="0" l="0" r="0" t="0"/>
              </a:stretch>
            </a:blipFill>
            <a:ln>
              <a:noFill/>
            </a:ln>
          </p:spPr>
        </p:sp>
        <p:sp>
          <p:nvSpPr>
            <p:cNvPr id="448" name="Google Shape;448;p32"/>
            <p:cNvSpPr/>
            <p:nvPr/>
          </p:nvSpPr>
          <p:spPr>
            <a:xfrm>
              <a:off x="13845905" y="0"/>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3">
                <a:alphaModFix/>
              </a:blip>
              <a:stretch>
                <a:fillRect b="0" l="0" r="0" t="0"/>
              </a:stretch>
            </a:blipFill>
            <a:ln>
              <a:noFill/>
            </a:ln>
          </p:spPr>
        </p:sp>
        <p:sp>
          <p:nvSpPr>
            <p:cNvPr id="449" name="Google Shape;449;p32"/>
            <p:cNvSpPr/>
            <p:nvPr/>
          </p:nvSpPr>
          <p:spPr>
            <a:xfrm>
              <a:off x="6935788" y="0"/>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3">
                <a:alphaModFix/>
              </a:blip>
              <a:stretch>
                <a:fillRect b="0" l="0" r="0" t="0"/>
              </a:stretch>
            </a:blipFill>
            <a:ln>
              <a:noFill/>
            </a:ln>
          </p:spPr>
        </p:sp>
        <p:sp>
          <p:nvSpPr>
            <p:cNvPr id="450" name="Google Shape;450;p32"/>
            <p:cNvSpPr/>
            <p:nvPr/>
          </p:nvSpPr>
          <p:spPr>
            <a:xfrm>
              <a:off x="20781693" y="0"/>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3">
                <a:alphaModFix/>
              </a:blip>
              <a:stretch>
                <a:fillRect b="0" l="0" r="0" t="0"/>
              </a:stretch>
            </a:blipFill>
            <a:ln>
              <a:noFill/>
            </a:ln>
          </p:spPr>
        </p:sp>
        <p:sp>
          <p:nvSpPr>
            <p:cNvPr id="451" name="Google Shape;451;p32"/>
            <p:cNvSpPr/>
            <p:nvPr/>
          </p:nvSpPr>
          <p:spPr>
            <a:xfrm>
              <a:off x="0" y="6944134"/>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3">
                <a:alphaModFix/>
              </a:blip>
              <a:stretch>
                <a:fillRect b="0" l="0" r="0" t="0"/>
              </a:stretch>
            </a:blipFill>
            <a:ln>
              <a:noFill/>
            </a:ln>
          </p:spPr>
        </p:sp>
        <p:sp>
          <p:nvSpPr>
            <p:cNvPr id="452" name="Google Shape;452;p32"/>
            <p:cNvSpPr/>
            <p:nvPr/>
          </p:nvSpPr>
          <p:spPr>
            <a:xfrm>
              <a:off x="13845905" y="6944134"/>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3">
                <a:alphaModFix/>
              </a:blip>
              <a:stretch>
                <a:fillRect b="0" l="0" r="0" t="0"/>
              </a:stretch>
            </a:blipFill>
            <a:ln>
              <a:noFill/>
            </a:ln>
          </p:spPr>
        </p:sp>
        <p:sp>
          <p:nvSpPr>
            <p:cNvPr id="453" name="Google Shape;453;p32"/>
            <p:cNvSpPr/>
            <p:nvPr/>
          </p:nvSpPr>
          <p:spPr>
            <a:xfrm>
              <a:off x="6935788" y="6944134"/>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3">
                <a:alphaModFix/>
              </a:blip>
              <a:stretch>
                <a:fillRect b="0" l="0" r="0" t="0"/>
              </a:stretch>
            </a:blipFill>
            <a:ln>
              <a:noFill/>
            </a:ln>
          </p:spPr>
        </p:sp>
        <p:sp>
          <p:nvSpPr>
            <p:cNvPr id="454" name="Google Shape;454;p32"/>
            <p:cNvSpPr/>
            <p:nvPr/>
          </p:nvSpPr>
          <p:spPr>
            <a:xfrm>
              <a:off x="20781693" y="6944134"/>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3">
                <a:alphaModFix/>
              </a:blip>
              <a:stretch>
                <a:fillRect b="0" l="0" r="0" t="0"/>
              </a:stretch>
            </a:blipFill>
            <a:ln>
              <a:noFill/>
            </a:ln>
          </p:spPr>
        </p:sp>
      </p:grpSp>
      <p:sp>
        <p:nvSpPr>
          <p:cNvPr id="455" name="Google Shape;455;p32"/>
          <p:cNvSpPr/>
          <p:nvPr/>
        </p:nvSpPr>
        <p:spPr>
          <a:xfrm>
            <a:off x="6637771" y="35804"/>
            <a:ext cx="2175756" cy="2681979"/>
          </a:xfrm>
          <a:custGeom>
            <a:rect b="b" l="l" r="r" t="t"/>
            <a:pathLst>
              <a:path extrusionOk="0" h="5363958" w="4351511">
                <a:moveTo>
                  <a:pt x="0" y="0"/>
                </a:moveTo>
                <a:lnTo>
                  <a:pt x="4351511" y="0"/>
                </a:lnTo>
                <a:lnTo>
                  <a:pt x="4351511" y="5363959"/>
                </a:lnTo>
                <a:lnTo>
                  <a:pt x="0" y="5363959"/>
                </a:lnTo>
                <a:lnTo>
                  <a:pt x="0" y="0"/>
                </a:lnTo>
                <a:close/>
              </a:path>
            </a:pathLst>
          </a:custGeom>
          <a:blipFill rotWithShape="1">
            <a:blip r:embed="rId4">
              <a:alphaModFix/>
            </a:blip>
            <a:stretch>
              <a:fillRect b="0" l="0" r="0" t="0"/>
            </a:stretch>
          </a:blipFill>
          <a:ln>
            <a:noFill/>
          </a:ln>
        </p:spPr>
      </p:sp>
      <p:grpSp>
        <p:nvGrpSpPr>
          <p:cNvPr id="456" name="Google Shape;456;p32"/>
          <p:cNvGrpSpPr/>
          <p:nvPr/>
        </p:nvGrpSpPr>
        <p:grpSpPr>
          <a:xfrm>
            <a:off x="285750" y="2717783"/>
            <a:ext cx="8572501" cy="1911367"/>
            <a:chOff x="0" y="0"/>
            <a:chExt cx="11710657" cy="2611065"/>
          </a:xfrm>
        </p:grpSpPr>
        <p:sp>
          <p:nvSpPr>
            <p:cNvPr id="457" name="Google Shape;457;p32"/>
            <p:cNvSpPr/>
            <p:nvPr/>
          </p:nvSpPr>
          <p:spPr>
            <a:xfrm>
              <a:off x="0" y="0"/>
              <a:ext cx="11710657" cy="2611065"/>
            </a:xfrm>
            <a:custGeom>
              <a:rect b="b" l="l" r="r" t="t"/>
              <a:pathLst>
                <a:path extrusionOk="0" h="2611065" w="11710657">
                  <a:moveTo>
                    <a:pt x="11631238" y="0"/>
                  </a:moveTo>
                  <a:lnTo>
                    <a:pt x="79418" y="0"/>
                  </a:lnTo>
                  <a:cubicBezTo>
                    <a:pt x="79418" y="43699"/>
                    <a:pt x="44079" y="79418"/>
                    <a:pt x="0" y="79418"/>
                  </a:cubicBezTo>
                  <a:lnTo>
                    <a:pt x="0" y="2531647"/>
                  </a:lnTo>
                  <a:cubicBezTo>
                    <a:pt x="43699" y="2531647"/>
                    <a:pt x="79418" y="2566986"/>
                    <a:pt x="79418" y="2611065"/>
                  </a:cubicBezTo>
                  <a:lnTo>
                    <a:pt x="11631238" y="2611065"/>
                  </a:lnTo>
                  <a:cubicBezTo>
                    <a:pt x="11631238" y="2567366"/>
                    <a:pt x="11666577" y="2531647"/>
                    <a:pt x="11710657" y="2531647"/>
                  </a:cubicBezTo>
                  <a:lnTo>
                    <a:pt x="11710657" y="79418"/>
                  </a:lnTo>
                  <a:cubicBezTo>
                    <a:pt x="11666957" y="79418"/>
                    <a:pt x="11631238" y="44079"/>
                    <a:pt x="11631238" y="0"/>
                  </a:cubicBezTo>
                  <a:close/>
                </a:path>
              </a:pathLst>
            </a:custGeom>
            <a:solidFill>
              <a:srgbClr val="FF9FBF"/>
            </a:solidFill>
            <a:ln cap="flat" cmpd="sng" w="76200">
              <a:solidFill>
                <a:srgbClr val="001D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8" name="Google Shape;458;p32"/>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59" name="Google Shape;459;p32"/>
          <p:cNvGrpSpPr/>
          <p:nvPr/>
        </p:nvGrpSpPr>
        <p:grpSpPr>
          <a:xfrm>
            <a:off x="285750" y="624579"/>
            <a:ext cx="5153025" cy="1553577"/>
            <a:chOff x="0" y="0"/>
            <a:chExt cx="7039406" cy="2122300"/>
          </a:xfrm>
        </p:grpSpPr>
        <p:sp>
          <p:nvSpPr>
            <p:cNvPr id="460" name="Google Shape;460;p32"/>
            <p:cNvSpPr/>
            <p:nvPr/>
          </p:nvSpPr>
          <p:spPr>
            <a:xfrm>
              <a:off x="0" y="0"/>
              <a:ext cx="7039406" cy="2122300"/>
            </a:xfrm>
            <a:custGeom>
              <a:rect b="b" l="l" r="r" t="t"/>
              <a:pathLst>
                <a:path extrusionOk="0" h="2122300" w="7039406">
                  <a:moveTo>
                    <a:pt x="6959988" y="0"/>
                  </a:moveTo>
                  <a:lnTo>
                    <a:pt x="79418" y="0"/>
                  </a:lnTo>
                  <a:cubicBezTo>
                    <a:pt x="79418" y="43699"/>
                    <a:pt x="44079" y="79418"/>
                    <a:pt x="0" y="79418"/>
                  </a:cubicBezTo>
                  <a:lnTo>
                    <a:pt x="0" y="2042881"/>
                  </a:lnTo>
                  <a:cubicBezTo>
                    <a:pt x="43699" y="2042881"/>
                    <a:pt x="79418" y="2078220"/>
                    <a:pt x="79418" y="2122300"/>
                  </a:cubicBezTo>
                  <a:lnTo>
                    <a:pt x="6959988" y="2122300"/>
                  </a:lnTo>
                  <a:cubicBezTo>
                    <a:pt x="6959988" y="2078600"/>
                    <a:pt x="6995327" y="2042881"/>
                    <a:pt x="7039406" y="2042881"/>
                  </a:cubicBezTo>
                  <a:lnTo>
                    <a:pt x="7039406" y="79418"/>
                  </a:lnTo>
                  <a:cubicBezTo>
                    <a:pt x="6995706" y="79418"/>
                    <a:pt x="6959988" y="44079"/>
                    <a:pt x="6959988" y="0"/>
                  </a:cubicBezTo>
                  <a:close/>
                </a:path>
              </a:pathLst>
            </a:custGeom>
            <a:solidFill>
              <a:srgbClr val="00AE6C"/>
            </a:solidFill>
            <a:ln cap="flat" cmpd="sng" w="76200">
              <a:solidFill>
                <a:srgbClr val="001D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1" name="Google Shape;461;p32"/>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62" name="Google Shape;462;p32"/>
          <p:cNvGrpSpPr/>
          <p:nvPr/>
        </p:nvGrpSpPr>
        <p:grpSpPr>
          <a:xfrm>
            <a:off x="1319696" y="2632586"/>
            <a:ext cx="528969" cy="531340"/>
            <a:chOff x="1813" y="0"/>
            <a:chExt cx="809173" cy="812800"/>
          </a:xfrm>
        </p:grpSpPr>
        <p:sp>
          <p:nvSpPr>
            <p:cNvPr id="463" name="Google Shape;463;p32"/>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1D5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4" name="Google Shape;464;p32"/>
            <p:cNvSpPr txBox="1"/>
            <p:nvPr/>
          </p:nvSpPr>
          <p:spPr>
            <a:xfrm>
              <a:off x="76200" y="66675"/>
              <a:ext cx="660400" cy="6699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65" name="Google Shape;465;p32"/>
          <p:cNvGrpSpPr/>
          <p:nvPr/>
        </p:nvGrpSpPr>
        <p:grpSpPr>
          <a:xfrm>
            <a:off x="3311575" y="2632586"/>
            <a:ext cx="528969" cy="531340"/>
            <a:chOff x="1813" y="0"/>
            <a:chExt cx="809173" cy="812800"/>
          </a:xfrm>
        </p:grpSpPr>
        <p:sp>
          <p:nvSpPr>
            <p:cNvPr id="466" name="Google Shape;466;p32"/>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1D5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7" name="Google Shape;467;p32"/>
            <p:cNvSpPr txBox="1"/>
            <p:nvPr/>
          </p:nvSpPr>
          <p:spPr>
            <a:xfrm>
              <a:off x="76200" y="66675"/>
              <a:ext cx="660400" cy="6699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68" name="Google Shape;468;p32"/>
          <p:cNvGrpSpPr/>
          <p:nvPr/>
        </p:nvGrpSpPr>
        <p:grpSpPr>
          <a:xfrm>
            <a:off x="5303455" y="2632586"/>
            <a:ext cx="528969" cy="531340"/>
            <a:chOff x="1813" y="0"/>
            <a:chExt cx="809173" cy="812800"/>
          </a:xfrm>
        </p:grpSpPr>
        <p:sp>
          <p:nvSpPr>
            <p:cNvPr id="469" name="Google Shape;469;p32"/>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1D5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70" name="Google Shape;470;p32"/>
            <p:cNvSpPr txBox="1"/>
            <p:nvPr/>
          </p:nvSpPr>
          <p:spPr>
            <a:xfrm>
              <a:off x="76200" y="66675"/>
              <a:ext cx="660400" cy="6699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71" name="Google Shape;471;p32"/>
          <p:cNvGrpSpPr/>
          <p:nvPr/>
        </p:nvGrpSpPr>
        <p:grpSpPr>
          <a:xfrm>
            <a:off x="7295334" y="2632586"/>
            <a:ext cx="528969" cy="531340"/>
            <a:chOff x="1813" y="0"/>
            <a:chExt cx="809173" cy="812800"/>
          </a:xfrm>
        </p:grpSpPr>
        <p:sp>
          <p:nvSpPr>
            <p:cNvPr id="472" name="Google Shape;472;p32"/>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1D54"/>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73" name="Google Shape;473;p32"/>
            <p:cNvSpPr txBox="1"/>
            <p:nvPr/>
          </p:nvSpPr>
          <p:spPr>
            <a:xfrm>
              <a:off x="76200" y="66675"/>
              <a:ext cx="660400" cy="6699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74" name="Google Shape;474;p32"/>
          <p:cNvSpPr txBox="1"/>
          <p:nvPr/>
        </p:nvSpPr>
        <p:spPr>
          <a:xfrm>
            <a:off x="514350" y="826140"/>
            <a:ext cx="5076900" cy="13236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 sz="4300" u="none" cap="none" strike="noStrike">
                <a:solidFill>
                  <a:srgbClr val="001D54"/>
                </a:solidFill>
                <a:latin typeface="Bungee"/>
                <a:ea typeface="Bungee"/>
                <a:cs typeface="Bungee"/>
                <a:sym typeface="Bungee"/>
              </a:rPr>
              <a:t>Add a</a:t>
            </a:r>
            <a:endParaRPr sz="700"/>
          </a:p>
          <a:p>
            <a:pPr indent="0" lvl="0" marL="0" marR="0" rtl="0" algn="just">
              <a:lnSpc>
                <a:spcPct val="100000"/>
              </a:lnSpc>
              <a:spcBef>
                <a:spcPts val="0"/>
              </a:spcBef>
              <a:spcAft>
                <a:spcPts val="0"/>
              </a:spcAft>
              <a:buNone/>
            </a:pPr>
            <a:r>
              <a:rPr b="0" i="0" lang="en" sz="4300" u="none" cap="none" strike="noStrike">
                <a:solidFill>
                  <a:srgbClr val="001D54"/>
                </a:solidFill>
                <a:latin typeface="Bungee"/>
                <a:ea typeface="Bungee"/>
                <a:cs typeface="Bungee"/>
                <a:sym typeface="Bungee"/>
              </a:rPr>
              <a:t>Timeline Page</a:t>
            </a:r>
            <a:endParaRPr sz="700"/>
          </a:p>
        </p:txBody>
      </p:sp>
      <p:sp>
        <p:nvSpPr>
          <p:cNvPr id="475" name="Google Shape;475;p32"/>
          <p:cNvSpPr txBox="1"/>
          <p:nvPr/>
        </p:nvSpPr>
        <p:spPr>
          <a:xfrm>
            <a:off x="514350" y="3302567"/>
            <a:ext cx="21396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100" u="none" cap="none" strike="noStrike">
                <a:solidFill>
                  <a:srgbClr val="001D54"/>
                </a:solidFill>
                <a:latin typeface="Mansalva"/>
                <a:ea typeface="Mansalva"/>
                <a:cs typeface="Mansalva"/>
                <a:sym typeface="Mansalva"/>
              </a:rPr>
              <a:t>Add a</a:t>
            </a:r>
            <a:endParaRPr sz="700"/>
          </a:p>
          <a:p>
            <a:pPr indent="0" lvl="0" marL="0" marR="0" rtl="0" algn="ctr">
              <a:lnSpc>
                <a:spcPct val="100000"/>
              </a:lnSpc>
              <a:spcBef>
                <a:spcPts val="0"/>
              </a:spcBef>
              <a:spcAft>
                <a:spcPts val="0"/>
              </a:spcAft>
              <a:buNone/>
            </a:pPr>
            <a:r>
              <a:rPr b="0" i="0" lang="en" sz="2100" u="none" cap="none" strike="noStrike">
                <a:solidFill>
                  <a:srgbClr val="001D54"/>
                </a:solidFill>
                <a:latin typeface="Mansalva"/>
                <a:ea typeface="Mansalva"/>
                <a:cs typeface="Mansalva"/>
                <a:sym typeface="Mansalva"/>
              </a:rPr>
              <a:t>main point</a:t>
            </a:r>
            <a:endParaRPr sz="700"/>
          </a:p>
        </p:txBody>
      </p:sp>
      <p:sp>
        <p:nvSpPr>
          <p:cNvPr id="476" name="Google Shape;476;p32"/>
          <p:cNvSpPr txBox="1"/>
          <p:nvPr/>
        </p:nvSpPr>
        <p:spPr>
          <a:xfrm>
            <a:off x="742950" y="4050279"/>
            <a:ext cx="16824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001D54"/>
                </a:solidFill>
                <a:latin typeface="Nunito SemiBold"/>
                <a:ea typeface="Nunito SemiBold"/>
                <a:cs typeface="Nunito SemiBold"/>
                <a:sym typeface="Nunito SemiBold"/>
              </a:rPr>
              <a:t>Elaborate on what you want to discuss. </a:t>
            </a:r>
            <a:endParaRPr sz="700"/>
          </a:p>
        </p:txBody>
      </p:sp>
      <p:sp>
        <p:nvSpPr>
          <p:cNvPr id="477" name="Google Shape;477;p32"/>
          <p:cNvSpPr txBox="1"/>
          <p:nvPr/>
        </p:nvSpPr>
        <p:spPr>
          <a:xfrm>
            <a:off x="2506229" y="3302567"/>
            <a:ext cx="21396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100" u="none" cap="none" strike="noStrike">
                <a:solidFill>
                  <a:srgbClr val="001D54"/>
                </a:solidFill>
                <a:latin typeface="Mansalva"/>
                <a:ea typeface="Mansalva"/>
                <a:cs typeface="Mansalva"/>
                <a:sym typeface="Mansalva"/>
              </a:rPr>
              <a:t>Add a</a:t>
            </a:r>
            <a:endParaRPr sz="700"/>
          </a:p>
          <a:p>
            <a:pPr indent="0" lvl="0" marL="0" marR="0" rtl="0" algn="ctr">
              <a:lnSpc>
                <a:spcPct val="100000"/>
              </a:lnSpc>
              <a:spcBef>
                <a:spcPts val="0"/>
              </a:spcBef>
              <a:spcAft>
                <a:spcPts val="0"/>
              </a:spcAft>
              <a:buNone/>
            </a:pPr>
            <a:r>
              <a:rPr b="0" i="0" lang="en" sz="2100" u="none" cap="none" strike="noStrike">
                <a:solidFill>
                  <a:srgbClr val="001D54"/>
                </a:solidFill>
                <a:latin typeface="Mansalva"/>
                <a:ea typeface="Mansalva"/>
                <a:cs typeface="Mansalva"/>
                <a:sym typeface="Mansalva"/>
              </a:rPr>
              <a:t>main point</a:t>
            </a:r>
            <a:endParaRPr sz="700"/>
          </a:p>
        </p:txBody>
      </p:sp>
      <p:sp>
        <p:nvSpPr>
          <p:cNvPr id="478" name="Google Shape;478;p32"/>
          <p:cNvSpPr txBox="1"/>
          <p:nvPr/>
        </p:nvSpPr>
        <p:spPr>
          <a:xfrm>
            <a:off x="2734829" y="4050279"/>
            <a:ext cx="16824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001D54"/>
                </a:solidFill>
                <a:latin typeface="Nunito SemiBold"/>
                <a:ea typeface="Nunito SemiBold"/>
                <a:cs typeface="Nunito SemiBold"/>
                <a:sym typeface="Nunito SemiBold"/>
              </a:rPr>
              <a:t>Elaborate on what you want to discuss. </a:t>
            </a:r>
            <a:endParaRPr sz="700"/>
          </a:p>
        </p:txBody>
      </p:sp>
      <p:sp>
        <p:nvSpPr>
          <p:cNvPr id="479" name="Google Shape;479;p32"/>
          <p:cNvSpPr txBox="1"/>
          <p:nvPr/>
        </p:nvSpPr>
        <p:spPr>
          <a:xfrm>
            <a:off x="4498109" y="3302567"/>
            <a:ext cx="21396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100" u="none" cap="none" strike="noStrike">
                <a:solidFill>
                  <a:srgbClr val="001D54"/>
                </a:solidFill>
                <a:latin typeface="Mansalva"/>
                <a:ea typeface="Mansalva"/>
                <a:cs typeface="Mansalva"/>
                <a:sym typeface="Mansalva"/>
              </a:rPr>
              <a:t>Add a</a:t>
            </a:r>
            <a:endParaRPr sz="700"/>
          </a:p>
          <a:p>
            <a:pPr indent="0" lvl="0" marL="0" marR="0" rtl="0" algn="ctr">
              <a:lnSpc>
                <a:spcPct val="100000"/>
              </a:lnSpc>
              <a:spcBef>
                <a:spcPts val="0"/>
              </a:spcBef>
              <a:spcAft>
                <a:spcPts val="0"/>
              </a:spcAft>
              <a:buNone/>
            </a:pPr>
            <a:r>
              <a:rPr b="0" i="0" lang="en" sz="2100" u="none" cap="none" strike="noStrike">
                <a:solidFill>
                  <a:srgbClr val="001D54"/>
                </a:solidFill>
                <a:latin typeface="Mansalva"/>
                <a:ea typeface="Mansalva"/>
                <a:cs typeface="Mansalva"/>
                <a:sym typeface="Mansalva"/>
              </a:rPr>
              <a:t>main point</a:t>
            </a:r>
            <a:endParaRPr sz="700"/>
          </a:p>
        </p:txBody>
      </p:sp>
      <p:sp>
        <p:nvSpPr>
          <p:cNvPr id="480" name="Google Shape;480;p32"/>
          <p:cNvSpPr txBox="1"/>
          <p:nvPr/>
        </p:nvSpPr>
        <p:spPr>
          <a:xfrm>
            <a:off x="4726709" y="4050279"/>
            <a:ext cx="16824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001D54"/>
                </a:solidFill>
                <a:latin typeface="Nunito SemiBold"/>
                <a:ea typeface="Nunito SemiBold"/>
                <a:cs typeface="Nunito SemiBold"/>
                <a:sym typeface="Nunito SemiBold"/>
              </a:rPr>
              <a:t>Elaborate on what you want to discuss. </a:t>
            </a:r>
            <a:endParaRPr sz="700"/>
          </a:p>
        </p:txBody>
      </p:sp>
      <p:sp>
        <p:nvSpPr>
          <p:cNvPr id="481" name="Google Shape;481;p32"/>
          <p:cNvSpPr txBox="1"/>
          <p:nvPr/>
        </p:nvSpPr>
        <p:spPr>
          <a:xfrm>
            <a:off x="6489988" y="3302567"/>
            <a:ext cx="21396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100" u="none" cap="none" strike="noStrike">
                <a:solidFill>
                  <a:srgbClr val="001D54"/>
                </a:solidFill>
                <a:latin typeface="Mansalva"/>
                <a:ea typeface="Mansalva"/>
                <a:cs typeface="Mansalva"/>
                <a:sym typeface="Mansalva"/>
              </a:rPr>
              <a:t>Add a</a:t>
            </a:r>
            <a:endParaRPr sz="700"/>
          </a:p>
          <a:p>
            <a:pPr indent="0" lvl="0" marL="0" marR="0" rtl="0" algn="ctr">
              <a:lnSpc>
                <a:spcPct val="100000"/>
              </a:lnSpc>
              <a:spcBef>
                <a:spcPts val="0"/>
              </a:spcBef>
              <a:spcAft>
                <a:spcPts val="0"/>
              </a:spcAft>
              <a:buNone/>
            </a:pPr>
            <a:r>
              <a:rPr b="0" i="0" lang="en" sz="2100" u="none" cap="none" strike="noStrike">
                <a:solidFill>
                  <a:srgbClr val="001D54"/>
                </a:solidFill>
                <a:latin typeface="Mansalva"/>
                <a:ea typeface="Mansalva"/>
                <a:cs typeface="Mansalva"/>
                <a:sym typeface="Mansalva"/>
              </a:rPr>
              <a:t>main point</a:t>
            </a:r>
            <a:endParaRPr sz="700"/>
          </a:p>
        </p:txBody>
      </p:sp>
      <p:sp>
        <p:nvSpPr>
          <p:cNvPr id="482" name="Google Shape;482;p32"/>
          <p:cNvSpPr txBox="1"/>
          <p:nvPr/>
        </p:nvSpPr>
        <p:spPr>
          <a:xfrm>
            <a:off x="6718588" y="4050279"/>
            <a:ext cx="16824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001D54"/>
                </a:solidFill>
                <a:latin typeface="Nunito SemiBold"/>
                <a:ea typeface="Nunito SemiBold"/>
                <a:cs typeface="Nunito SemiBold"/>
                <a:sym typeface="Nunito SemiBold"/>
              </a:rPr>
              <a:t>Elaborate on what you want to discuss. </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grpSp>
        <p:nvGrpSpPr>
          <p:cNvPr id="487" name="Google Shape;487;p33"/>
          <p:cNvGrpSpPr/>
          <p:nvPr/>
        </p:nvGrpSpPr>
        <p:grpSpPr>
          <a:xfrm>
            <a:off x="-3976351" y="1648386"/>
            <a:ext cx="17673918" cy="4418480"/>
            <a:chOff x="0" y="0"/>
            <a:chExt cx="47130447" cy="11782612"/>
          </a:xfrm>
        </p:grpSpPr>
        <p:sp>
          <p:nvSpPr>
            <p:cNvPr id="488" name="Google Shape;488;p33"/>
            <p:cNvSpPr/>
            <p:nvPr/>
          </p:nvSpPr>
          <p:spPr>
            <a:xfrm>
              <a:off x="0" y="0"/>
              <a:ext cx="11782612" cy="11782612"/>
            </a:xfrm>
            <a:custGeom>
              <a:rect b="b" l="l" r="r" t="t"/>
              <a:pathLst>
                <a:path extrusionOk="0" h="11782612" w="11782612">
                  <a:moveTo>
                    <a:pt x="0" y="0"/>
                  </a:moveTo>
                  <a:lnTo>
                    <a:pt x="11782612" y="0"/>
                  </a:lnTo>
                  <a:lnTo>
                    <a:pt x="11782612" y="11782612"/>
                  </a:lnTo>
                  <a:lnTo>
                    <a:pt x="0" y="11782612"/>
                  </a:lnTo>
                  <a:lnTo>
                    <a:pt x="0" y="0"/>
                  </a:lnTo>
                  <a:close/>
                </a:path>
              </a:pathLst>
            </a:custGeom>
            <a:blipFill rotWithShape="1">
              <a:blip r:embed="rId3">
                <a:alphaModFix/>
              </a:blip>
              <a:stretch>
                <a:fillRect b="0" l="0" r="0" t="0"/>
              </a:stretch>
            </a:blipFill>
            <a:ln>
              <a:noFill/>
            </a:ln>
          </p:spPr>
        </p:sp>
        <p:sp>
          <p:nvSpPr>
            <p:cNvPr id="489" name="Google Shape;489;p33"/>
            <p:cNvSpPr/>
            <p:nvPr/>
          </p:nvSpPr>
          <p:spPr>
            <a:xfrm>
              <a:off x="11782612" y="0"/>
              <a:ext cx="11782612" cy="11782612"/>
            </a:xfrm>
            <a:custGeom>
              <a:rect b="b" l="l" r="r" t="t"/>
              <a:pathLst>
                <a:path extrusionOk="0" h="11782612" w="11782612">
                  <a:moveTo>
                    <a:pt x="0" y="0"/>
                  </a:moveTo>
                  <a:lnTo>
                    <a:pt x="11782612" y="0"/>
                  </a:lnTo>
                  <a:lnTo>
                    <a:pt x="11782612" y="11782612"/>
                  </a:lnTo>
                  <a:lnTo>
                    <a:pt x="0" y="11782612"/>
                  </a:lnTo>
                  <a:lnTo>
                    <a:pt x="0" y="0"/>
                  </a:lnTo>
                  <a:close/>
                </a:path>
              </a:pathLst>
            </a:custGeom>
            <a:blipFill rotWithShape="1">
              <a:blip r:embed="rId3">
                <a:alphaModFix/>
              </a:blip>
              <a:stretch>
                <a:fillRect b="0" l="0" r="0" t="0"/>
              </a:stretch>
            </a:blipFill>
            <a:ln>
              <a:noFill/>
            </a:ln>
          </p:spPr>
        </p:sp>
        <p:sp>
          <p:nvSpPr>
            <p:cNvPr id="490" name="Google Shape;490;p33"/>
            <p:cNvSpPr/>
            <p:nvPr/>
          </p:nvSpPr>
          <p:spPr>
            <a:xfrm>
              <a:off x="23565224" y="0"/>
              <a:ext cx="11782612" cy="11782612"/>
            </a:xfrm>
            <a:custGeom>
              <a:rect b="b" l="l" r="r" t="t"/>
              <a:pathLst>
                <a:path extrusionOk="0" h="11782612" w="11782612">
                  <a:moveTo>
                    <a:pt x="0" y="0"/>
                  </a:moveTo>
                  <a:lnTo>
                    <a:pt x="11782611" y="0"/>
                  </a:lnTo>
                  <a:lnTo>
                    <a:pt x="11782611" y="11782612"/>
                  </a:lnTo>
                  <a:lnTo>
                    <a:pt x="0" y="11782612"/>
                  </a:lnTo>
                  <a:lnTo>
                    <a:pt x="0" y="0"/>
                  </a:lnTo>
                  <a:close/>
                </a:path>
              </a:pathLst>
            </a:custGeom>
            <a:blipFill rotWithShape="1">
              <a:blip r:embed="rId3">
                <a:alphaModFix/>
              </a:blip>
              <a:stretch>
                <a:fillRect b="0" l="0" r="0" t="0"/>
              </a:stretch>
            </a:blipFill>
            <a:ln>
              <a:noFill/>
            </a:ln>
          </p:spPr>
        </p:sp>
        <p:sp>
          <p:nvSpPr>
            <p:cNvPr id="491" name="Google Shape;491;p33"/>
            <p:cNvSpPr/>
            <p:nvPr/>
          </p:nvSpPr>
          <p:spPr>
            <a:xfrm>
              <a:off x="35347835" y="0"/>
              <a:ext cx="11782612" cy="11782612"/>
            </a:xfrm>
            <a:custGeom>
              <a:rect b="b" l="l" r="r" t="t"/>
              <a:pathLst>
                <a:path extrusionOk="0" h="11782612" w="11782612">
                  <a:moveTo>
                    <a:pt x="0" y="0"/>
                  </a:moveTo>
                  <a:lnTo>
                    <a:pt x="11782612" y="0"/>
                  </a:lnTo>
                  <a:lnTo>
                    <a:pt x="11782612" y="11782612"/>
                  </a:lnTo>
                  <a:lnTo>
                    <a:pt x="0" y="11782612"/>
                  </a:lnTo>
                  <a:lnTo>
                    <a:pt x="0" y="0"/>
                  </a:lnTo>
                  <a:close/>
                </a:path>
              </a:pathLst>
            </a:custGeom>
            <a:blipFill rotWithShape="1">
              <a:blip r:embed="rId3">
                <a:alphaModFix/>
              </a:blip>
              <a:stretch>
                <a:fillRect b="0" l="0" r="0" t="0"/>
              </a:stretch>
            </a:blipFill>
            <a:ln>
              <a:noFill/>
            </a:ln>
          </p:spPr>
        </p:sp>
      </p:grpSp>
      <p:grpSp>
        <p:nvGrpSpPr>
          <p:cNvPr id="492" name="Google Shape;492;p33"/>
          <p:cNvGrpSpPr/>
          <p:nvPr/>
        </p:nvGrpSpPr>
        <p:grpSpPr>
          <a:xfrm>
            <a:off x="-3976351" y="-2770094"/>
            <a:ext cx="17673918" cy="4418480"/>
            <a:chOff x="0" y="0"/>
            <a:chExt cx="47130447" cy="11782612"/>
          </a:xfrm>
        </p:grpSpPr>
        <p:sp>
          <p:nvSpPr>
            <p:cNvPr id="493" name="Google Shape;493;p33"/>
            <p:cNvSpPr/>
            <p:nvPr/>
          </p:nvSpPr>
          <p:spPr>
            <a:xfrm>
              <a:off x="0" y="0"/>
              <a:ext cx="11782612" cy="11782612"/>
            </a:xfrm>
            <a:custGeom>
              <a:rect b="b" l="l" r="r" t="t"/>
              <a:pathLst>
                <a:path extrusionOk="0" h="11782612" w="11782612">
                  <a:moveTo>
                    <a:pt x="0" y="0"/>
                  </a:moveTo>
                  <a:lnTo>
                    <a:pt x="11782612" y="0"/>
                  </a:lnTo>
                  <a:lnTo>
                    <a:pt x="11782612" y="11782612"/>
                  </a:lnTo>
                  <a:lnTo>
                    <a:pt x="0" y="11782612"/>
                  </a:lnTo>
                  <a:lnTo>
                    <a:pt x="0" y="0"/>
                  </a:lnTo>
                  <a:close/>
                </a:path>
              </a:pathLst>
            </a:custGeom>
            <a:blipFill rotWithShape="1">
              <a:blip r:embed="rId3">
                <a:alphaModFix/>
              </a:blip>
              <a:stretch>
                <a:fillRect b="0" l="0" r="0" t="0"/>
              </a:stretch>
            </a:blipFill>
            <a:ln>
              <a:noFill/>
            </a:ln>
          </p:spPr>
        </p:sp>
        <p:sp>
          <p:nvSpPr>
            <p:cNvPr id="494" name="Google Shape;494;p33"/>
            <p:cNvSpPr/>
            <p:nvPr/>
          </p:nvSpPr>
          <p:spPr>
            <a:xfrm>
              <a:off x="11782612" y="0"/>
              <a:ext cx="11782612" cy="11782612"/>
            </a:xfrm>
            <a:custGeom>
              <a:rect b="b" l="l" r="r" t="t"/>
              <a:pathLst>
                <a:path extrusionOk="0" h="11782612" w="11782612">
                  <a:moveTo>
                    <a:pt x="0" y="0"/>
                  </a:moveTo>
                  <a:lnTo>
                    <a:pt x="11782612" y="0"/>
                  </a:lnTo>
                  <a:lnTo>
                    <a:pt x="11782612" y="11782612"/>
                  </a:lnTo>
                  <a:lnTo>
                    <a:pt x="0" y="11782612"/>
                  </a:lnTo>
                  <a:lnTo>
                    <a:pt x="0" y="0"/>
                  </a:lnTo>
                  <a:close/>
                </a:path>
              </a:pathLst>
            </a:custGeom>
            <a:blipFill rotWithShape="1">
              <a:blip r:embed="rId3">
                <a:alphaModFix/>
              </a:blip>
              <a:stretch>
                <a:fillRect b="0" l="0" r="0" t="0"/>
              </a:stretch>
            </a:blipFill>
            <a:ln>
              <a:noFill/>
            </a:ln>
          </p:spPr>
        </p:sp>
        <p:sp>
          <p:nvSpPr>
            <p:cNvPr id="495" name="Google Shape;495;p33"/>
            <p:cNvSpPr/>
            <p:nvPr/>
          </p:nvSpPr>
          <p:spPr>
            <a:xfrm>
              <a:off x="23565224" y="0"/>
              <a:ext cx="11782612" cy="11782612"/>
            </a:xfrm>
            <a:custGeom>
              <a:rect b="b" l="l" r="r" t="t"/>
              <a:pathLst>
                <a:path extrusionOk="0" h="11782612" w="11782612">
                  <a:moveTo>
                    <a:pt x="0" y="0"/>
                  </a:moveTo>
                  <a:lnTo>
                    <a:pt x="11782611" y="0"/>
                  </a:lnTo>
                  <a:lnTo>
                    <a:pt x="11782611" y="11782612"/>
                  </a:lnTo>
                  <a:lnTo>
                    <a:pt x="0" y="11782612"/>
                  </a:lnTo>
                  <a:lnTo>
                    <a:pt x="0" y="0"/>
                  </a:lnTo>
                  <a:close/>
                </a:path>
              </a:pathLst>
            </a:custGeom>
            <a:blipFill rotWithShape="1">
              <a:blip r:embed="rId3">
                <a:alphaModFix/>
              </a:blip>
              <a:stretch>
                <a:fillRect b="0" l="0" r="0" t="0"/>
              </a:stretch>
            </a:blipFill>
            <a:ln>
              <a:noFill/>
            </a:ln>
          </p:spPr>
        </p:sp>
        <p:sp>
          <p:nvSpPr>
            <p:cNvPr id="496" name="Google Shape;496;p33"/>
            <p:cNvSpPr/>
            <p:nvPr/>
          </p:nvSpPr>
          <p:spPr>
            <a:xfrm>
              <a:off x="35347835" y="0"/>
              <a:ext cx="11782612" cy="11782612"/>
            </a:xfrm>
            <a:custGeom>
              <a:rect b="b" l="l" r="r" t="t"/>
              <a:pathLst>
                <a:path extrusionOk="0" h="11782612" w="11782612">
                  <a:moveTo>
                    <a:pt x="0" y="0"/>
                  </a:moveTo>
                  <a:lnTo>
                    <a:pt x="11782612" y="0"/>
                  </a:lnTo>
                  <a:lnTo>
                    <a:pt x="11782612" y="11782612"/>
                  </a:lnTo>
                  <a:lnTo>
                    <a:pt x="0" y="11782612"/>
                  </a:lnTo>
                  <a:lnTo>
                    <a:pt x="0" y="0"/>
                  </a:lnTo>
                  <a:close/>
                </a:path>
              </a:pathLst>
            </a:custGeom>
            <a:blipFill rotWithShape="1">
              <a:blip r:embed="rId3">
                <a:alphaModFix/>
              </a:blip>
              <a:stretch>
                <a:fillRect b="0" l="0" r="0" t="0"/>
              </a:stretch>
            </a:blipFill>
            <a:ln>
              <a:noFill/>
            </a:ln>
          </p:spPr>
        </p:sp>
      </p:grpSp>
      <p:grpSp>
        <p:nvGrpSpPr>
          <p:cNvPr id="497" name="Google Shape;497;p33"/>
          <p:cNvGrpSpPr/>
          <p:nvPr/>
        </p:nvGrpSpPr>
        <p:grpSpPr>
          <a:xfrm>
            <a:off x="421638" y="514350"/>
            <a:ext cx="2688263" cy="4114800"/>
            <a:chOff x="0" y="0"/>
            <a:chExt cx="3016587" cy="4617351"/>
          </a:xfrm>
        </p:grpSpPr>
        <p:sp>
          <p:nvSpPr>
            <p:cNvPr id="498" name="Google Shape;498;p33"/>
            <p:cNvSpPr/>
            <p:nvPr/>
          </p:nvSpPr>
          <p:spPr>
            <a:xfrm>
              <a:off x="0" y="0"/>
              <a:ext cx="3016587" cy="4617351"/>
            </a:xfrm>
            <a:custGeom>
              <a:rect b="b" l="l" r="r" t="t"/>
              <a:pathLst>
                <a:path extrusionOk="0" h="4617351" w="3016587">
                  <a:moveTo>
                    <a:pt x="2937169" y="0"/>
                  </a:moveTo>
                  <a:lnTo>
                    <a:pt x="79418" y="0"/>
                  </a:lnTo>
                  <a:cubicBezTo>
                    <a:pt x="79418" y="43699"/>
                    <a:pt x="44079" y="79418"/>
                    <a:pt x="0" y="79418"/>
                  </a:cubicBezTo>
                  <a:lnTo>
                    <a:pt x="0" y="4537932"/>
                  </a:lnTo>
                  <a:cubicBezTo>
                    <a:pt x="43699" y="4537932"/>
                    <a:pt x="79418" y="4573271"/>
                    <a:pt x="79418" y="4617351"/>
                  </a:cubicBezTo>
                  <a:lnTo>
                    <a:pt x="2937169" y="4617351"/>
                  </a:lnTo>
                  <a:cubicBezTo>
                    <a:pt x="2937169" y="4573651"/>
                    <a:pt x="2972508" y="4537932"/>
                    <a:pt x="3016587" y="4537932"/>
                  </a:cubicBezTo>
                  <a:lnTo>
                    <a:pt x="3016587" y="79418"/>
                  </a:lnTo>
                  <a:cubicBezTo>
                    <a:pt x="2972888" y="79418"/>
                    <a:pt x="2937169" y="44079"/>
                    <a:pt x="2937169" y="0"/>
                  </a:cubicBezTo>
                  <a:close/>
                </a:path>
              </a:pathLst>
            </a:custGeom>
            <a:solidFill>
              <a:srgbClr val="FC9EB6"/>
            </a:solidFill>
            <a:ln cap="flat" cmpd="sng" w="76200">
              <a:solidFill>
                <a:srgbClr val="FFFFF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99" name="Google Shape;499;p33"/>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00" name="Google Shape;500;p33"/>
          <p:cNvGrpSpPr/>
          <p:nvPr/>
        </p:nvGrpSpPr>
        <p:grpSpPr>
          <a:xfrm>
            <a:off x="3514713" y="1331689"/>
            <a:ext cx="1620303" cy="2480122"/>
            <a:chOff x="0" y="0"/>
            <a:chExt cx="3016587" cy="4617351"/>
          </a:xfrm>
        </p:grpSpPr>
        <p:sp>
          <p:nvSpPr>
            <p:cNvPr id="501" name="Google Shape;501;p33"/>
            <p:cNvSpPr/>
            <p:nvPr/>
          </p:nvSpPr>
          <p:spPr>
            <a:xfrm>
              <a:off x="0" y="0"/>
              <a:ext cx="3016587" cy="4617351"/>
            </a:xfrm>
            <a:custGeom>
              <a:rect b="b" l="l" r="r" t="t"/>
              <a:pathLst>
                <a:path extrusionOk="0" h="4617351" w="3016587">
                  <a:moveTo>
                    <a:pt x="2937169" y="0"/>
                  </a:moveTo>
                  <a:lnTo>
                    <a:pt x="79418" y="0"/>
                  </a:lnTo>
                  <a:cubicBezTo>
                    <a:pt x="79418" y="43699"/>
                    <a:pt x="44079" y="79418"/>
                    <a:pt x="0" y="79418"/>
                  </a:cubicBezTo>
                  <a:lnTo>
                    <a:pt x="0" y="4537932"/>
                  </a:lnTo>
                  <a:cubicBezTo>
                    <a:pt x="43699" y="4537932"/>
                    <a:pt x="79418" y="4573271"/>
                    <a:pt x="79418" y="4617351"/>
                  </a:cubicBezTo>
                  <a:lnTo>
                    <a:pt x="2937169" y="4617351"/>
                  </a:lnTo>
                  <a:cubicBezTo>
                    <a:pt x="2937169" y="4573651"/>
                    <a:pt x="2972508" y="4537932"/>
                    <a:pt x="3016587" y="4537932"/>
                  </a:cubicBezTo>
                  <a:lnTo>
                    <a:pt x="3016587" y="79418"/>
                  </a:lnTo>
                  <a:cubicBezTo>
                    <a:pt x="2972888" y="79418"/>
                    <a:pt x="2937169" y="44079"/>
                    <a:pt x="2937169" y="0"/>
                  </a:cubicBezTo>
                  <a:close/>
                </a:path>
              </a:pathLst>
            </a:custGeom>
            <a:solidFill>
              <a:srgbClr val="001D54"/>
            </a:solidFill>
            <a:ln cap="flat" cmpd="sng" w="76200">
              <a:solidFill>
                <a:srgbClr val="FFFFF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02" name="Google Shape;502;p33"/>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03" name="Google Shape;503;p33"/>
          <p:cNvGrpSpPr/>
          <p:nvPr/>
        </p:nvGrpSpPr>
        <p:grpSpPr>
          <a:xfrm>
            <a:off x="5363411" y="1331689"/>
            <a:ext cx="1620303" cy="2480122"/>
            <a:chOff x="0" y="0"/>
            <a:chExt cx="3016587" cy="4617351"/>
          </a:xfrm>
        </p:grpSpPr>
        <p:sp>
          <p:nvSpPr>
            <p:cNvPr id="504" name="Google Shape;504;p33"/>
            <p:cNvSpPr/>
            <p:nvPr/>
          </p:nvSpPr>
          <p:spPr>
            <a:xfrm>
              <a:off x="0" y="0"/>
              <a:ext cx="3016587" cy="4617351"/>
            </a:xfrm>
            <a:custGeom>
              <a:rect b="b" l="l" r="r" t="t"/>
              <a:pathLst>
                <a:path extrusionOk="0" h="4617351" w="3016587">
                  <a:moveTo>
                    <a:pt x="2937169" y="0"/>
                  </a:moveTo>
                  <a:lnTo>
                    <a:pt x="79418" y="0"/>
                  </a:lnTo>
                  <a:cubicBezTo>
                    <a:pt x="79418" y="43699"/>
                    <a:pt x="44079" y="79418"/>
                    <a:pt x="0" y="79418"/>
                  </a:cubicBezTo>
                  <a:lnTo>
                    <a:pt x="0" y="4537932"/>
                  </a:lnTo>
                  <a:cubicBezTo>
                    <a:pt x="43699" y="4537932"/>
                    <a:pt x="79418" y="4573271"/>
                    <a:pt x="79418" y="4617351"/>
                  </a:cubicBezTo>
                  <a:lnTo>
                    <a:pt x="2937169" y="4617351"/>
                  </a:lnTo>
                  <a:cubicBezTo>
                    <a:pt x="2937169" y="4573651"/>
                    <a:pt x="2972508" y="4537932"/>
                    <a:pt x="3016587" y="4537932"/>
                  </a:cubicBezTo>
                  <a:lnTo>
                    <a:pt x="3016587" y="79418"/>
                  </a:lnTo>
                  <a:cubicBezTo>
                    <a:pt x="2972888" y="79418"/>
                    <a:pt x="2937169" y="44079"/>
                    <a:pt x="2937169" y="0"/>
                  </a:cubicBezTo>
                  <a:close/>
                </a:path>
              </a:pathLst>
            </a:custGeom>
            <a:solidFill>
              <a:srgbClr val="001D54"/>
            </a:solidFill>
            <a:ln cap="flat" cmpd="sng" w="76200">
              <a:solidFill>
                <a:srgbClr val="FFFFF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05" name="Google Shape;505;p33"/>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06" name="Google Shape;506;p33"/>
          <p:cNvGrpSpPr/>
          <p:nvPr/>
        </p:nvGrpSpPr>
        <p:grpSpPr>
          <a:xfrm>
            <a:off x="7212110" y="1331689"/>
            <a:ext cx="1620302" cy="2480122"/>
            <a:chOff x="0" y="0"/>
            <a:chExt cx="3016587" cy="4617351"/>
          </a:xfrm>
        </p:grpSpPr>
        <p:sp>
          <p:nvSpPr>
            <p:cNvPr id="507" name="Google Shape;507;p33"/>
            <p:cNvSpPr/>
            <p:nvPr/>
          </p:nvSpPr>
          <p:spPr>
            <a:xfrm>
              <a:off x="0" y="0"/>
              <a:ext cx="3016587" cy="4617351"/>
            </a:xfrm>
            <a:custGeom>
              <a:rect b="b" l="l" r="r" t="t"/>
              <a:pathLst>
                <a:path extrusionOk="0" h="4617351" w="3016587">
                  <a:moveTo>
                    <a:pt x="2937169" y="0"/>
                  </a:moveTo>
                  <a:lnTo>
                    <a:pt x="79418" y="0"/>
                  </a:lnTo>
                  <a:cubicBezTo>
                    <a:pt x="79418" y="43699"/>
                    <a:pt x="44079" y="79418"/>
                    <a:pt x="0" y="79418"/>
                  </a:cubicBezTo>
                  <a:lnTo>
                    <a:pt x="0" y="4537932"/>
                  </a:lnTo>
                  <a:cubicBezTo>
                    <a:pt x="43699" y="4537932"/>
                    <a:pt x="79418" y="4573271"/>
                    <a:pt x="79418" y="4617351"/>
                  </a:cubicBezTo>
                  <a:lnTo>
                    <a:pt x="2937169" y="4617351"/>
                  </a:lnTo>
                  <a:cubicBezTo>
                    <a:pt x="2937169" y="4573651"/>
                    <a:pt x="2972508" y="4537932"/>
                    <a:pt x="3016587" y="4537932"/>
                  </a:cubicBezTo>
                  <a:lnTo>
                    <a:pt x="3016587" y="79418"/>
                  </a:lnTo>
                  <a:cubicBezTo>
                    <a:pt x="2972888" y="79418"/>
                    <a:pt x="2937169" y="44079"/>
                    <a:pt x="2937169" y="0"/>
                  </a:cubicBezTo>
                  <a:close/>
                </a:path>
              </a:pathLst>
            </a:custGeom>
            <a:solidFill>
              <a:srgbClr val="001D54"/>
            </a:solidFill>
            <a:ln cap="flat" cmpd="sng" w="76200">
              <a:solidFill>
                <a:srgbClr val="FFFFF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08" name="Google Shape;508;p33"/>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509" name="Google Shape;509;p33"/>
          <p:cNvCxnSpPr/>
          <p:nvPr/>
        </p:nvCxnSpPr>
        <p:spPr>
          <a:xfrm>
            <a:off x="443132" y="1151394"/>
            <a:ext cx="2652584" cy="0"/>
          </a:xfrm>
          <a:prstGeom prst="straightConnector1">
            <a:avLst/>
          </a:prstGeom>
          <a:noFill/>
          <a:ln cap="flat" cmpd="sng" w="95250">
            <a:solidFill>
              <a:srgbClr val="FFFFFF"/>
            </a:solidFill>
            <a:prstDash val="solid"/>
            <a:round/>
            <a:headEnd len="sm" w="sm" type="none"/>
            <a:tailEnd len="sm" w="sm" type="none"/>
          </a:ln>
        </p:spPr>
      </p:cxnSp>
      <p:cxnSp>
        <p:nvCxnSpPr>
          <p:cNvPr id="510" name="Google Shape;510;p33"/>
          <p:cNvCxnSpPr/>
          <p:nvPr/>
        </p:nvCxnSpPr>
        <p:spPr>
          <a:xfrm>
            <a:off x="3527668" y="1715656"/>
            <a:ext cx="1598798" cy="0"/>
          </a:xfrm>
          <a:prstGeom prst="straightConnector1">
            <a:avLst/>
          </a:prstGeom>
          <a:noFill/>
          <a:ln cap="flat" cmpd="sng" w="57150">
            <a:solidFill>
              <a:srgbClr val="FFFFFF"/>
            </a:solidFill>
            <a:prstDash val="solid"/>
            <a:round/>
            <a:headEnd len="sm" w="sm" type="none"/>
            <a:tailEnd len="sm" w="sm" type="none"/>
          </a:ln>
        </p:spPr>
      </p:cxnSp>
      <p:cxnSp>
        <p:nvCxnSpPr>
          <p:cNvPr id="511" name="Google Shape;511;p33"/>
          <p:cNvCxnSpPr/>
          <p:nvPr/>
        </p:nvCxnSpPr>
        <p:spPr>
          <a:xfrm>
            <a:off x="5376366" y="1715656"/>
            <a:ext cx="1598798" cy="0"/>
          </a:xfrm>
          <a:prstGeom prst="straightConnector1">
            <a:avLst/>
          </a:prstGeom>
          <a:noFill/>
          <a:ln cap="flat" cmpd="sng" w="57150">
            <a:solidFill>
              <a:srgbClr val="FFFFFF"/>
            </a:solidFill>
            <a:prstDash val="solid"/>
            <a:round/>
            <a:headEnd len="sm" w="sm" type="none"/>
            <a:tailEnd len="sm" w="sm" type="none"/>
          </a:ln>
        </p:spPr>
      </p:cxnSp>
      <p:cxnSp>
        <p:nvCxnSpPr>
          <p:cNvPr id="512" name="Google Shape;512;p33"/>
          <p:cNvCxnSpPr/>
          <p:nvPr/>
        </p:nvCxnSpPr>
        <p:spPr>
          <a:xfrm>
            <a:off x="7225065" y="1715656"/>
            <a:ext cx="1598798" cy="0"/>
          </a:xfrm>
          <a:prstGeom prst="straightConnector1">
            <a:avLst/>
          </a:prstGeom>
          <a:noFill/>
          <a:ln cap="flat" cmpd="sng" w="57150">
            <a:solidFill>
              <a:srgbClr val="FFFFFF"/>
            </a:solidFill>
            <a:prstDash val="solid"/>
            <a:round/>
            <a:headEnd len="sm" w="sm" type="none"/>
            <a:tailEnd len="sm" w="sm" type="none"/>
          </a:ln>
        </p:spPr>
      </p:cxnSp>
      <p:cxnSp>
        <p:nvCxnSpPr>
          <p:cNvPr id="513" name="Google Shape;513;p33"/>
          <p:cNvCxnSpPr/>
          <p:nvPr/>
        </p:nvCxnSpPr>
        <p:spPr>
          <a:xfrm>
            <a:off x="443132" y="4117016"/>
            <a:ext cx="2652584" cy="0"/>
          </a:xfrm>
          <a:prstGeom prst="straightConnector1">
            <a:avLst/>
          </a:prstGeom>
          <a:noFill/>
          <a:ln cap="flat" cmpd="sng" w="95250">
            <a:solidFill>
              <a:srgbClr val="FFFFFF"/>
            </a:solidFill>
            <a:prstDash val="solid"/>
            <a:round/>
            <a:headEnd len="sm" w="sm" type="none"/>
            <a:tailEnd len="sm" w="sm" type="none"/>
          </a:ln>
        </p:spPr>
      </p:cxnSp>
      <p:cxnSp>
        <p:nvCxnSpPr>
          <p:cNvPr id="514" name="Google Shape;514;p33"/>
          <p:cNvCxnSpPr/>
          <p:nvPr/>
        </p:nvCxnSpPr>
        <p:spPr>
          <a:xfrm>
            <a:off x="3527668" y="3503132"/>
            <a:ext cx="1598798" cy="0"/>
          </a:xfrm>
          <a:prstGeom prst="straightConnector1">
            <a:avLst/>
          </a:prstGeom>
          <a:noFill/>
          <a:ln cap="flat" cmpd="sng" w="57150">
            <a:solidFill>
              <a:srgbClr val="FFFFFF"/>
            </a:solidFill>
            <a:prstDash val="solid"/>
            <a:round/>
            <a:headEnd len="sm" w="sm" type="none"/>
            <a:tailEnd len="sm" w="sm" type="none"/>
          </a:ln>
        </p:spPr>
      </p:cxnSp>
      <p:cxnSp>
        <p:nvCxnSpPr>
          <p:cNvPr id="515" name="Google Shape;515;p33"/>
          <p:cNvCxnSpPr/>
          <p:nvPr/>
        </p:nvCxnSpPr>
        <p:spPr>
          <a:xfrm>
            <a:off x="5376366" y="3503132"/>
            <a:ext cx="1598798" cy="0"/>
          </a:xfrm>
          <a:prstGeom prst="straightConnector1">
            <a:avLst/>
          </a:prstGeom>
          <a:noFill/>
          <a:ln cap="flat" cmpd="sng" w="57150">
            <a:solidFill>
              <a:srgbClr val="FFFFFF"/>
            </a:solidFill>
            <a:prstDash val="solid"/>
            <a:round/>
            <a:headEnd len="sm" w="sm" type="none"/>
            <a:tailEnd len="sm" w="sm" type="none"/>
          </a:ln>
        </p:spPr>
      </p:cxnSp>
      <p:cxnSp>
        <p:nvCxnSpPr>
          <p:cNvPr id="516" name="Google Shape;516;p33"/>
          <p:cNvCxnSpPr/>
          <p:nvPr/>
        </p:nvCxnSpPr>
        <p:spPr>
          <a:xfrm>
            <a:off x="7225065" y="3503132"/>
            <a:ext cx="1598798" cy="0"/>
          </a:xfrm>
          <a:prstGeom prst="straightConnector1">
            <a:avLst/>
          </a:prstGeom>
          <a:noFill/>
          <a:ln cap="flat" cmpd="sng" w="57150">
            <a:solidFill>
              <a:srgbClr val="FFFFFF"/>
            </a:solidFill>
            <a:prstDash val="solid"/>
            <a:round/>
            <a:headEnd len="sm" w="sm" type="none"/>
            <a:tailEnd len="sm" w="sm" type="none"/>
          </a:ln>
        </p:spPr>
      </p:cxnSp>
      <p:sp>
        <p:nvSpPr>
          <p:cNvPr id="517" name="Google Shape;517;p33"/>
          <p:cNvSpPr/>
          <p:nvPr/>
        </p:nvSpPr>
        <p:spPr>
          <a:xfrm>
            <a:off x="462647" y="1175207"/>
            <a:ext cx="2606247" cy="2917230"/>
          </a:xfrm>
          <a:custGeom>
            <a:rect b="b" l="l" r="r" t="t"/>
            <a:pathLst>
              <a:path extrusionOk="0" h="5834459" w="5212493">
                <a:moveTo>
                  <a:pt x="0" y="0"/>
                </a:moveTo>
                <a:lnTo>
                  <a:pt x="5212493" y="0"/>
                </a:lnTo>
                <a:lnTo>
                  <a:pt x="5212493" y="5834459"/>
                </a:lnTo>
                <a:lnTo>
                  <a:pt x="0" y="5834459"/>
                </a:lnTo>
                <a:lnTo>
                  <a:pt x="0" y="0"/>
                </a:lnTo>
                <a:close/>
              </a:path>
            </a:pathLst>
          </a:custGeom>
          <a:blipFill rotWithShape="1">
            <a:blip r:embed="rId4">
              <a:alphaModFix/>
            </a:blip>
            <a:stretch>
              <a:fillRect b="0" l="-57407" r="-10588" t="0"/>
            </a:stretch>
          </a:blipFill>
          <a:ln>
            <a:noFill/>
          </a:ln>
        </p:spPr>
      </p:sp>
      <p:sp>
        <p:nvSpPr>
          <p:cNvPr id="518" name="Google Shape;518;p33"/>
          <p:cNvSpPr/>
          <p:nvPr/>
        </p:nvSpPr>
        <p:spPr>
          <a:xfrm>
            <a:off x="3550157" y="1730008"/>
            <a:ext cx="1544968" cy="1758308"/>
          </a:xfrm>
          <a:custGeom>
            <a:rect b="b" l="l" r="r" t="t"/>
            <a:pathLst>
              <a:path extrusionOk="0" h="3516616" w="3089936">
                <a:moveTo>
                  <a:pt x="0" y="0"/>
                </a:moveTo>
                <a:lnTo>
                  <a:pt x="3089935" y="0"/>
                </a:lnTo>
                <a:lnTo>
                  <a:pt x="3089935" y="3516617"/>
                </a:lnTo>
                <a:lnTo>
                  <a:pt x="0" y="3516617"/>
                </a:lnTo>
                <a:lnTo>
                  <a:pt x="0" y="0"/>
                </a:lnTo>
                <a:close/>
              </a:path>
            </a:pathLst>
          </a:custGeom>
          <a:blipFill rotWithShape="1">
            <a:blip r:embed="rId5">
              <a:alphaModFix/>
            </a:blip>
            <a:stretch>
              <a:fillRect b="0" l="-21411" r="-49403" t="0"/>
            </a:stretch>
          </a:blipFill>
          <a:ln>
            <a:noFill/>
          </a:ln>
        </p:spPr>
      </p:sp>
      <p:sp>
        <p:nvSpPr>
          <p:cNvPr id="519" name="Google Shape;519;p33"/>
          <p:cNvSpPr/>
          <p:nvPr/>
        </p:nvSpPr>
        <p:spPr>
          <a:xfrm>
            <a:off x="5403282" y="1730008"/>
            <a:ext cx="1544968" cy="1758308"/>
          </a:xfrm>
          <a:custGeom>
            <a:rect b="b" l="l" r="r" t="t"/>
            <a:pathLst>
              <a:path extrusionOk="0" h="3516616" w="3089936">
                <a:moveTo>
                  <a:pt x="0" y="0"/>
                </a:moveTo>
                <a:lnTo>
                  <a:pt x="3089936" y="0"/>
                </a:lnTo>
                <a:lnTo>
                  <a:pt x="3089936" y="3516617"/>
                </a:lnTo>
                <a:lnTo>
                  <a:pt x="0" y="3516617"/>
                </a:lnTo>
                <a:lnTo>
                  <a:pt x="0" y="0"/>
                </a:lnTo>
                <a:close/>
              </a:path>
            </a:pathLst>
          </a:custGeom>
          <a:blipFill rotWithShape="1">
            <a:blip r:embed="rId6">
              <a:alphaModFix/>
            </a:blip>
            <a:stretch>
              <a:fillRect b="0" l="-48297" r="-20304" t="0"/>
            </a:stretch>
          </a:blipFill>
          <a:ln>
            <a:noFill/>
          </a:ln>
        </p:spPr>
      </p:sp>
      <p:sp>
        <p:nvSpPr>
          <p:cNvPr id="520" name="Google Shape;520;p33"/>
          <p:cNvSpPr/>
          <p:nvPr/>
        </p:nvSpPr>
        <p:spPr>
          <a:xfrm>
            <a:off x="7251979" y="1730008"/>
            <a:ext cx="1544968" cy="1758308"/>
          </a:xfrm>
          <a:custGeom>
            <a:rect b="b" l="l" r="r" t="t"/>
            <a:pathLst>
              <a:path extrusionOk="0" h="3516616" w="3089936">
                <a:moveTo>
                  <a:pt x="0" y="0"/>
                </a:moveTo>
                <a:lnTo>
                  <a:pt x="3089936" y="0"/>
                </a:lnTo>
                <a:lnTo>
                  <a:pt x="3089936" y="3516617"/>
                </a:lnTo>
                <a:lnTo>
                  <a:pt x="0" y="3516617"/>
                </a:lnTo>
                <a:lnTo>
                  <a:pt x="0" y="0"/>
                </a:lnTo>
                <a:close/>
              </a:path>
            </a:pathLst>
          </a:custGeom>
          <a:blipFill rotWithShape="1">
            <a:blip r:embed="rId7">
              <a:alphaModFix/>
            </a:blip>
            <a:stretch>
              <a:fillRect b="0" l="-12360" r="-58345" t="0"/>
            </a:stretch>
          </a:blipFill>
          <a:ln>
            <a:noFill/>
          </a:ln>
        </p:spPr>
      </p:sp>
      <p:sp>
        <p:nvSpPr>
          <p:cNvPr id="521" name="Google Shape;521;p33"/>
          <p:cNvSpPr txBox="1"/>
          <p:nvPr/>
        </p:nvSpPr>
        <p:spPr>
          <a:xfrm>
            <a:off x="695939" y="684479"/>
            <a:ext cx="2139663" cy="314325"/>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None/>
            </a:pPr>
            <a:r>
              <a:rPr b="0" i="0" lang="en" sz="2100" u="none" cap="none" strike="noStrike">
                <a:solidFill>
                  <a:srgbClr val="001D54"/>
                </a:solidFill>
                <a:latin typeface="Mansalva"/>
                <a:ea typeface="Mansalva"/>
                <a:cs typeface="Mansalva"/>
                <a:sym typeface="Mansalva"/>
              </a:rPr>
              <a:t>Teacher</a:t>
            </a:r>
            <a:endParaRPr sz="700"/>
          </a:p>
        </p:txBody>
      </p:sp>
      <p:sp>
        <p:nvSpPr>
          <p:cNvPr id="522" name="Google Shape;522;p33"/>
          <p:cNvSpPr txBox="1"/>
          <p:nvPr/>
        </p:nvSpPr>
        <p:spPr>
          <a:xfrm>
            <a:off x="3680043" y="1417118"/>
            <a:ext cx="1289643" cy="25638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600" u="none" cap="none" strike="noStrike">
                <a:solidFill>
                  <a:srgbClr val="FC9EB6"/>
                </a:solidFill>
                <a:latin typeface="Mansalva"/>
                <a:ea typeface="Mansalva"/>
                <a:cs typeface="Mansalva"/>
                <a:sym typeface="Mansalva"/>
              </a:rPr>
              <a:t>Student</a:t>
            </a:r>
            <a:endParaRPr sz="700"/>
          </a:p>
        </p:txBody>
      </p:sp>
      <p:sp>
        <p:nvSpPr>
          <p:cNvPr id="523" name="Google Shape;523;p33"/>
          <p:cNvSpPr txBox="1"/>
          <p:nvPr/>
        </p:nvSpPr>
        <p:spPr>
          <a:xfrm>
            <a:off x="5528741" y="1417118"/>
            <a:ext cx="1289644" cy="25638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600" u="none" cap="none" strike="noStrike">
                <a:solidFill>
                  <a:srgbClr val="FC9EB6"/>
                </a:solidFill>
                <a:latin typeface="Mansalva"/>
                <a:ea typeface="Mansalva"/>
                <a:cs typeface="Mansalva"/>
                <a:sym typeface="Mansalva"/>
              </a:rPr>
              <a:t>Student</a:t>
            </a:r>
            <a:endParaRPr sz="700"/>
          </a:p>
        </p:txBody>
      </p:sp>
      <p:sp>
        <p:nvSpPr>
          <p:cNvPr id="524" name="Google Shape;524;p33"/>
          <p:cNvSpPr txBox="1"/>
          <p:nvPr/>
        </p:nvSpPr>
        <p:spPr>
          <a:xfrm>
            <a:off x="7377440" y="1417118"/>
            <a:ext cx="1289643" cy="25638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1600" u="none" cap="none" strike="noStrike">
                <a:solidFill>
                  <a:srgbClr val="FC9EB6"/>
                </a:solidFill>
                <a:latin typeface="Mansalva"/>
                <a:ea typeface="Mansalva"/>
                <a:cs typeface="Mansalva"/>
                <a:sym typeface="Mansalva"/>
              </a:rPr>
              <a:t>Student</a:t>
            </a:r>
            <a:endParaRPr sz="700"/>
          </a:p>
        </p:txBody>
      </p:sp>
      <p:sp>
        <p:nvSpPr>
          <p:cNvPr id="525" name="Google Shape;525;p33"/>
          <p:cNvSpPr txBox="1"/>
          <p:nvPr/>
        </p:nvSpPr>
        <p:spPr>
          <a:xfrm>
            <a:off x="591063" y="4273358"/>
            <a:ext cx="2349413" cy="161607"/>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1" i="0" lang="en" sz="1000" u="none" cap="none" strike="noStrike">
                <a:solidFill>
                  <a:srgbClr val="FFFFFF"/>
                </a:solidFill>
                <a:latin typeface="Nunito"/>
                <a:ea typeface="Nunito"/>
                <a:cs typeface="Nunito"/>
                <a:sym typeface="Nunito"/>
              </a:rPr>
              <a:t>Title or Position</a:t>
            </a:r>
            <a:endParaRPr sz="700"/>
          </a:p>
        </p:txBody>
      </p:sp>
      <p:sp>
        <p:nvSpPr>
          <p:cNvPr id="526" name="Google Shape;526;p33"/>
          <p:cNvSpPr txBox="1"/>
          <p:nvPr/>
        </p:nvSpPr>
        <p:spPr>
          <a:xfrm>
            <a:off x="3616832" y="3580271"/>
            <a:ext cx="1416067" cy="148570"/>
          </a:xfrm>
          <a:prstGeom prst="rect">
            <a:avLst/>
          </a:prstGeom>
          <a:noFill/>
          <a:ln>
            <a:noFill/>
          </a:ln>
        </p:spPr>
        <p:txBody>
          <a:bodyPr anchorCtr="0" anchor="t" bIns="0" lIns="0" spcFirstLastPara="1" rIns="0" wrap="square" tIns="0">
            <a:spAutoFit/>
          </a:bodyPr>
          <a:lstStyle/>
          <a:p>
            <a:pPr indent="0" lvl="1" marL="0" marR="0" rtl="0" algn="ctr">
              <a:lnSpc>
                <a:spcPct val="140033"/>
              </a:lnSpc>
              <a:spcBef>
                <a:spcPts val="0"/>
              </a:spcBef>
              <a:spcAft>
                <a:spcPts val="0"/>
              </a:spcAft>
              <a:buNone/>
            </a:pPr>
            <a:r>
              <a:rPr b="1" i="0" lang="en" sz="900" u="none" cap="none" strike="noStrike">
                <a:solidFill>
                  <a:srgbClr val="FFFFFF"/>
                </a:solidFill>
                <a:latin typeface="Nunito"/>
                <a:ea typeface="Nunito"/>
                <a:cs typeface="Nunito"/>
                <a:sym typeface="Nunito"/>
              </a:rPr>
              <a:t>Class</a:t>
            </a:r>
            <a:endParaRPr sz="700"/>
          </a:p>
        </p:txBody>
      </p:sp>
      <p:sp>
        <p:nvSpPr>
          <p:cNvPr id="527" name="Google Shape;527;p33"/>
          <p:cNvSpPr txBox="1"/>
          <p:nvPr/>
        </p:nvSpPr>
        <p:spPr>
          <a:xfrm>
            <a:off x="5465530" y="3580271"/>
            <a:ext cx="1416067" cy="148570"/>
          </a:xfrm>
          <a:prstGeom prst="rect">
            <a:avLst/>
          </a:prstGeom>
          <a:noFill/>
          <a:ln>
            <a:noFill/>
          </a:ln>
        </p:spPr>
        <p:txBody>
          <a:bodyPr anchorCtr="0" anchor="t" bIns="0" lIns="0" spcFirstLastPara="1" rIns="0" wrap="square" tIns="0">
            <a:spAutoFit/>
          </a:bodyPr>
          <a:lstStyle/>
          <a:p>
            <a:pPr indent="0" lvl="1" marL="0" marR="0" rtl="0" algn="ctr">
              <a:lnSpc>
                <a:spcPct val="140033"/>
              </a:lnSpc>
              <a:spcBef>
                <a:spcPts val="0"/>
              </a:spcBef>
              <a:spcAft>
                <a:spcPts val="0"/>
              </a:spcAft>
              <a:buNone/>
            </a:pPr>
            <a:r>
              <a:rPr b="1" i="0" lang="en" sz="900" u="none" cap="none" strike="noStrike">
                <a:solidFill>
                  <a:srgbClr val="FFFFFF"/>
                </a:solidFill>
                <a:latin typeface="Nunito"/>
                <a:ea typeface="Nunito"/>
                <a:cs typeface="Nunito"/>
                <a:sym typeface="Nunito"/>
              </a:rPr>
              <a:t>Class</a:t>
            </a:r>
            <a:endParaRPr sz="700"/>
          </a:p>
        </p:txBody>
      </p:sp>
      <p:sp>
        <p:nvSpPr>
          <p:cNvPr id="528" name="Google Shape;528;p33"/>
          <p:cNvSpPr txBox="1"/>
          <p:nvPr/>
        </p:nvSpPr>
        <p:spPr>
          <a:xfrm>
            <a:off x="7314227" y="3580271"/>
            <a:ext cx="1416067" cy="148570"/>
          </a:xfrm>
          <a:prstGeom prst="rect">
            <a:avLst/>
          </a:prstGeom>
          <a:noFill/>
          <a:ln>
            <a:noFill/>
          </a:ln>
        </p:spPr>
        <p:txBody>
          <a:bodyPr anchorCtr="0" anchor="t" bIns="0" lIns="0" spcFirstLastPara="1" rIns="0" wrap="square" tIns="0">
            <a:spAutoFit/>
          </a:bodyPr>
          <a:lstStyle/>
          <a:p>
            <a:pPr indent="0" lvl="1" marL="0" marR="0" rtl="0" algn="ctr">
              <a:lnSpc>
                <a:spcPct val="140033"/>
              </a:lnSpc>
              <a:spcBef>
                <a:spcPts val="0"/>
              </a:spcBef>
              <a:spcAft>
                <a:spcPts val="0"/>
              </a:spcAft>
              <a:buNone/>
            </a:pPr>
            <a:r>
              <a:rPr b="1" i="0" lang="en" sz="900" u="none" cap="none" strike="noStrike">
                <a:solidFill>
                  <a:srgbClr val="FFFFFF"/>
                </a:solidFill>
                <a:latin typeface="Nunito"/>
                <a:ea typeface="Nunito"/>
                <a:cs typeface="Nunito"/>
                <a:sym typeface="Nunito"/>
              </a:rPr>
              <a:t>Class</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34"/>
          <p:cNvSpPr/>
          <p:nvPr/>
        </p:nvSpPr>
        <p:spPr>
          <a:xfrm>
            <a:off x="4763" y="317"/>
            <a:ext cx="2574758" cy="2574758"/>
          </a:xfrm>
          <a:custGeom>
            <a:rect b="b" l="l" r="r" t="t"/>
            <a:pathLst>
              <a:path extrusionOk="0" h="5149516" w="5149516">
                <a:moveTo>
                  <a:pt x="0" y="0"/>
                </a:moveTo>
                <a:lnTo>
                  <a:pt x="5149516" y="0"/>
                </a:lnTo>
                <a:lnTo>
                  <a:pt x="5149516" y="5149515"/>
                </a:lnTo>
                <a:lnTo>
                  <a:pt x="0" y="5149515"/>
                </a:lnTo>
                <a:lnTo>
                  <a:pt x="0" y="0"/>
                </a:lnTo>
                <a:close/>
              </a:path>
            </a:pathLst>
          </a:custGeom>
          <a:blipFill rotWithShape="1">
            <a:blip r:embed="rId3">
              <a:alphaModFix/>
            </a:blip>
            <a:stretch>
              <a:fillRect b="0" l="0" r="0" t="0"/>
            </a:stretch>
          </a:blipFill>
          <a:ln>
            <a:noFill/>
          </a:ln>
        </p:spPr>
      </p:sp>
      <p:sp>
        <p:nvSpPr>
          <p:cNvPr id="534" name="Google Shape;534;p34"/>
          <p:cNvSpPr/>
          <p:nvPr/>
        </p:nvSpPr>
        <p:spPr>
          <a:xfrm>
            <a:off x="4763" y="2570498"/>
            <a:ext cx="2574758" cy="2574758"/>
          </a:xfrm>
          <a:custGeom>
            <a:rect b="b" l="l" r="r" t="t"/>
            <a:pathLst>
              <a:path extrusionOk="0" h="5149516" w="5149516">
                <a:moveTo>
                  <a:pt x="0" y="0"/>
                </a:moveTo>
                <a:lnTo>
                  <a:pt x="5149516" y="0"/>
                </a:lnTo>
                <a:lnTo>
                  <a:pt x="5149516" y="5149516"/>
                </a:lnTo>
                <a:lnTo>
                  <a:pt x="0" y="5149516"/>
                </a:lnTo>
                <a:lnTo>
                  <a:pt x="0" y="0"/>
                </a:lnTo>
                <a:close/>
              </a:path>
            </a:pathLst>
          </a:custGeom>
          <a:blipFill rotWithShape="1">
            <a:blip r:embed="rId3">
              <a:alphaModFix/>
            </a:blip>
            <a:stretch>
              <a:fillRect b="0" l="0" r="0" t="0"/>
            </a:stretch>
          </a:blipFill>
          <a:ln>
            <a:noFill/>
          </a:ln>
        </p:spPr>
      </p:sp>
      <p:sp>
        <p:nvSpPr>
          <p:cNvPr id="535" name="Google Shape;535;p34"/>
          <p:cNvSpPr/>
          <p:nvPr/>
        </p:nvSpPr>
        <p:spPr>
          <a:xfrm>
            <a:off x="2574758" y="317"/>
            <a:ext cx="2574758" cy="2574758"/>
          </a:xfrm>
          <a:custGeom>
            <a:rect b="b" l="l" r="r" t="t"/>
            <a:pathLst>
              <a:path extrusionOk="0" h="5149516" w="5149516">
                <a:moveTo>
                  <a:pt x="0" y="0"/>
                </a:moveTo>
                <a:lnTo>
                  <a:pt x="5149516" y="0"/>
                </a:lnTo>
                <a:lnTo>
                  <a:pt x="5149516" y="5149515"/>
                </a:lnTo>
                <a:lnTo>
                  <a:pt x="0" y="5149515"/>
                </a:lnTo>
                <a:lnTo>
                  <a:pt x="0" y="0"/>
                </a:lnTo>
                <a:close/>
              </a:path>
            </a:pathLst>
          </a:custGeom>
          <a:blipFill rotWithShape="1">
            <a:blip r:embed="rId3">
              <a:alphaModFix/>
            </a:blip>
            <a:stretch>
              <a:fillRect b="0" l="0" r="0" t="0"/>
            </a:stretch>
          </a:blipFill>
          <a:ln>
            <a:noFill/>
          </a:ln>
        </p:spPr>
      </p:sp>
      <p:sp>
        <p:nvSpPr>
          <p:cNvPr id="536" name="Google Shape;536;p34"/>
          <p:cNvSpPr/>
          <p:nvPr/>
        </p:nvSpPr>
        <p:spPr>
          <a:xfrm>
            <a:off x="2574758" y="2570498"/>
            <a:ext cx="2574758" cy="2574758"/>
          </a:xfrm>
          <a:custGeom>
            <a:rect b="b" l="l" r="r" t="t"/>
            <a:pathLst>
              <a:path extrusionOk="0" h="5149516" w="5149516">
                <a:moveTo>
                  <a:pt x="0" y="0"/>
                </a:moveTo>
                <a:lnTo>
                  <a:pt x="5149516" y="0"/>
                </a:lnTo>
                <a:lnTo>
                  <a:pt x="5149516" y="5149516"/>
                </a:lnTo>
                <a:lnTo>
                  <a:pt x="0" y="5149516"/>
                </a:lnTo>
                <a:lnTo>
                  <a:pt x="0" y="0"/>
                </a:lnTo>
                <a:close/>
              </a:path>
            </a:pathLst>
          </a:custGeom>
          <a:blipFill rotWithShape="1">
            <a:blip r:embed="rId3">
              <a:alphaModFix/>
            </a:blip>
            <a:stretch>
              <a:fillRect b="0" l="0" r="0" t="0"/>
            </a:stretch>
          </a:blipFill>
          <a:ln>
            <a:noFill/>
          </a:ln>
        </p:spPr>
      </p:sp>
      <p:sp>
        <p:nvSpPr>
          <p:cNvPr id="537" name="Google Shape;537;p34"/>
          <p:cNvSpPr/>
          <p:nvPr/>
        </p:nvSpPr>
        <p:spPr>
          <a:xfrm>
            <a:off x="5144754" y="317"/>
            <a:ext cx="2574758" cy="2574758"/>
          </a:xfrm>
          <a:custGeom>
            <a:rect b="b" l="l" r="r" t="t"/>
            <a:pathLst>
              <a:path extrusionOk="0" h="5149516" w="5149516">
                <a:moveTo>
                  <a:pt x="0" y="0"/>
                </a:moveTo>
                <a:lnTo>
                  <a:pt x="5149516" y="0"/>
                </a:lnTo>
                <a:lnTo>
                  <a:pt x="5149516" y="5149515"/>
                </a:lnTo>
                <a:lnTo>
                  <a:pt x="0" y="5149515"/>
                </a:lnTo>
                <a:lnTo>
                  <a:pt x="0" y="0"/>
                </a:lnTo>
                <a:close/>
              </a:path>
            </a:pathLst>
          </a:custGeom>
          <a:blipFill rotWithShape="1">
            <a:blip r:embed="rId3">
              <a:alphaModFix/>
            </a:blip>
            <a:stretch>
              <a:fillRect b="0" l="0" r="0" t="0"/>
            </a:stretch>
          </a:blipFill>
          <a:ln>
            <a:noFill/>
          </a:ln>
        </p:spPr>
      </p:sp>
      <p:sp>
        <p:nvSpPr>
          <p:cNvPr id="538" name="Google Shape;538;p34"/>
          <p:cNvSpPr/>
          <p:nvPr/>
        </p:nvSpPr>
        <p:spPr>
          <a:xfrm>
            <a:off x="7714749" y="317"/>
            <a:ext cx="2574758" cy="2574758"/>
          </a:xfrm>
          <a:custGeom>
            <a:rect b="b" l="l" r="r" t="t"/>
            <a:pathLst>
              <a:path extrusionOk="0" h="5149516" w="5149516">
                <a:moveTo>
                  <a:pt x="0" y="0"/>
                </a:moveTo>
                <a:lnTo>
                  <a:pt x="5149515" y="0"/>
                </a:lnTo>
                <a:lnTo>
                  <a:pt x="5149515" y="5149515"/>
                </a:lnTo>
                <a:lnTo>
                  <a:pt x="0" y="5149515"/>
                </a:lnTo>
                <a:lnTo>
                  <a:pt x="0" y="0"/>
                </a:lnTo>
                <a:close/>
              </a:path>
            </a:pathLst>
          </a:custGeom>
          <a:blipFill rotWithShape="1">
            <a:blip r:embed="rId3">
              <a:alphaModFix/>
            </a:blip>
            <a:stretch>
              <a:fillRect b="0" l="0" r="0" t="0"/>
            </a:stretch>
          </a:blipFill>
          <a:ln>
            <a:noFill/>
          </a:ln>
        </p:spPr>
      </p:sp>
      <p:sp>
        <p:nvSpPr>
          <p:cNvPr id="539" name="Google Shape;539;p34"/>
          <p:cNvSpPr/>
          <p:nvPr/>
        </p:nvSpPr>
        <p:spPr>
          <a:xfrm>
            <a:off x="5144754" y="2570498"/>
            <a:ext cx="2574758" cy="2574758"/>
          </a:xfrm>
          <a:custGeom>
            <a:rect b="b" l="l" r="r" t="t"/>
            <a:pathLst>
              <a:path extrusionOk="0" h="5149516" w="5149516">
                <a:moveTo>
                  <a:pt x="0" y="0"/>
                </a:moveTo>
                <a:lnTo>
                  <a:pt x="5149516" y="0"/>
                </a:lnTo>
                <a:lnTo>
                  <a:pt x="5149516" y="5149516"/>
                </a:lnTo>
                <a:lnTo>
                  <a:pt x="0" y="5149516"/>
                </a:lnTo>
                <a:lnTo>
                  <a:pt x="0" y="0"/>
                </a:lnTo>
                <a:close/>
              </a:path>
            </a:pathLst>
          </a:custGeom>
          <a:blipFill rotWithShape="1">
            <a:blip r:embed="rId3">
              <a:alphaModFix/>
            </a:blip>
            <a:stretch>
              <a:fillRect b="0" l="0" r="0" t="0"/>
            </a:stretch>
          </a:blipFill>
          <a:ln>
            <a:noFill/>
          </a:ln>
        </p:spPr>
      </p:sp>
      <p:sp>
        <p:nvSpPr>
          <p:cNvPr id="540" name="Google Shape;540;p34"/>
          <p:cNvSpPr/>
          <p:nvPr/>
        </p:nvSpPr>
        <p:spPr>
          <a:xfrm>
            <a:off x="7714749" y="2570498"/>
            <a:ext cx="2574758" cy="2574758"/>
          </a:xfrm>
          <a:custGeom>
            <a:rect b="b" l="l" r="r" t="t"/>
            <a:pathLst>
              <a:path extrusionOk="0" h="5149516" w="5149516">
                <a:moveTo>
                  <a:pt x="0" y="0"/>
                </a:moveTo>
                <a:lnTo>
                  <a:pt x="5149515" y="0"/>
                </a:lnTo>
                <a:lnTo>
                  <a:pt x="5149515" y="5149516"/>
                </a:lnTo>
                <a:lnTo>
                  <a:pt x="0" y="5149516"/>
                </a:lnTo>
                <a:lnTo>
                  <a:pt x="0" y="0"/>
                </a:lnTo>
                <a:close/>
              </a:path>
            </a:pathLst>
          </a:custGeom>
          <a:blipFill rotWithShape="1">
            <a:blip r:embed="rId3">
              <a:alphaModFix/>
            </a:blip>
            <a:stretch>
              <a:fillRect b="0" l="0" r="0" t="0"/>
            </a:stretch>
          </a:blipFill>
          <a:ln>
            <a:noFill/>
          </a:ln>
        </p:spPr>
      </p:sp>
      <p:grpSp>
        <p:nvGrpSpPr>
          <p:cNvPr id="541" name="Google Shape;541;p34"/>
          <p:cNvGrpSpPr/>
          <p:nvPr/>
        </p:nvGrpSpPr>
        <p:grpSpPr>
          <a:xfrm>
            <a:off x="2130873" y="754303"/>
            <a:ext cx="4710805" cy="3558693"/>
            <a:chOff x="0" y="0"/>
            <a:chExt cx="2814237" cy="2125966"/>
          </a:xfrm>
        </p:grpSpPr>
        <p:sp>
          <p:nvSpPr>
            <p:cNvPr id="542" name="Google Shape;542;p34"/>
            <p:cNvSpPr/>
            <p:nvPr/>
          </p:nvSpPr>
          <p:spPr>
            <a:xfrm>
              <a:off x="0" y="0"/>
              <a:ext cx="2814237" cy="2125966"/>
            </a:xfrm>
            <a:custGeom>
              <a:rect b="b" l="l" r="r" t="t"/>
              <a:pathLst>
                <a:path extrusionOk="0" h="2125966" w="2814237">
                  <a:moveTo>
                    <a:pt x="2734819" y="0"/>
                  </a:moveTo>
                  <a:lnTo>
                    <a:pt x="79418" y="0"/>
                  </a:lnTo>
                  <a:cubicBezTo>
                    <a:pt x="79418" y="43699"/>
                    <a:pt x="44079" y="79418"/>
                    <a:pt x="0" y="79418"/>
                  </a:cubicBezTo>
                  <a:lnTo>
                    <a:pt x="0" y="2046548"/>
                  </a:lnTo>
                  <a:cubicBezTo>
                    <a:pt x="43699" y="2046548"/>
                    <a:pt x="79418" y="2081886"/>
                    <a:pt x="79418" y="2125966"/>
                  </a:cubicBezTo>
                  <a:lnTo>
                    <a:pt x="2734819" y="2125966"/>
                  </a:lnTo>
                  <a:cubicBezTo>
                    <a:pt x="2734819" y="2082266"/>
                    <a:pt x="2770158" y="2046548"/>
                    <a:pt x="2814237" y="2046548"/>
                  </a:cubicBezTo>
                  <a:lnTo>
                    <a:pt x="2814237" y="79418"/>
                  </a:lnTo>
                  <a:cubicBezTo>
                    <a:pt x="2770538" y="79418"/>
                    <a:pt x="2734819" y="44079"/>
                    <a:pt x="2734819" y="0"/>
                  </a:cubicBezTo>
                  <a:close/>
                </a:path>
              </a:pathLst>
            </a:custGeom>
            <a:solidFill>
              <a:srgbClr val="FC9EB6"/>
            </a:solidFill>
            <a:ln cap="flat" cmpd="sng" w="76200">
              <a:solidFill>
                <a:srgbClr val="FFFFF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43" name="Google Shape;543;p34"/>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44" name="Google Shape;544;p34"/>
          <p:cNvSpPr txBox="1"/>
          <p:nvPr/>
        </p:nvSpPr>
        <p:spPr>
          <a:xfrm>
            <a:off x="2334505" y="2464781"/>
            <a:ext cx="4303500" cy="1200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3900" u="none" cap="none" strike="noStrike">
                <a:solidFill>
                  <a:srgbClr val="FFFFFF"/>
                </a:solidFill>
                <a:latin typeface="Bungee"/>
                <a:ea typeface="Bungee"/>
                <a:cs typeface="Bungee"/>
                <a:sym typeface="Bungee"/>
              </a:rPr>
              <a:t>OUR</a:t>
            </a:r>
            <a:endParaRPr sz="700"/>
          </a:p>
          <a:p>
            <a:pPr indent="0" lvl="0" marL="0" marR="0" rtl="0" algn="ctr">
              <a:lnSpc>
                <a:spcPct val="100000"/>
              </a:lnSpc>
              <a:spcBef>
                <a:spcPts val="0"/>
              </a:spcBef>
              <a:spcAft>
                <a:spcPts val="0"/>
              </a:spcAft>
              <a:buNone/>
            </a:pPr>
            <a:r>
              <a:rPr b="0" i="0" lang="en" sz="3900" u="none" cap="none" strike="noStrike">
                <a:solidFill>
                  <a:srgbClr val="FFFFFF"/>
                </a:solidFill>
                <a:latin typeface="Bungee"/>
                <a:ea typeface="Bungee"/>
                <a:cs typeface="Bungee"/>
                <a:sym typeface="Bungee"/>
              </a:rPr>
              <a:t>PROJECTS</a:t>
            </a:r>
            <a:endParaRPr sz="700"/>
          </a:p>
        </p:txBody>
      </p:sp>
      <p:sp>
        <p:nvSpPr>
          <p:cNvPr id="545" name="Google Shape;545;p34"/>
          <p:cNvSpPr txBox="1"/>
          <p:nvPr/>
        </p:nvSpPr>
        <p:spPr>
          <a:xfrm>
            <a:off x="2643838" y="832135"/>
            <a:ext cx="3684873" cy="1589794"/>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 sz="10400" u="none" cap="none" strike="noStrike">
                <a:solidFill>
                  <a:srgbClr val="FFFFFF"/>
                </a:solidFill>
                <a:latin typeface="Bungee"/>
                <a:ea typeface="Bungee"/>
                <a:cs typeface="Bungee"/>
                <a:sym typeface="Bungee"/>
              </a:rPr>
              <a:t>03.</a:t>
            </a:r>
            <a:endParaRPr sz="700"/>
          </a:p>
        </p:txBody>
      </p:sp>
      <p:sp>
        <p:nvSpPr>
          <p:cNvPr id="546" name="Google Shape;546;p34"/>
          <p:cNvSpPr txBox="1"/>
          <p:nvPr/>
        </p:nvSpPr>
        <p:spPr>
          <a:xfrm>
            <a:off x="2799434" y="3709813"/>
            <a:ext cx="3373681" cy="262791"/>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None/>
            </a:pPr>
            <a:r>
              <a:rPr b="0" i="0" lang="en" sz="1500" u="none" cap="none" strike="noStrike">
                <a:solidFill>
                  <a:srgbClr val="001D54"/>
                </a:solidFill>
                <a:latin typeface="Mansalva"/>
                <a:ea typeface="Mansalva"/>
                <a:cs typeface="Mansalva"/>
                <a:sym typeface="Mansalva"/>
              </a:rPr>
              <a:t>Elaborate on what you want to discuss. </a:t>
            </a:r>
            <a:endParaRPr sz="700"/>
          </a:p>
        </p:txBody>
      </p:sp>
      <p:sp>
        <p:nvSpPr>
          <p:cNvPr id="547" name="Google Shape;547;p34"/>
          <p:cNvSpPr/>
          <p:nvPr/>
        </p:nvSpPr>
        <p:spPr>
          <a:xfrm rot="-298755">
            <a:off x="5686063" y="-162146"/>
            <a:ext cx="4230604" cy="5603449"/>
          </a:xfrm>
          <a:custGeom>
            <a:rect b="b" l="l" r="r" t="t"/>
            <a:pathLst>
              <a:path extrusionOk="0" h="11206897" w="8461207">
                <a:moveTo>
                  <a:pt x="0" y="0"/>
                </a:moveTo>
                <a:lnTo>
                  <a:pt x="8461207" y="0"/>
                </a:lnTo>
                <a:lnTo>
                  <a:pt x="8461207" y="11206897"/>
                </a:lnTo>
                <a:lnTo>
                  <a:pt x="0" y="11206897"/>
                </a:lnTo>
                <a:lnTo>
                  <a:pt x="0" y="0"/>
                </a:lnTo>
                <a:close/>
              </a:path>
            </a:pathLst>
          </a:custGeom>
          <a:blipFill rotWithShape="1">
            <a:blip r:embed="rId4">
              <a:alphaModFix/>
            </a:blip>
            <a:stretch>
              <a:fillRect b="0" l="0" r="0" t="0"/>
            </a:stretch>
          </a:blipFill>
          <a:ln>
            <a:noFill/>
          </a:ln>
        </p:spPr>
      </p:sp>
      <p:sp>
        <p:nvSpPr>
          <p:cNvPr id="548" name="Google Shape;548;p34"/>
          <p:cNvSpPr/>
          <p:nvPr/>
        </p:nvSpPr>
        <p:spPr>
          <a:xfrm rot="515645">
            <a:off x="-656885" y="3732"/>
            <a:ext cx="3752233" cy="5360333"/>
          </a:xfrm>
          <a:custGeom>
            <a:rect b="b" l="l" r="r" t="t"/>
            <a:pathLst>
              <a:path extrusionOk="0" h="10720666" w="7504466">
                <a:moveTo>
                  <a:pt x="0" y="0"/>
                </a:moveTo>
                <a:lnTo>
                  <a:pt x="7504467" y="0"/>
                </a:lnTo>
                <a:lnTo>
                  <a:pt x="7504467" y="10720667"/>
                </a:lnTo>
                <a:lnTo>
                  <a:pt x="0" y="10720667"/>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35"/>
          <p:cNvSpPr/>
          <p:nvPr/>
        </p:nvSpPr>
        <p:spPr>
          <a:xfrm>
            <a:off x="4103712" y="0"/>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blip>
            <a:stretch>
              <a:fillRect b="0" l="0" r="0" t="0"/>
            </a:stretch>
          </a:blipFill>
          <a:ln>
            <a:noFill/>
          </a:ln>
        </p:spPr>
      </p:sp>
      <p:sp>
        <p:nvSpPr>
          <p:cNvPr id="554" name="Google Shape;554;p35"/>
          <p:cNvSpPr/>
          <p:nvPr/>
        </p:nvSpPr>
        <p:spPr>
          <a:xfrm>
            <a:off x="6161112" y="0"/>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blip>
            <a:stretch>
              <a:fillRect b="0" l="0" r="0" t="0"/>
            </a:stretch>
          </a:blipFill>
          <a:ln>
            <a:noFill/>
          </a:ln>
        </p:spPr>
      </p:sp>
      <p:sp>
        <p:nvSpPr>
          <p:cNvPr id="555" name="Google Shape;555;p35"/>
          <p:cNvSpPr/>
          <p:nvPr/>
        </p:nvSpPr>
        <p:spPr>
          <a:xfrm>
            <a:off x="8218512" y="0"/>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blip>
            <a:stretch>
              <a:fillRect b="0" l="0" r="0" t="0"/>
            </a:stretch>
          </a:blipFill>
          <a:ln>
            <a:noFill/>
          </a:ln>
        </p:spPr>
      </p:sp>
      <p:sp>
        <p:nvSpPr>
          <p:cNvPr id="556" name="Google Shape;556;p35"/>
          <p:cNvSpPr/>
          <p:nvPr/>
        </p:nvSpPr>
        <p:spPr>
          <a:xfrm>
            <a:off x="4103712" y="2057400"/>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blip>
            <a:stretch>
              <a:fillRect b="0" l="0" r="0" t="0"/>
            </a:stretch>
          </a:blipFill>
          <a:ln>
            <a:noFill/>
          </a:ln>
        </p:spPr>
      </p:sp>
      <p:sp>
        <p:nvSpPr>
          <p:cNvPr id="557" name="Google Shape;557;p35"/>
          <p:cNvSpPr/>
          <p:nvPr/>
        </p:nvSpPr>
        <p:spPr>
          <a:xfrm>
            <a:off x="6161112" y="2057400"/>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blip>
            <a:stretch>
              <a:fillRect b="0" l="0" r="0" t="0"/>
            </a:stretch>
          </a:blipFill>
          <a:ln>
            <a:noFill/>
          </a:ln>
        </p:spPr>
      </p:sp>
      <p:sp>
        <p:nvSpPr>
          <p:cNvPr id="558" name="Google Shape;558;p35"/>
          <p:cNvSpPr/>
          <p:nvPr/>
        </p:nvSpPr>
        <p:spPr>
          <a:xfrm>
            <a:off x="8218512" y="2057400"/>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blip>
            <a:stretch>
              <a:fillRect b="0" l="0" r="0" t="0"/>
            </a:stretch>
          </a:blipFill>
          <a:ln>
            <a:noFill/>
          </a:ln>
        </p:spPr>
      </p:sp>
      <p:sp>
        <p:nvSpPr>
          <p:cNvPr id="559" name="Google Shape;559;p35"/>
          <p:cNvSpPr/>
          <p:nvPr/>
        </p:nvSpPr>
        <p:spPr>
          <a:xfrm>
            <a:off x="4103712" y="4110038"/>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blip>
            <a:stretch>
              <a:fillRect b="0" l="0" r="0" t="0"/>
            </a:stretch>
          </a:blipFill>
          <a:ln>
            <a:noFill/>
          </a:ln>
        </p:spPr>
      </p:sp>
      <p:sp>
        <p:nvSpPr>
          <p:cNvPr id="560" name="Google Shape;560;p35"/>
          <p:cNvSpPr/>
          <p:nvPr/>
        </p:nvSpPr>
        <p:spPr>
          <a:xfrm>
            <a:off x="6161112" y="4110038"/>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blip>
            <a:stretch>
              <a:fillRect b="0" l="0" r="0" t="0"/>
            </a:stretch>
          </a:blipFill>
          <a:ln>
            <a:noFill/>
          </a:ln>
        </p:spPr>
      </p:sp>
      <p:sp>
        <p:nvSpPr>
          <p:cNvPr id="561" name="Google Shape;561;p35"/>
          <p:cNvSpPr/>
          <p:nvPr/>
        </p:nvSpPr>
        <p:spPr>
          <a:xfrm>
            <a:off x="8218512" y="4110038"/>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blip>
            <a:stretch>
              <a:fillRect b="0" l="0" r="0" t="0"/>
            </a:stretch>
          </a:blipFill>
          <a:ln>
            <a:noFill/>
          </a:ln>
        </p:spPr>
      </p:sp>
      <p:sp>
        <p:nvSpPr>
          <p:cNvPr id="562" name="Google Shape;562;p35"/>
          <p:cNvSpPr/>
          <p:nvPr/>
        </p:nvSpPr>
        <p:spPr>
          <a:xfrm>
            <a:off x="2057400" y="0"/>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blip>
            <a:stretch>
              <a:fillRect b="0" l="0" r="0" t="0"/>
            </a:stretch>
          </a:blipFill>
          <a:ln>
            <a:noFill/>
          </a:ln>
        </p:spPr>
      </p:sp>
      <p:sp>
        <p:nvSpPr>
          <p:cNvPr id="563" name="Google Shape;563;p35"/>
          <p:cNvSpPr/>
          <p:nvPr/>
        </p:nvSpPr>
        <p:spPr>
          <a:xfrm>
            <a:off x="2057400" y="2057400"/>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blip>
            <a:stretch>
              <a:fillRect b="0" l="0" r="0" t="0"/>
            </a:stretch>
          </a:blipFill>
          <a:ln>
            <a:noFill/>
          </a:ln>
        </p:spPr>
      </p:sp>
      <p:sp>
        <p:nvSpPr>
          <p:cNvPr id="564" name="Google Shape;564;p35"/>
          <p:cNvSpPr/>
          <p:nvPr/>
        </p:nvSpPr>
        <p:spPr>
          <a:xfrm>
            <a:off x="2057400" y="4110038"/>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blip>
            <a:stretch>
              <a:fillRect b="0" l="0" r="0" t="0"/>
            </a:stretch>
          </a:blipFill>
          <a:ln>
            <a:noFill/>
          </a:ln>
        </p:spPr>
      </p:sp>
      <p:grpSp>
        <p:nvGrpSpPr>
          <p:cNvPr id="565" name="Google Shape;565;p35"/>
          <p:cNvGrpSpPr/>
          <p:nvPr/>
        </p:nvGrpSpPr>
        <p:grpSpPr>
          <a:xfrm>
            <a:off x="3467891" y="634606"/>
            <a:ext cx="2208219" cy="3874289"/>
            <a:chOff x="0" y="0"/>
            <a:chExt cx="3016587" cy="5292560"/>
          </a:xfrm>
        </p:grpSpPr>
        <p:sp>
          <p:nvSpPr>
            <p:cNvPr id="566" name="Google Shape;566;p35"/>
            <p:cNvSpPr/>
            <p:nvPr/>
          </p:nvSpPr>
          <p:spPr>
            <a:xfrm>
              <a:off x="0" y="0"/>
              <a:ext cx="3016587" cy="5292560"/>
            </a:xfrm>
            <a:custGeom>
              <a:rect b="b" l="l" r="r" t="t"/>
              <a:pathLst>
                <a:path extrusionOk="0" h="5292560" w="3016587">
                  <a:moveTo>
                    <a:pt x="2937169" y="0"/>
                  </a:moveTo>
                  <a:lnTo>
                    <a:pt x="79418" y="0"/>
                  </a:lnTo>
                  <a:cubicBezTo>
                    <a:pt x="79418" y="43699"/>
                    <a:pt x="44079" y="79418"/>
                    <a:pt x="0" y="79418"/>
                  </a:cubicBezTo>
                  <a:lnTo>
                    <a:pt x="0" y="5213141"/>
                  </a:lnTo>
                  <a:cubicBezTo>
                    <a:pt x="43699" y="5213141"/>
                    <a:pt x="79418" y="5248480"/>
                    <a:pt x="79418" y="5292560"/>
                  </a:cubicBezTo>
                  <a:lnTo>
                    <a:pt x="2937169" y="5292560"/>
                  </a:lnTo>
                  <a:cubicBezTo>
                    <a:pt x="2937169" y="5248860"/>
                    <a:pt x="2972508" y="5213141"/>
                    <a:pt x="3016587" y="5213141"/>
                  </a:cubicBezTo>
                  <a:lnTo>
                    <a:pt x="3016587" y="79418"/>
                  </a:lnTo>
                  <a:cubicBezTo>
                    <a:pt x="2972888" y="79418"/>
                    <a:pt x="2937169" y="44079"/>
                    <a:pt x="2937169" y="0"/>
                  </a:cubicBezTo>
                  <a:close/>
                </a:path>
              </a:pathLst>
            </a:custGeom>
            <a:solidFill>
              <a:srgbClr val="00AE6C"/>
            </a:solidFill>
            <a:ln cap="flat" cmpd="sng" w="76200">
              <a:solidFill>
                <a:srgbClr val="FFFFF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67" name="Google Shape;567;p35"/>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68" name="Google Shape;568;p35"/>
          <p:cNvSpPr/>
          <p:nvPr/>
        </p:nvSpPr>
        <p:spPr>
          <a:xfrm>
            <a:off x="0" y="0"/>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blip>
            <a:stretch>
              <a:fillRect b="0" l="0" r="0" t="0"/>
            </a:stretch>
          </a:blipFill>
          <a:ln>
            <a:noFill/>
          </a:ln>
        </p:spPr>
      </p:sp>
      <p:sp>
        <p:nvSpPr>
          <p:cNvPr id="569" name="Google Shape;569;p35"/>
          <p:cNvSpPr/>
          <p:nvPr/>
        </p:nvSpPr>
        <p:spPr>
          <a:xfrm>
            <a:off x="0" y="2057400"/>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blip>
            <a:stretch>
              <a:fillRect b="0" l="0" r="0" t="0"/>
            </a:stretch>
          </a:blipFill>
          <a:ln>
            <a:noFill/>
          </a:ln>
        </p:spPr>
      </p:sp>
      <p:sp>
        <p:nvSpPr>
          <p:cNvPr id="570" name="Google Shape;570;p35"/>
          <p:cNvSpPr/>
          <p:nvPr/>
        </p:nvSpPr>
        <p:spPr>
          <a:xfrm>
            <a:off x="0" y="4110038"/>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blip>
            <a:stretch>
              <a:fillRect b="0" l="0" r="0" t="0"/>
            </a:stretch>
          </a:blipFill>
          <a:ln>
            <a:noFill/>
          </a:ln>
        </p:spPr>
      </p:sp>
      <p:grpSp>
        <p:nvGrpSpPr>
          <p:cNvPr id="571" name="Google Shape;571;p35"/>
          <p:cNvGrpSpPr/>
          <p:nvPr/>
        </p:nvGrpSpPr>
        <p:grpSpPr>
          <a:xfrm>
            <a:off x="811997" y="881740"/>
            <a:ext cx="2208219" cy="3380018"/>
            <a:chOff x="0" y="0"/>
            <a:chExt cx="3016587" cy="4617351"/>
          </a:xfrm>
        </p:grpSpPr>
        <p:sp>
          <p:nvSpPr>
            <p:cNvPr id="572" name="Google Shape;572;p35"/>
            <p:cNvSpPr/>
            <p:nvPr/>
          </p:nvSpPr>
          <p:spPr>
            <a:xfrm>
              <a:off x="0" y="0"/>
              <a:ext cx="3016587" cy="4617351"/>
            </a:xfrm>
            <a:custGeom>
              <a:rect b="b" l="l" r="r" t="t"/>
              <a:pathLst>
                <a:path extrusionOk="0" h="4617351" w="3016587">
                  <a:moveTo>
                    <a:pt x="2937169" y="0"/>
                  </a:moveTo>
                  <a:lnTo>
                    <a:pt x="79418" y="0"/>
                  </a:lnTo>
                  <a:cubicBezTo>
                    <a:pt x="79418" y="43699"/>
                    <a:pt x="44079" y="79418"/>
                    <a:pt x="0" y="79418"/>
                  </a:cubicBezTo>
                  <a:lnTo>
                    <a:pt x="0" y="4537932"/>
                  </a:lnTo>
                  <a:cubicBezTo>
                    <a:pt x="43699" y="4537932"/>
                    <a:pt x="79418" y="4573271"/>
                    <a:pt x="79418" y="4617351"/>
                  </a:cubicBezTo>
                  <a:lnTo>
                    <a:pt x="2937169" y="4617351"/>
                  </a:lnTo>
                  <a:cubicBezTo>
                    <a:pt x="2937169" y="4573651"/>
                    <a:pt x="2972508" y="4537932"/>
                    <a:pt x="3016587" y="4537932"/>
                  </a:cubicBezTo>
                  <a:lnTo>
                    <a:pt x="3016587" y="79418"/>
                  </a:lnTo>
                  <a:cubicBezTo>
                    <a:pt x="2972888" y="79418"/>
                    <a:pt x="2937169" y="44079"/>
                    <a:pt x="2937169" y="0"/>
                  </a:cubicBezTo>
                  <a:close/>
                </a:path>
              </a:pathLst>
            </a:custGeom>
            <a:solidFill>
              <a:srgbClr val="00AE6C"/>
            </a:solidFill>
            <a:ln cap="flat" cmpd="sng" w="76200">
              <a:solidFill>
                <a:srgbClr val="FFFFF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73" name="Google Shape;573;p35"/>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74" name="Google Shape;574;p35"/>
          <p:cNvGrpSpPr/>
          <p:nvPr/>
        </p:nvGrpSpPr>
        <p:grpSpPr>
          <a:xfrm>
            <a:off x="6123785" y="881740"/>
            <a:ext cx="2208219" cy="3380018"/>
            <a:chOff x="0" y="0"/>
            <a:chExt cx="3016587" cy="4617351"/>
          </a:xfrm>
        </p:grpSpPr>
        <p:sp>
          <p:nvSpPr>
            <p:cNvPr id="575" name="Google Shape;575;p35"/>
            <p:cNvSpPr/>
            <p:nvPr/>
          </p:nvSpPr>
          <p:spPr>
            <a:xfrm>
              <a:off x="0" y="0"/>
              <a:ext cx="3016587" cy="4617351"/>
            </a:xfrm>
            <a:custGeom>
              <a:rect b="b" l="l" r="r" t="t"/>
              <a:pathLst>
                <a:path extrusionOk="0" h="4617351" w="3016587">
                  <a:moveTo>
                    <a:pt x="2937169" y="0"/>
                  </a:moveTo>
                  <a:lnTo>
                    <a:pt x="79418" y="0"/>
                  </a:lnTo>
                  <a:cubicBezTo>
                    <a:pt x="79418" y="43699"/>
                    <a:pt x="44079" y="79418"/>
                    <a:pt x="0" y="79418"/>
                  </a:cubicBezTo>
                  <a:lnTo>
                    <a:pt x="0" y="4537932"/>
                  </a:lnTo>
                  <a:cubicBezTo>
                    <a:pt x="43699" y="4537932"/>
                    <a:pt x="79418" y="4573271"/>
                    <a:pt x="79418" y="4617351"/>
                  </a:cubicBezTo>
                  <a:lnTo>
                    <a:pt x="2937169" y="4617351"/>
                  </a:lnTo>
                  <a:cubicBezTo>
                    <a:pt x="2937169" y="4573651"/>
                    <a:pt x="2972508" y="4537932"/>
                    <a:pt x="3016587" y="4537932"/>
                  </a:cubicBezTo>
                  <a:lnTo>
                    <a:pt x="3016587" y="79418"/>
                  </a:lnTo>
                  <a:cubicBezTo>
                    <a:pt x="2972888" y="79418"/>
                    <a:pt x="2937169" y="44079"/>
                    <a:pt x="2937169" y="0"/>
                  </a:cubicBezTo>
                  <a:close/>
                </a:path>
              </a:pathLst>
            </a:custGeom>
            <a:solidFill>
              <a:srgbClr val="00AE6C"/>
            </a:solidFill>
            <a:ln cap="flat" cmpd="sng" w="76200">
              <a:solidFill>
                <a:srgbClr val="FFFFF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76" name="Google Shape;576;p35"/>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577" name="Google Shape;577;p35"/>
          <p:cNvCxnSpPr/>
          <p:nvPr/>
        </p:nvCxnSpPr>
        <p:spPr>
          <a:xfrm>
            <a:off x="855028" y="2965622"/>
            <a:ext cx="2153536" cy="0"/>
          </a:xfrm>
          <a:prstGeom prst="straightConnector1">
            <a:avLst/>
          </a:prstGeom>
          <a:noFill/>
          <a:ln cap="flat" cmpd="sng" w="76200">
            <a:solidFill>
              <a:srgbClr val="FFFFFF"/>
            </a:solidFill>
            <a:prstDash val="solid"/>
            <a:round/>
            <a:headEnd len="sm" w="sm" type="none"/>
            <a:tailEnd len="sm" w="sm" type="none"/>
          </a:ln>
        </p:spPr>
      </p:cxnSp>
      <p:cxnSp>
        <p:nvCxnSpPr>
          <p:cNvPr id="578" name="Google Shape;578;p35"/>
          <p:cNvCxnSpPr/>
          <p:nvPr/>
        </p:nvCxnSpPr>
        <p:spPr>
          <a:xfrm>
            <a:off x="6161112" y="2965622"/>
            <a:ext cx="2153536" cy="0"/>
          </a:xfrm>
          <a:prstGeom prst="straightConnector1">
            <a:avLst/>
          </a:prstGeom>
          <a:noFill/>
          <a:ln cap="flat" cmpd="sng" w="76200">
            <a:solidFill>
              <a:srgbClr val="FFFFFF"/>
            </a:solidFill>
            <a:prstDash val="solid"/>
            <a:round/>
            <a:headEnd len="sm" w="sm" type="none"/>
            <a:tailEnd len="sm" w="sm" type="none"/>
          </a:ln>
        </p:spPr>
      </p:cxnSp>
      <p:cxnSp>
        <p:nvCxnSpPr>
          <p:cNvPr id="579" name="Google Shape;579;p35"/>
          <p:cNvCxnSpPr/>
          <p:nvPr/>
        </p:nvCxnSpPr>
        <p:spPr>
          <a:xfrm>
            <a:off x="3488050" y="3162873"/>
            <a:ext cx="2153536" cy="0"/>
          </a:xfrm>
          <a:prstGeom prst="straightConnector1">
            <a:avLst/>
          </a:prstGeom>
          <a:noFill/>
          <a:ln cap="flat" cmpd="sng" w="76200">
            <a:solidFill>
              <a:srgbClr val="FFFFFF"/>
            </a:solidFill>
            <a:prstDash val="solid"/>
            <a:round/>
            <a:headEnd len="sm" w="sm" type="none"/>
            <a:tailEnd len="sm" w="sm" type="none"/>
          </a:ln>
        </p:spPr>
      </p:cxnSp>
      <p:cxnSp>
        <p:nvCxnSpPr>
          <p:cNvPr id="580" name="Google Shape;580;p35"/>
          <p:cNvCxnSpPr/>
          <p:nvPr/>
        </p:nvCxnSpPr>
        <p:spPr>
          <a:xfrm>
            <a:off x="855028" y="3674131"/>
            <a:ext cx="2153536" cy="0"/>
          </a:xfrm>
          <a:prstGeom prst="straightConnector1">
            <a:avLst/>
          </a:prstGeom>
          <a:noFill/>
          <a:ln cap="flat" cmpd="sng" w="76200">
            <a:solidFill>
              <a:srgbClr val="FFFFFF"/>
            </a:solidFill>
            <a:prstDash val="solid"/>
            <a:round/>
            <a:headEnd len="sm" w="sm" type="none"/>
            <a:tailEnd len="sm" w="sm" type="none"/>
          </a:ln>
        </p:spPr>
      </p:cxnSp>
      <p:cxnSp>
        <p:nvCxnSpPr>
          <p:cNvPr id="581" name="Google Shape;581;p35"/>
          <p:cNvCxnSpPr/>
          <p:nvPr/>
        </p:nvCxnSpPr>
        <p:spPr>
          <a:xfrm>
            <a:off x="6161112" y="3674131"/>
            <a:ext cx="2153536" cy="0"/>
          </a:xfrm>
          <a:prstGeom prst="straightConnector1">
            <a:avLst/>
          </a:prstGeom>
          <a:noFill/>
          <a:ln cap="flat" cmpd="sng" w="76200">
            <a:solidFill>
              <a:srgbClr val="FFFFFF"/>
            </a:solidFill>
            <a:prstDash val="solid"/>
            <a:round/>
            <a:headEnd len="sm" w="sm" type="none"/>
            <a:tailEnd len="sm" w="sm" type="none"/>
          </a:ln>
        </p:spPr>
      </p:cxnSp>
      <p:cxnSp>
        <p:nvCxnSpPr>
          <p:cNvPr id="582" name="Google Shape;582;p35"/>
          <p:cNvCxnSpPr/>
          <p:nvPr/>
        </p:nvCxnSpPr>
        <p:spPr>
          <a:xfrm>
            <a:off x="3488050" y="3871381"/>
            <a:ext cx="2153536" cy="0"/>
          </a:xfrm>
          <a:prstGeom prst="straightConnector1">
            <a:avLst/>
          </a:prstGeom>
          <a:noFill/>
          <a:ln cap="flat" cmpd="sng" w="76200">
            <a:solidFill>
              <a:srgbClr val="FFFFFF"/>
            </a:solidFill>
            <a:prstDash val="solid"/>
            <a:round/>
            <a:headEnd len="sm" w="sm" type="none"/>
            <a:tailEnd len="sm" w="sm" type="none"/>
          </a:ln>
        </p:spPr>
      </p:cxnSp>
      <p:grpSp>
        <p:nvGrpSpPr>
          <p:cNvPr id="583" name="Google Shape;583;p35"/>
          <p:cNvGrpSpPr/>
          <p:nvPr/>
        </p:nvGrpSpPr>
        <p:grpSpPr>
          <a:xfrm>
            <a:off x="1074480" y="1084081"/>
            <a:ext cx="1703526" cy="1606601"/>
            <a:chOff x="-105630" y="-3427"/>
            <a:chExt cx="4542735" cy="4284268"/>
          </a:xfrm>
        </p:grpSpPr>
        <p:sp>
          <p:nvSpPr>
            <p:cNvPr id="584" name="Google Shape;584;p35"/>
            <p:cNvSpPr txBox="1"/>
            <p:nvPr/>
          </p:nvSpPr>
          <p:spPr>
            <a:xfrm>
              <a:off x="1534968" y="1824705"/>
              <a:ext cx="1207478" cy="618479"/>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 sz="1500" u="none" cap="none" strike="noStrike">
                  <a:solidFill>
                    <a:srgbClr val="FFFFFF"/>
                  </a:solidFill>
                  <a:latin typeface="Bungee"/>
                  <a:ea typeface="Bungee"/>
                  <a:cs typeface="Bungee"/>
                  <a:sym typeface="Bungee"/>
                </a:rPr>
                <a:t>43%</a:t>
              </a:r>
              <a:endParaRPr sz="700"/>
            </a:p>
          </p:txBody>
        </p:sp>
        <p:grpSp>
          <p:nvGrpSpPr>
            <p:cNvPr id="585" name="Google Shape;585;p35"/>
            <p:cNvGrpSpPr/>
            <p:nvPr/>
          </p:nvGrpSpPr>
          <p:grpSpPr>
            <a:xfrm>
              <a:off x="-105630" y="-3427"/>
              <a:ext cx="4542735" cy="4284268"/>
              <a:chOff x="-62725" y="-2035"/>
              <a:chExt cx="2697552" cy="2544070"/>
            </a:xfrm>
          </p:grpSpPr>
          <p:sp>
            <p:nvSpPr>
              <p:cNvPr id="586" name="Google Shape;586;p35"/>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103635"/>
                    </a:lnTo>
                    <a:cubicBezTo>
                      <a:pt x="914051" y="101763"/>
                      <a:pt x="526377" y="324048"/>
                      <a:pt x="316498" y="686321"/>
                    </a:cubicBezTo>
                    <a:cubicBezTo>
                      <a:pt x="106618" y="1048595"/>
                      <a:pt x="106618" y="1495475"/>
                      <a:pt x="316498" y="1857749"/>
                    </a:cubicBezTo>
                    <a:cubicBezTo>
                      <a:pt x="526377" y="2220022"/>
                      <a:pt x="914051" y="2442307"/>
                      <a:pt x="1332725" y="2440435"/>
                    </a:cubicBezTo>
                    <a:cubicBezTo>
                      <a:pt x="1751399" y="2442307"/>
                      <a:pt x="2139073" y="2220022"/>
                      <a:pt x="2348953" y="1857749"/>
                    </a:cubicBezTo>
                    <a:cubicBezTo>
                      <a:pt x="2558832" y="1495475"/>
                      <a:pt x="2558832" y="1048595"/>
                      <a:pt x="2348953" y="686321"/>
                    </a:cubicBezTo>
                    <a:cubicBezTo>
                      <a:pt x="2139073" y="324048"/>
                      <a:pt x="1751399" y="101763"/>
                      <a:pt x="1332725" y="103635"/>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87" name="Google Shape;587;p35"/>
              <p:cNvSpPr/>
              <p:nvPr/>
            </p:nvSpPr>
            <p:spPr>
              <a:xfrm>
                <a:off x="1267133" y="263"/>
                <a:ext cx="1367694" cy="2403841"/>
              </a:xfrm>
              <a:custGeom>
                <a:rect b="b" l="l" r="r" t="t"/>
                <a:pathLst>
                  <a:path extrusionOk="0" h="2403841" w="1367694">
                    <a:moveTo>
                      <a:pt x="55784" y="840"/>
                    </a:moveTo>
                    <a:cubicBezTo>
                      <a:pt x="630192" y="24794"/>
                      <a:pt x="1116869" y="431633"/>
                      <a:pt x="1242281" y="992695"/>
                    </a:cubicBezTo>
                    <a:cubicBezTo>
                      <a:pt x="1367694" y="1553757"/>
                      <a:pt x="1100559" y="2129093"/>
                      <a:pt x="591018" y="2395339"/>
                    </a:cubicBezTo>
                    <a:cubicBezTo>
                      <a:pt x="574922" y="2403841"/>
                      <a:pt x="555507" y="2403081"/>
                      <a:pt x="540125" y="2393347"/>
                    </a:cubicBezTo>
                    <a:cubicBezTo>
                      <a:pt x="524743" y="2383613"/>
                      <a:pt x="515745" y="2366392"/>
                      <a:pt x="516538" y="2348206"/>
                    </a:cubicBezTo>
                    <a:cubicBezTo>
                      <a:pt x="517331" y="2330020"/>
                      <a:pt x="527794" y="2313648"/>
                      <a:pt x="543966" y="2305290"/>
                    </a:cubicBezTo>
                    <a:cubicBezTo>
                      <a:pt x="1012744" y="2060344"/>
                      <a:pt x="1258507" y="1531036"/>
                      <a:pt x="1143128" y="1014858"/>
                    </a:cubicBezTo>
                    <a:cubicBezTo>
                      <a:pt x="1027749" y="498681"/>
                      <a:pt x="580006" y="124390"/>
                      <a:pt x="51550" y="102352"/>
                    </a:cubicBezTo>
                    <a:cubicBezTo>
                      <a:pt x="33360" y="101675"/>
                      <a:pt x="16921" y="91316"/>
                      <a:pt x="8461" y="75199"/>
                    </a:cubicBezTo>
                    <a:cubicBezTo>
                      <a:pt x="0" y="59081"/>
                      <a:pt x="809" y="39668"/>
                      <a:pt x="10583" y="24311"/>
                    </a:cubicBezTo>
                    <a:cubicBezTo>
                      <a:pt x="20356" y="8954"/>
                      <a:pt x="37600" y="0"/>
                      <a:pt x="55784" y="840"/>
                    </a:cubicBezTo>
                    <a:close/>
                  </a:path>
                </a:pathLst>
              </a:custGeom>
              <a:solidFill>
                <a:srgbClr val="FF9FB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grpSp>
      <p:grpSp>
        <p:nvGrpSpPr>
          <p:cNvPr id="588" name="Google Shape;588;p35"/>
          <p:cNvGrpSpPr/>
          <p:nvPr/>
        </p:nvGrpSpPr>
        <p:grpSpPr>
          <a:xfrm>
            <a:off x="6380564" y="1084081"/>
            <a:ext cx="1683253" cy="1674429"/>
            <a:chOff x="-105630" y="-3427"/>
            <a:chExt cx="4488673" cy="4465144"/>
          </a:xfrm>
        </p:grpSpPr>
        <p:sp>
          <p:nvSpPr>
            <p:cNvPr id="589" name="Google Shape;589;p35"/>
            <p:cNvSpPr txBox="1"/>
            <p:nvPr/>
          </p:nvSpPr>
          <p:spPr>
            <a:xfrm>
              <a:off x="1532926" y="1824705"/>
              <a:ext cx="1211563" cy="618479"/>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 sz="1500" u="none" cap="none" strike="noStrike">
                  <a:solidFill>
                    <a:srgbClr val="FFFFFF"/>
                  </a:solidFill>
                  <a:latin typeface="Bungee"/>
                  <a:ea typeface="Bungee"/>
                  <a:cs typeface="Bungee"/>
                  <a:sym typeface="Bungee"/>
                </a:rPr>
                <a:t>70%</a:t>
              </a:r>
              <a:endParaRPr sz="700"/>
            </a:p>
          </p:txBody>
        </p:sp>
        <p:grpSp>
          <p:nvGrpSpPr>
            <p:cNvPr id="590" name="Google Shape;590;p35"/>
            <p:cNvGrpSpPr/>
            <p:nvPr/>
          </p:nvGrpSpPr>
          <p:grpSpPr>
            <a:xfrm>
              <a:off x="-105630" y="-3427"/>
              <a:ext cx="4488673" cy="4465144"/>
              <a:chOff x="-62725" y="-2035"/>
              <a:chExt cx="2665449" cy="2651477"/>
            </a:xfrm>
          </p:grpSpPr>
          <p:sp>
            <p:nvSpPr>
              <p:cNvPr id="591" name="Google Shape;591;p35"/>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103635"/>
                    </a:lnTo>
                    <a:cubicBezTo>
                      <a:pt x="914051" y="101763"/>
                      <a:pt x="526377" y="324048"/>
                      <a:pt x="316498" y="686321"/>
                    </a:cubicBezTo>
                    <a:cubicBezTo>
                      <a:pt x="106618" y="1048595"/>
                      <a:pt x="106618" y="1495475"/>
                      <a:pt x="316498" y="1857749"/>
                    </a:cubicBezTo>
                    <a:cubicBezTo>
                      <a:pt x="526377" y="2220022"/>
                      <a:pt x="914051" y="2442307"/>
                      <a:pt x="1332725" y="2440435"/>
                    </a:cubicBezTo>
                    <a:cubicBezTo>
                      <a:pt x="1751399" y="2442307"/>
                      <a:pt x="2139073" y="2220022"/>
                      <a:pt x="2348953" y="1857749"/>
                    </a:cubicBezTo>
                    <a:cubicBezTo>
                      <a:pt x="2558832" y="1495475"/>
                      <a:pt x="2558832" y="1048595"/>
                      <a:pt x="2348953" y="686321"/>
                    </a:cubicBezTo>
                    <a:cubicBezTo>
                      <a:pt x="2139073" y="324048"/>
                      <a:pt x="1751399" y="101763"/>
                      <a:pt x="1332725" y="103635"/>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92" name="Google Shape;592;p35"/>
              <p:cNvSpPr/>
              <p:nvPr/>
            </p:nvSpPr>
            <p:spPr>
              <a:xfrm>
                <a:off x="73141" y="263"/>
                <a:ext cx="2519360" cy="2649179"/>
              </a:xfrm>
              <a:custGeom>
                <a:rect b="b" l="l" r="r" t="t"/>
                <a:pathLst>
                  <a:path extrusionOk="0" h="2649179" w="2519360">
                    <a:moveTo>
                      <a:pt x="1249776" y="840"/>
                    </a:moveTo>
                    <a:cubicBezTo>
                      <a:pt x="1885772" y="27363"/>
                      <a:pt x="2403888" y="520620"/>
                      <a:pt x="2461624" y="1154545"/>
                    </a:cubicBezTo>
                    <a:cubicBezTo>
                      <a:pt x="2519360" y="1788471"/>
                      <a:pt x="2098880" y="2367213"/>
                      <a:pt x="1478139" y="2508196"/>
                    </a:cubicBezTo>
                    <a:cubicBezTo>
                      <a:pt x="857399" y="2649180"/>
                      <a:pt x="228177" y="2308847"/>
                      <a:pt x="6418" y="1712175"/>
                    </a:cubicBezTo>
                    <a:cubicBezTo>
                      <a:pt x="0" y="1695140"/>
                      <a:pt x="3188" y="1675974"/>
                      <a:pt x="14773" y="1661933"/>
                    </a:cubicBezTo>
                    <a:cubicBezTo>
                      <a:pt x="26358" y="1647892"/>
                      <a:pt x="44571" y="1641123"/>
                      <a:pt x="62514" y="1644190"/>
                    </a:cubicBezTo>
                    <a:cubicBezTo>
                      <a:pt x="80457" y="1647256"/>
                      <a:pt x="95388" y="1659688"/>
                      <a:pt x="101654" y="1676780"/>
                    </a:cubicBezTo>
                    <a:cubicBezTo>
                      <a:pt x="305671" y="2225719"/>
                      <a:pt x="884555" y="2538824"/>
                      <a:pt x="1455637" y="2409120"/>
                    </a:cubicBezTo>
                    <a:cubicBezTo>
                      <a:pt x="2026718" y="2279415"/>
                      <a:pt x="2413560" y="1746972"/>
                      <a:pt x="2360443" y="1163761"/>
                    </a:cubicBezTo>
                    <a:cubicBezTo>
                      <a:pt x="2307326" y="580549"/>
                      <a:pt x="1830659" y="126753"/>
                      <a:pt x="1245542" y="102352"/>
                    </a:cubicBezTo>
                    <a:cubicBezTo>
                      <a:pt x="1227352" y="101675"/>
                      <a:pt x="1210913" y="91316"/>
                      <a:pt x="1202453" y="75199"/>
                    </a:cubicBezTo>
                    <a:cubicBezTo>
                      <a:pt x="1193992" y="59081"/>
                      <a:pt x="1194801" y="39668"/>
                      <a:pt x="1204575" y="24311"/>
                    </a:cubicBezTo>
                    <a:cubicBezTo>
                      <a:pt x="1214348" y="8954"/>
                      <a:pt x="1231592" y="0"/>
                      <a:pt x="1249776" y="840"/>
                    </a:cubicBezTo>
                    <a:close/>
                  </a:path>
                </a:pathLst>
              </a:custGeom>
              <a:solidFill>
                <a:srgbClr val="FF9FB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grpSp>
      <p:grpSp>
        <p:nvGrpSpPr>
          <p:cNvPr id="593" name="Google Shape;593;p35"/>
          <p:cNvGrpSpPr/>
          <p:nvPr/>
        </p:nvGrpSpPr>
        <p:grpSpPr>
          <a:xfrm>
            <a:off x="3572563" y="955288"/>
            <a:ext cx="1953129" cy="1864188"/>
            <a:chOff x="-122566" y="-3976"/>
            <a:chExt cx="5208344" cy="4971167"/>
          </a:xfrm>
        </p:grpSpPr>
        <p:sp>
          <p:nvSpPr>
            <p:cNvPr id="594" name="Google Shape;594;p35"/>
            <p:cNvSpPr txBox="1"/>
            <p:nvPr/>
          </p:nvSpPr>
          <p:spPr>
            <a:xfrm>
              <a:off x="1872766" y="2169010"/>
              <a:ext cx="1217682" cy="615669"/>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 sz="1500" u="none" cap="none" strike="noStrike">
                  <a:solidFill>
                    <a:srgbClr val="FFFFFF"/>
                  </a:solidFill>
                  <a:latin typeface="Bungee"/>
                  <a:ea typeface="Bungee"/>
                  <a:cs typeface="Bungee"/>
                  <a:sym typeface="Bungee"/>
                </a:rPr>
                <a:t>20%</a:t>
              </a:r>
              <a:endParaRPr sz="700"/>
            </a:p>
          </p:txBody>
        </p:sp>
        <p:grpSp>
          <p:nvGrpSpPr>
            <p:cNvPr id="595" name="Google Shape;595;p35"/>
            <p:cNvGrpSpPr/>
            <p:nvPr/>
          </p:nvGrpSpPr>
          <p:grpSpPr>
            <a:xfrm>
              <a:off x="-122566" y="-3976"/>
              <a:ext cx="5208344" cy="4971167"/>
              <a:chOff x="-62725" y="-2035"/>
              <a:chExt cx="2665449" cy="2544070"/>
            </a:xfrm>
          </p:grpSpPr>
          <p:sp>
            <p:nvSpPr>
              <p:cNvPr id="596" name="Google Shape;596;p35"/>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103635"/>
                    </a:lnTo>
                    <a:cubicBezTo>
                      <a:pt x="914051" y="101763"/>
                      <a:pt x="526377" y="324048"/>
                      <a:pt x="316498" y="686321"/>
                    </a:cubicBezTo>
                    <a:cubicBezTo>
                      <a:pt x="106618" y="1048595"/>
                      <a:pt x="106618" y="1495475"/>
                      <a:pt x="316498" y="1857749"/>
                    </a:cubicBezTo>
                    <a:cubicBezTo>
                      <a:pt x="526377" y="2220022"/>
                      <a:pt x="914051" y="2442307"/>
                      <a:pt x="1332725" y="2440435"/>
                    </a:cubicBezTo>
                    <a:cubicBezTo>
                      <a:pt x="1751399" y="2442307"/>
                      <a:pt x="2139073" y="2220022"/>
                      <a:pt x="2348953" y="1857749"/>
                    </a:cubicBezTo>
                    <a:cubicBezTo>
                      <a:pt x="2558832" y="1495475"/>
                      <a:pt x="2558832" y="1048595"/>
                      <a:pt x="2348953" y="686321"/>
                    </a:cubicBezTo>
                    <a:cubicBezTo>
                      <a:pt x="2139073" y="324048"/>
                      <a:pt x="1751399" y="101763"/>
                      <a:pt x="1332725" y="103635"/>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97" name="Google Shape;597;p35"/>
              <p:cNvSpPr/>
              <p:nvPr/>
            </p:nvSpPr>
            <p:spPr>
              <a:xfrm>
                <a:off x="1267133" y="263"/>
                <a:ext cx="1199726" cy="898351"/>
              </a:xfrm>
              <a:custGeom>
                <a:rect b="b" l="l" r="r" t="t"/>
                <a:pathLst>
                  <a:path extrusionOk="0" h="898351" w="1199726">
                    <a:moveTo>
                      <a:pt x="55784" y="840"/>
                    </a:moveTo>
                    <a:cubicBezTo>
                      <a:pt x="566780" y="22150"/>
                      <a:pt x="1015134" y="347898"/>
                      <a:pt x="1193308" y="827299"/>
                    </a:cubicBezTo>
                    <a:cubicBezTo>
                      <a:pt x="1199726" y="844334"/>
                      <a:pt x="1196539" y="863500"/>
                      <a:pt x="1184953" y="877541"/>
                    </a:cubicBezTo>
                    <a:cubicBezTo>
                      <a:pt x="1173368" y="891582"/>
                      <a:pt x="1155155" y="898351"/>
                      <a:pt x="1137212" y="895285"/>
                    </a:cubicBezTo>
                    <a:cubicBezTo>
                      <a:pt x="1119269" y="892218"/>
                      <a:pt x="1104338" y="879786"/>
                      <a:pt x="1098072" y="862695"/>
                    </a:cubicBezTo>
                    <a:cubicBezTo>
                      <a:pt x="934153" y="421645"/>
                      <a:pt x="521667" y="121957"/>
                      <a:pt x="51550" y="102352"/>
                    </a:cubicBezTo>
                    <a:cubicBezTo>
                      <a:pt x="33360" y="101675"/>
                      <a:pt x="16921" y="91316"/>
                      <a:pt x="8461" y="75199"/>
                    </a:cubicBezTo>
                    <a:cubicBezTo>
                      <a:pt x="0" y="59081"/>
                      <a:pt x="809" y="39668"/>
                      <a:pt x="10583" y="24311"/>
                    </a:cubicBezTo>
                    <a:cubicBezTo>
                      <a:pt x="20356" y="8954"/>
                      <a:pt x="37600" y="0"/>
                      <a:pt x="55784" y="840"/>
                    </a:cubicBezTo>
                    <a:close/>
                  </a:path>
                </a:pathLst>
              </a:custGeom>
              <a:solidFill>
                <a:srgbClr val="FF9FB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grpSp>
      <p:sp>
        <p:nvSpPr>
          <p:cNvPr id="598" name="Google Shape;598;p35"/>
          <p:cNvSpPr txBox="1"/>
          <p:nvPr/>
        </p:nvSpPr>
        <p:spPr>
          <a:xfrm>
            <a:off x="770075" y="3107468"/>
            <a:ext cx="22920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500" u="none" cap="none" strike="noStrike">
                <a:solidFill>
                  <a:srgbClr val="FFFFFF"/>
                </a:solidFill>
                <a:latin typeface="Bungee"/>
                <a:ea typeface="Bungee"/>
                <a:cs typeface="Bungee"/>
                <a:sym typeface="Bungee"/>
              </a:rPr>
              <a:t>Add a</a:t>
            </a:r>
            <a:endParaRPr sz="700"/>
          </a:p>
          <a:p>
            <a:pPr indent="0" lvl="0" marL="0" marR="0" rtl="0" algn="ctr">
              <a:lnSpc>
                <a:spcPct val="100000"/>
              </a:lnSpc>
              <a:spcBef>
                <a:spcPts val="0"/>
              </a:spcBef>
              <a:spcAft>
                <a:spcPts val="0"/>
              </a:spcAft>
              <a:buNone/>
            </a:pPr>
            <a:r>
              <a:rPr b="0" i="0" lang="en" sz="1500" u="none" cap="none" strike="noStrike">
                <a:solidFill>
                  <a:srgbClr val="FFFFFF"/>
                </a:solidFill>
                <a:latin typeface="Bungee"/>
                <a:ea typeface="Bungee"/>
                <a:cs typeface="Bungee"/>
                <a:sym typeface="Bungee"/>
              </a:rPr>
              <a:t>main point</a:t>
            </a:r>
            <a:endParaRPr sz="700"/>
          </a:p>
        </p:txBody>
      </p:sp>
      <p:sp>
        <p:nvSpPr>
          <p:cNvPr id="599" name="Google Shape;599;p35"/>
          <p:cNvSpPr txBox="1"/>
          <p:nvPr/>
        </p:nvSpPr>
        <p:spPr>
          <a:xfrm>
            <a:off x="6076160" y="3107468"/>
            <a:ext cx="22920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500" u="none" cap="none" strike="noStrike">
                <a:solidFill>
                  <a:srgbClr val="FFFFFF"/>
                </a:solidFill>
                <a:latin typeface="Bungee"/>
                <a:ea typeface="Bungee"/>
                <a:cs typeface="Bungee"/>
                <a:sym typeface="Bungee"/>
              </a:rPr>
              <a:t>Add a</a:t>
            </a:r>
            <a:endParaRPr sz="700"/>
          </a:p>
          <a:p>
            <a:pPr indent="0" lvl="0" marL="0" marR="0" rtl="0" algn="ctr">
              <a:lnSpc>
                <a:spcPct val="100000"/>
              </a:lnSpc>
              <a:spcBef>
                <a:spcPts val="0"/>
              </a:spcBef>
              <a:spcAft>
                <a:spcPts val="0"/>
              </a:spcAft>
              <a:buNone/>
            </a:pPr>
            <a:r>
              <a:rPr b="0" i="0" lang="en" sz="1500" u="none" cap="none" strike="noStrike">
                <a:solidFill>
                  <a:srgbClr val="FFFFFF"/>
                </a:solidFill>
                <a:latin typeface="Bungee"/>
                <a:ea typeface="Bungee"/>
                <a:cs typeface="Bungee"/>
                <a:sym typeface="Bungee"/>
              </a:rPr>
              <a:t>main point</a:t>
            </a:r>
            <a:endParaRPr sz="700"/>
          </a:p>
        </p:txBody>
      </p:sp>
      <p:sp>
        <p:nvSpPr>
          <p:cNvPr id="600" name="Google Shape;600;p35"/>
          <p:cNvSpPr txBox="1"/>
          <p:nvPr/>
        </p:nvSpPr>
        <p:spPr>
          <a:xfrm>
            <a:off x="3403097" y="3304719"/>
            <a:ext cx="22920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500" u="none" cap="none" strike="noStrike">
                <a:solidFill>
                  <a:srgbClr val="FFFFFF"/>
                </a:solidFill>
                <a:latin typeface="Bungee"/>
                <a:ea typeface="Bungee"/>
                <a:cs typeface="Bungee"/>
                <a:sym typeface="Bungee"/>
              </a:rPr>
              <a:t>Add a</a:t>
            </a:r>
            <a:endParaRPr sz="700"/>
          </a:p>
          <a:p>
            <a:pPr indent="0" lvl="0" marL="0" marR="0" rtl="0" algn="ctr">
              <a:lnSpc>
                <a:spcPct val="100000"/>
              </a:lnSpc>
              <a:spcBef>
                <a:spcPts val="0"/>
              </a:spcBef>
              <a:spcAft>
                <a:spcPts val="0"/>
              </a:spcAft>
              <a:buNone/>
            </a:pPr>
            <a:r>
              <a:rPr b="0" i="0" lang="en" sz="1500" u="none" cap="none" strike="noStrike">
                <a:solidFill>
                  <a:srgbClr val="FFFFFF"/>
                </a:solidFill>
                <a:latin typeface="Bungee"/>
                <a:ea typeface="Bungee"/>
                <a:cs typeface="Bungee"/>
                <a:sym typeface="Bungee"/>
              </a:rPr>
              <a:t>main point</a:t>
            </a:r>
            <a:endParaRPr sz="700"/>
          </a:p>
        </p:txBody>
      </p:sp>
      <p:sp>
        <p:nvSpPr>
          <p:cNvPr id="601" name="Google Shape;601;p35"/>
          <p:cNvSpPr txBox="1"/>
          <p:nvPr/>
        </p:nvSpPr>
        <p:spPr>
          <a:xfrm>
            <a:off x="1171670" y="3764618"/>
            <a:ext cx="1488900" cy="461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Briefly elaborate on what you want to discuss. </a:t>
            </a:r>
            <a:endParaRPr sz="700"/>
          </a:p>
        </p:txBody>
      </p:sp>
      <p:sp>
        <p:nvSpPr>
          <p:cNvPr id="602" name="Google Shape;602;p35"/>
          <p:cNvSpPr txBox="1"/>
          <p:nvPr/>
        </p:nvSpPr>
        <p:spPr>
          <a:xfrm>
            <a:off x="6477754" y="3764618"/>
            <a:ext cx="1488900" cy="461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Briefly elaborate on what you want to discuss. </a:t>
            </a:r>
            <a:endParaRPr sz="700"/>
          </a:p>
        </p:txBody>
      </p:sp>
      <p:sp>
        <p:nvSpPr>
          <p:cNvPr id="603" name="Google Shape;603;p35"/>
          <p:cNvSpPr txBox="1"/>
          <p:nvPr/>
        </p:nvSpPr>
        <p:spPr>
          <a:xfrm>
            <a:off x="3804692" y="3961869"/>
            <a:ext cx="1488900" cy="461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Briefly elaborate on what you want to discuss. </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grpSp>
        <p:nvGrpSpPr>
          <p:cNvPr id="608" name="Google Shape;608;p36"/>
          <p:cNvGrpSpPr/>
          <p:nvPr/>
        </p:nvGrpSpPr>
        <p:grpSpPr>
          <a:xfrm>
            <a:off x="0" y="0"/>
            <a:ext cx="9144000" cy="5493188"/>
            <a:chOff x="0" y="0"/>
            <a:chExt cx="24384000" cy="14648502"/>
          </a:xfrm>
        </p:grpSpPr>
        <p:sp>
          <p:nvSpPr>
            <p:cNvPr id="609" name="Google Shape;609;p36"/>
            <p:cNvSpPr/>
            <p:nvPr/>
          </p:nvSpPr>
          <p:spPr>
            <a:xfrm>
              <a:off x="0" y="0"/>
              <a:ext cx="4895072" cy="4882834"/>
            </a:xfrm>
            <a:custGeom>
              <a:rect b="b" l="l" r="r" t="t"/>
              <a:pathLst>
                <a:path extrusionOk="0" h="4882834" w="4895072">
                  <a:moveTo>
                    <a:pt x="0" y="0"/>
                  </a:moveTo>
                  <a:lnTo>
                    <a:pt x="4895072" y="0"/>
                  </a:lnTo>
                  <a:lnTo>
                    <a:pt x="4895072" y="4882834"/>
                  </a:lnTo>
                  <a:lnTo>
                    <a:pt x="0" y="4882834"/>
                  </a:lnTo>
                  <a:lnTo>
                    <a:pt x="0" y="0"/>
                  </a:lnTo>
                  <a:close/>
                </a:path>
              </a:pathLst>
            </a:custGeom>
            <a:blipFill rotWithShape="1">
              <a:blip r:embed="rId3">
                <a:alphaModFix/>
              </a:blip>
              <a:stretch>
                <a:fillRect b="0" l="0" r="0" t="0"/>
              </a:stretch>
            </a:blipFill>
            <a:ln>
              <a:noFill/>
            </a:ln>
          </p:spPr>
        </p:sp>
        <p:sp>
          <p:nvSpPr>
            <p:cNvPr id="610" name="Google Shape;610;p36"/>
            <p:cNvSpPr/>
            <p:nvPr/>
          </p:nvSpPr>
          <p:spPr>
            <a:xfrm>
              <a:off x="9744932" y="0"/>
              <a:ext cx="4895072" cy="4882834"/>
            </a:xfrm>
            <a:custGeom>
              <a:rect b="b" l="l" r="r" t="t"/>
              <a:pathLst>
                <a:path extrusionOk="0" h="4882834" w="4895072">
                  <a:moveTo>
                    <a:pt x="0" y="0"/>
                  </a:moveTo>
                  <a:lnTo>
                    <a:pt x="4895071" y="0"/>
                  </a:lnTo>
                  <a:lnTo>
                    <a:pt x="4895071" y="4882834"/>
                  </a:lnTo>
                  <a:lnTo>
                    <a:pt x="0" y="4882834"/>
                  </a:lnTo>
                  <a:lnTo>
                    <a:pt x="0" y="0"/>
                  </a:lnTo>
                  <a:close/>
                </a:path>
              </a:pathLst>
            </a:custGeom>
            <a:blipFill rotWithShape="1">
              <a:blip r:embed="rId3">
                <a:alphaModFix/>
              </a:blip>
              <a:stretch>
                <a:fillRect b="0" l="0" r="0" t="0"/>
              </a:stretch>
            </a:blipFill>
            <a:ln>
              <a:noFill/>
            </a:ln>
          </p:spPr>
        </p:sp>
        <p:sp>
          <p:nvSpPr>
            <p:cNvPr id="611" name="Google Shape;611;p36"/>
            <p:cNvSpPr/>
            <p:nvPr/>
          </p:nvSpPr>
          <p:spPr>
            <a:xfrm>
              <a:off x="4872466" y="0"/>
              <a:ext cx="4895072" cy="4882834"/>
            </a:xfrm>
            <a:custGeom>
              <a:rect b="b" l="l" r="r" t="t"/>
              <a:pathLst>
                <a:path extrusionOk="0" h="4882834" w="4895072">
                  <a:moveTo>
                    <a:pt x="0" y="0"/>
                  </a:moveTo>
                  <a:lnTo>
                    <a:pt x="4895071" y="0"/>
                  </a:lnTo>
                  <a:lnTo>
                    <a:pt x="4895071" y="4882834"/>
                  </a:lnTo>
                  <a:lnTo>
                    <a:pt x="0" y="4882834"/>
                  </a:lnTo>
                  <a:lnTo>
                    <a:pt x="0" y="0"/>
                  </a:lnTo>
                  <a:close/>
                </a:path>
              </a:pathLst>
            </a:custGeom>
            <a:blipFill rotWithShape="1">
              <a:blip r:embed="rId3">
                <a:alphaModFix/>
              </a:blip>
              <a:stretch>
                <a:fillRect b="0" l="0" r="0" t="0"/>
              </a:stretch>
            </a:blipFill>
            <a:ln>
              <a:noFill/>
            </a:ln>
          </p:spPr>
        </p:sp>
        <p:sp>
          <p:nvSpPr>
            <p:cNvPr id="612" name="Google Shape;612;p36"/>
            <p:cNvSpPr/>
            <p:nvPr/>
          </p:nvSpPr>
          <p:spPr>
            <a:xfrm>
              <a:off x="14617397" y="0"/>
              <a:ext cx="4895072" cy="4882834"/>
            </a:xfrm>
            <a:custGeom>
              <a:rect b="b" l="l" r="r" t="t"/>
              <a:pathLst>
                <a:path extrusionOk="0" h="4882834" w="4895072">
                  <a:moveTo>
                    <a:pt x="0" y="0"/>
                  </a:moveTo>
                  <a:lnTo>
                    <a:pt x="4895072" y="0"/>
                  </a:lnTo>
                  <a:lnTo>
                    <a:pt x="4895072" y="4882834"/>
                  </a:lnTo>
                  <a:lnTo>
                    <a:pt x="0" y="4882834"/>
                  </a:lnTo>
                  <a:lnTo>
                    <a:pt x="0" y="0"/>
                  </a:lnTo>
                  <a:close/>
                </a:path>
              </a:pathLst>
            </a:custGeom>
            <a:blipFill rotWithShape="1">
              <a:blip r:embed="rId3">
                <a:alphaModFix/>
              </a:blip>
              <a:stretch>
                <a:fillRect b="0" l="0" r="0" t="0"/>
              </a:stretch>
            </a:blipFill>
            <a:ln>
              <a:noFill/>
            </a:ln>
          </p:spPr>
        </p:sp>
        <p:sp>
          <p:nvSpPr>
            <p:cNvPr id="613" name="Google Shape;613;p36"/>
            <p:cNvSpPr/>
            <p:nvPr/>
          </p:nvSpPr>
          <p:spPr>
            <a:xfrm>
              <a:off x="19488928" y="0"/>
              <a:ext cx="4895072" cy="4882834"/>
            </a:xfrm>
            <a:custGeom>
              <a:rect b="b" l="l" r="r" t="t"/>
              <a:pathLst>
                <a:path extrusionOk="0" h="4882834" w="4895072">
                  <a:moveTo>
                    <a:pt x="0" y="0"/>
                  </a:moveTo>
                  <a:lnTo>
                    <a:pt x="4895072" y="0"/>
                  </a:lnTo>
                  <a:lnTo>
                    <a:pt x="4895072" y="4882834"/>
                  </a:lnTo>
                  <a:lnTo>
                    <a:pt x="0" y="4882834"/>
                  </a:lnTo>
                  <a:lnTo>
                    <a:pt x="0" y="0"/>
                  </a:lnTo>
                  <a:close/>
                </a:path>
              </a:pathLst>
            </a:custGeom>
            <a:blipFill rotWithShape="1">
              <a:blip r:embed="rId3">
                <a:alphaModFix/>
              </a:blip>
              <a:stretch>
                <a:fillRect b="0" l="0" r="0" t="0"/>
              </a:stretch>
            </a:blipFill>
            <a:ln>
              <a:noFill/>
            </a:ln>
          </p:spPr>
        </p:sp>
        <p:sp>
          <p:nvSpPr>
            <p:cNvPr id="614" name="Google Shape;614;p36"/>
            <p:cNvSpPr/>
            <p:nvPr/>
          </p:nvSpPr>
          <p:spPr>
            <a:xfrm>
              <a:off x="0" y="4882834"/>
              <a:ext cx="4895072" cy="4882834"/>
            </a:xfrm>
            <a:custGeom>
              <a:rect b="b" l="l" r="r" t="t"/>
              <a:pathLst>
                <a:path extrusionOk="0" h="4882834" w="4895072">
                  <a:moveTo>
                    <a:pt x="0" y="0"/>
                  </a:moveTo>
                  <a:lnTo>
                    <a:pt x="4895072" y="0"/>
                  </a:lnTo>
                  <a:lnTo>
                    <a:pt x="4895072" y="4882834"/>
                  </a:lnTo>
                  <a:lnTo>
                    <a:pt x="0" y="4882834"/>
                  </a:lnTo>
                  <a:lnTo>
                    <a:pt x="0" y="0"/>
                  </a:lnTo>
                  <a:close/>
                </a:path>
              </a:pathLst>
            </a:custGeom>
            <a:blipFill rotWithShape="1">
              <a:blip r:embed="rId3">
                <a:alphaModFix/>
              </a:blip>
              <a:stretch>
                <a:fillRect b="0" l="0" r="0" t="0"/>
              </a:stretch>
            </a:blipFill>
            <a:ln>
              <a:noFill/>
            </a:ln>
          </p:spPr>
        </p:sp>
        <p:sp>
          <p:nvSpPr>
            <p:cNvPr id="615" name="Google Shape;615;p36"/>
            <p:cNvSpPr/>
            <p:nvPr/>
          </p:nvSpPr>
          <p:spPr>
            <a:xfrm>
              <a:off x="9744932" y="4882834"/>
              <a:ext cx="4895072" cy="4882834"/>
            </a:xfrm>
            <a:custGeom>
              <a:rect b="b" l="l" r="r" t="t"/>
              <a:pathLst>
                <a:path extrusionOk="0" h="4882834" w="4895072">
                  <a:moveTo>
                    <a:pt x="0" y="0"/>
                  </a:moveTo>
                  <a:lnTo>
                    <a:pt x="4895071" y="0"/>
                  </a:lnTo>
                  <a:lnTo>
                    <a:pt x="4895071" y="4882834"/>
                  </a:lnTo>
                  <a:lnTo>
                    <a:pt x="0" y="4882834"/>
                  </a:lnTo>
                  <a:lnTo>
                    <a:pt x="0" y="0"/>
                  </a:lnTo>
                  <a:close/>
                </a:path>
              </a:pathLst>
            </a:custGeom>
            <a:blipFill rotWithShape="1">
              <a:blip r:embed="rId3">
                <a:alphaModFix/>
              </a:blip>
              <a:stretch>
                <a:fillRect b="0" l="0" r="0" t="0"/>
              </a:stretch>
            </a:blipFill>
            <a:ln>
              <a:noFill/>
            </a:ln>
          </p:spPr>
        </p:sp>
        <p:sp>
          <p:nvSpPr>
            <p:cNvPr id="616" name="Google Shape;616;p36"/>
            <p:cNvSpPr/>
            <p:nvPr/>
          </p:nvSpPr>
          <p:spPr>
            <a:xfrm>
              <a:off x="4872466" y="4882834"/>
              <a:ext cx="4895072" cy="4882834"/>
            </a:xfrm>
            <a:custGeom>
              <a:rect b="b" l="l" r="r" t="t"/>
              <a:pathLst>
                <a:path extrusionOk="0" h="4882834" w="4895072">
                  <a:moveTo>
                    <a:pt x="0" y="0"/>
                  </a:moveTo>
                  <a:lnTo>
                    <a:pt x="4895071" y="0"/>
                  </a:lnTo>
                  <a:lnTo>
                    <a:pt x="4895071" y="4882834"/>
                  </a:lnTo>
                  <a:lnTo>
                    <a:pt x="0" y="4882834"/>
                  </a:lnTo>
                  <a:lnTo>
                    <a:pt x="0" y="0"/>
                  </a:lnTo>
                  <a:close/>
                </a:path>
              </a:pathLst>
            </a:custGeom>
            <a:blipFill rotWithShape="1">
              <a:blip r:embed="rId3">
                <a:alphaModFix/>
              </a:blip>
              <a:stretch>
                <a:fillRect b="0" l="0" r="0" t="0"/>
              </a:stretch>
            </a:blipFill>
            <a:ln>
              <a:noFill/>
            </a:ln>
          </p:spPr>
        </p:sp>
        <p:sp>
          <p:nvSpPr>
            <p:cNvPr id="617" name="Google Shape;617;p36"/>
            <p:cNvSpPr/>
            <p:nvPr/>
          </p:nvSpPr>
          <p:spPr>
            <a:xfrm>
              <a:off x="14617397" y="4882834"/>
              <a:ext cx="4895072" cy="4882834"/>
            </a:xfrm>
            <a:custGeom>
              <a:rect b="b" l="l" r="r" t="t"/>
              <a:pathLst>
                <a:path extrusionOk="0" h="4882834" w="4895072">
                  <a:moveTo>
                    <a:pt x="0" y="0"/>
                  </a:moveTo>
                  <a:lnTo>
                    <a:pt x="4895072" y="0"/>
                  </a:lnTo>
                  <a:lnTo>
                    <a:pt x="4895072" y="4882834"/>
                  </a:lnTo>
                  <a:lnTo>
                    <a:pt x="0" y="4882834"/>
                  </a:lnTo>
                  <a:lnTo>
                    <a:pt x="0" y="0"/>
                  </a:lnTo>
                  <a:close/>
                </a:path>
              </a:pathLst>
            </a:custGeom>
            <a:blipFill rotWithShape="1">
              <a:blip r:embed="rId3">
                <a:alphaModFix/>
              </a:blip>
              <a:stretch>
                <a:fillRect b="0" l="0" r="0" t="0"/>
              </a:stretch>
            </a:blipFill>
            <a:ln>
              <a:noFill/>
            </a:ln>
          </p:spPr>
        </p:sp>
        <p:sp>
          <p:nvSpPr>
            <p:cNvPr id="618" name="Google Shape;618;p36"/>
            <p:cNvSpPr/>
            <p:nvPr/>
          </p:nvSpPr>
          <p:spPr>
            <a:xfrm>
              <a:off x="19488928" y="4882834"/>
              <a:ext cx="4895072" cy="4882834"/>
            </a:xfrm>
            <a:custGeom>
              <a:rect b="b" l="l" r="r" t="t"/>
              <a:pathLst>
                <a:path extrusionOk="0" h="4882834" w="4895072">
                  <a:moveTo>
                    <a:pt x="0" y="0"/>
                  </a:moveTo>
                  <a:lnTo>
                    <a:pt x="4895072" y="0"/>
                  </a:lnTo>
                  <a:lnTo>
                    <a:pt x="4895072" y="4882834"/>
                  </a:lnTo>
                  <a:lnTo>
                    <a:pt x="0" y="4882834"/>
                  </a:lnTo>
                  <a:lnTo>
                    <a:pt x="0" y="0"/>
                  </a:lnTo>
                  <a:close/>
                </a:path>
              </a:pathLst>
            </a:custGeom>
            <a:blipFill rotWithShape="1">
              <a:blip r:embed="rId3">
                <a:alphaModFix/>
              </a:blip>
              <a:stretch>
                <a:fillRect b="0" l="0" r="0" t="0"/>
              </a:stretch>
            </a:blipFill>
            <a:ln>
              <a:noFill/>
            </a:ln>
          </p:spPr>
        </p:sp>
        <p:sp>
          <p:nvSpPr>
            <p:cNvPr id="619" name="Google Shape;619;p36"/>
            <p:cNvSpPr/>
            <p:nvPr/>
          </p:nvSpPr>
          <p:spPr>
            <a:xfrm>
              <a:off x="0" y="9765668"/>
              <a:ext cx="4895072" cy="4882834"/>
            </a:xfrm>
            <a:custGeom>
              <a:rect b="b" l="l" r="r" t="t"/>
              <a:pathLst>
                <a:path extrusionOk="0" h="4882834" w="4895072">
                  <a:moveTo>
                    <a:pt x="0" y="0"/>
                  </a:moveTo>
                  <a:lnTo>
                    <a:pt x="4895072" y="0"/>
                  </a:lnTo>
                  <a:lnTo>
                    <a:pt x="4895072" y="4882834"/>
                  </a:lnTo>
                  <a:lnTo>
                    <a:pt x="0" y="4882834"/>
                  </a:lnTo>
                  <a:lnTo>
                    <a:pt x="0" y="0"/>
                  </a:lnTo>
                  <a:close/>
                </a:path>
              </a:pathLst>
            </a:custGeom>
            <a:blipFill rotWithShape="1">
              <a:blip r:embed="rId3">
                <a:alphaModFix/>
              </a:blip>
              <a:stretch>
                <a:fillRect b="0" l="0" r="0" t="0"/>
              </a:stretch>
            </a:blipFill>
            <a:ln>
              <a:noFill/>
            </a:ln>
          </p:spPr>
        </p:sp>
        <p:sp>
          <p:nvSpPr>
            <p:cNvPr id="620" name="Google Shape;620;p36"/>
            <p:cNvSpPr/>
            <p:nvPr/>
          </p:nvSpPr>
          <p:spPr>
            <a:xfrm>
              <a:off x="9744932" y="9765668"/>
              <a:ext cx="4895072" cy="4882834"/>
            </a:xfrm>
            <a:custGeom>
              <a:rect b="b" l="l" r="r" t="t"/>
              <a:pathLst>
                <a:path extrusionOk="0" h="4882834" w="4895072">
                  <a:moveTo>
                    <a:pt x="0" y="0"/>
                  </a:moveTo>
                  <a:lnTo>
                    <a:pt x="4895071" y="0"/>
                  </a:lnTo>
                  <a:lnTo>
                    <a:pt x="4895071" y="4882834"/>
                  </a:lnTo>
                  <a:lnTo>
                    <a:pt x="0" y="4882834"/>
                  </a:lnTo>
                  <a:lnTo>
                    <a:pt x="0" y="0"/>
                  </a:lnTo>
                  <a:close/>
                </a:path>
              </a:pathLst>
            </a:custGeom>
            <a:blipFill rotWithShape="1">
              <a:blip r:embed="rId3">
                <a:alphaModFix/>
              </a:blip>
              <a:stretch>
                <a:fillRect b="0" l="0" r="0" t="0"/>
              </a:stretch>
            </a:blipFill>
            <a:ln>
              <a:noFill/>
            </a:ln>
          </p:spPr>
        </p:sp>
        <p:sp>
          <p:nvSpPr>
            <p:cNvPr id="621" name="Google Shape;621;p36"/>
            <p:cNvSpPr/>
            <p:nvPr/>
          </p:nvSpPr>
          <p:spPr>
            <a:xfrm>
              <a:off x="4872466" y="9765668"/>
              <a:ext cx="4895072" cy="4882834"/>
            </a:xfrm>
            <a:custGeom>
              <a:rect b="b" l="l" r="r" t="t"/>
              <a:pathLst>
                <a:path extrusionOk="0" h="4882834" w="4895072">
                  <a:moveTo>
                    <a:pt x="0" y="0"/>
                  </a:moveTo>
                  <a:lnTo>
                    <a:pt x="4895071" y="0"/>
                  </a:lnTo>
                  <a:lnTo>
                    <a:pt x="4895071" y="4882834"/>
                  </a:lnTo>
                  <a:lnTo>
                    <a:pt x="0" y="4882834"/>
                  </a:lnTo>
                  <a:lnTo>
                    <a:pt x="0" y="0"/>
                  </a:lnTo>
                  <a:close/>
                </a:path>
              </a:pathLst>
            </a:custGeom>
            <a:blipFill rotWithShape="1">
              <a:blip r:embed="rId3">
                <a:alphaModFix/>
              </a:blip>
              <a:stretch>
                <a:fillRect b="0" l="0" r="0" t="0"/>
              </a:stretch>
            </a:blipFill>
            <a:ln>
              <a:noFill/>
            </a:ln>
          </p:spPr>
        </p:sp>
        <p:sp>
          <p:nvSpPr>
            <p:cNvPr id="622" name="Google Shape;622;p36"/>
            <p:cNvSpPr/>
            <p:nvPr/>
          </p:nvSpPr>
          <p:spPr>
            <a:xfrm>
              <a:off x="14617397" y="9765668"/>
              <a:ext cx="4895072" cy="4882834"/>
            </a:xfrm>
            <a:custGeom>
              <a:rect b="b" l="l" r="r" t="t"/>
              <a:pathLst>
                <a:path extrusionOk="0" h="4882834" w="4895072">
                  <a:moveTo>
                    <a:pt x="0" y="0"/>
                  </a:moveTo>
                  <a:lnTo>
                    <a:pt x="4895072" y="0"/>
                  </a:lnTo>
                  <a:lnTo>
                    <a:pt x="4895072" y="4882834"/>
                  </a:lnTo>
                  <a:lnTo>
                    <a:pt x="0" y="4882834"/>
                  </a:lnTo>
                  <a:lnTo>
                    <a:pt x="0" y="0"/>
                  </a:lnTo>
                  <a:close/>
                </a:path>
              </a:pathLst>
            </a:custGeom>
            <a:blipFill rotWithShape="1">
              <a:blip r:embed="rId3">
                <a:alphaModFix/>
              </a:blip>
              <a:stretch>
                <a:fillRect b="0" l="0" r="0" t="0"/>
              </a:stretch>
            </a:blipFill>
            <a:ln>
              <a:noFill/>
            </a:ln>
          </p:spPr>
        </p:sp>
        <p:sp>
          <p:nvSpPr>
            <p:cNvPr id="623" name="Google Shape;623;p36"/>
            <p:cNvSpPr/>
            <p:nvPr/>
          </p:nvSpPr>
          <p:spPr>
            <a:xfrm>
              <a:off x="19488928" y="9765668"/>
              <a:ext cx="4895072" cy="4882834"/>
            </a:xfrm>
            <a:custGeom>
              <a:rect b="b" l="l" r="r" t="t"/>
              <a:pathLst>
                <a:path extrusionOk="0" h="4882834" w="4895072">
                  <a:moveTo>
                    <a:pt x="0" y="0"/>
                  </a:moveTo>
                  <a:lnTo>
                    <a:pt x="4895072" y="0"/>
                  </a:lnTo>
                  <a:lnTo>
                    <a:pt x="4895072" y="4882834"/>
                  </a:lnTo>
                  <a:lnTo>
                    <a:pt x="0" y="4882834"/>
                  </a:lnTo>
                  <a:lnTo>
                    <a:pt x="0" y="0"/>
                  </a:lnTo>
                  <a:close/>
                </a:path>
              </a:pathLst>
            </a:custGeom>
            <a:blipFill rotWithShape="1">
              <a:blip r:embed="rId3">
                <a:alphaModFix/>
              </a:blip>
              <a:stretch>
                <a:fillRect b="0" l="0" r="0" t="0"/>
              </a:stretch>
            </a:blipFill>
            <a:ln>
              <a:noFill/>
            </a:ln>
          </p:spPr>
        </p:sp>
      </p:grpSp>
      <p:grpSp>
        <p:nvGrpSpPr>
          <p:cNvPr id="624" name="Google Shape;624;p36"/>
          <p:cNvGrpSpPr/>
          <p:nvPr/>
        </p:nvGrpSpPr>
        <p:grpSpPr>
          <a:xfrm>
            <a:off x="292885" y="497549"/>
            <a:ext cx="8558232" cy="757370"/>
            <a:chOff x="0" y="0"/>
            <a:chExt cx="11691165" cy="1034622"/>
          </a:xfrm>
        </p:grpSpPr>
        <p:sp>
          <p:nvSpPr>
            <p:cNvPr id="625" name="Google Shape;625;p36"/>
            <p:cNvSpPr/>
            <p:nvPr/>
          </p:nvSpPr>
          <p:spPr>
            <a:xfrm>
              <a:off x="0" y="0"/>
              <a:ext cx="11691165" cy="1034622"/>
            </a:xfrm>
            <a:custGeom>
              <a:rect b="b" l="l" r="r" t="t"/>
              <a:pathLst>
                <a:path extrusionOk="0" h="1034622" w="11691165">
                  <a:moveTo>
                    <a:pt x="11611746" y="0"/>
                  </a:moveTo>
                  <a:lnTo>
                    <a:pt x="79418" y="0"/>
                  </a:lnTo>
                  <a:cubicBezTo>
                    <a:pt x="79418" y="43699"/>
                    <a:pt x="44079" y="79418"/>
                    <a:pt x="0" y="79418"/>
                  </a:cubicBezTo>
                  <a:lnTo>
                    <a:pt x="0" y="955204"/>
                  </a:lnTo>
                  <a:cubicBezTo>
                    <a:pt x="43699" y="955204"/>
                    <a:pt x="79418" y="990543"/>
                    <a:pt x="79418" y="1034622"/>
                  </a:cubicBezTo>
                  <a:lnTo>
                    <a:pt x="11611746" y="1034622"/>
                  </a:lnTo>
                  <a:cubicBezTo>
                    <a:pt x="11611746" y="990922"/>
                    <a:pt x="11647085" y="955204"/>
                    <a:pt x="11691165" y="955204"/>
                  </a:cubicBezTo>
                  <a:lnTo>
                    <a:pt x="11691165" y="79418"/>
                  </a:lnTo>
                  <a:cubicBezTo>
                    <a:pt x="11647465" y="79418"/>
                    <a:pt x="11611746" y="44079"/>
                    <a:pt x="11611746" y="0"/>
                  </a:cubicBezTo>
                  <a:close/>
                </a:path>
              </a:pathLst>
            </a:custGeom>
            <a:solidFill>
              <a:srgbClr val="FF9FBF"/>
            </a:solidFill>
            <a:ln cap="flat" cmpd="sng" w="76200">
              <a:solidFill>
                <a:srgbClr val="001D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26" name="Google Shape;626;p36"/>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27" name="Google Shape;627;p36"/>
          <p:cNvGrpSpPr/>
          <p:nvPr/>
        </p:nvGrpSpPr>
        <p:grpSpPr>
          <a:xfrm>
            <a:off x="292885" y="1564349"/>
            <a:ext cx="2709881" cy="1386019"/>
            <a:chOff x="0" y="0"/>
            <a:chExt cx="3701895" cy="1893403"/>
          </a:xfrm>
        </p:grpSpPr>
        <p:sp>
          <p:nvSpPr>
            <p:cNvPr id="628" name="Google Shape;628;p36"/>
            <p:cNvSpPr/>
            <p:nvPr/>
          </p:nvSpPr>
          <p:spPr>
            <a:xfrm>
              <a:off x="0" y="0"/>
              <a:ext cx="3701895" cy="1893403"/>
            </a:xfrm>
            <a:custGeom>
              <a:rect b="b" l="l" r="r" t="t"/>
              <a:pathLst>
                <a:path extrusionOk="0" h="1893403" w="3701895">
                  <a:moveTo>
                    <a:pt x="3622476" y="0"/>
                  </a:moveTo>
                  <a:lnTo>
                    <a:pt x="79418" y="0"/>
                  </a:lnTo>
                  <a:cubicBezTo>
                    <a:pt x="79418" y="43699"/>
                    <a:pt x="44079" y="79418"/>
                    <a:pt x="0" y="79418"/>
                  </a:cubicBezTo>
                  <a:lnTo>
                    <a:pt x="0" y="1813985"/>
                  </a:lnTo>
                  <a:cubicBezTo>
                    <a:pt x="43699" y="1813985"/>
                    <a:pt x="79418" y="1849324"/>
                    <a:pt x="79418" y="1893403"/>
                  </a:cubicBezTo>
                  <a:lnTo>
                    <a:pt x="3622476" y="1893403"/>
                  </a:lnTo>
                  <a:cubicBezTo>
                    <a:pt x="3622476" y="1849704"/>
                    <a:pt x="3657815" y="1813985"/>
                    <a:pt x="3701895" y="1813985"/>
                  </a:cubicBezTo>
                  <a:lnTo>
                    <a:pt x="3701895" y="79418"/>
                  </a:lnTo>
                  <a:cubicBezTo>
                    <a:pt x="3658195" y="79418"/>
                    <a:pt x="3622476" y="44079"/>
                    <a:pt x="3622476" y="0"/>
                  </a:cubicBezTo>
                  <a:close/>
                </a:path>
              </a:pathLst>
            </a:custGeom>
            <a:solidFill>
              <a:srgbClr val="FF9FBF"/>
            </a:solidFill>
            <a:ln cap="flat" cmpd="sng" w="76200">
              <a:solidFill>
                <a:srgbClr val="001D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29" name="Google Shape;629;p36"/>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30" name="Google Shape;630;p36"/>
          <p:cNvGrpSpPr/>
          <p:nvPr/>
        </p:nvGrpSpPr>
        <p:grpSpPr>
          <a:xfrm>
            <a:off x="3217060" y="1564349"/>
            <a:ext cx="2709881" cy="1386019"/>
            <a:chOff x="0" y="0"/>
            <a:chExt cx="3701895" cy="1893403"/>
          </a:xfrm>
        </p:grpSpPr>
        <p:sp>
          <p:nvSpPr>
            <p:cNvPr id="631" name="Google Shape;631;p36"/>
            <p:cNvSpPr/>
            <p:nvPr/>
          </p:nvSpPr>
          <p:spPr>
            <a:xfrm>
              <a:off x="0" y="0"/>
              <a:ext cx="3701895" cy="1893403"/>
            </a:xfrm>
            <a:custGeom>
              <a:rect b="b" l="l" r="r" t="t"/>
              <a:pathLst>
                <a:path extrusionOk="0" h="1893403" w="3701895">
                  <a:moveTo>
                    <a:pt x="3622476" y="0"/>
                  </a:moveTo>
                  <a:lnTo>
                    <a:pt x="79418" y="0"/>
                  </a:lnTo>
                  <a:cubicBezTo>
                    <a:pt x="79418" y="43699"/>
                    <a:pt x="44079" y="79418"/>
                    <a:pt x="0" y="79418"/>
                  </a:cubicBezTo>
                  <a:lnTo>
                    <a:pt x="0" y="1813985"/>
                  </a:lnTo>
                  <a:cubicBezTo>
                    <a:pt x="43699" y="1813985"/>
                    <a:pt x="79418" y="1849324"/>
                    <a:pt x="79418" y="1893403"/>
                  </a:cubicBezTo>
                  <a:lnTo>
                    <a:pt x="3622476" y="1893403"/>
                  </a:lnTo>
                  <a:cubicBezTo>
                    <a:pt x="3622476" y="1849704"/>
                    <a:pt x="3657815" y="1813985"/>
                    <a:pt x="3701895" y="1813985"/>
                  </a:cubicBezTo>
                  <a:lnTo>
                    <a:pt x="3701895" y="79418"/>
                  </a:lnTo>
                  <a:cubicBezTo>
                    <a:pt x="3658195" y="79418"/>
                    <a:pt x="3622476" y="44079"/>
                    <a:pt x="3622476" y="0"/>
                  </a:cubicBezTo>
                  <a:close/>
                </a:path>
              </a:pathLst>
            </a:custGeom>
            <a:solidFill>
              <a:srgbClr val="FF9FBF"/>
            </a:solidFill>
            <a:ln cap="flat" cmpd="sng" w="76200">
              <a:solidFill>
                <a:srgbClr val="001D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32" name="Google Shape;632;p36"/>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33" name="Google Shape;633;p36"/>
          <p:cNvGrpSpPr/>
          <p:nvPr/>
        </p:nvGrpSpPr>
        <p:grpSpPr>
          <a:xfrm>
            <a:off x="6141235" y="1564349"/>
            <a:ext cx="2709882" cy="1386019"/>
            <a:chOff x="0" y="0"/>
            <a:chExt cx="3701895" cy="1893403"/>
          </a:xfrm>
        </p:grpSpPr>
        <p:sp>
          <p:nvSpPr>
            <p:cNvPr id="634" name="Google Shape;634;p36"/>
            <p:cNvSpPr/>
            <p:nvPr/>
          </p:nvSpPr>
          <p:spPr>
            <a:xfrm>
              <a:off x="0" y="0"/>
              <a:ext cx="3701895" cy="1893403"/>
            </a:xfrm>
            <a:custGeom>
              <a:rect b="b" l="l" r="r" t="t"/>
              <a:pathLst>
                <a:path extrusionOk="0" h="1893403" w="3701895">
                  <a:moveTo>
                    <a:pt x="3622476" y="0"/>
                  </a:moveTo>
                  <a:lnTo>
                    <a:pt x="79418" y="0"/>
                  </a:lnTo>
                  <a:cubicBezTo>
                    <a:pt x="79418" y="43699"/>
                    <a:pt x="44079" y="79418"/>
                    <a:pt x="0" y="79418"/>
                  </a:cubicBezTo>
                  <a:lnTo>
                    <a:pt x="0" y="1813985"/>
                  </a:lnTo>
                  <a:cubicBezTo>
                    <a:pt x="43699" y="1813985"/>
                    <a:pt x="79418" y="1849324"/>
                    <a:pt x="79418" y="1893403"/>
                  </a:cubicBezTo>
                  <a:lnTo>
                    <a:pt x="3622476" y="1893403"/>
                  </a:lnTo>
                  <a:cubicBezTo>
                    <a:pt x="3622476" y="1849704"/>
                    <a:pt x="3657815" y="1813985"/>
                    <a:pt x="3701895" y="1813985"/>
                  </a:cubicBezTo>
                  <a:lnTo>
                    <a:pt x="3701895" y="79418"/>
                  </a:lnTo>
                  <a:cubicBezTo>
                    <a:pt x="3658195" y="79418"/>
                    <a:pt x="3622476" y="44079"/>
                    <a:pt x="3622476" y="0"/>
                  </a:cubicBezTo>
                  <a:close/>
                </a:path>
              </a:pathLst>
            </a:custGeom>
            <a:solidFill>
              <a:srgbClr val="FF9FBF"/>
            </a:solidFill>
            <a:ln cap="flat" cmpd="sng" w="76200">
              <a:solidFill>
                <a:srgbClr val="001D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35" name="Google Shape;635;p36"/>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36" name="Google Shape;636;p36"/>
          <p:cNvGrpSpPr/>
          <p:nvPr/>
        </p:nvGrpSpPr>
        <p:grpSpPr>
          <a:xfrm>
            <a:off x="292885" y="3259931"/>
            <a:ext cx="2709881" cy="1386020"/>
            <a:chOff x="0" y="0"/>
            <a:chExt cx="3701895" cy="1893403"/>
          </a:xfrm>
        </p:grpSpPr>
        <p:sp>
          <p:nvSpPr>
            <p:cNvPr id="637" name="Google Shape;637;p36"/>
            <p:cNvSpPr/>
            <p:nvPr/>
          </p:nvSpPr>
          <p:spPr>
            <a:xfrm>
              <a:off x="0" y="0"/>
              <a:ext cx="3701895" cy="1893403"/>
            </a:xfrm>
            <a:custGeom>
              <a:rect b="b" l="l" r="r" t="t"/>
              <a:pathLst>
                <a:path extrusionOk="0" h="1893403" w="3701895">
                  <a:moveTo>
                    <a:pt x="3622476" y="0"/>
                  </a:moveTo>
                  <a:lnTo>
                    <a:pt x="79418" y="0"/>
                  </a:lnTo>
                  <a:cubicBezTo>
                    <a:pt x="79418" y="43699"/>
                    <a:pt x="44079" y="79418"/>
                    <a:pt x="0" y="79418"/>
                  </a:cubicBezTo>
                  <a:lnTo>
                    <a:pt x="0" y="1813985"/>
                  </a:lnTo>
                  <a:cubicBezTo>
                    <a:pt x="43699" y="1813985"/>
                    <a:pt x="79418" y="1849324"/>
                    <a:pt x="79418" y="1893403"/>
                  </a:cubicBezTo>
                  <a:lnTo>
                    <a:pt x="3622476" y="1893403"/>
                  </a:lnTo>
                  <a:cubicBezTo>
                    <a:pt x="3622476" y="1849704"/>
                    <a:pt x="3657815" y="1813985"/>
                    <a:pt x="3701895" y="1813985"/>
                  </a:cubicBezTo>
                  <a:lnTo>
                    <a:pt x="3701895" y="79418"/>
                  </a:lnTo>
                  <a:cubicBezTo>
                    <a:pt x="3658195" y="79418"/>
                    <a:pt x="3622476" y="44079"/>
                    <a:pt x="3622476" y="0"/>
                  </a:cubicBezTo>
                  <a:close/>
                </a:path>
              </a:pathLst>
            </a:custGeom>
            <a:solidFill>
              <a:srgbClr val="FF9FBF"/>
            </a:solidFill>
            <a:ln cap="flat" cmpd="sng" w="76200">
              <a:solidFill>
                <a:srgbClr val="001D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38" name="Google Shape;638;p36"/>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39" name="Google Shape;639;p36"/>
          <p:cNvGrpSpPr/>
          <p:nvPr/>
        </p:nvGrpSpPr>
        <p:grpSpPr>
          <a:xfrm>
            <a:off x="3217060" y="3259931"/>
            <a:ext cx="2709881" cy="1386020"/>
            <a:chOff x="0" y="0"/>
            <a:chExt cx="3701895" cy="1893403"/>
          </a:xfrm>
        </p:grpSpPr>
        <p:sp>
          <p:nvSpPr>
            <p:cNvPr id="640" name="Google Shape;640;p36"/>
            <p:cNvSpPr/>
            <p:nvPr/>
          </p:nvSpPr>
          <p:spPr>
            <a:xfrm>
              <a:off x="0" y="0"/>
              <a:ext cx="3701895" cy="1893403"/>
            </a:xfrm>
            <a:custGeom>
              <a:rect b="b" l="l" r="r" t="t"/>
              <a:pathLst>
                <a:path extrusionOk="0" h="1893403" w="3701895">
                  <a:moveTo>
                    <a:pt x="3622476" y="0"/>
                  </a:moveTo>
                  <a:lnTo>
                    <a:pt x="79418" y="0"/>
                  </a:lnTo>
                  <a:cubicBezTo>
                    <a:pt x="79418" y="43699"/>
                    <a:pt x="44079" y="79418"/>
                    <a:pt x="0" y="79418"/>
                  </a:cubicBezTo>
                  <a:lnTo>
                    <a:pt x="0" y="1813985"/>
                  </a:lnTo>
                  <a:cubicBezTo>
                    <a:pt x="43699" y="1813985"/>
                    <a:pt x="79418" y="1849324"/>
                    <a:pt x="79418" y="1893403"/>
                  </a:cubicBezTo>
                  <a:lnTo>
                    <a:pt x="3622476" y="1893403"/>
                  </a:lnTo>
                  <a:cubicBezTo>
                    <a:pt x="3622476" y="1849704"/>
                    <a:pt x="3657815" y="1813985"/>
                    <a:pt x="3701895" y="1813985"/>
                  </a:cubicBezTo>
                  <a:lnTo>
                    <a:pt x="3701895" y="79418"/>
                  </a:lnTo>
                  <a:cubicBezTo>
                    <a:pt x="3658195" y="79418"/>
                    <a:pt x="3622476" y="44079"/>
                    <a:pt x="3622476" y="0"/>
                  </a:cubicBezTo>
                  <a:close/>
                </a:path>
              </a:pathLst>
            </a:custGeom>
            <a:solidFill>
              <a:srgbClr val="FF9FBF"/>
            </a:solidFill>
            <a:ln cap="flat" cmpd="sng" w="76200">
              <a:solidFill>
                <a:srgbClr val="001D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41" name="Google Shape;641;p36"/>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42" name="Google Shape;642;p36"/>
          <p:cNvGrpSpPr/>
          <p:nvPr/>
        </p:nvGrpSpPr>
        <p:grpSpPr>
          <a:xfrm>
            <a:off x="6141235" y="3259931"/>
            <a:ext cx="2709882" cy="1386020"/>
            <a:chOff x="0" y="0"/>
            <a:chExt cx="3701895" cy="1893403"/>
          </a:xfrm>
        </p:grpSpPr>
        <p:sp>
          <p:nvSpPr>
            <p:cNvPr id="643" name="Google Shape;643;p36"/>
            <p:cNvSpPr/>
            <p:nvPr/>
          </p:nvSpPr>
          <p:spPr>
            <a:xfrm>
              <a:off x="0" y="0"/>
              <a:ext cx="3701895" cy="1893403"/>
            </a:xfrm>
            <a:custGeom>
              <a:rect b="b" l="l" r="r" t="t"/>
              <a:pathLst>
                <a:path extrusionOk="0" h="1893403" w="3701895">
                  <a:moveTo>
                    <a:pt x="3622476" y="0"/>
                  </a:moveTo>
                  <a:lnTo>
                    <a:pt x="79418" y="0"/>
                  </a:lnTo>
                  <a:cubicBezTo>
                    <a:pt x="79418" y="43699"/>
                    <a:pt x="44079" y="79418"/>
                    <a:pt x="0" y="79418"/>
                  </a:cubicBezTo>
                  <a:lnTo>
                    <a:pt x="0" y="1813985"/>
                  </a:lnTo>
                  <a:cubicBezTo>
                    <a:pt x="43699" y="1813985"/>
                    <a:pt x="79418" y="1849324"/>
                    <a:pt x="79418" y="1893403"/>
                  </a:cubicBezTo>
                  <a:lnTo>
                    <a:pt x="3622476" y="1893403"/>
                  </a:lnTo>
                  <a:cubicBezTo>
                    <a:pt x="3622476" y="1849704"/>
                    <a:pt x="3657815" y="1813985"/>
                    <a:pt x="3701895" y="1813985"/>
                  </a:cubicBezTo>
                  <a:lnTo>
                    <a:pt x="3701895" y="79418"/>
                  </a:lnTo>
                  <a:cubicBezTo>
                    <a:pt x="3658195" y="79418"/>
                    <a:pt x="3622476" y="44079"/>
                    <a:pt x="3622476" y="0"/>
                  </a:cubicBezTo>
                  <a:close/>
                </a:path>
              </a:pathLst>
            </a:custGeom>
            <a:solidFill>
              <a:srgbClr val="FF9FBF"/>
            </a:solidFill>
            <a:ln cap="flat" cmpd="sng" w="76200">
              <a:solidFill>
                <a:srgbClr val="001D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44" name="Google Shape;644;p36"/>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45" name="Google Shape;645;p36"/>
          <p:cNvSpPr txBox="1"/>
          <p:nvPr/>
        </p:nvSpPr>
        <p:spPr>
          <a:xfrm>
            <a:off x="445112" y="544223"/>
            <a:ext cx="8253776" cy="654497"/>
          </a:xfrm>
          <a:prstGeom prst="rect">
            <a:avLst/>
          </a:prstGeom>
          <a:noFill/>
          <a:ln>
            <a:noFill/>
          </a:ln>
        </p:spPr>
        <p:txBody>
          <a:bodyPr anchorCtr="0" anchor="t" bIns="0" lIns="0" spcFirstLastPara="1" rIns="0" wrap="square" tIns="0">
            <a:spAutoFit/>
          </a:bodyPr>
          <a:lstStyle/>
          <a:p>
            <a:pPr indent="0" lvl="0" marL="0" marR="0" rtl="0" algn="ctr">
              <a:lnSpc>
                <a:spcPct val="101997"/>
              </a:lnSpc>
              <a:spcBef>
                <a:spcPts val="0"/>
              </a:spcBef>
              <a:spcAft>
                <a:spcPts val="0"/>
              </a:spcAft>
              <a:buNone/>
            </a:pPr>
            <a:r>
              <a:rPr b="0" i="0" lang="en" sz="4300" u="none" cap="none" strike="noStrike">
                <a:solidFill>
                  <a:srgbClr val="001D54"/>
                </a:solidFill>
                <a:latin typeface="Bungee"/>
                <a:ea typeface="Bungee"/>
                <a:cs typeface="Bungee"/>
                <a:sym typeface="Bungee"/>
              </a:rPr>
              <a:t>Write Your Topic or Idea</a:t>
            </a:r>
            <a:endParaRPr sz="700"/>
          </a:p>
        </p:txBody>
      </p:sp>
      <p:sp>
        <p:nvSpPr>
          <p:cNvPr id="646" name="Google Shape;646;p36"/>
          <p:cNvSpPr txBox="1"/>
          <p:nvPr/>
        </p:nvSpPr>
        <p:spPr>
          <a:xfrm>
            <a:off x="577994" y="1716974"/>
            <a:ext cx="21396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100" u="none" cap="none" strike="noStrike">
                <a:solidFill>
                  <a:srgbClr val="001D54"/>
                </a:solidFill>
                <a:latin typeface="Mansalva"/>
                <a:ea typeface="Mansalva"/>
                <a:cs typeface="Mansalva"/>
                <a:sym typeface="Mansalva"/>
              </a:rPr>
              <a:t>Add a</a:t>
            </a:r>
            <a:endParaRPr sz="700"/>
          </a:p>
          <a:p>
            <a:pPr indent="0" lvl="0" marL="0" marR="0" rtl="0" algn="ctr">
              <a:lnSpc>
                <a:spcPct val="100000"/>
              </a:lnSpc>
              <a:spcBef>
                <a:spcPts val="0"/>
              </a:spcBef>
              <a:spcAft>
                <a:spcPts val="0"/>
              </a:spcAft>
              <a:buNone/>
            </a:pPr>
            <a:r>
              <a:rPr b="0" i="0" lang="en" sz="2100" u="none" cap="none" strike="noStrike">
                <a:solidFill>
                  <a:srgbClr val="001D54"/>
                </a:solidFill>
                <a:latin typeface="Mansalva"/>
                <a:ea typeface="Mansalva"/>
                <a:cs typeface="Mansalva"/>
                <a:sym typeface="Mansalva"/>
              </a:rPr>
              <a:t>main point</a:t>
            </a:r>
            <a:endParaRPr sz="700"/>
          </a:p>
        </p:txBody>
      </p:sp>
      <p:sp>
        <p:nvSpPr>
          <p:cNvPr id="647" name="Google Shape;647;p36"/>
          <p:cNvSpPr txBox="1"/>
          <p:nvPr/>
        </p:nvSpPr>
        <p:spPr>
          <a:xfrm>
            <a:off x="3502169" y="1716974"/>
            <a:ext cx="21396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100" u="none" cap="none" strike="noStrike">
                <a:solidFill>
                  <a:srgbClr val="001D54"/>
                </a:solidFill>
                <a:latin typeface="Mansalva"/>
                <a:ea typeface="Mansalva"/>
                <a:cs typeface="Mansalva"/>
                <a:sym typeface="Mansalva"/>
              </a:rPr>
              <a:t>Add a</a:t>
            </a:r>
            <a:endParaRPr sz="700"/>
          </a:p>
          <a:p>
            <a:pPr indent="0" lvl="0" marL="0" marR="0" rtl="0" algn="ctr">
              <a:lnSpc>
                <a:spcPct val="100000"/>
              </a:lnSpc>
              <a:spcBef>
                <a:spcPts val="0"/>
              </a:spcBef>
              <a:spcAft>
                <a:spcPts val="0"/>
              </a:spcAft>
              <a:buNone/>
            </a:pPr>
            <a:r>
              <a:rPr b="0" i="0" lang="en" sz="2100" u="none" cap="none" strike="noStrike">
                <a:solidFill>
                  <a:srgbClr val="001D54"/>
                </a:solidFill>
                <a:latin typeface="Mansalva"/>
                <a:ea typeface="Mansalva"/>
                <a:cs typeface="Mansalva"/>
                <a:sym typeface="Mansalva"/>
              </a:rPr>
              <a:t>main point</a:t>
            </a:r>
            <a:endParaRPr sz="700"/>
          </a:p>
        </p:txBody>
      </p:sp>
      <p:sp>
        <p:nvSpPr>
          <p:cNvPr id="648" name="Google Shape;648;p36"/>
          <p:cNvSpPr txBox="1"/>
          <p:nvPr/>
        </p:nvSpPr>
        <p:spPr>
          <a:xfrm>
            <a:off x="6426344" y="1716974"/>
            <a:ext cx="21396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100" u="none" cap="none" strike="noStrike">
                <a:solidFill>
                  <a:srgbClr val="001D54"/>
                </a:solidFill>
                <a:latin typeface="Mansalva"/>
                <a:ea typeface="Mansalva"/>
                <a:cs typeface="Mansalva"/>
                <a:sym typeface="Mansalva"/>
              </a:rPr>
              <a:t>Add a</a:t>
            </a:r>
            <a:endParaRPr sz="700"/>
          </a:p>
          <a:p>
            <a:pPr indent="0" lvl="0" marL="0" marR="0" rtl="0" algn="ctr">
              <a:lnSpc>
                <a:spcPct val="100000"/>
              </a:lnSpc>
              <a:spcBef>
                <a:spcPts val="0"/>
              </a:spcBef>
              <a:spcAft>
                <a:spcPts val="0"/>
              </a:spcAft>
              <a:buNone/>
            </a:pPr>
            <a:r>
              <a:rPr b="0" i="0" lang="en" sz="2100" u="none" cap="none" strike="noStrike">
                <a:solidFill>
                  <a:srgbClr val="001D54"/>
                </a:solidFill>
                <a:latin typeface="Mansalva"/>
                <a:ea typeface="Mansalva"/>
                <a:cs typeface="Mansalva"/>
                <a:sym typeface="Mansalva"/>
              </a:rPr>
              <a:t>main point</a:t>
            </a:r>
            <a:endParaRPr sz="700"/>
          </a:p>
        </p:txBody>
      </p:sp>
      <p:sp>
        <p:nvSpPr>
          <p:cNvPr id="649" name="Google Shape;649;p36"/>
          <p:cNvSpPr txBox="1"/>
          <p:nvPr/>
        </p:nvSpPr>
        <p:spPr>
          <a:xfrm>
            <a:off x="577994" y="3412556"/>
            <a:ext cx="21396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100" u="none" cap="none" strike="noStrike">
                <a:solidFill>
                  <a:srgbClr val="001D54"/>
                </a:solidFill>
                <a:latin typeface="Mansalva"/>
                <a:ea typeface="Mansalva"/>
                <a:cs typeface="Mansalva"/>
                <a:sym typeface="Mansalva"/>
              </a:rPr>
              <a:t>Add a</a:t>
            </a:r>
            <a:endParaRPr sz="700"/>
          </a:p>
          <a:p>
            <a:pPr indent="0" lvl="0" marL="0" marR="0" rtl="0" algn="ctr">
              <a:lnSpc>
                <a:spcPct val="100000"/>
              </a:lnSpc>
              <a:spcBef>
                <a:spcPts val="0"/>
              </a:spcBef>
              <a:spcAft>
                <a:spcPts val="0"/>
              </a:spcAft>
              <a:buNone/>
            </a:pPr>
            <a:r>
              <a:rPr b="0" i="0" lang="en" sz="2100" u="none" cap="none" strike="noStrike">
                <a:solidFill>
                  <a:srgbClr val="001D54"/>
                </a:solidFill>
                <a:latin typeface="Mansalva"/>
                <a:ea typeface="Mansalva"/>
                <a:cs typeface="Mansalva"/>
                <a:sym typeface="Mansalva"/>
              </a:rPr>
              <a:t>main point</a:t>
            </a:r>
            <a:endParaRPr sz="700"/>
          </a:p>
        </p:txBody>
      </p:sp>
      <p:sp>
        <p:nvSpPr>
          <p:cNvPr id="650" name="Google Shape;650;p36"/>
          <p:cNvSpPr txBox="1"/>
          <p:nvPr/>
        </p:nvSpPr>
        <p:spPr>
          <a:xfrm>
            <a:off x="3502169" y="3412556"/>
            <a:ext cx="21396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100" u="none" cap="none" strike="noStrike">
                <a:solidFill>
                  <a:srgbClr val="001D54"/>
                </a:solidFill>
                <a:latin typeface="Mansalva"/>
                <a:ea typeface="Mansalva"/>
                <a:cs typeface="Mansalva"/>
                <a:sym typeface="Mansalva"/>
              </a:rPr>
              <a:t>Add a</a:t>
            </a:r>
            <a:endParaRPr sz="700"/>
          </a:p>
          <a:p>
            <a:pPr indent="0" lvl="0" marL="0" marR="0" rtl="0" algn="ctr">
              <a:lnSpc>
                <a:spcPct val="100000"/>
              </a:lnSpc>
              <a:spcBef>
                <a:spcPts val="0"/>
              </a:spcBef>
              <a:spcAft>
                <a:spcPts val="0"/>
              </a:spcAft>
              <a:buNone/>
            </a:pPr>
            <a:r>
              <a:rPr b="0" i="0" lang="en" sz="2100" u="none" cap="none" strike="noStrike">
                <a:solidFill>
                  <a:srgbClr val="001D54"/>
                </a:solidFill>
                <a:latin typeface="Mansalva"/>
                <a:ea typeface="Mansalva"/>
                <a:cs typeface="Mansalva"/>
                <a:sym typeface="Mansalva"/>
              </a:rPr>
              <a:t>main point</a:t>
            </a:r>
            <a:endParaRPr sz="700"/>
          </a:p>
        </p:txBody>
      </p:sp>
      <p:sp>
        <p:nvSpPr>
          <p:cNvPr id="651" name="Google Shape;651;p36"/>
          <p:cNvSpPr txBox="1"/>
          <p:nvPr/>
        </p:nvSpPr>
        <p:spPr>
          <a:xfrm>
            <a:off x="6426344" y="3412556"/>
            <a:ext cx="21396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100" u="none" cap="none" strike="noStrike">
                <a:solidFill>
                  <a:srgbClr val="001D54"/>
                </a:solidFill>
                <a:latin typeface="Mansalva"/>
                <a:ea typeface="Mansalva"/>
                <a:cs typeface="Mansalva"/>
                <a:sym typeface="Mansalva"/>
              </a:rPr>
              <a:t>Add a</a:t>
            </a:r>
            <a:endParaRPr sz="700"/>
          </a:p>
          <a:p>
            <a:pPr indent="0" lvl="0" marL="0" marR="0" rtl="0" algn="ctr">
              <a:lnSpc>
                <a:spcPct val="100000"/>
              </a:lnSpc>
              <a:spcBef>
                <a:spcPts val="0"/>
              </a:spcBef>
              <a:spcAft>
                <a:spcPts val="0"/>
              </a:spcAft>
              <a:buNone/>
            </a:pPr>
            <a:r>
              <a:rPr b="0" i="0" lang="en" sz="2100" u="none" cap="none" strike="noStrike">
                <a:solidFill>
                  <a:srgbClr val="001D54"/>
                </a:solidFill>
                <a:latin typeface="Mansalva"/>
                <a:ea typeface="Mansalva"/>
                <a:cs typeface="Mansalva"/>
                <a:sym typeface="Mansalva"/>
              </a:rPr>
              <a:t>main point</a:t>
            </a:r>
            <a:endParaRPr sz="700"/>
          </a:p>
        </p:txBody>
      </p:sp>
      <p:sp>
        <p:nvSpPr>
          <p:cNvPr id="652" name="Google Shape;652;p36"/>
          <p:cNvSpPr txBox="1"/>
          <p:nvPr/>
        </p:nvSpPr>
        <p:spPr>
          <a:xfrm>
            <a:off x="806594" y="2464687"/>
            <a:ext cx="16824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001D54"/>
                </a:solidFill>
                <a:latin typeface="Nunito SemiBold"/>
                <a:ea typeface="Nunito SemiBold"/>
                <a:cs typeface="Nunito SemiBold"/>
                <a:sym typeface="Nunito SemiBold"/>
              </a:rPr>
              <a:t>Elaborate on what you want to discuss. </a:t>
            </a:r>
            <a:endParaRPr sz="700"/>
          </a:p>
        </p:txBody>
      </p:sp>
      <p:sp>
        <p:nvSpPr>
          <p:cNvPr id="653" name="Google Shape;653;p36"/>
          <p:cNvSpPr txBox="1"/>
          <p:nvPr/>
        </p:nvSpPr>
        <p:spPr>
          <a:xfrm>
            <a:off x="3730769" y="2464687"/>
            <a:ext cx="16824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001D54"/>
                </a:solidFill>
                <a:latin typeface="Nunito SemiBold"/>
                <a:ea typeface="Nunito SemiBold"/>
                <a:cs typeface="Nunito SemiBold"/>
                <a:sym typeface="Nunito SemiBold"/>
              </a:rPr>
              <a:t>Elaborate on what you want to discuss. </a:t>
            </a:r>
            <a:endParaRPr sz="700"/>
          </a:p>
        </p:txBody>
      </p:sp>
      <p:sp>
        <p:nvSpPr>
          <p:cNvPr id="654" name="Google Shape;654;p36"/>
          <p:cNvSpPr txBox="1"/>
          <p:nvPr/>
        </p:nvSpPr>
        <p:spPr>
          <a:xfrm>
            <a:off x="6654944" y="2464687"/>
            <a:ext cx="16824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001D54"/>
                </a:solidFill>
                <a:latin typeface="Nunito SemiBold"/>
                <a:ea typeface="Nunito SemiBold"/>
                <a:cs typeface="Nunito SemiBold"/>
                <a:sym typeface="Nunito SemiBold"/>
              </a:rPr>
              <a:t>Elaborate on what you want to discuss. </a:t>
            </a:r>
            <a:endParaRPr sz="700"/>
          </a:p>
        </p:txBody>
      </p:sp>
      <p:sp>
        <p:nvSpPr>
          <p:cNvPr id="655" name="Google Shape;655;p36"/>
          <p:cNvSpPr txBox="1"/>
          <p:nvPr/>
        </p:nvSpPr>
        <p:spPr>
          <a:xfrm>
            <a:off x="806594" y="4160269"/>
            <a:ext cx="16824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001D54"/>
                </a:solidFill>
                <a:latin typeface="Nunito SemiBold"/>
                <a:ea typeface="Nunito SemiBold"/>
                <a:cs typeface="Nunito SemiBold"/>
                <a:sym typeface="Nunito SemiBold"/>
              </a:rPr>
              <a:t>Elaborate on what you want to discuss. </a:t>
            </a:r>
            <a:endParaRPr sz="700"/>
          </a:p>
        </p:txBody>
      </p:sp>
      <p:sp>
        <p:nvSpPr>
          <p:cNvPr id="656" name="Google Shape;656;p36"/>
          <p:cNvSpPr txBox="1"/>
          <p:nvPr/>
        </p:nvSpPr>
        <p:spPr>
          <a:xfrm>
            <a:off x="3730769" y="4160269"/>
            <a:ext cx="16824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001D54"/>
                </a:solidFill>
                <a:latin typeface="Nunito SemiBold"/>
                <a:ea typeface="Nunito SemiBold"/>
                <a:cs typeface="Nunito SemiBold"/>
                <a:sym typeface="Nunito SemiBold"/>
              </a:rPr>
              <a:t>Elaborate on what you want to discuss. </a:t>
            </a:r>
            <a:endParaRPr sz="700"/>
          </a:p>
        </p:txBody>
      </p:sp>
      <p:sp>
        <p:nvSpPr>
          <p:cNvPr id="657" name="Google Shape;657;p36"/>
          <p:cNvSpPr txBox="1"/>
          <p:nvPr/>
        </p:nvSpPr>
        <p:spPr>
          <a:xfrm>
            <a:off x="6654944" y="4160269"/>
            <a:ext cx="16824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001D54"/>
                </a:solidFill>
                <a:latin typeface="Nunito SemiBold"/>
                <a:ea typeface="Nunito SemiBold"/>
                <a:cs typeface="Nunito SemiBold"/>
                <a:sym typeface="Nunito SemiBold"/>
              </a:rPr>
              <a:t>Elaborate on what you want to discuss. </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grpSp>
        <p:nvGrpSpPr>
          <p:cNvPr id="662" name="Google Shape;662;p37"/>
          <p:cNvGrpSpPr/>
          <p:nvPr/>
        </p:nvGrpSpPr>
        <p:grpSpPr>
          <a:xfrm>
            <a:off x="-2006474" y="-62240"/>
            <a:ext cx="13156948" cy="5267979"/>
            <a:chOff x="0" y="0"/>
            <a:chExt cx="35085194" cy="14047944"/>
          </a:xfrm>
        </p:grpSpPr>
        <p:sp>
          <p:nvSpPr>
            <p:cNvPr id="663" name="Google Shape;663;p37"/>
            <p:cNvSpPr/>
            <p:nvPr/>
          </p:nvSpPr>
          <p:spPr>
            <a:xfrm>
              <a:off x="0" y="0"/>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3">
                <a:alphaModFix/>
              </a:blip>
              <a:stretch>
                <a:fillRect b="0" l="0" r="0" t="0"/>
              </a:stretch>
            </a:blipFill>
            <a:ln>
              <a:noFill/>
            </a:ln>
          </p:spPr>
        </p:sp>
        <p:sp>
          <p:nvSpPr>
            <p:cNvPr id="664" name="Google Shape;664;p37"/>
            <p:cNvSpPr/>
            <p:nvPr/>
          </p:nvSpPr>
          <p:spPr>
            <a:xfrm>
              <a:off x="0" y="7023972"/>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3">
                <a:alphaModFix/>
              </a:blip>
              <a:stretch>
                <a:fillRect b="0" l="0" r="0" t="0"/>
              </a:stretch>
            </a:blipFill>
            <a:ln>
              <a:noFill/>
            </a:ln>
          </p:spPr>
        </p:sp>
        <p:sp>
          <p:nvSpPr>
            <p:cNvPr id="665" name="Google Shape;665;p37"/>
            <p:cNvSpPr/>
            <p:nvPr/>
          </p:nvSpPr>
          <p:spPr>
            <a:xfrm>
              <a:off x="14006222" y="0"/>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3">
                <a:alphaModFix/>
              </a:blip>
              <a:stretch>
                <a:fillRect b="0" l="0" r="0" t="0"/>
              </a:stretch>
            </a:blipFill>
            <a:ln>
              <a:noFill/>
            </a:ln>
          </p:spPr>
        </p:sp>
        <p:sp>
          <p:nvSpPr>
            <p:cNvPr id="666" name="Google Shape;666;p37"/>
            <p:cNvSpPr/>
            <p:nvPr/>
          </p:nvSpPr>
          <p:spPr>
            <a:xfrm>
              <a:off x="14006222" y="7023972"/>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3">
                <a:alphaModFix/>
              </a:blip>
              <a:stretch>
                <a:fillRect b="0" l="0" r="0" t="0"/>
              </a:stretch>
            </a:blipFill>
            <a:ln>
              <a:noFill/>
            </a:ln>
          </p:spPr>
        </p:sp>
        <p:sp>
          <p:nvSpPr>
            <p:cNvPr id="667" name="Google Shape;667;p37"/>
            <p:cNvSpPr/>
            <p:nvPr/>
          </p:nvSpPr>
          <p:spPr>
            <a:xfrm>
              <a:off x="7003111" y="0"/>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3">
                <a:alphaModFix/>
              </a:blip>
              <a:stretch>
                <a:fillRect b="0" l="0" r="0" t="0"/>
              </a:stretch>
            </a:blipFill>
            <a:ln>
              <a:noFill/>
            </a:ln>
          </p:spPr>
        </p:sp>
        <p:sp>
          <p:nvSpPr>
            <p:cNvPr id="668" name="Google Shape;668;p37"/>
            <p:cNvSpPr/>
            <p:nvPr/>
          </p:nvSpPr>
          <p:spPr>
            <a:xfrm>
              <a:off x="7003111" y="7023972"/>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3">
                <a:alphaModFix/>
              </a:blip>
              <a:stretch>
                <a:fillRect b="0" l="0" r="0" t="0"/>
              </a:stretch>
            </a:blipFill>
            <a:ln>
              <a:noFill/>
            </a:ln>
          </p:spPr>
        </p:sp>
        <p:sp>
          <p:nvSpPr>
            <p:cNvPr id="669" name="Google Shape;669;p37"/>
            <p:cNvSpPr/>
            <p:nvPr/>
          </p:nvSpPr>
          <p:spPr>
            <a:xfrm>
              <a:off x="21009334" y="0"/>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3">
                <a:alphaModFix/>
              </a:blip>
              <a:stretch>
                <a:fillRect b="0" l="0" r="0" t="0"/>
              </a:stretch>
            </a:blipFill>
            <a:ln>
              <a:noFill/>
            </a:ln>
          </p:spPr>
        </p:sp>
        <p:sp>
          <p:nvSpPr>
            <p:cNvPr id="670" name="Google Shape;670;p37"/>
            <p:cNvSpPr/>
            <p:nvPr/>
          </p:nvSpPr>
          <p:spPr>
            <a:xfrm>
              <a:off x="21009334" y="7023972"/>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3">
                <a:alphaModFix/>
              </a:blip>
              <a:stretch>
                <a:fillRect b="0" l="0" r="0" t="0"/>
              </a:stretch>
            </a:blipFill>
            <a:ln>
              <a:noFill/>
            </a:ln>
          </p:spPr>
        </p:sp>
        <p:sp>
          <p:nvSpPr>
            <p:cNvPr id="671" name="Google Shape;671;p37"/>
            <p:cNvSpPr/>
            <p:nvPr/>
          </p:nvSpPr>
          <p:spPr>
            <a:xfrm>
              <a:off x="28017046" y="0"/>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3">
                <a:alphaModFix/>
              </a:blip>
              <a:stretch>
                <a:fillRect b="0" l="0" r="0" t="0"/>
              </a:stretch>
            </a:blipFill>
            <a:ln>
              <a:noFill/>
            </a:ln>
          </p:spPr>
        </p:sp>
        <p:sp>
          <p:nvSpPr>
            <p:cNvPr id="672" name="Google Shape;672;p37"/>
            <p:cNvSpPr/>
            <p:nvPr/>
          </p:nvSpPr>
          <p:spPr>
            <a:xfrm>
              <a:off x="28017046" y="7023972"/>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3">
                <a:alphaModFix/>
              </a:blip>
              <a:stretch>
                <a:fillRect b="0" l="0" r="0" t="0"/>
              </a:stretch>
            </a:blipFill>
            <a:ln>
              <a:noFill/>
            </a:ln>
          </p:spPr>
        </p:sp>
      </p:grpSp>
      <p:grpSp>
        <p:nvGrpSpPr>
          <p:cNvPr id="673" name="Google Shape;673;p37"/>
          <p:cNvGrpSpPr/>
          <p:nvPr/>
        </p:nvGrpSpPr>
        <p:grpSpPr>
          <a:xfrm>
            <a:off x="3333750" y="604542"/>
            <a:ext cx="5295900" cy="3994545"/>
            <a:chOff x="0" y="0"/>
            <a:chExt cx="7234583" cy="5456837"/>
          </a:xfrm>
        </p:grpSpPr>
        <p:sp>
          <p:nvSpPr>
            <p:cNvPr id="674" name="Google Shape;674;p37"/>
            <p:cNvSpPr/>
            <p:nvPr/>
          </p:nvSpPr>
          <p:spPr>
            <a:xfrm>
              <a:off x="0" y="0"/>
              <a:ext cx="7234583" cy="5456837"/>
            </a:xfrm>
            <a:custGeom>
              <a:rect b="b" l="l" r="r" t="t"/>
              <a:pathLst>
                <a:path extrusionOk="0" h="5456837" w="7234583">
                  <a:moveTo>
                    <a:pt x="7155165" y="0"/>
                  </a:moveTo>
                  <a:lnTo>
                    <a:pt x="79418" y="0"/>
                  </a:lnTo>
                  <a:cubicBezTo>
                    <a:pt x="79418" y="43699"/>
                    <a:pt x="44079" y="79418"/>
                    <a:pt x="0" y="79418"/>
                  </a:cubicBezTo>
                  <a:lnTo>
                    <a:pt x="0" y="5377419"/>
                  </a:lnTo>
                  <a:cubicBezTo>
                    <a:pt x="43699" y="5377419"/>
                    <a:pt x="79418" y="5412758"/>
                    <a:pt x="79418" y="5456837"/>
                  </a:cubicBezTo>
                  <a:lnTo>
                    <a:pt x="7155165" y="5456837"/>
                  </a:lnTo>
                  <a:cubicBezTo>
                    <a:pt x="7155165" y="5413138"/>
                    <a:pt x="7190504" y="5377419"/>
                    <a:pt x="7234583" y="5377419"/>
                  </a:cubicBezTo>
                  <a:lnTo>
                    <a:pt x="7234583" y="79418"/>
                  </a:lnTo>
                  <a:cubicBezTo>
                    <a:pt x="7190884" y="79418"/>
                    <a:pt x="7155165" y="44079"/>
                    <a:pt x="7155165" y="0"/>
                  </a:cubicBezTo>
                  <a:close/>
                </a:path>
              </a:pathLst>
            </a:custGeom>
            <a:solidFill>
              <a:srgbClr val="001D54"/>
            </a:solidFill>
            <a:ln cap="flat" cmpd="sng" w="76200">
              <a:solidFill>
                <a:srgbClr val="00AE6C"/>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75" name="Google Shape;675;p37"/>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76" name="Google Shape;676;p37"/>
          <p:cNvGrpSpPr/>
          <p:nvPr/>
        </p:nvGrpSpPr>
        <p:grpSpPr>
          <a:xfrm>
            <a:off x="481013" y="604542"/>
            <a:ext cx="2524125" cy="3994545"/>
            <a:chOff x="0" y="0"/>
            <a:chExt cx="3448138" cy="5456837"/>
          </a:xfrm>
        </p:grpSpPr>
        <p:sp>
          <p:nvSpPr>
            <p:cNvPr id="677" name="Google Shape;677;p37"/>
            <p:cNvSpPr/>
            <p:nvPr/>
          </p:nvSpPr>
          <p:spPr>
            <a:xfrm>
              <a:off x="0" y="0"/>
              <a:ext cx="3448138" cy="5456837"/>
            </a:xfrm>
            <a:custGeom>
              <a:rect b="b" l="l" r="r" t="t"/>
              <a:pathLst>
                <a:path extrusionOk="0" h="5456837" w="3448138">
                  <a:moveTo>
                    <a:pt x="3368720" y="0"/>
                  </a:moveTo>
                  <a:lnTo>
                    <a:pt x="79418" y="0"/>
                  </a:lnTo>
                  <a:cubicBezTo>
                    <a:pt x="79418" y="43699"/>
                    <a:pt x="44079" y="79418"/>
                    <a:pt x="0" y="79418"/>
                  </a:cubicBezTo>
                  <a:lnTo>
                    <a:pt x="0" y="5377419"/>
                  </a:lnTo>
                  <a:cubicBezTo>
                    <a:pt x="43699" y="5377419"/>
                    <a:pt x="79418" y="5412758"/>
                    <a:pt x="79418" y="5456837"/>
                  </a:cubicBezTo>
                  <a:lnTo>
                    <a:pt x="3368720" y="5456837"/>
                  </a:lnTo>
                  <a:cubicBezTo>
                    <a:pt x="3368720" y="5413138"/>
                    <a:pt x="3404058" y="5377419"/>
                    <a:pt x="3448138" y="5377419"/>
                  </a:cubicBezTo>
                  <a:lnTo>
                    <a:pt x="3448138" y="79418"/>
                  </a:lnTo>
                  <a:cubicBezTo>
                    <a:pt x="3404438" y="79418"/>
                    <a:pt x="3368720" y="44079"/>
                    <a:pt x="3368720" y="0"/>
                  </a:cubicBezTo>
                  <a:close/>
                </a:path>
              </a:pathLst>
            </a:custGeom>
            <a:solidFill>
              <a:srgbClr val="001D54"/>
            </a:solidFill>
            <a:ln cap="flat" cmpd="sng" w="76200">
              <a:solidFill>
                <a:srgbClr val="00AE6C"/>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78" name="Google Shape;678;p37"/>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79" name="Google Shape;679;p37"/>
          <p:cNvSpPr txBox="1"/>
          <p:nvPr/>
        </p:nvSpPr>
        <p:spPr>
          <a:xfrm>
            <a:off x="873505" y="842591"/>
            <a:ext cx="17391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400" u="none" cap="none" strike="noStrike">
                <a:solidFill>
                  <a:srgbClr val="FC9EB6"/>
                </a:solidFill>
                <a:latin typeface="Bungee"/>
                <a:ea typeface="Bungee"/>
                <a:cs typeface="Bungee"/>
                <a:sym typeface="Bungee"/>
              </a:rPr>
              <a:t>Resource  Page</a:t>
            </a:r>
            <a:endParaRPr sz="700"/>
          </a:p>
        </p:txBody>
      </p:sp>
      <p:sp>
        <p:nvSpPr>
          <p:cNvPr id="680" name="Google Shape;680;p37"/>
          <p:cNvSpPr txBox="1"/>
          <p:nvPr/>
        </p:nvSpPr>
        <p:spPr>
          <a:xfrm>
            <a:off x="747473" y="1741294"/>
            <a:ext cx="19911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Use these design resources in your Canva Presentation.</a:t>
            </a:r>
            <a:endParaRPr sz="700"/>
          </a:p>
        </p:txBody>
      </p:sp>
      <p:sp>
        <p:nvSpPr>
          <p:cNvPr id="681" name="Google Shape;681;p37"/>
          <p:cNvSpPr txBox="1"/>
          <p:nvPr/>
        </p:nvSpPr>
        <p:spPr>
          <a:xfrm>
            <a:off x="715276" y="2267294"/>
            <a:ext cx="20556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This presentation template uses the following free fonts:</a:t>
            </a:r>
            <a:endParaRPr sz="700"/>
          </a:p>
        </p:txBody>
      </p:sp>
      <p:sp>
        <p:nvSpPr>
          <p:cNvPr id="682" name="Google Shape;682;p37"/>
          <p:cNvSpPr txBox="1"/>
          <p:nvPr/>
        </p:nvSpPr>
        <p:spPr>
          <a:xfrm>
            <a:off x="715276" y="2793295"/>
            <a:ext cx="2055600" cy="461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Titles: Bungee</a:t>
            </a:r>
            <a:endParaRPr sz="700"/>
          </a:p>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Headers: Manslava</a:t>
            </a:r>
            <a:endParaRPr sz="700"/>
          </a:p>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Body Copy: Nunito</a:t>
            </a:r>
            <a:endParaRPr sz="700"/>
          </a:p>
        </p:txBody>
      </p:sp>
      <p:sp>
        <p:nvSpPr>
          <p:cNvPr id="683" name="Google Shape;683;p37"/>
          <p:cNvSpPr txBox="1"/>
          <p:nvPr/>
        </p:nvSpPr>
        <p:spPr>
          <a:xfrm>
            <a:off x="747473" y="3495509"/>
            <a:ext cx="19911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You can find these fonts online too. Happy designing! </a:t>
            </a:r>
            <a:endParaRPr sz="700"/>
          </a:p>
        </p:txBody>
      </p:sp>
      <p:sp>
        <p:nvSpPr>
          <p:cNvPr id="684" name="Google Shape;684;p37"/>
          <p:cNvSpPr txBox="1"/>
          <p:nvPr/>
        </p:nvSpPr>
        <p:spPr>
          <a:xfrm>
            <a:off x="747473" y="4021509"/>
            <a:ext cx="19911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Don't forget to delete this page</a:t>
            </a:r>
            <a:endParaRPr sz="700"/>
          </a:p>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before presenting. </a:t>
            </a:r>
            <a:endParaRPr sz="700"/>
          </a:p>
        </p:txBody>
      </p:sp>
      <p:sp>
        <p:nvSpPr>
          <p:cNvPr id="685" name="Google Shape;685;p37"/>
          <p:cNvSpPr/>
          <p:nvPr/>
        </p:nvSpPr>
        <p:spPr>
          <a:xfrm>
            <a:off x="3505735" y="753171"/>
            <a:ext cx="856824" cy="1161795"/>
          </a:xfrm>
          <a:custGeom>
            <a:rect b="b" l="l" r="r" t="t"/>
            <a:pathLst>
              <a:path extrusionOk="0" h="2323590" w="1713647">
                <a:moveTo>
                  <a:pt x="0" y="0"/>
                </a:moveTo>
                <a:lnTo>
                  <a:pt x="1713648" y="0"/>
                </a:lnTo>
                <a:lnTo>
                  <a:pt x="1713648" y="2323590"/>
                </a:lnTo>
                <a:lnTo>
                  <a:pt x="0" y="2323590"/>
                </a:lnTo>
                <a:lnTo>
                  <a:pt x="0" y="0"/>
                </a:lnTo>
                <a:close/>
              </a:path>
            </a:pathLst>
          </a:custGeom>
          <a:blipFill rotWithShape="1">
            <a:blip r:embed="rId4">
              <a:alphaModFix/>
            </a:blip>
            <a:stretch>
              <a:fillRect b="0" l="0" r="0" t="0"/>
            </a:stretch>
          </a:blipFill>
          <a:ln>
            <a:noFill/>
          </a:ln>
        </p:spPr>
      </p:sp>
      <p:sp>
        <p:nvSpPr>
          <p:cNvPr id="686" name="Google Shape;686;p37"/>
          <p:cNvSpPr/>
          <p:nvPr/>
        </p:nvSpPr>
        <p:spPr>
          <a:xfrm>
            <a:off x="4561197" y="753171"/>
            <a:ext cx="1089182" cy="1161795"/>
          </a:xfrm>
          <a:custGeom>
            <a:rect b="b" l="l" r="r" t="t"/>
            <a:pathLst>
              <a:path extrusionOk="0" h="2323590" w="2178365">
                <a:moveTo>
                  <a:pt x="0" y="0"/>
                </a:moveTo>
                <a:lnTo>
                  <a:pt x="2178365" y="0"/>
                </a:lnTo>
                <a:lnTo>
                  <a:pt x="2178365" y="2323590"/>
                </a:lnTo>
                <a:lnTo>
                  <a:pt x="0" y="2323590"/>
                </a:lnTo>
                <a:lnTo>
                  <a:pt x="0" y="0"/>
                </a:lnTo>
                <a:close/>
              </a:path>
            </a:pathLst>
          </a:custGeom>
          <a:blipFill rotWithShape="1">
            <a:blip r:embed="rId5">
              <a:alphaModFix/>
            </a:blip>
            <a:stretch>
              <a:fillRect b="0" l="0" r="0" t="0"/>
            </a:stretch>
          </a:blipFill>
          <a:ln>
            <a:noFill/>
          </a:ln>
        </p:spPr>
      </p:sp>
      <p:sp>
        <p:nvSpPr>
          <p:cNvPr id="687" name="Google Shape;687;p37"/>
          <p:cNvSpPr/>
          <p:nvPr/>
        </p:nvSpPr>
        <p:spPr>
          <a:xfrm>
            <a:off x="5849018" y="793887"/>
            <a:ext cx="1240018" cy="1107387"/>
          </a:xfrm>
          <a:custGeom>
            <a:rect b="b" l="l" r="r" t="t"/>
            <a:pathLst>
              <a:path extrusionOk="0" h="2214775" w="2480036">
                <a:moveTo>
                  <a:pt x="0" y="0"/>
                </a:moveTo>
                <a:lnTo>
                  <a:pt x="2480036" y="0"/>
                </a:lnTo>
                <a:lnTo>
                  <a:pt x="2480036" y="2214776"/>
                </a:lnTo>
                <a:lnTo>
                  <a:pt x="0" y="2214776"/>
                </a:lnTo>
                <a:lnTo>
                  <a:pt x="0" y="0"/>
                </a:lnTo>
                <a:close/>
              </a:path>
            </a:pathLst>
          </a:custGeom>
          <a:blipFill rotWithShape="1">
            <a:blip r:embed="rId6">
              <a:alphaModFix/>
            </a:blip>
            <a:stretch>
              <a:fillRect b="-14114" l="0" r="0" t="0"/>
            </a:stretch>
          </a:blipFill>
          <a:ln>
            <a:noFill/>
          </a:ln>
        </p:spPr>
      </p:sp>
      <p:sp>
        <p:nvSpPr>
          <p:cNvPr id="688" name="Google Shape;688;p37"/>
          <p:cNvSpPr/>
          <p:nvPr/>
        </p:nvSpPr>
        <p:spPr>
          <a:xfrm>
            <a:off x="7287674" y="766863"/>
            <a:ext cx="856481" cy="1134412"/>
          </a:xfrm>
          <a:custGeom>
            <a:rect b="b" l="l" r="r" t="t"/>
            <a:pathLst>
              <a:path extrusionOk="0" h="2268824" w="1712962">
                <a:moveTo>
                  <a:pt x="0" y="0"/>
                </a:moveTo>
                <a:lnTo>
                  <a:pt x="1712962" y="0"/>
                </a:lnTo>
                <a:lnTo>
                  <a:pt x="1712962" y="2268824"/>
                </a:lnTo>
                <a:lnTo>
                  <a:pt x="0" y="2268824"/>
                </a:lnTo>
                <a:lnTo>
                  <a:pt x="0" y="0"/>
                </a:lnTo>
                <a:close/>
              </a:path>
            </a:pathLst>
          </a:custGeom>
          <a:blipFill rotWithShape="1">
            <a:blip r:embed="rId7">
              <a:alphaModFix/>
            </a:blip>
            <a:stretch>
              <a:fillRect b="0" l="0" r="0" t="0"/>
            </a:stretch>
          </a:blipFill>
          <a:ln>
            <a:noFill/>
          </a:ln>
        </p:spPr>
      </p:sp>
      <p:sp>
        <p:nvSpPr>
          <p:cNvPr id="689" name="Google Shape;689;p37"/>
          <p:cNvSpPr/>
          <p:nvPr/>
        </p:nvSpPr>
        <p:spPr>
          <a:xfrm>
            <a:off x="4689611" y="3301969"/>
            <a:ext cx="975594" cy="1134412"/>
          </a:xfrm>
          <a:custGeom>
            <a:rect b="b" l="l" r="r" t="t"/>
            <a:pathLst>
              <a:path extrusionOk="0" h="2268824" w="1951188">
                <a:moveTo>
                  <a:pt x="0" y="0"/>
                </a:moveTo>
                <a:lnTo>
                  <a:pt x="1951188" y="0"/>
                </a:lnTo>
                <a:lnTo>
                  <a:pt x="1951188" y="2268824"/>
                </a:lnTo>
                <a:lnTo>
                  <a:pt x="0" y="2268824"/>
                </a:lnTo>
                <a:lnTo>
                  <a:pt x="0" y="0"/>
                </a:lnTo>
                <a:close/>
              </a:path>
            </a:pathLst>
          </a:custGeom>
          <a:blipFill rotWithShape="1">
            <a:blip r:embed="rId8">
              <a:alphaModFix/>
            </a:blip>
            <a:stretch>
              <a:fillRect b="0" l="0" r="0" t="0"/>
            </a:stretch>
          </a:blipFill>
          <a:ln>
            <a:noFill/>
          </a:ln>
        </p:spPr>
      </p:sp>
      <p:sp>
        <p:nvSpPr>
          <p:cNvPr id="690" name="Google Shape;690;p37"/>
          <p:cNvSpPr/>
          <p:nvPr/>
        </p:nvSpPr>
        <p:spPr>
          <a:xfrm flipH="1">
            <a:off x="3505735" y="1997699"/>
            <a:ext cx="779275" cy="1148104"/>
          </a:xfrm>
          <a:custGeom>
            <a:rect b="b" l="l" r="r" t="t"/>
            <a:pathLst>
              <a:path extrusionOk="0" h="2296207" w="1558550">
                <a:moveTo>
                  <a:pt x="1558551" y="0"/>
                </a:moveTo>
                <a:lnTo>
                  <a:pt x="0" y="0"/>
                </a:lnTo>
                <a:lnTo>
                  <a:pt x="0" y="2296206"/>
                </a:lnTo>
                <a:lnTo>
                  <a:pt x="1558551" y="2296206"/>
                </a:lnTo>
                <a:lnTo>
                  <a:pt x="1558551" y="0"/>
                </a:lnTo>
                <a:close/>
              </a:path>
            </a:pathLst>
          </a:custGeom>
          <a:blipFill rotWithShape="1">
            <a:blip r:embed="rId9">
              <a:alphaModFix/>
            </a:blip>
            <a:stretch>
              <a:fillRect b="0" l="0" r="0" t="0"/>
            </a:stretch>
          </a:blipFill>
          <a:ln>
            <a:noFill/>
          </a:ln>
        </p:spPr>
      </p:sp>
      <p:sp>
        <p:nvSpPr>
          <p:cNvPr id="691" name="Google Shape;691;p37"/>
          <p:cNvSpPr/>
          <p:nvPr/>
        </p:nvSpPr>
        <p:spPr>
          <a:xfrm>
            <a:off x="6069807" y="3348193"/>
            <a:ext cx="888233" cy="1088187"/>
          </a:xfrm>
          <a:custGeom>
            <a:rect b="b" l="l" r="r" t="t"/>
            <a:pathLst>
              <a:path extrusionOk="0" h="2176374" w="1776466">
                <a:moveTo>
                  <a:pt x="0" y="0"/>
                </a:moveTo>
                <a:lnTo>
                  <a:pt x="1776466" y="0"/>
                </a:lnTo>
                <a:lnTo>
                  <a:pt x="1776466" y="2176375"/>
                </a:lnTo>
                <a:lnTo>
                  <a:pt x="0" y="2176375"/>
                </a:lnTo>
                <a:lnTo>
                  <a:pt x="0" y="0"/>
                </a:lnTo>
                <a:close/>
              </a:path>
            </a:pathLst>
          </a:custGeom>
          <a:blipFill rotWithShape="1">
            <a:blip r:embed="rId10">
              <a:alphaModFix/>
            </a:blip>
            <a:stretch>
              <a:fillRect b="0" l="0" r="0" t="0"/>
            </a:stretch>
          </a:blipFill>
          <a:ln>
            <a:noFill/>
          </a:ln>
        </p:spPr>
      </p:sp>
      <p:sp>
        <p:nvSpPr>
          <p:cNvPr id="692" name="Google Shape;692;p37"/>
          <p:cNvSpPr/>
          <p:nvPr/>
        </p:nvSpPr>
        <p:spPr>
          <a:xfrm>
            <a:off x="4736369" y="1997699"/>
            <a:ext cx="893813" cy="1131408"/>
          </a:xfrm>
          <a:custGeom>
            <a:rect b="b" l="l" r="r" t="t"/>
            <a:pathLst>
              <a:path extrusionOk="0" h="2262816" w="1787625">
                <a:moveTo>
                  <a:pt x="0" y="0"/>
                </a:moveTo>
                <a:lnTo>
                  <a:pt x="1787625" y="0"/>
                </a:lnTo>
                <a:lnTo>
                  <a:pt x="1787625" y="2262816"/>
                </a:lnTo>
                <a:lnTo>
                  <a:pt x="0" y="2262816"/>
                </a:lnTo>
                <a:lnTo>
                  <a:pt x="0" y="0"/>
                </a:lnTo>
                <a:close/>
              </a:path>
            </a:pathLst>
          </a:custGeom>
          <a:blipFill rotWithShape="1">
            <a:blip r:embed="rId11">
              <a:alphaModFix/>
            </a:blip>
            <a:stretch>
              <a:fillRect b="0" l="0" r="0" t="0"/>
            </a:stretch>
          </a:blipFill>
          <a:ln>
            <a:noFill/>
          </a:ln>
        </p:spPr>
      </p:sp>
      <p:sp>
        <p:nvSpPr>
          <p:cNvPr id="693" name="Google Shape;693;p37"/>
          <p:cNvSpPr/>
          <p:nvPr/>
        </p:nvSpPr>
        <p:spPr>
          <a:xfrm>
            <a:off x="3650683" y="3288278"/>
            <a:ext cx="634327" cy="1148103"/>
          </a:xfrm>
          <a:custGeom>
            <a:rect b="b" l="l" r="r" t="t"/>
            <a:pathLst>
              <a:path extrusionOk="0" h="2296207" w="1268654">
                <a:moveTo>
                  <a:pt x="0" y="0"/>
                </a:moveTo>
                <a:lnTo>
                  <a:pt x="1268654" y="0"/>
                </a:lnTo>
                <a:lnTo>
                  <a:pt x="1268654" y="2296207"/>
                </a:lnTo>
                <a:lnTo>
                  <a:pt x="0" y="2296207"/>
                </a:lnTo>
                <a:lnTo>
                  <a:pt x="0" y="0"/>
                </a:lnTo>
                <a:close/>
              </a:path>
            </a:pathLst>
          </a:custGeom>
          <a:blipFill rotWithShape="1">
            <a:blip r:embed="rId12">
              <a:alphaModFix/>
            </a:blip>
            <a:stretch>
              <a:fillRect b="0" l="0" r="0" t="0"/>
            </a:stretch>
          </a:blipFill>
          <a:ln>
            <a:noFill/>
          </a:ln>
        </p:spPr>
      </p:sp>
      <p:sp>
        <p:nvSpPr>
          <p:cNvPr id="694" name="Google Shape;694;p37"/>
          <p:cNvSpPr/>
          <p:nvPr/>
        </p:nvSpPr>
        <p:spPr>
          <a:xfrm>
            <a:off x="6081540" y="2040920"/>
            <a:ext cx="829743" cy="1088187"/>
          </a:xfrm>
          <a:custGeom>
            <a:rect b="b" l="l" r="r" t="t"/>
            <a:pathLst>
              <a:path extrusionOk="0" h="2176374" w="1659486">
                <a:moveTo>
                  <a:pt x="0" y="0"/>
                </a:moveTo>
                <a:lnTo>
                  <a:pt x="1659485" y="0"/>
                </a:lnTo>
                <a:lnTo>
                  <a:pt x="1659485" y="2176374"/>
                </a:lnTo>
                <a:lnTo>
                  <a:pt x="0" y="2176374"/>
                </a:lnTo>
                <a:lnTo>
                  <a:pt x="0" y="0"/>
                </a:lnTo>
                <a:close/>
              </a:path>
            </a:pathLst>
          </a:custGeom>
          <a:blipFill rotWithShape="1">
            <a:blip r:embed="rId13">
              <a:alphaModFix/>
            </a:blip>
            <a:stretch>
              <a:fillRect b="0" l="0" r="0" t="0"/>
            </a:stretch>
          </a:blipFill>
          <a:ln>
            <a:noFill/>
          </a:ln>
        </p:spPr>
      </p:sp>
      <p:sp>
        <p:nvSpPr>
          <p:cNvPr id="695" name="Google Shape;695;p37"/>
          <p:cNvSpPr/>
          <p:nvPr/>
        </p:nvSpPr>
        <p:spPr>
          <a:xfrm>
            <a:off x="7362641" y="1997699"/>
            <a:ext cx="917855" cy="1131408"/>
          </a:xfrm>
          <a:custGeom>
            <a:rect b="b" l="l" r="r" t="t"/>
            <a:pathLst>
              <a:path extrusionOk="0" h="2262816" w="1835710">
                <a:moveTo>
                  <a:pt x="0" y="0"/>
                </a:moveTo>
                <a:lnTo>
                  <a:pt x="1835710" y="0"/>
                </a:lnTo>
                <a:lnTo>
                  <a:pt x="1835710" y="2262816"/>
                </a:lnTo>
                <a:lnTo>
                  <a:pt x="0" y="2262816"/>
                </a:lnTo>
                <a:lnTo>
                  <a:pt x="0" y="0"/>
                </a:lnTo>
                <a:close/>
              </a:path>
            </a:pathLst>
          </a:custGeom>
          <a:blipFill rotWithShape="1">
            <a:blip r:embed="rId14">
              <a:alphaModFix/>
            </a:blip>
            <a:stretch>
              <a:fillRect b="0" l="0" r="0" t="0"/>
            </a:stretch>
          </a:blipFill>
          <a:ln>
            <a:noFill/>
          </a:ln>
        </p:spPr>
      </p:sp>
      <p:sp>
        <p:nvSpPr>
          <p:cNvPr id="696" name="Google Shape;696;p37"/>
          <p:cNvSpPr/>
          <p:nvPr/>
        </p:nvSpPr>
        <p:spPr>
          <a:xfrm>
            <a:off x="7362641" y="3226764"/>
            <a:ext cx="840693" cy="1200990"/>
          </a:xfrm>
          <a:custGeom>
            <a:rect b="b" l="l" r="r" t="t"/>
            <a:pathLst>
              <a:path extrusionOk="0" h="2401980" w="1681386">
                <a:moveTo>
                  <a:pt x="0" y="0"/>
                </a:moveTo>
                <a:lnTo>
                  <a:pt x="1681386" y="0"/>
                </a:lnTo>
                <a:lnTo>
                  <a:pt x="1681386" y="2401981"/>
                </a:lnTo>
                <a:lnTo>
                  <a:pt x="0" y="2401981"/>
                </a:lnTo>
                <a:lnTo>
                  <a:pt x="0" y="0"/>
                </a:lnTo>
                <a:close/>
              </a:path>
            </a:pathLst>
          </a:custGeom>
          <a:blipFill rotWithShape="1">
            <a:blip r:embed="rId15">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grpSp>
        <p:nvGrpSpPr>
          <p:cNvPr id="701" name="Google Shape;701;p38"/>
          <p:cNvGrpSpPr/>
          <p:nvPr/>
        </p:nvGrpSpPr>
        <p:grpSpPr>
          <a:xfrm>
            <a:off x="-148247" y="-43330"/>
            <a:ext cx="10413416" cy="5217781"/>
            <a:chOff x="0" y="0"/>
            <a:chExt cx="27769110" cy="13914083"/>
          </a:xfrm>
        </p:grpSpPr>
        <p:sp>
          <p:nvSpPr>
            <p:cNvPr id="702" name="Google Shape;702;p38"/>
            <p:cNvSpPr/>
            <p:nvPr/>
          </p:nvSpPr>
          <p:spPr>
            <a:xfrm>
              <a:off x="0" y="0"/>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3">
                <a:alphaModFix/>
              </a:blip>
              <a:stretch>
                <a:fillRect b="0" l="0" r="0" t="0"/>
              </a:stretch>
            </a:blipFill>
            <a:ln>
              <a:noFill/>
            </a:ln>
          </p:spPr>
        </p:sp>
        <p:sp>
          <p:nvSpPr>
            <p:cNvPr id="703" name="Google Shape;703;p38"/>
            <p:cNvSpPr/>
            <p:nvPr/>
          </p:nvSpPr>
          <p:spPr>
            <a:xfrm>
              <a:off x="13845905" y="0"/>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3">
                <a:alphaModFix/>
              </a:blip>
              <a:stretch>
                <a:fillRect b="0" l="0" r="0" t="0"/>
              </a:stretch>
            </a:blipFill>
            <a:ln>
              <a:noFill/>
            </a:ln>
          </p:spPr>
        </p:sp>
        <p:sp>
          <p:nvSpPr>
            <p:cNvPr id="704" name="Google Shape;704;p38"/>
            <p:cNvSpPr/>
            <p:nvPr/>
          </p:nvSpPr>
          <p:spPr>
            <a:xfrm>
              <a:off x="6935788" y="0"/>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3">
                <a:alphaModFix/>
              </a:blip>
              <a:stretch>
                <a:fillRect b="0" l="0" r="0" t="0"/>
              </a:stretch>
            </a:blipFill>
            <a:ln>
              <a:noFill/>
            </a:ln>
          </p:spPr>
        </p:sp>
        <p:sp>
          <p:nvSpPr>
            <p:cNvPr id="705" name="Google Shape;705;p38"/>
            <p:cNvSpPr/>
            <p:nvPr/>
          </p:nvSpPr>
          <p:spPr>
            <a:xfrm>
              <a:off x="20781693" y="0"/>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3">
                <a:alphaModFix/>
              </a:blip>
              <a:stretch>
                <a:fillRect b="0" l="0" r="0" t="0"/>
              </a:stretch>
            </a:blipFill>
            <a:ln>
              <a:noFill/>
            </a:ln>
          </p:spPr>
        </p:sp>
        <p:sp>
          <p:nvSpPr>
            <p:cNvPr id="706" name="Google Shape;706;p38"/>
            <p:cNvSpPr/>
            <p:nvPr/>
          </p:nvSpPr>
          <p:spPr>
            <a:xfrm>
              <a:off x="0" y="6944134"/>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3">
                <a:alphaModFix/>
              </a:blip>
              <a:stretch>
                <a:fillRect b="0" l="0" r="0" t="0"/>
              </a:stretch>
            </a:blipFill>
            <a:ln>
              <a:noFill/>
            </a:ln>
          </p:spPr>
        </p:sp>
        <p:sp>
          <p:nvSpPr>
            <p:cNvPr id="707" name="Google Shape;707;p38"/>
            <p:cNvSpPr/>
            <p:nvPr/>
          </p:nvSpPr>
          <p:spPr>
            <a:xfrm>
              <a:off x="13845905" y="6944134"/>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3">
                <a:alphaModFix/>
              </a:blip>
              <a:stretch>
                <a:fillRect b="0" l="0" r="0" t="0"/>
              </a:stretch>
            </a:blipFill>
            <a:ln>
              <a:noFill/>
            </a:ln>
          </p:spPr>
        </p:sp>
        <p:sp>
          <p:nvSpPr>
            <p:cNvPr id="708" name="Google Shape;708;p38"/>
            <p:cNvSpPr/>
            <p:nvPr/>
          </p:nvSpPr>
          <p:spPr>
            <a:xfrm>
              <a:off x="6935788" y="6944134"/>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3">
                <a:alphaModFix/>
              </a:blip>
              <a:stretch>
                <a:fillRect b="0" l="0" r="0" t="0"/>
              </a:stretch>
            </a:blipFill>
            <a:ln>
              <a:noFill/>
            </a:ln>
          </p:spPr>
        </p:sp>
        <p:sp>
          <p:nvSpPr>
            <p:cNvPr id="709" name="Google Shape;709;p38"/>
            <p:cNvSpPr/>
            <p:nvPr/>
          </p:nvSpPr>
          <p:spPr>
            <a:xfrm>
              <a:off x="20781693" y="6944134"/>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3">
                <a:alphaModFix/>
              </a:blip>
              <a:stretch>
                <a:fillRect b="0" l="0" r="0" t="0"/>
              </a:stretch>
            </a:blipFill>
            <a:ln>
              <a:noFill/>
            </a:ln>
          </p:spPr>
        </p:sp>
      </p:grpSp>
      <p:grpSp>
        <p:nvGrpSpPr>
          <p:cNvPr id="710" name="Google Shape;710;p38"/>
          <p:cNvGrpSpPr/>
          <p:nvPr/>
        </p:nvGrpSpPr>
        <p:grpSpPr>
          <a:xfrm>
            <a:off x="631445" y="344728"/>
            <a:ext cx="4857610" cy="4377844"/>
            <a:chOff x="0" y="0"/>
            <a:chExt cx="2901939" cy="2615326"/>
          </a:xfrm>
        </p:grpSpPr>
        <p:sp>
          <p:nvSpPr>
            <p:cNvPr id="711" name="Google Shape;711;p38"/>
            <p:cNvSpPr/>
            <p:nvPr/>
          </p:nvSpPr>
          <p:spPr>
            <a:xfrm>
              <a:off x="0" y="0"/>
              <a:ext cx="2901939" cy="2615326"/>
            </a:xfrm>
            <a:custGeom>
              <a:rect b="b" l="l" r="r" t="t"/>
              <a:pathLst>
                <a:path extrusionOk="0" h="2615326" w="2901939">
                  <a:moveTo>
                    <a:pt x="2822521" y="0"/>
                  </a:moveTo>
                  <a:lnTo>
                    <a:pt x="79418" y="0"/>
                  </a:lnTo>
                  <a:cubicBezTo>
                    <a:pt x="79418" y="43699"/>
                    <a:pt x="44079" y="79418"/>
                    <a:pt x="0" y="79418"/>
                  </a:cubicBezTo>
                  <a:lnTo>
                    <a:pt x="0" y="2535908"/>
                  </a:lnTo>
                  <a:cubicBezTo>
                    <a:pt x="43699" y="2535908"/>
                    <a:pt x="79418" y="2571247"/>
                    <a:pt x="79418" y="2615326"/>
                  </a:cubicBezTo>
                  <a:lnTo>
                    <a:pt x="2822521" y="2615326"/>
                  </a:lnTo>
                  <a:cubicBezTo>
                    <a:pt x="2822521" y="2571627"/>
                    <a:pt x="2857860" y="2535908"/>
                    <a:pt x="2901939" y="2535908"/>
                  </a:cubicBezTo>
                  <a:lnTo>
                    <a:pt x="2901939" y="79418"/>
                  </a:lnTo>
                  <a:cubicBezTo>
                    <a:pt x="2858240" y="79418"/>
                    <a:pt x="2822521" y="44079"/>
                    <a:pt x="2822521" y="0"/>
                  </a:cubicBezTo>
                  <a:close/>
                </a:path>
              </a:pathLst>
            </a:custGeom>
            <a:solidFill>
              <a:srgbClr val="00AE6C"/>
            </a:solidFill>
            <a:ln cap="flat" cmpd="sng" w="76200">
              <a:solidFill>
                <a:srgbClr val="FFFFF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12" name="Google Shape;712;p38"/>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13" name="Google Shape;713;p38"/>
          <p:cNvSpPr/>
          <p:nvPr/>
        </p:nvSpPr>
        <p:spPr>
          <a:xfrm>
            <a:off x="2085785" y="820105"/>
            <a:ext cx="1948932" cy="492548"/>
          </a:xfrm>
          <a:custGeom>
            <a:rect b="b" l="l" r="r" t="t"/>
            <a:pathLst>
              <a:path extrusionOk="0" h="985096" w="3897863">
                <a:moveTo>
                  <a:pt x="0" y="0"/>
                </a:moveTo>
                <a:lnTo>
                  <a:pt x="3897863" y="0"/>
                </a:lnTo>
                <a:lnTo>
                  <a:pt x="3897863" y="985097"/>
                </a:lnTo>
                <a:lnTo>
                  <a:pt x="0" y="985097"/>
                </a:lnTo>
                <a:lnTo>
                  <a:pt x="0" y="0"/>
                </a:lnTo>
                <a:close/>
              </a:path>
            </a:pathLst>
          </a:custGeom>
          <a:blipFill rotWithShape="1">
            <a:blip r:embed="rId4">
              <a:alphaModFix/>
            </a:blip>
            <a:stretch>
              <a:fillRect b="0" l="0" r="0" t="0"/>
            </a:stretch>
          </a:blipFill>
          <a:ln>
            <a:noFill/>
          </a:ln>
        </p:spPr>
      </p:sp>
      <p:sp>
        <p:nvSpPr>
          <p:cNvPr id="714" name="Google Shape;714;p38"/>
          <p:cNvSpPr/>
          <p:nvPr/>
        </p:nvSpPr>
        <p:spPr>
          <a:xfrm flipH="1">
            <a:off x="5489055" y="-43330"/>
            <a:ext cx="3654945" cy="5516898"/>
          </a:xfrm>
          <a:custGeom>
            <a:rect b="b" l="l" r="r" t="t"/>
            <a:pathLst>
              <a:path extrusionOk="0" h="11033796" w="7309890">
                <a:moveTo>
                  <a:pt x="7309890" y="0"/>
                </a:moveTo>
                <a:lnTo>
                  <a:pt x="0" y="0"/>
                </a:lnTo>
                <a:lnTo>
                  <a:pt x="0" y="11033796"/>
                </a:lnTo>
                <a:lnTo>
                  <a:pt x="7309890" y="11033796"/>
                </a:lnTo>
                <a:lnTo>
                  <a:pt x="7309890" y="0"/>
                </a:lnTo>
                <a:close/>
              </a:path>
            </a:pathLst>
          </a:custGeom>
          <a:blipFill rotWithShape="1">
            <a:blip r:embed="rId5">
              <a:alphaModFix/>
            </a:blip>
            <a:stretch>
              <a:fillRect b="0" l="0" r="0" t="0"/>
            </a:stretch>
          </a:blipFill>
          <a:ln>
            <a:noFill/>
          </a:ln>
        </p:spPr>
      </p:sp>
      <p:sp>
        <p:nvSpPr>
          <p:cNvPr id="715" name="Google Shape;715;p38"/>
          <p:cNvSpPr txBox="1"/>
          <p:nvPr/>
        </p:nvSpPr>
        <p:spPr>
          <a:xfrm>
            <a:off x="631445" y="1614934"/>
            <a:ext cx="4857600" cy="147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400" u="none" cap="none" strike="noStrike">
                <a:solidFill>
                  <a:srgbClr val="FFFFFF"/>
                </a:solidFill>
                <a:latin typeface="Bungee"/>
                <a:ea typeface="Bungee"/>
                <a:cs typeface="Bungee"/>
                <a:sym typeface="Bungee"/>
              </a:rPr>
              <a:t>This presentation template is free for everyone to use thanks</a:t>
            </a:r>
            <a:endParaRPr sz="700"/>
          </a:p>
          <a:p>
            <a:pPr indent="0" lvl="0" marL="0" marR="0" rtl="0" algn="ctr">
              <a:lnSpc>
                <a:spcPct val="100000"/>
              </a:lnSpc>
              <a:spcBef>
                <a:spcPts val="0"/>
              </a:spcBef>
              <a:spcAft>
                <a:spcPts val="0"/>
              </a:spcAft>
              <a:buNone/>
            </a:pPr>
            <a:r>
              <a:rPr b="0" i="0" lang="en" sz="2400" u="none" cap="none" strike="noStrike">
                <a:solidFill>
                  <a:srgbClr val="FFFFFF"/>
                </a:solidFill>
                <a:latin typeface="Bungee"/>
                <a:ea typeface="Bungee"/>
                <a:cs typeface="Bungee"/>
                <a:sym typeface="Bungee"/>
              </a:rPr>
              <a:t>to the following:</a:t>
            </a:r>
            <a:endParaRPr sz="700"/>
          </a:p>
        </p:txBody>
      </p:sp>
      <p:sp>
        <p:nvSpPr>
          <p:cNvPr id="716" name="Google Shape;716;p38"/>
          <p:cNvSpPr txBox="1"/>
          <p:nvPr/>
        </p:nvSpPr>
        <p:spPr>
          <a:xfrm>
            <a:off x="1307650" y="3139735"/>
            <a:ext cx="35052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SlidesCarnival for the presentation template</a:t>
            </a:r>
            <a:endParaRPr sz="700"/>
          </a:p>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Pexels for the photos</a:t>
            </a:r>
            <a:endParaRPr sz="700"/>
          </a:p>
        </p:txBody>
      </p:sp>
      <p:sp>
        <p:nvSpPr>
          <p:cNvPr id="717" name="Google Shape;717;p38"/>
          <p:cNvSpPr txBox="1"/>
          <p:nvPr/>
        </p:nvSpPr>
        <p:spPr>
          <a:xfrm>
            <a:off x="1847850" y="3691039"/>
            <a:ext cx="24249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400" u="none" cap="none" strike="noStrike">
                <a:solidFill>
                  <a:srgbClr val="FFFFFF"/>
                </a:solidFill>
                <a:latin typeface="Bungee"/>
                <a:ea typeface="Bungee"/>
                <a:cs typeface="Bungee"/>
                <a:sym typeface="Bungee"/>
              </a:rPr>
              <a:t>Happy designing! </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grpSp>
        <p:nvGrpSpPr>
          <p:cNvPr id="186" name="Google Shape;186;p24"/>
          <p:cNvGrpSpPr/>
          <p:nvPr/>
        </p:nvGrpSpPr>
        <p:grpSpPr>
          <a:xfrm>
            <a:off x="0" y="0"/>
            <a:ext cx="10284207" cy="5143500"/>
            <a:chOff x="0" y="0"/>
            <a:chExt cx="27424552" cy="13716000"/>
          </a:xfrm>
        </p:grpSpPr>
        <p:sp>
          <p:nvSpPr>
            <p:cNvPr id="187" name="Google Shape;187;p24"/>
            <p:cNvSpPr/>
            <p:nvPr/>
          </p:nvSpPr>
          <p:spPr>
            <a:xfrm>
              <a:off x="0" y="0"/>
              <a:ext cx="6875188" cy="6858000"/>
            </a:xfrm>
            <a:custGeom>
              <a:rect b="b" l="l" r="r" t="t"/>
              <a:pathLst>
                <a:path extrusionOk="0" h="6858000" w="6875188">
                  <a:moveTo>
                    <a:pt x="0" y="0"/>
                  </a:moveTo>
                  <a:lnTo>
                    <a:pt x="6875188" y="0"/>
                  </a:lnTo>
                  <a:lnTo>
                    <a:pt x="6875188" y="6858000"/>
                  </a:lnTo>
                  <a:lnTo>
                    <a:pt x="0" y="6858000"/>
                  </a:lnTo>
                  <a:lnTo>
                    <a:pt x="0" y="0"/>
                  </a:lnTo>
                  <a:close/>
                </a:path>
              </a:pathLst>
            </a:custGeom>
            <a:blipFill rotWithShape="1">
              <a:blip r:embed="rId3">
                <a:alphaModFix/>
              </a:blip>
              <a:stretch>
                <a:fillRect b="0" l="0" r="0" t="0"/>
              </a:stretch>
            </a:blipFill>
            <a:ln>
              <a:noFill/>
            </a:ln>
          </p:spPr>
        </p:sp>
        <p:sp>
          <p:nvSpPr>
            <p:cNvPr id="188" name="Google Shape;188;p24"/>
            <p:cNvSpPr/>
            <p:nvPr/>
          </p:nvSpPr>
          <p:spPr>
            <a:xfrm>
              <a:off x="0" y="6858000"/>
              <a:ext cx="6875188" cy="6858000"/>
            </a:xfrm>
            <a:custGeom>
              <a:rect b="b" l="l" r="r" t="t"/>
              <a:pathLst>
                <a:path extrusionOk="0" h="6858000" w="6875188">
                  <a:moveTo>
                    <a:pt x="0" y="0"/>
                  </a:moveTo>
                  <a:lnTo>
                    <a:pt x="6875188" y="0"/>
                  </a:lnTo>
                  <a:lnTo>
                    <a:pt x="6875188" y="6858000"/>
                  </a:lnTo>
                  <a:lnTo>
                    <a:pt x="0" y="6858000"/>
                  </a:lnTo>
                  <a:lnTo>
                    <a:pt x="0" y="0"/>
                  </a:lnTo>
                  <a:close/>
                </a:path>
              </a:pathLst>
            </a:custGeom>
            <a:blipFill rotWithShape="1">
              <a:blip r:embed="rId3">
                <a:alphaModFix/>
              </a:blip>
              <a:stretch>
                <a:fillRect b="0" l="0" r="0" t="0"/>
              </a:stretch>
            </a:blipFill>
            <a:ln>
              <a:noFill/>
            </a:ln>
          </p:spPr>
        </p:sp>
        <p:sp>
          <p:nvSpPr>
            <p:cNvPr id="189" name="Google Shape;189;p24"/>
            <p:cNvSpPr/>
            <p:nvPr/>
          </p:nvSpPr>
          <p:spPr>
            <a:xfrm>
              <a:off x="13699576" y="0"/>
              <a:ext cx="6875188" cy="6858000"/>
            </a:xfrm>
            <a:custGeom>
              <a:rect b="b" l="l" r="r" t="t"/>
              <a:pathLst>
                <a:path extrusionOk="0" h="6858000" w="6875188">
                  <a:moveTo>
                    <a:pt x="0" y="0"/>
                  </a:moveTo>
                  <a:lnTo>
                    <a:pt x="6875188" y="0"/>
                  </a:lnTo>
                  <a:lnTo>
                    <a:pt x="6875188" y="6858000"/>
                  </a:lnTo>
                  <a:lnTo>
                    <a:pt x="0" y="6858000"/>
                  </a:lnTo>
                  <a:lnTo>
                    <a:pt x="0" y="0"/>
                  </a:lnTo>
                  <a:close/>
                </a:path>
              </a:pathLst>
            </a:custGeom>
            <a:blipFill rotWithShape="1">
              <a:blip r:embed="rId3">
                <a:alphaModFix/>
              </a:blip>
              <a:stretch>
                <a:fillRect b="0" l="0" r="0" t="0"/>
              </a:stretch>
            </a:blipFill>
            <a:ln>
              <a:noFill/>
            </a:ln>
          </p:spPr>
        </p:sp>
        <p:sp>
          <p:nvSpPr>
            <p:cNvPr id="190" name="Google Shape;190;p24"/>
            <p:cNvSpPr/>
            <p:nvPr/>
          </p:nvSpPr>
          <p:spPr>
            <a:xfrm>
              <a:off x="13699576" y="6858000"/>
              <a:ext cx="6875188" cy="6858000"/>
            </a:xfrm>
            <a:custGeom>
              <a:rect b="b" l="l" r="r" t="t"/>
              <a:pathLst>
                <a:path extrusionOk="0" h="6858000" w="6875188">
                  <a:moveTo>
                    <a:pt x="0" y="0"/>
                  </a:moveTo>
                  <a:lnTo>
                    <a:pt x="6875188" y="0"/>
                  </a:lnTo>
                  <a:lnTo>
                    <a:pt x="6875188" y="6858000"/>
                  </a:lnTo>
                  <a:lnTo>
                    <a:pt x="0" y="6858000"/>
                  </a:lnTo>
                  <a:lnTo>
                    <a:pt x="0" y="0"/>
                  </a:lnTo>
                  <a:close/>
                </a:path>
              </a:pathLst>
            </a:custGeom>
            <a:blipFill rotWithShape="1">
              <a:blip r:embed="rId3">
                <a:alphaModFix/>
              </a:blip>
              <a:stretch>
                <a:fillRect b="0" l="0" r="0" t="0"/>
              </a:stretch>
            </a:blipFill>
            <a:ln>
              <a:noFill/>
            </a:ln>
          </p:spPr>
        </p:sp>
        <p:sp>
          <p:nvSpPr>
            <p:cNvPr id="191" name="Google Shape;191;p24"/>
            <p:cNvSpPr/>
            <p:nvPr/>
          </p:nvSpPr>
          <p:spPr>
            <a:xfrm>
              <a:off x="6849788" y="0"/>
              <a:ext cx="6875188" cy="6858000"/>
            </a:xfrm>
            <a:custGeom>
              <a:rect b="b" l="l" r="r" t="t"/>
              <a:pathLst>
                <a:path extrusionOk="0" h="6858000" w="6875188">
                  <a:moveTo>
                    <a:pt x="0" y="0"/>
                  </a:moveTo>
                  <a:lnTo>
                    <a:pt x="6875188" y="0"/>
                  </a:lnTo>
                  <a:lnTo>
                    <a:pt x="6875188" y="6858000"/>
                  </a:lnTo>
                  <a:lnTo>
                    <a:pt x="0" y="6858000"/>
                  </a:lnTo>
                  <a:lnTo>
                    <a:pt x="0" y="0"/>
                  </a:lnTo>
                  <a:close/>
                </a:path>
              </a:pathLst>
            </a:custGeom>
            <a:blipFill rotWithShape="1">
              <a:blip r:embed="rId3">
                <a:alphaModFix/>
              </a:blip>
              <a:stretch>
                <a:fillRect b="0" l="0" r="0" t="0"/>
              </a:stretch>
            </a:blipFill>
            <a:ln>
              <a:noFill/>
            </a:ln>
          </p:spPr>
        </p:sp>
        <p:sp>
          <p:nvSpPr>
            <p:cNvPr id="192" name="Google Shape;192;p24"/>
            <p:cNvSpPr/>
            <p:nvPr/>
          </p:nvSpPr>
          <p:spPr>
            <a:xfrm>
              <a:off x="6849788" y="6858000"/>
              <a:ext cx="6875188" cy="6858000"/>
            </a:xfrm>
            <a:custGeom>
              <a:rect b="b" l="l" r="r" t="t"/>
              <a:pathLst>
                <a:path extrusionOk="0" h="6858000" w="6875188">
                  <a:moveTo>
                    <a:pt x="0" y="0"/>
                  </a:moveTo>
                  <a:lnTo>
                    <a:pt x="6875188" y="0"/>
                  </a:lnTo>
                  <a:lnTo>
                    <a:pt x="6875188" y="6858000"/>
                  </a:lnTo>
                  <a:lnTo>
                    <a:pt x="0" y="6858000"/>
                  </a:lnTo>
                  <a:lnTo>
                    <a:pt x="0" y="0"/>
                  </a:lnTo>
                  <a:close/>
                </a:path>
              </a:pathLst>
            </a:custGeom>
            <a:blipFill rotWithShape="1">
              <a:blip r:embed="rId3">
                <a:alphaModFix/>
              </a:blip>
              <a:stretch>
                <a:fillRect b="0" l="0" r="0" t="0"/>
              </a:stretch>
            </a:blipFill>
            <a:ln>
              <a:noFill/>
            </a:ln>
          </p:spPr>
        </p:sp>
        <p:sp>
          <p:nvSpPr>
            <p:cNvPr id="193" name="Google Shape;193;p24"/>
            <p:cNvSpPr/>
            <p:nvPr/>
          </p:nvSpPr>
          <p:spPr>
            <a:xfrm>
              <a:off x="20549364" y="0"/>
              <a:ext cx="6875188" cy="6858000"/>
            </a:xfrm>
            <a:custGeom>
              <a:rect b="b" l="l" r="r" t="t"/>
              <a:pathLst>
                <a:path extrusionOk="0" h="6858000" w="6875188">
                  <a:moveTo>
                    <a:pt x="0" y="0"/>
                  </a:moveTo>
                  <a:lnTo>
                    <a:pt x="6875188" y="0"/>
                  </a:lnTo>
                  <a:lnTo>
                    <a:pt x="6875188" y="6858000"/>
                  </a:lnTo>
                  <a:lnTo>
                    <a:pt x="0" y="6858000"/>
                  </a:lnTo>
                  <a:lnTo>
                    <a:pt x="0" y="0"/>
                  </a:lnTo>
                  <a:close/>
                </a:path>
              </a:pathLst>
            </a:custGeom>
            <a:blipFill rotWithShape="1">
              <a:blip r:embed="rId3">
                <a:alphaModFix/>
              </a:blip>
              <a:stretch>
                <a:fillRect b="0" l="0" r="0" t="0"/>
              </a:stretch>
            </a:blipFill>
            <a:ln>
              <a:noFill/>
            </a:ln>
          </p:spPr>
        </p:sp>
        <p:sp>
          <p:nvSpPr>
            <p:cNvPr id="194" name="Google Shape;194;p24"/>
            <p:cNvSpPr/>
            <p:nvPr/>
          </p:nvSpPr>
          <p:spPr>
            <a:xfrm>
              <a:off x="20549364" y="6858000"/>
              <a:ext cx="6875188" cy="6858000"/>
            </a:xfrm>
            <a:custGeom>
              <a:rect b="b" l="l" r="r" t="t"/>
              <a:pathLst>
                <a:path extrusionOk="0" h="6858000" w="6875188">
                  <a:moveTo>
                    <a:pt x="0" y="0"/>
                  </a:moveTo>
                  <a:lnTo>
                    <a:pt x="6875188" y="0"/>
                  </a:lnTo>
                  <a:lnTo>
                    <a:pt x="6875188" y="6858000"/>
                  </a:lnTo>
                  <a:lnTo>
                    <a:pt x="0" y="6858000"/>
                  </a:lnTo>
                  <a:lnTo>
                    <a:pt x="0" y="0"/>
                  </a:lnTo>
                  <a:close/>
                </a:path>
              </a:pathLst>
            </a:custGeom>
            <a:blipFill rotWithShape="1">
              <a:blip r:embed="rId3">
                <a:alphaModFix/>
              </a:blip>
              <a:stretch>
                <a:fillRect b="0" l="0" r="0" t="0"/>
              </a:stretch>
            </a:blipFill>
            <a:ln>
              <a:noFill/>
            </a:ln>
          </p:spPr>
        </p:sp>
      </p:grpSp>
      <p:grpSp>
        <p:nvGrpSpPr>
          <p:cNvPr id="195" name="Google Shape;195;p24"/>
          <p:cNvGrpSpPr/>
          <p:nvPr/>
        </p:nvGrpSpPr>
        <p:grpSpPr>
          <a:xfrm>
            <a:off x="311604" y="252436"/>
            <a:ext cx="8520792" cy="4638626"/>
            <a:chOff x="0" y="0"/>
            <a:chExt cx="4625132" cy="2517872"/>
          </a:xfrm>
        </p:grpSpPr>
        <p:sp>
          <p:nvSpPr>
            <p:cNvPr id="196" name="Google Shape;196;p24"/>
            <p:cNvSpPr/>
            <p:nvPr/>
          </p:nvSpPr>
          <p:spPr>
            <a:xfrm>
              <a:off x="0" y="0"/>
              <a:ext cx="4625132" cy="2517872"/>
            </a:xfrm>
            <a:custGeom>
              <a:rect b="b" l="l" r="r" t="t"/>
              <a:pathLst>
                <a:path extrusionOk="0" h="2517872" w="4625132">
                  <a:moveTo>
                    <a:pt x="4545714" y="0"/>
                  </a:moveTo>
                  <a:lnTo>
                    <a:pt x="79418" y="0"/>
                  </a:lnTo>
                  <a:cubicBezTo>
                    <a:pt x="79418" y="43699"/>
                    <a:pt x="44079" y="79418"/>
                    <a:pt x="0" y="79418"/>
                  </a:cubicBezTo>
                  <a:lnTo>
                    <a:pt x="0" y="2438454"/>
                  </a:lnTo>
                  <a:cubicBezTo>
                    <a:pt x="43699" y="2438454"/>
                    <a:pt x="79418" y="2473793"/>
                    <a:pt x="79418" y="2517872"/>
                  </a:cubicBezTo>
                  <a:lnTo>
                    <a:pt x="4545714" y="2517872"/>
                  </a:lnTo>
                  <a:cubicBezTo>
                    <a:pt x="4545714" y="2474173"/>
                    <a:pt x="4581053" y="2438454"/>
                    <a:pt x="4625132" y="2438454"/>
                  </a:cubicBezTo>
                  <a:lnTo>
                    <a:pt x="4625132" y="79418"/>
                  </a:lnTo>
                  <a:cubicBezTo>
                    <a:pt x="4581432" y="79418"/>
                    <a:pt x="4545714" y="44079"/>
                    <a:pt x="4545714" y="0"/>
                  </a:cubicBezTo>
                  <a:close/>
                </a:path>
              </a:pathLst>
            </a:custGeom>
            <a:solidFill>
              <a:srgbClr val="FC9EB6"/>
            </a:solidFill>
            <a:ln cap="flat" cmpd="sng" w="76200">
              <a:solidFill>
                <a:srgbClr val="FFFFF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7" name="Google Shape;197;p24"/>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98" name="Google Shape;198;p24"/>
          <p:cNvSpPr/>
          <p:nvPr/>
        </p:nvSpPr>
        <p:spPr>
          <a:xfrm>
            <a:off x="6700838" y="3302845"/>
            <a:ext cx="1928813" cy="2057400"/>
          </a:xfrm>
          <a:custGeom>
            <a:rect b="b" l="l" r="r" t="t"/>
            <a:pathLst>
              <a:path extrusionOk="0" h="4114800" w="3857625">
                <a:moveTo>
                  <a:pt x="0" y="0"/>
                </a:moveTo>
                <a:lnTo>
                  <a:pt x="3857625" y="0"/>
                </a:lnTo>
                <a:lnTo>
                  <a:pt x="3857625" y="4114800"/>
                </a:lnTo>
                <a:lnTo>
                  <a:pt x="0" y="4114800"/>
                </a:lnTo>
                <a:lnTo>
                  <a:pt x="0" y="0"/>
                </a:lnTo>
                <a:close/>
              </a:path>
            </a:pathLst>
          </a:custGeom>
          <a:blipFill rotWithShape="1">
            <a:blip r:embed="rId4">
              <a:alphaModFix/>
            </a:blip>
            <a:stretch>
              <a:fillRect b="0" l="0" r="0" t="0"/>
            </a:stretch>
          </a:blipFill>
          <a:ln>
            <a:noFill/>
          </a:ln>
        </p:spPr>
      </p:sp>
      <p:sp>
        <p:nvSpPr>
          <p:cNvPr id="199" name="Google Shape;199;p24"/>
          <p:cNvSpPr txBox="1"/>
          <p:nvPr/>
        </p:nvSpPr>
        <p:spPr>
          <a:xfrm>
            <a:off x="1890237" y="500331"/>
            <a:ext cx="5509800" cy="1323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300" u="none" cap="none" strike="noStrike">
                <a:solidFill>
                  <a:srgbClr val="FFFFFF"/>
                </a:solidFill>
                <a:latin typeface="Bungee"/>
                <a:ea typeface="Bungee"/>
                <a:cs typeface="Bungee"/>
                <a:sym typeface="Bungee"/>
              </a:rPr>
              <a:t>How to Use This Presentation</a:t>
            </a:r>
            <a:endParaRPr sz="700"/>
          </a:p>
        </p:txBody>
      </p:sp>
      <p:sp>
        <p:nvSpPr>
          <p:cNvPr id="200" name="Google Shape;200;p24"/>
          <p:cNvSpPr txBox="1"/>
          <p:nvPr/>
        </p:nvSpPr>
        <p:spPr>
          <a:xfrm>
            <a:off x="611591" y="2462423"/>
            <a:ext cx="2678700" cy="1693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Click on the "Google Slides" button below this presentation preview. Make sure to sign in to your Google account. Click on "Make a copy." Start editing your presentation.</a:t>
            </a:r>
            <a:endParaRPr sz="700"/>
          </a:p>
          <a:p>
            <a:pPr indent="0" lvl="0" marL="0" marR="0" rtl="0" algn="ctr">
              <a:lnSpc>
                <a:spcPct val="100000"/>
              </a:lnSpc>
              <a:spcBef>
                <a:spcPts val="0"/>
              </a:spcBef>
              <a:spcAft>
                <a:spcPts val="0"/>
              </a:spcAft>
              <a:buNone/>
            </a:pPr>
            <a:r>
              <a:t/>
            </a:r>
            <a:endParaRPr b="1" i="0" sz="1000" u="none" cap="none" strike="noStrike">
              <a:solidFill>
                <a:srgbClr val="FFFFFF"/>
              </a:solidFill>
              <a:latin typeface="Nunito SemiBold"/>
              <a:ea typeface="Nunito SemiBold"/>
              <a:cs typeface="Nunito SemiBold"/>
              <a:sym typeface="Nunito SemiBold"/>
            </a:endParaRPr>
          </a:p>
          <a:p>
            <a:pPr indent="0" lvl="0"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Alternative: Click on the "Share" button on the top right corner in Canva and click on "More" at the bottom of the menu. Enter "Google Drive" in the search bar and click on the GDrive icon to add this design as a Google slide in your GDrive.</a:t>
            </a:r>
            <a:endParaRPr sz="700"/>
          </a:p>
        </p:txBody>
      </p:sp>
      <p:sp>
        <p:nvSpPr>
          <p:cNvPr id="201" name="Google Shape;201;p24"/>
          <p:cNvSpPr txBox="1"/>
          <p:nvPr/>
        </p:nvSpPr>
        <p:spPr>
          <a:xfrm>
            <a:off x="1039818" y="1917181"/>
            <a:ext cx="1822115" cy="355211"/>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 sz="2100" u="none" cap="none" strike="noStrike">
                <a:solidFill>
                  <a:srgbClr val="E93230"/>
                </a:solidFill>
                <a:latin typeface="Mansalva"/>
                <a:ea typeface="Mansalva"/>
                <a:cs typeface="Mansalva"/>
                <a:sym typeface="Mansalva"/>
              </a:rPr>
              <a:t>Google Slides</a:t>
            </a:r>
            <a:endParaRPr sz="700"/>
          </a:p>
        </p:txBody>
      </p:sp>
      <p:sp>
        <p:nvSpPr>
          <p:cNvPr id="202" name="Google Shape;202;p24"/>
          <p:cNvSpPr txBox="1"/>
          <p:nvPr/>
        </p:nvSpPr>
        <p:spPr>
          <a:xfrm>
            <a:off x="3612604" y="2462423"/>
            <a:ext cx="2437200" cy="153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Click on the "PowerPoint" button below this presentation preview. Start editing</a:t>
            </a:r>
            <a:endParaRPr sz="700"/>
          </a:p>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your presentation.</a:t>
            </a:r>
            <a:endParaRPr sz="700"/>
          </a:p>
          <a:p>
            <a:pPr indent="0" lvl="0" marL="0" marR="0" rtl="0" algn="ctr">
              <a:lnSpc>
                <a:spcPct val="100000"/>
              </a:lnSpc>
              <a:spcBef>
                <a:spcPts val="0"/>
              </a:spcBef>
              <a:spcAft>
                <a:spcPts val="0"/>
              </a:spcAft>
              <a:buNone/>
            </a:pPr>
            <a:r>
              <a:t/>
            </a:r>
            <a:endParaRPr b="1" i="0" sz="1000" u="none" cap="none" strike="noStrike">
              <a:solidFill>
                <a:srgbClr val="FFFFFF"/>
              </a:solidFill>
              <a:latin typeface="Nunito SemiBold"/>
              <a:ea typeface="Nunito SemiBold"/>
              <a:cs typeface="Nunito SemiBold"/>
              <a:sym typeface="Nunito SemiBold"/>
            </a:endParaRPr>
          </a:p>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Alternative: From Canva template file, Click on the "Share" button on the top right corner in Canva and click on "More" at the bottom of the menu. Enter "PowerPoint" in the search bar and click on the PowerPoint icon to download.</a:t>
            </a:r>
            <a:endParaRPr sz="700"/>
          </a:p>
        </p:txBody>
      </p:sp>
      <p:sp>
        <p:nvSpPr>
          <p:cNvPr id="203" name="Google Shape;203;p24"/>
          <p:cNvSpPr txBox="1"/>
          <p:nvPr/>
        </p:nvSpPr>
        <p:spPr>
          <a:xfrm>
            <a:off x="3545929" y="1917181"/>
            <a:ext cx="2570651" cy="352583"/>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 sz="2100" u="none" cap="none" strike="noStrike">
                <a:solidFill>
                  <a:srgbClr val="E93230"/>
                </a:solidFill>
                <a:latin typeface="Mansalva"/>
                <a:ea typeface="Mansalva"/>
                <a:cs typeface="Mansalva"/>
                <a:sym typeface="Mansalva"/>
              </a:rPr>
              <a:t>PowerPoint</a:t>
            </a:r>
            <a:endParaRPr sz="700"/>
          </a:p>
        </p:txBody>
      </p:sp>
      <p:sp>
        <p:nvSpPr>
          <p:cNvPr id="204" name="Google Shape;204;p24"/>
          <p:cNvSpPr txBox="1"/>
          <p:nvPr/>
        </p:nvSpPr>
        <p:spPr>
          <a:xfrm>
            <a:off x="6373755" y="2462423"/>
            <a:ext cx="2160000" cy="6156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Click on the "Canva" button under this presentation preview. Start editing your presentation. You need to sign in to your Canva account.</a:t>
            </a:r>
            <a:endParaRPr sz="700"/>
          </a:p>
        </p:txBody>
      </p:sp>
      <p:sp>
        <p:nvSpPr>
          <p:cNvPr id="205" name="Google Shape;205;p24"/>
          <p:cNvSpPr txBox="1"/>
          <p:nvPr/>
        </p:nvSpPr>
        <p:spPr>
          <a:xfrm>
            <a:off x="6471058" y="1917181"/>
            <a:ext cx="1965455" cy="354761"/>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 sz="2100" u="none" cap="none" strike="noStrike">
                <a:solidFill>
                  <a:srgbClr val="E93230"/>
                </a:solidFill>
                <a:latin typeface="Mansalva"/>
                <a:ea typeface="Mansalva"/>
                <a:cs typeface="Mansalva"/>
                <a:sym typeface="Mansalva"/>
              </a:rPr>
              <a:t>Canva</a:t>
            </a:r>
            <a:endParaRPr sz="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grpSp>
        <p:nvGrpSpPr>
          <p:cNvPr id="210" name="Google Shape;210;p25"/>
          <p:cNvGrpSpPr/>
          <p:nvPr/>
        </p:nvGrpSpPr>
        <p:grpSpPr>
          <a:xfrm>
            <a:off x="-148247" y="-43330"/>
            <a:ext cx="10413417" cy="5217781"/>
            <a:chOff x="0" y="0"/>
            <a:chExt cx="27769110" cy="13914083"/>
          </a:xfrm>
        </p:grpSpPr>
        <p:sp>
          <p:nvSpPr>
            <p:cNvPr id="211" name="Google Shape;211;p25"/>
            <p:cNvSpPr/>
            <p:nvPr/>
          </p:nvSpPr>
          <p:spPr>
            <a:xfrm>
              <a:off x="0" y="0"/>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3">
                <a:alphaModFix/>
              </a:blip>
              <a:stretch>
                <a:fillRect b="0" l="0" r="0" t="0"/>
              </a:stretch>
            </a:blipFill>
            <a:ln>
              <a:noFill/>
            </a:ln>
          </p:spPr>
        </p:sp>
        <p:sp>
          <p:nvSpPr>
            <p:cNvPr id="212" name="Google Shape;212;p25"/>
            <p:cNvSpPr/>
            <p:nvPr/>
          </p:nvSpPr>
          <p:spPr>
            <a:xfrm>
              <a:off x="13845905" y="0"/>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3">
                <a:alphaModFix/>
              </a:blip>
              <a:stretch>
                <a:fillRect b="0" l="0" r="0" t="0"/>
              </a:stretch>
            </a:blipFill>
            <a:ln>
              <a:noFill/>
            </a:ln>
          </p:spPr>
        </p:sp>
        <p:sp>
          <p:nvSpPr>
            <p:cNvPr id="213" name="Google Shape;213;p25"/>
            <p:cNvSpPr/>
            <p:nvPr/>
          </p:nvSpPr>
          <p:spPr>
            <a:xfrm>
              <a:off x="6935788" y="0"/>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3">
                <a:alphaModFix/>
              </a:blip>
              <a:stretch>
                <a:fillRect b="0" l="0" r="0" t="0"/>
              </a:stretch>
            </a:blipFill>
            <a:ln>
              <a:noFill/>
            </a:ln>
          </p:spPr>
        </p:sp>
        <p:sp>
          <p:nvSpPr>
            <p:cNvPr id="214" name="Google Shape;214;p25"/>
            <p:cNvSpPr/>
            <p:nvPr/>
          </p:nvSpPr>
          <p:spPr>
            <a:xfrm>
              <a:off x="20781693" y="0"/>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3">
                <a:alphaModFix/>
              </a:blip>
              <a:stretch>
                <a:fillRect b="0" l="0" r="0" t="0"/>
              </a:stretch>
            </a:blipFill>
            <a:ln>
              <a:noFill/>
            </a:ln>
          </p:spPr>
        </p:sp>
        <p:sp>
          <p:nvSpPr>
            <p:cNvPr id="215" name="Google Shape;215;p25"/>
            <p:cNvSpPr/>
            <p:nvPr/>
          </p:nvSpPr>
          <p:spPr>
            <a:xfrm>
              <a:off x="0" y="6944134"/>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3">
                <a:alphaModFix/>
              </a:blip>
              <a:stretch>
                <a:fillRect b="0" l="0" r="0" t="0"/>
              </a:stretch>
            </a:blipFill>
            <a:ln>
              <a:noFill/>
            </a:ln>
          </p:spPr>
        </p:sp>
        <p:sp>
          <p:nvSpPr>
            <p:cNvPr id="216" name="Google Shape;216;p25"/>
            <p:cNvSpPr/>
            <p:nvPr/>
          </p:nvSpPr>
          <p:spPr>
            <a:xfrm>
              <a:off x="13845905" y="6944134"/>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3">
                <a:alphaModFix/>
              </a:blip>
              <a:stretch>
                <a:fillRect b="0" l="0" r="0" t="0"/>
              </a:stretch>
            </a:blipFill>
            <a:ln>
              <a:noFill/>
            </a:ln>
          </p:spPr>
        </p:sp>
        <p:sp>
          <p:nvSpPr>
            <p:cNvPr id="217" name="Google Shape;217;p25"/>
            <p:cNvSpPr/>
            <p:nvPr/>
          </p:nvSpPr>
          <p:spPr>
            <a:xfrm>
              <a:off x="6935788" y="6944134"/>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3">
                <a:alphaModFix/>
              </a:blip>
              <a:stretch>
                <a:fillRect b="0" l="0" r="0" t="0"/>
              </a:stretch>
            </a:blipFill>
            <a:ln>
              <a:noFill/>
            </a:ln>
          </p:spPr>
        </p:sp>
        <p:sp>
          <p:nvSpPr>
            <p:cNvPr id="218" name="Google Shape;218;p25"/>
            <p:cNvSpPr/>
            <p:nvPr/>
          </p:nvSpPr>
          <p:spPr>
            <a:xfrm>
              <a:off x="20781693" y="6944134"/>
              <a:ext cx="6987417" cy="6969949"/>
            </a:xfrm>
            <a:custGeom>
              <a:rect b="b" l="l" r="r" t="t"/>
              <a:pathLst>
                <a:path extrusionOk="0" h="6969949" w="6987417">
                  <a:moveTo>
                    <a:pt x="0" y="0"/>
                  </a:moveTo>
                  <a:lnTo>
                    <a:pt x="6987417" y="0"/>
                  </a:lnTo>
                  <a:lnTo>
                    <a:pt x="6987417" y="6969949"/>
                  </a:lnTo>
                  <a:lnTo>
                    <a:pt x="0" y="6969949"/>
                  </a:lnTo>
                  <a:lnTo>
                    <a:pt x="0" y="0"/>
                  </a:lnTo>
                  <a:close/>
                </a:path>
              </a:pathLst>
            </a:custGeom>
            <a:blipFill rotWithShape="1">
              <a:blip r:embed="rId3">
                <a:alphaModFix/>
              </a:blip>
              <a:stretch>
                <a:fillRect b="0" l="0" r="0" t="0"/>
              </a:stretch>
            </a:blipFill>
            <a:ln>
              <a:noFill/>
            </a:ln>
          </p:spPr>
        </p:sp>
      </p:grpSp>
      <p:grpSp>
        <p:nvGrpSpPr>
          <p:cNvPr id="219" name="Google Shape;219;p25"/>
          <p:cNvGrpSpPr/>
          <p:nvPr/>
        </p:nvGrpSpPr>
        <p:grpSpPr>
          <a:xfrm>
            <a:off x="311604" y="1524069"/>
            <a:ext cx="2513019" cy="3380018"/>
            <a:chOff x="0" y="0"/>
            <a:chExt cx="3432966" cy="4617351"/>
          </a:xfrm>
        </p:grpSpPr>
        <p:sp>
          <p:nvSpPr>
            <p:cNvPr id="220" name="Google Shape;220;p25"/>
            <p:cNvSpPr/>
            <p:nvPr/>
          </p:nvSpPr>
          <p:spPr>
            <a:xfrm>
              <a:off x="0" y="0"/>
              <a:ext cx="3432966" cy="4617351"/>
            </a:xfrm>
            <a:custGeom>
              <a:rect b="b" l="l" r="r" t="t"/>
              <a:pathLst>
                <a:path extrusionOk="0" h="4617351" w="3432966">
                  <a:moveTo>
                    <a:pt x="3353548" y="0"/>
                  </a:moveTo>
                  <a:lnTo>
                    <a:pt x="79418" y="0"/>
                  </a:lnTo>
                  <a:cubicBezTo>
                    <a:pt x="79418" y="43699"/>
                    <a:pt x="44079" y="79418"/>
                    <a:pt x="0" y="79418"/>
                  </a:cubicBezTo>
                  <a:lnTo>
                    <a:pt x="0" y="4537932"/>
                  </a:lnTo>
                  <a:cubicBezTo>
                    <a:pt x="43699" y="4537932"/>
                    <a:pt x="79418" y="4573271"/>
                    <a:pt x="79418" y="4617351"/>
                  </a:cubicBezTo>
                  <a:lnTo>
                    <a:pt x="3353548" y="4617351"/>
                  </a:lnTo>
                  <a:cubicBezTo>
                    <a:pt x="3353548" y="4573651"/>
                    <a:pt x="3388887" y="4537932"/>
                    <a:pt x="3432966" y="4537932"/>
                  </a:cubicBezTo>
                  <a:lnTo>
                    <a:pt x="3432966" y="79418"/>
                  </a:lnTo>
                  <a:cubicBezTo>
                    <a:pt x="3389266" y="79418"/>
                    <a:pt x="3353548" y="44079"/>
                    <a:pt x="3353548" y="0"/>
                  </a:cubicBezTo>
                  <a:close/>
                </a:path>
              </a:pathLst>
            </a:custGeom>
            <a:solidFill>
              <a:srgbClr val="FFFAF2"/>
            </a:solidFill>
            <a:ln cap="flat" cmpd="sng" w="76200">
              <a:solidFill>
                <a:srgbClr val="001D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1" name="Google Shape;221;p25"/>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2" name="Google Shape;222;p25"/>
          <p:cNvGrpSpPr/>
          <p:nvPr/>
        </p:nvGrpSpPr>
        <p:grpSpPr>
          <a:xfrm>
            <a:off x="3315491" y="1524069"/>
            <a:ext cx="2513019" cy="3380018"/>
            <a:chOff x="0" y="0"/>
            <a:chExt cx="3432966" cy="4617351"/>
          </a:xfrm>
        </p:grpSpPr>
        <p:sp>
          <p:nvSpPr>
            <p:cNvPr id="223" name="Google Shape;223;p25"/>
            <p:cNvSpPr/>
            <p:nvPr/>
          </p:nvSpPr>
          <p:spPr>
            <a:xfrm>
              <a:off x="0" y="0"/>
              <a:ext cx="3432966" cy="4617351"/>
            </a:xfrm>
            <a:custGeom>
              <a:rect b="b" l="l" r="r" t="t"/>
              <a:pathLst>
                <a:path extrusionOk="0" h="4617351" w="3432966">
                  <a:moveTo>
                    <a:pt x="3353548" y="0"/>
                  </a:moveTo>
                  <a:lnTo>
                    <a:pt x="79418" y="0"/>
                  </a:lnTo>
                  <a:cubicBezTo>
                    <a:pt x="79418" y="43699"/>
                    <a:pt x="44079" y="79418"/>
                    <a:pt x="0" y="79418"/>
                  </a:cubicBezTo>
                  <a:lnTo>
                    <a:pt x="0" y="4537932"/>
                  </a:lnTo>
                  <a:cubicBezTo>
                    <a:pt x="43699" y="4537932"/>
                    <a:pt x="79418" y="4573271"/>
                    <a:pt x="79418" y="4617351"/>
                  </a:cubicBezTo>
                  <a:lnTo>
                    <a:pt x="3353548" y="4617351"/>
                  </a:lnTo>
                  <a:cubicBezTo>
                    <a:pt x="3353548" y="4573651"/>
                    <a:pt x="3388887" y="4537932"/>
                    <a:pt x="3432966" y="4537932"/>
                  </a:cubicBezTo>
                  <a:lnTo>
                    <a:pt x="3432966" y="79418"/>
                  </a:lnTo>
                  <a:cubicBezTo>
                    <a:pt x="3389266" y="79418"/>
                    <a:pt x="3353548" y="44079"/>
                    <a:pt x="3353548" y="0"/>
                  </a:cubicBezTo>
                  <a:close/>
                </a:path>
              </a:pathLst>
            </a:custGeom>
            <a:solidFill>
              <a:srgbClr val="FFFAF2"/>
            </a:solidFill>
            <a:ln cap="flat" cmpd="sng" w="76200">
              <a:solidFill>
                <a:srgbClr val="001D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4" name="Google Shape;224;p25"/>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5" name="Google Shape;225;p25"/>
          <p:cNvGrpSpPr/>
          <p:nvPr/>
        </p:nvGrpSpPr>
        <p:grpSpPr>
          <a:xfrm>
            <a:off x="6319047" y="1524069"/>
            <a:ext cx="2513019" cy="3380018"/>
            <a:chOff x="0" y="0"/>
            <a:chExt cx="3432966" cy="4617351"/>
          </a:xfrm>
        </p:grpSpPr>
        <p:sp>
          <p:nvSpPr>
            <p:cNvPr id="226" name="Google Shape;226;p25"/>
            <p:cNvSpPr/>
            <p:nvPr/>
          </p:nvSpPr>
          <p:spPr>
            <a:xfrm>
              <a:off x="0" y="0"/>
              <a:ext cx="3432966" cy="4617351"/>
            </a:xfrm>
            <a:custGeom>
              <a:rect b="b" l="l" r="r" t="t"/>
              <a:pathLst>
                <a:path extrusionOk="0" h="4617351" w="3432966">
                  <a:moveTo>
                    <a:pt x="3353548" y="0"/>
                  </a:moveTo>
                  <a:lnTo>
                    <a:pt x="79418" y="0"/>
                  </a:lnTo>
                  <a:cubicBezTo>
                    <a:pt x="79418" y="43699"/>
                    <a:pt x="44079" y="79418"/>
                    <a:pt x="0" y="79418"/>
                  </a:cubicBezTo>
                  <a:lnTo>
                    <a:pt x="0" y="4537932"/>
                  </a:lnTo>
                  <a:cubicBezTo>
                    <a:pt x="43699" y="4537932"/>
                    <a:pt x="79418" y="4573271"/>
                    <a:pt x="79418" y="4617351"/>
                  </a:cubicBezTo>
                  <a:lnTo>
                    <a:pt x="3353548" y="4617351"/>
                  </a:lnTo>
                  <a:cubicBezTo>
                    <a:pt x="3353548" y="4573651"/>
                    <a:pt x="3388887" y="4537932"/>
                    <a:pt x="3432966" y="4537932"/>
                  </a:cubicBezTo>
                  <a:lnTo>
                    <a:pt x="3432966" y="79418"/>
                  </a:lnTo>
                  <a:cubicBezTo>
                    <a:pt x="3389266" y="79418"/>
                    <a:pt x="3353548" y="44079"/>
                    <a:pt x="3353548" y="0"/>
                  </a:cubicBezTo>
                  <a:close/>
                </a:path>
              </a:pathLst>
            </a:custGeom>
            <a:solidFill>
              <a:srgbClr val="FFFAF2"/>
            </a:solidFill>
            <a:ln cap="flat" cmpd="sng" w="76200">
              <a:solidFill>
                <a:srgbClr val="001D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7" name="Google Shape;227;p25"/>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28" name="Google Shape;228;p25"/>
          <p:cNvSpPr/>
          <p:nvPr/>
        </p:nvSpPr>
        <p:spPr>
          <a:xfrm>
            <a:off x="3356957" y="2694958"/>
            <a:ext cx="2434405" cy="2174025"/>
          </a:xfrm>
          <a:custGeom>
            <a:rect b="b" l="l" r="r" t="t"/>
            <a:pathLst>
              <a:path extrusionOk="0" h="4348049" w="4868809">
                <a:moveTo>
                  <a:pt x="0" y="0"/>
                </a:moveTo>
                <a:lnTo>
                  <a:pt x="4868809" y="0"/>
                </a:lnTo>
                <a:lnTo>
                  <a:pt x="4868809" y="4348049"/>
                </a:lnTo>
                <a:lnTo>
                  <a:pt x="0" y="4348049"/>
                </a:lnTo>
                <a:lnTo>
                  <a:pt x="0" y="0"/>
                </a:lnTo>
                <a:close/>
              </a:path>
            </a:pathLst>
          </a:custGeom>
          <a:blipFill rotWithShape="1">
            <a:blip r:embed="rId4">
              <a:alphaModFix/>
            </a:blip>
            <a:stretch>
              <a:fillRect b="-14114" l="0" r="0" t="0"/>
            </a:stretch>
          </a:blipFill>
          <a:ln>
            <a:noFill/>
          </a:ln>
        </p:spPr>
      </p:sp>
      <p:sp>
        <p:nvSpPr>
          <p:cNvPr id="229" name="Google Shape;229;p25"/>
          <p:cNvSpPr/>
          <p:nvPr/>
        </p:nvSpPr>
        <p:spPr>
          <a:xfrm>
            <a:off x="6798888" y="2641905"/>
            <a:ext cx="1681444" cy="2227078"/>
          </a:xfrm>
          <a:custGeom>
            <a:rect b="b" l="l" r="r" t="t"/>
            <a:pathLst>
              <a:path extrusionOk="0" h="4454156" w="3362888">
                <a:moveTo>
                  <a:pt x="0" y="0"/>
                </a:moveTo>
                <a:lnTo>
                  <a:pt x="3362888" y="0"/>
                </a:lnTo>
                <a:lnTo>
                  <a:pt x="3362888" y="4454156"/>
                </a:lnTo>
                <a:lnTo>
                  <a:pt x="0" y="4454156"/>
                </a:lnTo>
                <a:lnTo>
                  <a:pt x="0" y="0"/>
                </a:lnTo>
                <a:close/>
              </a:path>
            </a:pathLst>
          </a:custGeom>
          <a:blipFill rotWithShape="1">
            <a:blip r:embed="rId5">
              <a:alphaModFix/>
            </a:blip>
            <a:stretch>
              <a:fillRect b="0" l="0" r="0" t="0"/>
            </a:stretch>
          </a:blipFill>
          <a:ln>
            <a:noFill/>
          </a:ln>
        </p:spPr>
      </p:sp>
      <p:sp>
        <p:nvSpPr>
          <p:cNvPr id="230" name="Google Shape;230;p25"/>
          <p:cNvSpPr txBox="1"/>
          <p:nvPr/>
        </p:nvSpPr>
        <p:spPr>
          <a:xfrm>
            <a:off x="741596" y="1794536"/>
            <a:ext cx="1653037" cy="229553"/>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 sz="1500" u="none" cap="none" strike="noStrike">
                <a:solidFill>
                  <a:srgbClr val="001D54"/>
                </a:solidFill>
                <a:latin typeface="Bungee"/>
                <a:ea typeface="Bungee"/>
                <a:cs typeface="Bungee"/>
                <a:sym typeface="Bungee"/>
              </a:rPr>
              <a:t>Introduction</a:t>
            </a:r>
            <a:endParaRPr sz="700"/>
          </a:p>
        </p:txBody>
      </p:sp>
      <p:sp>
        <p:nvSpPr>
          <p:cNvPr id="231" name="Google Shape;231;p25"/>
          <p:cNvSpPr txBox="1"/>
          <p:nvPr/>
        </p:nvSpPr>
        <p:spPr>
          <a:xfrm>
            <a:off x="3745482" y="1794536"/>
            <a:ext cx="1653037" cy="229553"/>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 sz="1500" u="none" cap="none" strike="noStrike">
                <a:solidFill>
                  <a:srgbClr val="001D54"/>
                </a:solidFill>
                <a:latin typeface="Bungee"/>
                <a:ea typeface="Bungee"/>
                <a:cs typeface="Bungee"/>
                <a:sym typeface="Bungee"/>
              </a:rPr>
              <a:t>About Us</a:t>
            </a:r>
            <a:endParaRPr sz="700"/>
          </a:p>
        </p:txBody>
      </p:sp>
      <p:sp>
        <p:nvSpPr>
          <p:cNvPr id="232" name="Google Shape;232;p25"/>
          <p:cNvSpPr txBox="1"/>
          <p:nvPr/>
        </p:nvSpPr>
        <p:spPr>
          <a:xfrm>
            <a:off x="6749038" y="1794536"/>
            <a:ext cx="1653037" cy="229553"/>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 sz="1500" u="none" cap="none" strike="noStrike">
                <a:solidFill>
                  <a:srgbClr val="001D54"/>
                </a:solidFill>
                <a:latin typeface="Bungee"/>
                <a:ea typeface="Bungee"/>
                <a:cs typeface="Bungee"/>
                <a:sym typeface="Bungee"/>
              </a:rPr>
              <a:t>Our Projects</a:t>
            </a:r>
            <a:endParaRPr sz="700"/>
          </a:p>
        </p:txBody>
      </p:sp>
      <p:sp>
        <p:nvSpPr>
          <p:cNvPr id="233" name="Google Shape;233;p25"/>
          <p:cNvSpPr txBox="1"/>
          <p:nvPr/>
        </p:nvSpPr>
        <p:spPr>
          <a:xfrm>
            <a:off x="456121" y="2199392"/>
            <a:ext cx="22239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000" u="none" cap="none" strike="noStrike">
                <a:solidFill>
                  <a:srgbClr val="001D54"/>
                </a:solidFill>
                <a:latin typeface="Nunito SemiBold"/>
                <a:ea typeface="Nunito SemiBold"/>
                <a:cs typeface="Nunito SemiBold"/>
                <a:sym typeface="Nunito SemiBold"/>
              </a:rPr>
              <a:t>Elaborate on what</a:t>
            </a:r>
            <a:endParaRPr sz="700"/>
          </a:p>
          <a:p>
            <a:pPr indent="0" lvl="1" marL="0" marR="0" rtl="0" algn="ctr">
              <a:lnSpc>
                <a:spcPct val="100000"/>
              </a:lnSpc>
              <a:spcBef>
                <a:spcPts val="0"/>
              </a:spcBef>
              <a:spcAft>
                <a:spcPts val="0"/>
              </a:spcAft>
              <a:buNone/>
            </a:pPr>
            <a:r>
              <a:rPr b="1" i="0" lang="en" sz="1000" u="none" cap="none" strike="noStrike">
                <a:solidFill>
                  <a:srgbClr val="001D54"/>
                </a:solidFill>
                <a:latin typeface="Nunito SemiBold"/>
                <a:ea typeface="Nunito SemiBold"/>
                <a:cs typeface="Nunito SemiBold"/>
                <a:sym typeface="Nunito SemiBold"/>
              </a:rPr>
              <a:t>you want to discuss. </a:t>
            </a:r>
            <a:endParaRPr sz="700"/>
          </a:p>
        </p:txBody>
      </p:sp>
      <p:sp>
        <p:nvSpPr>
          <p:cNvPr id="234" name="Google Shape;234;p25"/>
          <p:cNvSpPr txBox="1"/>
          <p:nvPr/>
        </p:nvSpPr>
        <p:spPr>
          <a:xfrm>
            <a:off x="3460007" y="2199392"/>
            <a:ext cx="22239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000" u="none" cap="none" strike="noStrike">
                <a:solidFill>
                  <a:srgbClr val="001D54"/>
                </a:solidFill>
                <a:latin typeface="Nunito SemiBold"/>
                <a:ea typeface="Nunito SemiBold"/>
                <a:cs typeface="Nunito SemiBold"/>
                <a:sym typeface="Nunito SemiBold"/>
              </a:rPr>
              <a:t>Elaborate on what</a:t>
            </a:r>
            <a:endParaRPr sz="700"/>
          </a:p>
          <a:p>
            <a:pPr indent="0" lvl="1" marL="0" marR="0" rtl="0" algn="ctr">
              <a:lnSpc>
                <a:spcPct val="100000"/>
              </a:lnSpc>
              <a:spcBef>
                <a:spcPts val="0"/>
              </a:spcBef>
              <a:spcAft>
                <a:spcPts val="0"/>
              </a:spcAft>
              <a:buNone/>
            </a:pPr>
            <a:r>
              <a:rPr b="1" i="0" lang="en" sz="1000" u="none" cap="none" strike="noStrike">
                <a:solidFill>
                  <a:srgbClr val="001D54"/>
                </a:solidFill>
                <a:latin typeface="Nunito SemiBold"/>
                <a:ea typeface="Nunito SemiBold"/>
                <a:cs typeface="Nunito SemiBold"/>
                <a:sym typeface="Nunito SemiBold"/>
              </a:rPr>
              <a:t>you want to discuss. </a:t>
            </a:r>
            <a:endParaRPr sz="700"/>
          </a:p>
        </p:txBody>
      </p:sp>
      <p:sp>
        <p:nvSpPr>
          <p:cNvPr id="235" name="Google Shape;235;p25"/>
          <p:cNvSpPr txBox="1"/>
          <p:nvPr/>
        </p:nvSpPr>
        <p:spPr>
          <a:xfrm>
            <a:off x="6463563" y="2199392"/>
            <a:ext cx="22239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000" u="none" cap="none" strike="noStrike">
                <a:solidFill>
                  <a:srgbClr val="001D54"/>
                </a:solidFill>
                <a:latin typeface="Nunito SemiBold"/>
                <a:ea typeface="Nunito SemiBold"/>
                <a:cs typeface="Nunito SemiBold"/>
                <a:sym typeface="Nunito SemiBold"/>
              </a:rPr>
              <a:t>Elaborate on what</a:t>
            </a:r>
            <a:endParaRPr sz="700"/>
          </a:p>
          <a:p>
            <a:pPr indent="0" lvl="1" marL="0" marR="0" rtl="0" algn="ctr">
              <a:lnSpc>
                <a:spcPct val="100000"/>
              </a:lnSpc>
              <a:spcBef>
                <a:spcPts val="0"/>
              </a:spcBef>
              <a:spcAft>
                <a:spcPts val="0"/>
              </a:spcAft>
              <a:buNone/>
            </a:pPr>
            <a:r>
              <a:rPr b="1" i="0" lang="en" sz="1000" u="none" cap="none" strike="noStrike">
                <a:solidFill>
                  <a:srgbClr val="001D54"/>
                </a:solidFill>
                <a:latin typeface="Nunito SemiBold"/>
                <a:ea typeface="Nunito SemiBold"/>
                <a:cs typeface="Nunito SemiBold"/>
                <a:sym typeface="Nunito SemiBold"/>
              </a:rPr>
              <a:t>you want to discuss. </a:t>
            </a:r>
            <a:endParaRPr sz="700"/>
          </a:p>
        </p:txBody>
      </p:sp>
      <p:grpSp>
        <p:nvGrpSpPr>
          <p:cNvPr id="236" name="Google Shape;236;p25"/>
          <p:cNvGrpSpPr/>
          <p:nvPr/>
        </p:nvGrpSpPr>
        <p:grpSpPr>
          <a:xfrm>
            <a:off x="292885" y="401952"/>
            <a:ext cx="8558232" cy="757370"/>
            <a:chOff x="0" y="0"/>
            <a:chExt cx="11691165" cy="1034622"/>
          </a:xfrm>
        </p:grpSpPr>
        <p:sp>
          <p:nvSpPr>
            <p:cNvPr id="237" name="Google Shape;237;p25"/>
            <p:cNvSpPr/>
            <p:nvPr/>
          </p:nvSpPr>
          <p:spPr>
            <a:xfrm>
              <a:off x="0" y="0"/>
              <a:ext cx="11691165" cy="1034622"/>
            </a:xfrm>
            <a:custGeom>
              <a:rect b="b" l="l" r="r" t="t"/>
              <a:pathLst>
                <a:path extrusionOk="0" h="1034622" w="11691165">
                  <a:moveTo>
                    <a:pt x="11611746" y="0"/>
                  </a:moveTo>
                  <a:lnTo>
                    <a:pt x="79418" y="0"/>
                  </a:lnTo>
                  <a:cubicBezTo>
                    <a:pt x="79418" y="43699"/>
                    <a:pt x="44079" y="79418"/>
                    <a:pt x="0" y="79418"/>
                  </a:cubicBezTo>
                  <a:lnTo>
                    <a:pt x="0" y="955204"/>
                  </a:lnTo>
                  <a:cubicBezTo>
                    <a:pt x="43699" y="955204"/>
                    <a:pt x="79418" y="990543"/>
                    <a:pt x="79418" y="1034622"/>
                  </a:cubicBezTo>
                  <a:lnTo>
                    <a:pt x="11611746" y="1034622"/>
                  </a:lnTo>
                  <a:cubicBezTo>
                    <a:pt x="11611746" y="990922"/>
                    <a:pt x="11647085" y="955204"/>
                    <a:pt x="11691165" y="955204"/>
                  </a:cubicBezTo>
                  <a:lnTo>
                    <a:pt x="11691165" y="79418"/>
                  </a:lnTo>
                  <a:cubicBezTo>
                    <a:pt x="11647465" y="79418"/>
                    <a:pt x="11611746" y="44079"/>
                    <a:pt x="11611746" y="0"/>
                  </a:cubicBezTo>
                  <a:close/>
                </a:path>
              </a:pathLst>
            </a:custGeom>
            <a:solidFill>
              <a:srgbClr val="FF9FBF"/>
            </a:solidFill>
            <a:ln cap="flat" cmpd="sng" w="76200">
              <a:solidFill>
                <a:srgbClr val="001D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8" name="Google Shape;238;p25"/>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39" name="Google Shape;239;p25"/>
          <p:cNvSpPr txBox="1"/>
          <p:nvPr/>
        </p:nvSpPr>
        <p:spPr>
          <a:xfrm>
            <a:off x="445112" y="448626"/>
            <a:ext cx="8253776" cy="654497"/>
          </a:xfrm>
          <a:prstGeom prst="rect">
            <a:avLst/>
          </a:prstGeom>
          <a:noFill/>
          <a:ln>
            <a:noFill/>
          </a:ln>
        </p:spPr>
        <p:txBody>
          <a:bodyPr anchorCtr="0" anchor="t" bIns="0" lIns="0" spcFirstLastPara="1" rIns="0" wrap="square" tIns="0">
            <a:spAutoFit/>
          </a:bodyPr>
          <a:lstStyle/>
          <a:p>
            <a:pPr indent="0" lvl="0" marL="0" marR="0" rtl="0" algn="ctr">
              <a:lnSpc>
                <a:spcPct val="101997"/>
              </a:lnSpc>
              <a:spcBef>
                <a:spcPts val="0"/>
              </a:spcBef>
              <a:spcAft>
                <a:spcPts val="0"/>
              </a:spcAft>
              <a:buNone/>
            </a:pPr>
            <a:r>
              <a:rPr b="0" i="0" lang="en" sz="4300" u="none" cap="none" strike="noStrike">
                <a:solidFill>
                  <a:srgbClr val="001D54"/>
                </a:solidFill>
                <a:latin typeface="Bungee"/>
                <a:ea typeface="Bungee"/>
                <a:cs typeface="Bungee"/>
                <a:sym typeface="Bungee"/>
              </a:rPr>
              <a:t>Table Of Contents</a:t>
            </a:r>
            <a:endParaRPr sz="700"/>
          </a:p>
        </p:txBody>
      </p:sp>
      <p:sp>
        <p:nvSpPr>
          <p:cNvPr id="240" name="Google Shape;240;p25"/>
          <p:cNvSpPr/>
          <p:nvPr/>
        </p:nvSpPr>
        <p:spPr>
          <a:xfrm>
            <a:off x="514350" y="2641905"/>
            <a:ext cx="1915287" cy="2227078"/>
          </a:xfrm>
          <a:custGeom>
            <a:rect b="b" l="l" r="r" t="t"/>
            <a:pathLst>
              <a:path extrusionOk="0" h="4454156" w="3830574">
                <a:moveTo>
                  <a:pt x="0" y="0"/>
                </a:moveTo>
                <a:lnTo>
                  <a:pt x="3830574" y="0"/>
                </a:lnTo>
                <a:lnTo>
                  <a:pt x="3830574" y="4454156"/>
                </a:lnTo>
                <a:lnTo>
                  <a:pt x="0" y="4454156"/>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grpSp>
        <p:nvGrpSpPr>
          <p:cNvPr id="245" name="Google Shape;245;p26"/>
          <p:cNvGrpSpPr/>
          <p:nvPr/>
        </p:nvGrpSpPr>
        <p:grpSpPr>
          <a:xfrm>
            <a:off x="-282892" y="0"/>
            <a:ext cx="10287000" cy="2571750"/>
            <a:chOff x="0" y="0"/>
            <a:chExt cx="27432000" cy="6858000"/>
          </a:xfrm>
        </p:grpSpPr>
        <p:sp>
          <p:nvSpPr>
            <p:cNvPr id="246" name="Google Shape;246;p26"/>
            <p:cNvSpPr/>
            <p:nvPr/>
          </p:nvSpPr>
          <p:spPr>
            <a:xfrm>
              <a:off x="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blip>
              <a:stretch>
                <a:fillRect b="0" l="0" r="0" t="0"/>
              </a:stretch>
            </a:blipFill>
            <a:ln>
              <a:noFill/>
            </a:ln>
          </p:spPr>
        </p:sp>
        <p:sp>
          <p:nvSpPr>
            <p:cNvPr id="247" name="Google Shape;247;p26"/>
            <p:cNvSpPr/>
            <p:nvPr/>
          </p:nvSpPr>
          <p:spPr>
            <a:xfrm>
              <a:off x="6858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blip>
              <a:stretch>
                <a:fillRect b="0" l="0" r="0" t="0"/>
              </a:stretch>
            </a:blipFill>
            <a:ln>
              <a:noFill/>
            </a:ln>
          </p:spPr>
        </p:sp>
        <p:sp>
          <p:nvSpPr>
            <p:cNvPr id="248" name="Google Shape;248;p26"/>
            <p:cNvSpPr/>
            <p:nvPr/>
          </p:nvSpPr>
          <p:spPr>
            <a:xfrm>
              <a:off x="13716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blip>
              <a:stretch>
                <a:fillRect b="0" l="0" r="0" t="0"/>
              </a:stretch>
            </a:blipFill>
            <a:ln>
              <a:noFill/>
            </a:ln>
          </p:spPr>
        </p:sp>
        <p:sp>
          <p:nvSpPr>
            <p:cNvPr id="249" name="Google Shape;249;p26"/>
            <p:cNvSpPr/>
            <p:nvPr/>
          </p:nvSpPr>
          <p:spPr>
            <a:xfrm>
              <a:off x="20574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blip>
              <a:stretch>
                <a:fillRect b="0" l="0" r="0" t="0"/>
              </a:stretch>
            </a:blipFill>
            <a:ln>
              <a:noFill/>
            </a:ln>
          </p:spPr>
        </p:sp>
      </p:grpSp>
      <p:grpSp>
        <p:nvGrpSpPr>
          <p:cNvPr id="250" name="Google Shape;250;p26"/>
          <p:cNvGrpSpPr/>
          <p:nvPr/>
        </p:nvGrpSpPr>
        <p:grpSpPr>
          <a:xfrm>
            <a:off x="-282892" y="2571750"/>
            <a:ext cx="10287000" cy="2571750"/>
            <a:chOff x="0" y="0"/>
            <a:chExt cx="27432000" cy="6858000"/>
          </a:xfrm>
        </p:grpSpPr>
        <p:sp>
          <p:nvSpPr>
            <p:cNvPr id="251" name="Google Shape;251;p26"/>
            <p:cNvSpPr/>
            <p:nvPr/>
          </p:nvSpPr>
          <p:spPr>
            <a:xfrm>
              <a:off x="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blip>
              <a:stretch>
                <a:fillRect b="0" l="0" r="0" t="0"/>
              </a:stretch>
            </a:blipFill>
            <a:ln>
              <a:noFill/>
            </a:ln>
          </p:spPr>
        </p:sp>
        <p:sp>
          <p:nvSpPr>
            <p:cNvPr id="252" name="Google Shape;252;p26"/>
            <p:cNvSpPr/>
            <p:nvPr/>
          </p:nvSpPr>
          <p:spPr>
            <a:xfrm>
              <a:off x="6858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blip>
              <a:stretch>
                <a:fillRect b="0" l="0" r="0" t="0"/>
              </a:stretch>
            </a:blipFill>
            <a:ln>
              <a:noFill/>
            </a:ln>
          </p:spPr>
        </p:sp>
        <p:sp>
          <p:nvSpPr>
            <p:cNvPr id="253" name="Google Shape;253;p26"/>
            <p:cNvSpPr/>
            <p:nvPr/>
          </p:nvSpPr>
          <p:spPr>
            <a:xfrm>
              <a:off x="13716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blip>
              <a:stretch>
                <a:fillRect b="0" l="0" r="0" t="0"/>
              </a:stretch>
            </a:blipFill>
            <a:ln>
              <a:noFill/>
            </a:ln>
          </p:spPr>
        </p:sp>
        <p:sp>
          <p:nvSpPr>
            <p:cNvPr id="254" name="Google Shape;254;p26"/>
            <p:cNvSpPr/>
            <p:nvPr/>
          </p:nvSpPr>
          <p:spPr>
            <a:xfrm>
              <a:off x="20574000" y="0"/>
              <a:ext cx="6858000" cy="6858000"/>
            </a:xfrm>
            <a:custGeom>
              <a:rect b="b" l="l" r="r" t="t"/>
              <a:pathLst>
                <a:path extrusionOk="0" h="6858000" w="6858000">
                  <a:moveTo>
                    <a:pt x="0" y="0"/>
                  </a:moveTo>
                  <a:lnTo>
                    <a:pt x="6858000" y="0"/>
                  </a:lnTo>
                  <a:lnTo>
                    <a:pt x="6858000" y="6858000"/>
                  </a:lnTo>
                  <a:lnTo>
                    <a:pt x="0" y="6858000"/>
                  </a:lnTo>
                  <a:lnTo>
                    <a:pt x="0" y="0"/>
                  </a:lnTo>
                  <a:close/>
                </a:path>
              </a:pathLst>
            </a:custGeom>
            <a:blipFill rotWithShape="1">
              <a:blip r:embed="rId3">
                <a:alphaModFix/>
              </a:blip>
              <a:stretch>
                <a:fillRect b="0" l="0" r="0" t="0"/>
              </a:stretch>
            </a:blipFill>
            <a:ln>
              <a:noFill/>
            </a:ln>
          </p:spPr>
        </p:sp>
      </p:grpSp>
      <p:grpSp>
        <p:nvGrpSpPr>
          <p:cNvPr id="255" name="Google Shape;255;p26"/>
          <p:cNvGrpSpPr/>
          <p:nvPr/>
        </p:nvGrpSpPr>
        <p:grpSpPr>
          <a:xfrm>
            <a:off x="2130873" y="754303"/>
            <a:ext cx="4710805" cy="3177694"/>
            <a:chOff x="0" y="0"/>
            <a:chExt cx="2814237" cy="1898356"/>
          </a:xfrm>
        </p:grpSpPr>
        <p:sp>
          <p:nvSpPr>
            <p:cNvPr id="256" name="Google Shape;256;p26"/>
            <p:cNvSpPr/>
            <p:nvPr/>
          </p:nvSpPr>
          <p:spPr>
            <a:xfrm>
              <a:off x="0" y="0"/>
              <a:ext cx="2814237" cy="1898356"/>
            </a:xfrm>
            <a:custGeom>
              <a:rect b="b" l="l" r="r" t="t"/>
              <a:pathLst>
                <a:path extrusionOk="0" h="1898356" w="2814237">
                  <a:moveTo>
                    <a:pt x="2734819" y="0"/>
                  </a:moveTo>
                  <a:lnTo>
                    <a:pt x="79418" y="0"/>
                  </a:lnTo>
                  <a:cubicBezTo>
                    <a:pt x="79418" y="43699"/>
                    <a:pt x="44079" y="79418"/>
                    <a:pt x="0" y="79418"/>
                  </a:cubicBezTo>
                  <a:lnTo>
                    <a:pt x="0" y="1818938"/>
                  </a:lnTo>
                  <a:cubicBezTo>
                    <a:pt x="43699" y="1818938"/>
                    <a:pt x="79418" y="1854277"/>
                    <a:pt x="79418" y="1898356"/>
                  </a:cubicBezTo>
                  <a:lnTo>
                    <a:pt x="2734819" y="1898356"/>
                  </a:lnTo>
                  <a:cubicBezTo>
                    <a:pt x="2734819" y="1854657"/>
                    <a:pt x="2770158" y="1818938"/>
                    <a:pt x="2814237" y="1818938"/>
                  </a:cubicBezTo>
                  <a:lnTo>
                    <a:pt x="2814237" y="79418"/>
                  </a:lnTo>
                  <a:cubicBezTo>
                    <a:pt x="2770538" y="79418"/>
                    <a:pt x="2734819" y="44079"/>
                    <a:pt x="2734819" y="0"/>
                  </a:cubicBezTo>
                  <a:close/>
                </a:path>
              </a:pathLst>
            </a:custGeom>
            <a:solidFill>
              <a:srgbClr val="FC9EB6"/>
            </a:solidFill>
            <a:ln cap="flat" cmpd="sng" w="76200">
              <a:solidFill>
                <a:srgbClr val="FFFFF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7" name="Google Shape;257;p26"/>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58" name="Google Shape;258;p26"/>
          <p:cNvSpPr txBox="1"/>
          <p:nvPr/>
        </p:nvSpPr>
        <p:spPr>
          <a:xfrm>
            <a:off x="2334505" y="2550256"/>
            <a:ext cx="4303541" cy="594747"/>
          </a:xfrm>
          <a:prstGeom prst="rect">
            <a:avLst/>
          </a:prstGeom>
          <a:noFill/>
          <a:ln>
            <a:noFill/>
          </a:ln>
        </p:spPr>
        <p:txBody>
          <a:bodyPr anchorCtr="0" anchor="t" bIns="0" lIns="0" spcFirstLastPara="1" rIns="0" wrap="square" tIns="0">
            <a:spAutoFit/>
          </a:bodyPr>
          <a:lstStyle/>
          <a:p>
            <a:pPr indent="0" lvl="0" marL="0" marR="0" rtl="0" algn="ctr">
              <a:lnSpc>
                <a:spcPct val="101997"/>
              </a:lnSpc>
              <a:spcBef>
                <a:spcPts val="0"/>
              </a:spcBef>
              <a:spcAft>
                <a:spcPts val="0"/>
              </a:spcAft>
              <a:buNone/>
            </a:pPr>
            <a:r>
              <a:rPr b="0" i="0" lang="en" sz="3900" u="none" cap="none" strike="noStrike">
                <a:solidFill>
                  <a:srgbClr val="FFFFFF"/>
                </a:solidFill>
                <a:latin typeface="Bungee"/>
                <a:ea typeface="Bungee"/>
                <a:cs typeface="Bungee"/>
                <a:sym typeface="Bungee"/>
              </a:rPr>
              <a:t>Introduction</a:t>
            </a:r>
            <a:endParaRPr sz="700"/>
          </a:p>
        </p:txBody>
      </p:sp>
      <p:sp>
        <p:nvSpPr>
          <p:cNvPr id="259" name="Google Shape;259;p26"/>
          <p:cNvSpPr txBox="1"/>
          <p:nvPr/>
        </p:nvSpPr>
        <p:spPr>
          <a:xfrm>
            <a:off x="2643838" y="969986"/>
            <a:ext cx="3684873" cy="1589795"/>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 sz="10400" u="none" cap="none" strike="noStrike">
                <a:solidFill>
                  <a:srgbClr val="FFFFFF"/>
                </a:solidFill>
                <a:latin typeface="Bungee"/>
                <a:ea typeface="Bungee"/>
                <a:cs typeface="Bungee"/>
                <a:sym typeface="Bungee"/>
              </a:rPr>
              <a:t>01.</a:t>
            </a:r>
            <a:endParaRPr sz="700"/>
          </a:p>
        </p:txBody>
      </p:sp>
      <p:sp>
        <p:nvSpPr>
          <p:cNvPr id="260" name="Google Shape;260;p26"/>
          <p:cNvSpPr txBox="1"/>
          <p:nvPr/>
        </p:nvSpPr>
        <p:spPr>
          <a:xfrm>
            <a:off x="2799434" y="3225964"/>
            <a:ext cx="3373681" cy="262791"/>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None/>
            </a:pPr>
            <a:r>
              <a:rPr b="0" i="0" lang="en" sz="1500" u="none" cap="none" strike="noStrike">
                <a:solidFill>
                  <a:srgbClr val="001D54"/>
                </a:solidFill>
                <a:latin typeface="Mansalva"/>
                <a:ea typeface="Mansalva"/>
                <a:cs typeface="Mansalva"/>
                <a:sym typeface="Mansalva"/>
              </a:rPr>
              <a:t>Elaborate on what you want to discuss. </a:t>
            </a:r>
            <a:endParaRPr sz="700"/>
          </a:p>
        </p:txBody>
      </p:sp>
      <p:sp>
        <p:nvSpPr>
          <p:cNvPr id="261" name="Google Shape;261;p26"/>
          <p:cNvSpPr/>
          <p:nvPr/>
        </p:nvSpPr>
        <p:spPr>
          <a:xfrm>
            <a:off x="5412562" y="192795"/>
            <a:ext cx="4312404" cy="5014423"/>
          </a:xfrm>
          <a:custGeom>
            <a:rect b="b" l="l" r="r" t="t"/>
            <a:pathLst>
              <a:path extrusionOk="0" h="10028846" w="8624807">
                <a:moveTo>
                  <a:pt x="0" y="0"/>
                </a:moveTo>
                <a:lnTo>
                  <a:pt x="8624807" y="0"/>
                </a:lnTo>
                <a:lnTo>
                  <a:pt x="8624807" y="10028846"/>
                </a:lnTo>
                <a:lnTo>
                  <a:pt x="0" y="10028846"/>
                </a:lnTo>
                <a:lnTo>
                  <a:pt x="0" y="0"/>
                </a:lnTo>
                <a:close/>
              </a:path>
            </a:pathLst>
          </a:custGeom>
          <a:blipFill rotWithShape="1">
            <a:blip r:embed="rId4">
              <a:alphaModFix/>
            </a:blip>
            <a:stretch>
              <a:fillRect b="0" l="0" r="0" t="0"/>
            </a:stretch>
          </a:blipFill>
          <a:ln>
            <a:noFill/>
          </a:ln>
        </p:spPr>
      </p:sp>
      <p:sp>
        <p:nvSpPr>
          <p:cNvPr id="262" name="Google Shape;262;p26"/>
          <p:cNvSpPr/>
          <p:nvPr/>
        </p:nvSpPr>
        <p:spPr>
          <a:xfrm flipH="1">
            <a:off x="-802551" y="254719"/>
            <a:ext cx="3319477" cy="4890574"/>
          </a:xfrm>
          <a:custGeom>
            <a:rect b="b" l="l" r="r" t="t"/>
            <a:pathLst>
              <a:path extrusionOk="0" h="9781148" w="6638954">
                <a:moveTo>
                  <a:pt x="6638955" y="0"/>
                </a:moveTo>
                <a:lnTo>
                  <a:pt x="0" y="0"/>
                </a:lnTo>
                <a:lnTo>
                  <a:pt x="0" y="9781148"/>
                </a:lnTo>
                <a:lnTo>
                  <a:pt x="6638955" y="9781148"/>
                </a:lnTo>
                <a:lnTo>
                  <a:pt x="6638955" y="0"/>
                </a:lnTo>
                <a:close/>
              </a:path>
            </a:pathLst>
          </a:custGeom>
          <a:blipFill rotWithShape="1">
            <a:blip r:embed="rId5">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27"/>
          <p:cNvPicPr preferRelativeResize="0"/>
          <p:nvPr/>
        </p:nvPicPr>
        <p:blipFill rotWithShape="1">
          <a:blip r:embed="rId3">
            <a:alphaModFix/>
          </a:blip>
          <a:srcRect b="0" l="15359" r="15359" t="0"/>
          <a:stretch/>
        </p:blipFill>
        <p:spPr>
          <a:xfrm>
            <a:off x="0" y="0"/>
            <a:ext cx="9144000" cy="5143500"/>
          </a:xfrm>
          <a:prstGeom prst="rect">
            <a:avLst/>
          </a:prstGeom>
          <a:noFill/>
          <a:ln>
            <a:noFill/>
          </a:ln>
        </p:spPr>
      </p:pic>
      <p:sp>
        <p:nvSpPr>
          <p:cNvPr id="268" name="Google Shape;268;p27"/>
          <p:cNvSpPr/>
          <p:nvPr/>
        </p:nvSpPr>
        <p:spPr>
          <a:xfrm>
            <a:off x="4763" y="317"/>
            <a:ext cx="2574758" cy="2574758"/>
          </a:xfrm>
          <a:custGeom>
            <a:rect b="b" l="l" r="r" t="t"/>
            <a:pathLst>
              <a:path extrusionOk="0" h="5149516" w="5149516">
                <a:moveTo>
                  <a:pt x="0" y="0"/>
                </a:moveTo>
                <a:lnTo>
                  <a:pt x="5149516" y="0"/>
                </a:lnTo>
                <a:lnTo>
                  <a:pt x="5149516" y="5149515"/>
                </a:lnTo>
                <a:lnTo>
                  <a:pt x="0" y="5149515"/>
                </a:lnTo>
                <a:lnTo>
                  <a:pt x="0" y="0"/>
                </a:lnTo>
                <a:close/>
              </a:path>
            </a:pathLst>
          </a:custGeom>
          <a:blipFill rotWithShape="1">
            <a:blip r:embed="rId4">
              <a:alphaModFix/>
            </a:blip>
            <a:stretch>
              <a:fillRect b="0" l="0" r="0" t="0"/>
            </a:stretch>
          </a:blipFill>
          <a:ln>
            <a:noFill/>
          </a:ln>
        </p:spPr>
      </p:sp>
      <p:sp>
        <p:nvSpPr>
          <p:cNvPr id="269" name="Google Shape;269;p27"/>
          <p:cNvSpPr/>
          <p:nvPr/>
        </p:nvSpPr>
        <p:spPr>
          <a:xfrm>
            <a:off x="4763" y="2570498"/>
            <a:ext cx="2574758" cy="2574758"/>
          </a:xfrm>
          <a:custGeom>
            <a:rect b="b" l="l" r="r" t="t"/>
            <a:pathLst>
              <a:path extrusionOk="0" h="5149516" w="5149516">
                <a:moveTo>
                  <a:pt x="0" y="0"/>
                </a:moveTo>
                <a:lnTo>
                  <a:pt x="5149516" y="0"/>
                </a:lnTo>
                <a:lnTo>
                  <a:pt x="5149516" y="5149516"/>
                </a:lnTo>
                <a:lnTo>
                  <a:pt x="0" y="5149516"/>
                </a:lnTo>
                <a:lnTo>
                  <a:pt x="0" y="0"/>
                </a:lnTo>
                <a:close/>
              </a:path>
            </a:pathLst>
          </a:custGeom>
          <a:blipFill rotWithShape="1">
            <a:blip r:embed="rId4">
              <a:alphaModFix/>
            </a:blip>
            <a:stretch>
              <a:fillRect b="0" l="0" r="0" t="0"/>
            </a:stretch>
          </a:blipFill>
          <a:ln>
            <a:noFill/>
          </a:ln>
        </p:spPr>
      </p:sp>
      <p:sp>
        <p:nvSpPr>
          <p:cNvPr id="270" name="Google Shape;270;p27"/>
          <p:cNvSpPr/>
          <p:nvPr/>
        </p:nvSpPr>
        <p:spPr>
          <a:xfrm>
            <a:off x="2574758" y="317"/>
            <a:ext cx="2574758" cy="2574758"/>
          </a:xfrm>
          <a:custGeom>
            <a:rect b="b" l="l" r="r" t="t"/>
            <a:pathLst>
              <a:path extrusionOk="0" h="5149516" w="5149516">
                <a:moveTo>
                  <a:pt x="0" y="0"/>
                </a:moveTo>
                <a:lnTo>
                  <a:pt x="5149516" y="0"/>
                </a:lnTo>
                <a:lnTo>
                  <a:pt x="5149516" y="5149515"/>
                </a:lnTo>
                <a:lnTo>
                  <a:pt x="0" y="5149515"/>
                </a:lnTo>
                <a:lnTo>
                  <a:pt x="0" y="0"/>
                </a:lnTo>
                <a:close/>
              </a:path>
            </a:pathLst>
          </a:custGeom>
          <a:blipFill rotWithShape="1">
            <a:blip r:embed="rId4">
              <a:alphaModFix/>
            </a:blip>
            <a:stretch>
              <a:fillRect b="0" l="0" r="0" t="0"/>
            </a:stretch>
          </a:blipFill>
          <a:ln>
            <a:noFill/>
          </a:ln>
        </p:spPr>
      </p:sp>
      <p:sp>
        <p:nvSpPr>
          <p:cNvPr id="271" name="Google Shape;271;p27"/>
          <p:cNvSpPr/>
          <p:nvPr/>
        </p:nvSpPr>
        <p:spPr>
          <a:xfrm>
            <a:off x="2574758" y="2570498"/>
            <a:ext cx="2574758" cy="2574758"/>
          </a:xfrm>
          <a:custGeom>
            <a:rect b="b" l="l" r="r" t="t"/>
            <a:pathLst>
              <a:path extrusionOk="0" h="5149516" w="5149516">
                <a:moveTo>
                  <a:pt x="0" y="0"/>
                </a:moveTo>
                <a:lnTo>
                  <a:pt x="5149516" y="0"/>
                </a:lnTo>
                <a:lnTo>
                  <a:pt x="5149516" y="5149516"/>
                </a:lnTo>
                <a:lnTo>
                  <a:pt x="0" y="5149516"/>
                </a:lnTo>
                <a:lnTo>
                  <a:pt x="0" y="0"/>
                </a:lnTo>
                <a:close/>
              </a:path>
            </a:pathLst>
          </a:custGeom>
          <a:blipFill rotWithShape="1">
            <a:blip r:embed="rId4">
              <a:alphaModFix/>
            </a:blip>
            <a:stretch>
              <a:fillRect b="0" l="0" r="0" t="0"/>
            </a:stretch>
          </a:blipFill>
          <a:ln>
            <a:noFill/>
          </a:ln>
        </p:spPr>
      </p:sp>
      <p:sp>
        <p:nvSpPr>
          <p:cNvPr id="272" name="Google Shape;272;p27"/>
          <p:cNvSpPr/>
          <p:nvPr/>
        </p:nvSpPr>
        <p:spPr>
          <a:xfrm>
            <a:off x="5144754" y="317"/>
            <a:ext cx="2574758" cy="2574758"/>
          </a:xfrm>
          <a:custGeom>
            <a:rect b="b" l="l" r="r" t="t"/>
            <a:pathLst>
              <a:path extrusionOk="0" h="5149516" w="5149516">
                <a:moveTo>
                  <a:pt x="0" y="0"/>
                </a:moveTo>
                <a:lnTo>
                  <a:pt x="5149516" y="0"/>
                </a:lnTo>
                <a:lnTo>
                  <a:pt x="5149516" y="5149515"/>
                </a:lnTo>
                <a:lnTo>
                  <a:pt x="0" y="5149515"/>
                </a:lnTo>
                <a:lnTo>
                  <a:pt x="0" y="0"/>
                </a:lnTo>
                <a:close/>
              </a:path>
            </a:pathLst>
          </a:custGeom>
          <a:blipFill rotWithShape="1">
            <a:blip r:embed="rId4">
              <a:alphaModFix/>
            </a:blip>
            <a:stretch>
              <a:fillRect b="0" l="0" r="0" t="0"/>
            </a:stretch>
          </a:blipFill>
          <a:ln>
            <a:noFill/>
          </a:ln>
        </p:spPr>
      </p:sp>
      <p:sp>
        <p:nvSpPr>
          <p:cNvPr id="273" name="Google Shape;273;p27"/>
          <p:cNvSpPr/>
          <p:nvPr/>
        </p:nvSpPr>
        <p:spPr>
          <a:xfrm>
            <a:off x="7714749" y="317"/>
            <a:ext cx="2574758" cy="2574758"/>
          </a:xfrm>
          <a:custGeom>
            <a:rect b="b" l="l" r="r" t="t"/>
            <a:pathLst>
              <a:path extrusionOk="0" h="5149516" w="5149516">
                <a:moveTo>
                  <a:pt x="0" y="0"/>
                </a:moveTo>
                <a:lnTo>
                  <a:pt x="5149515" y="0"/>
                </a:lnTo>
                <a:lnTo>
                  <a:pt x="5149515" y="5149515"/>
                </a:lnTo>
                <a:lnTo>
                  <a:pt x="0" y="5149515"/>
                </a:lnTo>
                <a:lnTo>
                  <a:pt x="0" y="0"/>
                </a:lnTo>
                <a:close/>
              </a:path>
            </a:pathLst>
          </a:custGeom>
          <a:blipFill rotWithShape="1">
            <a:blip r:embed="rId4">
              <a:alphaModFix/>
            </a:blip>
            <a:stretch>
              <a:fillRect b="0" l="0" r="0" t="0"/>
            </a:stretch>
          </a:blipFill>
          <a:ln>
            <a:noFill/>
          </a:ln>
        </p:spPr>
      </p:sp>
      <p:sp>
        <p:nvSpPr>
          <p:cNvPr id="274" name="Google Shape;274;p27"/>
          <p:cNvSpPr/>
          <p:nvPr/>
        </p:nvSpPr>
        <p:spPr>
          <a:xfrm>
            <a:off x="5144754" y="2570498"/>
            <a:ext cx="2574758" cy="2574758"/>
          </a:xfrm>
          <a:custGeom>
            <a:rect b="b" l="l" r="r" t="t"/>
            <a:pathLst>
              <a:path extrusionOk="0" h="5149516" w="5149516">
                <a:moveTo>
                  <a:pt x="0" y="0"/>
                </a:moveTo>
                <a:lnTo>
                  <a:pt x="5149516" y="0"/>
                </a:lnTo>
                <a:lnTo>
                  <a:pt x="5149516" y="5149516"/>
                </a:lnTo>
                <a:lnTo>
                  <a:pt x="0" y="5149516"/>
                </a:lnTo>
                <a:lnTo>
                  <a:pt x="0" y="0"/>
                </a:lnTo>
                <a:close/>
              </a:path>
            </a:pathLst>
          </a:custGeom>
          <a:blipFill rotWithShape="1">
            <a:blip r:embed="rId4">
              <a:alphaModFix/>
            </a:blip>
            <a:stretch>
              <a:fillRect b="0" l="0" r="0" t="0"/>
            </a:stretch>
          </a:blipFill>
          <a:ln>
            <a:noFill/>
          </a:ln>
        </p:spPr>
      </p:sp>
      <p:sp>
        <p:nvSpPr>
          <p:cNvPr id="275" name="Google Shape;275;p27"/>
          <p:cNvSpPr/>
          <p:nvPr/>
        </p:nvSpPr>
        <p:spPr>
          <a:xfrm>
            <a:off x="7714749" y="2570498"/>
            <a:ext cx="2574758" cy="2574758"/>
          </a:xfrm>
          <a:custGeom>
            <a:rect b="b" l="l" r="r" t="t"/>
            <a:pathLst>
              <a:path extrusionOk="0" h="5149516" w="5149516">
                <a:moveTo>
                  <a:pt x="0" y="0"/>
                </a:moveTo>
                <a:lnTo>
                  <a:pt x="5149515" y="0"/>
                </a:lnTo>
                <a:lnTo>
                  <a:pt x="5149515" y="5149516"/>
                </a:lnTo>
                <a:lnTo>
                  <a:pt x="0" y="5149516"/>
                </a:lnTo>
                <a:lnTo>
                  <a:pt x="0" y="0"/>
                </a:lnTo>
                <a:close/>
              </a:path>
            </a:pathLst>
          </a:custGeom>
          <a:blipFill rotWithShape="1">
            <a:blip r:embed="rId4">
              <a:alphaModFix/>
            </a:blip>
            <a:stretch>
              <a:fillRect b="0" l="0" r="0" t="0"/>
            </a:stretch>
          </a:blipFill>
          <a:ln>
            <a:noFill/>
          </a:ln>
        </p:spPr>
      </p:sp>
      <p:grpSp>
        <p:nvGrpSpPr>
          <p:cNvPr id="276" name="Google Shape;276;p27"/>
          <p:cNvGrpSpPr/>
          <p:nvPr/>
        </p:nvGrpSpPr>
        <p:grpSpPr>
          <a:xfrm>
            <a:off x="1110439" y="687313"/>
            <a:ext cx="6923123" cy="3768873"/>
            <a:chOff x="0" y="0"/>
            <a:chExt cx="4625132" cy="2517872"/>
          </a:xfrm>
        </p:grpSpPr>
        <p:sp>
          <p:nvSpPr>
            <p:cNvPr id="277" name="Google Shape;277;p27"/>
            <p:cNvSpPr/>
            <p:nvPr/>
          </p:nvSpPr>
          <p:spPr>
            <a:xfrm>
              <a:off x="0" y="0"/>
              <a:ext cx="4625132" cy="2517872"/>
            </a:xfrm>
            <a:custGeom>
              <a:rect b="b" l="l" r="r" t="t"/>
              <a:pathLst>
                <a:path extrusionOk="0" h="2517872" w="4625132">
                  <a:moveTo>
                    <a:pt x="4545714" y="0"/>
                  </a:moveTo>
                  <a:lnTo>
                    <a:pt x="79418" y="0"/>
                  </a:lnTo>
                  <a:cubicBezTo>
                    <a:pt x="79418" y="43699"/>
                    <a:pt x="44079" y="79418"/>
                    <a:pt x="0" y="79418"/>
                  </a:cubicBezTo>
                  <a:lnTo>
                    <a:pt x="0" y="2438454"/>
                  </a:lnTo>
                  <a:cubicBezTo>
                    <a:pt x="43699" y="2438454"/>
                    <a:pt x="79418" y="2473793"/>
                    <a:pt x="79418" y="2517872"/>
                  </a:cubicBezTo>
                  <a:lnTo>
                    <a:pt x="4545714" y="2517872"/>
                  </a:lnTo>
                  <a:cubicBezTo>
                    <a:pt x="4545714" y="2474173"/>
                    <a:pt x="4581053" y="2438454"/>
                    <a:pt x="4625132" y="2438454"/>
                  </a:cubicBezTo>
                  <a:lnTo>
                    <a:pt x="4625132" y="79418"/>
                  </a:lnTo>
                  <a:cubicBezTo>
                    <a:pt x="4581432" y="79418"/>
                    <a:pt x="4545714" y="44079"/>
                    <a:pt x="4545714" y="0"/>
                  </a:cubicBezTo>
                  <a:close/>
                </a:path>
              </a:pathLst>
            </a:custGeom>
            <a:solidFill>
              <a:srgbClr val="FC9EB6"/>
            </a:solidFill>
            <a:ln cap="flat" cmpd="sng" w="76200">
              <a:solidFill>
                <a:srgbClr val="00AE6C"/>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8" name="Google Shape;278;p27"/>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279" name="Google Shape;279;p27"/>
          <p:cNvPicPr preferRelativeResize="0"/>
          <p:nvPr/>
        </p:nvPicPr>
        <p:blipFill rotWithShape="1">
          <a:blip r:embed="rId5">
            <a:alphaModFix/>
          </a:blip>
          <a:srcRect b="0" l="4994" r="4994" t="0"/>
          <a:stretch/>
        </p:blipFill>
        <p:spPr>
          <a:xfrm>
            <a:off x="5033188" y="728588"/>
            <a:ext cx="2209800" cy="3689500"/>
          </a:xfrm>
          <a:prstGeom prst="rect">
            <a:avLst/>
          </a:prstGeom>
          <a:noFill/>
          <a:ln>
            <a:noFill/>
          </a:ln>
        </p:spPr>
      </p:pic>
      <p:grpSp>
        <p:nvGrpSpPr>
          <p:cNvPr id="280" name="Google Shape;280;p27"/>
          <p:cNvGrpSpPr/>
          <p:nvPr/>
        </p:nvGrpSpPr>
        <p:grpSpPr>
          <a:xfrm>
            <a:off x="4572000" y="728588"/>
            <a:ext cx="461188" cy="3689500"/>
            <a:chOff x="0" y="0"/>
            <a:chExt cx="1229833" cy="9838665"/>
          </a:xfrm>
        </p:grpSpPr>
        <p:sp>
          <p:nvSpPr>
            <p:cNvPr id="281" name="Google Shape;281;p27"/>
            <p:cNvSpPr/>
            <p:nvPr/>
          </p:nvSpPr>
          <p:spPr>
            <a:xfrm>
              <a:off x="0" y="0"/>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sp>
          <p:nvSpPr>
            <p:cNvPr id="282" name="Google Shape;282;p27"/>
            <p:cNvSpPr/>
            <p:nvPr/>
          </p:nvSpPr>
          <p:spPr>
            <a:xfrm>
              <a:off x="0" y="1229833"/>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sp>
          <p:nvSpPr>
            <p:cNvPr id="283" name="Google Shape;283;p27"/>
            <p:cNvSpPr/>
            <p:nvPr/>
          </p:nvSpPr>
          <p:spPr>
            <a:xfrm>
              <a:off x="0" y="2459666"/>
              <a:ext cx="1229833" cy="1229833"/>
            </a:xfrm>
            <a:custGeom>
              <a:rect b="b" l="l" r="r" t="t"/>
              <a:pathLst>
                <a:path extrusionOk="0" h="1229833" w="1229833">
                  <a:moveTo>
                    <a:pt x="0" y="0"/>
                  </a:moveTo>
                  <a:lnTo>
                    <a:pt x="1229833" y="0"/>
                  </a:lnTo>
                  <a:lnTo>
                    <a:pt x="1229833" y="1229834"/>
                  </a:lnTo>
                  <a:lnTo>
                    <a:pt x="0" y="1229834"/>
                  </a:lnTo>
                  <a:lnTo>
                    <a:pt x="0" y="0"/>
                  </a:lnTo>
                  <a:close/>
                </a:path>
              </a:pathLst>
            </a:custGeom>
            <a:blipFill rotWithShape="1">
              <a:blip r:embed="rId4">
                <a:alphaModFix/>
              </a:blip>
              <a:stretch>
                <a:fillRect b="0" l="0" r="0" t="0"/>
              </a:stretch>
            </a:blipFill>
            <a:ln>
              <a:noFill/>
            </a:ln>
          </p:spPr>
        </p:sp>
        <p:sp>
          <p:nvSpPr>
            <p:cNvPr id="284" name="Google Shape;284;p27"/>
            <p:cNvSpPr/>
            <p:nvPr/>
          </p:nvSpPr>
          <p:spPr>
            <a:xfrm>
              <a:off x="0" y="3689500"/>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sp>
          <p:nvSpPr>
            <p:cNvPr id="285" name="Google Shape;285;p27"/>
            <p:cNvSpPr/>
            <p:nvPr/>
          </p:nvSpPr>
          <p:spPr>
            <a:xfrm>
              <a:off x="0" y="4919333"/>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sp>
          <p:nvSpPr>
            <p:cNvPr id="286" name="Google Shape;286;p27"/>
            <p:cNvSpPr/>
            <p:nvPr/>
          </p:nvSpPr>
          <p:spPr>
            <a:xfrm>
              <a:off x="0" y="6149166"/>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sp>
          <p:nvSpPr>
            <p:cNvPr id="287" name="Google Shape;287;p27"/>
            <p:cNvSpPr/>
            <p:nvPr/>
          </p:nvSpPr>
          <p:spPr>
            <a:xfrm>
              <a:off x="0" y="7378999"/>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sp>
          <p:nvSpPr>
            <p:cNvPr id="288" name="Google Shape;288;p27"/>
            <p:cNvSpPr/>
            <p:nvPr/>
          </p:nvSpPr>
          <p:spPr>
            <a:xfrm>
              <a:off x="0" y="8608832"/>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grpSp>
      <p:grpSp>
        <p:nvGrpSpPr>
          <p:cNvPr id="289" name="Google Shape;289;p27"/>
          <p:cNvGrpSpPr/>
          <p:nvPr/>
        </p:nvGrpSpPr>
        <p:grpSpPr>
          <a:xfrm>
            <a:off x="7242988" y="728588"/>
            <a:ext cx="461188" cy="3689500"/>
            <a:chOff x="0" y="0"/>
            <a:chExt cx="1229833" cy="9838665"/>
          </a:xfrm>
        </p:grpSpPr>
        <p:sp>
          <p:nvSpPr>
            <p:cNvPr id="290" name="Google Shape;290;p27"/>
            <p:cNvSpPr/>
            <p:nvPr/>
          </p:nvSpPr>
          <p:spPr>
            <a:xfrm>
              <a:off x="0" y="0"/>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sp>
          <p:nvSpPr>
            <p:cNvPr id="291" name="Google Shape;291;p27"/>
            <p:cNvSpPr/>
            <p:nvPr/>
          </p:nvSpPr>
          <p:spPr>
            <a:xfrm>
              <a:off x="0" y="1229833"/>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sp>
          <p:nvSpPr>
            <p:cNvPr id="292" name="Google Shape;292;p27"/>
            <p:cNvSpPr/>
            <p:nvPr/>
          </p:nvSpPr>
          <p:spPr>
            <a:xfrm>
              <a:off x="0" y="2459666"/>
              <a:ext cx="1229833" cy="1229833"/>
            </a:xfrm>
            <a:custGeom>
              <a:rect b="b" l="l" r="r" t="t"/>
              <a:pathLst>
                <a:path extrusionOk="0" h="1229833" w="1229833">
                  <a:moveTo>
                    <a:pt x="0" y="0"/>
                  </a:moveTo>
                  <a:lnTo>
                    <a:pt x="1229833" y="0"/>
                  </a:lnTo>
                  <a:lnTo>
                    <a:pt x="1229833" y="1229834"/>
                  </a:lnTo>
                  <a:lnTo>
                    <a:pt x="0" y="1229834"/>
                  </a:lnTo>
                  <a:lnTo>
                    <a:pt x="0" y="0"/>
                  </a:lnTo>
                  <a:close/>
                </a:path>
              </a:pathLst>
            </a:custGeom>
            <a:blipFill rotWithShape="1">
              <a:blip r:embed="rId4">
                <a:alphaModFix/>
              </a:blip>
              <a:stretch>
                <a:fillRect b="0" l="0" r="0" t="0"/>
              </a:stretch>
            </a:blipFill>
            <a:ln>
              <a:noFill/>
            </a:ln>
          </p:spPr>
        </p:sp>
        <p:sp>
          <p:nvSpPr>
            <p:cNvPr id="293" name="Google Shape;293;p27"/>
            <p:cNvSpPr/>
            <p:nvPr/>
          </p:nvSpPr>
          <p:spPr>
            <a:xfrm>
              <a:off x="0" y="3689500"/>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sp>
          <p:nvSpPr>
            <p:cNvPr id="294" name="Google Shape;294;p27"/>
            <p:cNvSpPr/>
            <p:nvPr/>
          </p:nvSpPr>
          <p:spPr>
            <a:xfrm>
              <a:off x="0" y="4919333"/>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sp>
          <p:nvSpPr>
            <p:cNvPr id="295" name="Google Shape;295;p27"/>
            <p:cNvSpPr/>
            <p:nvPr/>
          </p:nvSpPr>
          <p:spPr>
            <a:xfrm>
              <a:off x="0" y="6149166"/>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sp>
          <p:nvSpPr>
            <p:cNvPr id="296" name="Google Shape;296;p27"/>
            <p:cNvSpPr/>
            <p:nvPr/>
          </p:nvSpPr>
          <p:spPr>
            <a:xfrm>
              <a:off x="0" y="7378999"/>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sp>
          <p:nvSpPr>
            <p:cNvPr id="297" name="Google Shape;297;p27"/>
            <p:cNvSpPr/>
            <p:nvPr/>
          </p:nvSpPr>
          <p:spPr>
            <a:xfrm>
              <a:off x="0" y="8608832"/>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grpSp>
      <p:sp>
        <p:nvSpPr>
          <p:cNvPr id="298" name="Google Shape;298;p27"/>
          <p:cNvSpPr txBox="1"/>
          <p:nvPr/>
        </p:nvSpPr>
        <p:spPr>
          <a:xfrm>
            <a:off x="1439520" y="1815237"/>
            <a:ext cx="2781000" cy="76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500" u="none" cap="none" strike="noStrike">
                <a:solidFill>
                  <a:srgbClr val="FFFFFF"/>
                </a:solidFill>
                <a:latin typeface="Bungee"/>
                <a:ea typeface="Bungee"/>
                <a:cs typeface="Bungee"/>
                <a:sym typeface="Bungee"/>
              </a:rPr>
              <a:t>Welcome To Presentation</a:t>
            </a:r>
            <a:endParaRPr sz="700"/>
          </a:p>
        </p:txBody>
      </p:sp>
      <p:sp>
        <p:nvSpPr>
          <p:cNvPr id="299" name="Google Shape;299;p27"/>
          <p:cNvSpPr txBox="1"/>
          <p:nvPr/>
        </p:nvSpPr>
        <p:spPr>
          <a:xfrm>
            <a:off x="1655290" y="2828519"/>
            <a:ext cx="2349300" cy="461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I'm Rain, and I'll be sharing with you my beautiful ideas. Follow me at @reallygreatsite to learn more. </a:t>
            </a:r>
            <a:endParaRPr sz="700"/>
          </a:p>
        </p:txBody>
      </p:sp>
      <p:cxnSp>
        <p:nvCxnSpPr>
          <p:cNvPr id="300" name="Google Shape;300;p27"/>
          <p:cNvCxnSpPr/>
          <p:nvPr/>
        </p:nvCxnSpPr>
        <p:spPr>
          <a:xfrm>
            <a:off x="4572000" y="687313"/>
            <a:ext cx="0" cy="3768875"/>
          </a:xfrm>
          <a:prstGeom prst="straightConnector1">
            <a:avLst/>
          </a:prstGeom>
          <a:noFill/>
          <a:ln cap="flat" cmpd="sng" w="76200">
            <a:solidFill>
              <a:srgbClr val="00AE6C"/>
            </a:solidFill>
            <a:prstDash val="solid"/>
            <a:round/>
            <a:headEnd len="sm" w="sm" type="none"/>
            <a:tailEnd len="sm" w="sm" type="none"/>
          </a:ln>
        </p:spPr>
      </p:cxnSp>
      <p:cxnSp>
        <p:nvCxnSpPr>
          <p:cNvPr id="301" name="Google Shape;301;p27"/>
          <p:cNvCxnSpPr/>
          <p:nvPr/>
        </p:nvCxnSpPr>
        <p:spPr>
          <a:xfrm>
            <a:off x="5052238" y="687313"/>
            <a:ext cx="0" cy="3768875"/>
          </a:xfrm>
          <a:prstGeom prst="straightConnector1">
            <a:avLst/>
          </a:prstGeom>
          <a:noFill/>
          <a:ln cap="flat" cmpd="sng" w="76200">
            <a:solidFill>
              <a:srgbClr val="00AE6C"/>
            </a:solidFill>
            <a:prstDash val="solid"/>
            <a:round/>
            <a:headEnd len="sm" w="sm" type="none"/>
            <a:tailEnd len="sm" w="sm" type="none"/>
          </a:ln>
        </p:spPr>
      </p:cxnSp>
      <p:cxnSp>
        <p:nvCxnSpPr>
          <p:cNvPr id="302" name="Google Shape;302;p27"/>
          <p:cNvCxnSpPr/>
          <p:nvPr/>
        </p:nvCxnSpPr>
        <p:spPr>
          <a:xfrm>
            <a:off x="7262038" y="687313"/>
            <a:ext cx="0" cy="3768875"/>
          </a:xfrm>
          <a:prstGeom prst="straightConnector1">
            <a:avLst/>
          </a:prstGeom>
          <a:noFill/>
          <a:ln cap="flat" cmpd="sng" w="76200">
            <a:solidFill>
              <a:srgbClr val="00AE6C"/>
            </a:solidFill>
            <a:prstDash val="solid"/>
            <a:round/>
            <a:headEnd len="sm" w="sm" type="none"/>
            <a:tailEnd len="sm" w="sm" type="none"/>
          </a:ln>
        </p:spPr>
      </p:cxnSp>
      <p:cxnSp>
        <p:nvCxnSpPr>
          <p:cNvPr id="303" name="Google Shape;303;p27"/>
          <p:cNvCxnSpPr/>
          <p:nvPr/>
        </p:nvCxnSpPr>
        <p:spPr>
          <a:xfrm>
            <a:off x="7695699" y="687313"/>
            <a:ext cx="0" cy="3768875"/>
          </a:xfrm>
          <a:prstGeom prst="straightConnector1">
            <a:avLst/>
          </a:prstGeom>
          <a:noFill/>
          <a:ln cap="flat" cmpd="sng" w="76200">
            <a:solidFill>
              <a:srgbClr val="00AE6C"/>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grpSp>
        <p:nvGrpSpPr>
          <p:cNvPr id="308" name="Google Shape;308;p28"/>
          <p:cNvGrpSpPr/>
          <p:nvPr/>
        </p:nvGrpSpPr>
        <p:grpSpPr>
          <a:xfrm>
            <a:off x="0" y="0"/>
            <a:ext cx="9144000" cy="5493188"/>
            <a:chOff x="0" y="0"/>
            <a:chExt cx="24384000" cy="14648502"/>
          </a:xfrm>
        </p:grpSpPr>
        <p:sp>
          <p:nvSpPr>
            <p:cNvPr id="309" name="Google Shape;309;p28"/>
            <p:cNvSpPr/>
            <p:nvPr/>
          </p:nvSpPr>
          <p:spPr>
            <a:xfrm>
              <a:off x="0" y="0"/>
              <a:ext cx="4895072" cy="4882834"/>
            </a:xfrm>
            <a:custGeom>
              <a:rect b="b" l="l" r="r" t="t"/>
              <a:pathLst>
                <a:path extrusionOk="0" h="4882834" w="4895072">
                  <a:moveTo>
                    <a:pt x="0" y="0"/>
                  </a:moveTo>
                  <a:lnTo>
                    <a:pt x="4895072" y="0"/>
                  </a:lnTo>
                  <a:lnTo>
                    <a:pt x="4895072" y="4882834"/>
                  </a:lnTo>
                  <a:lnTo>
                    <a:pt x="0" y="4882834"/>
                  </a:lnTo>
                  <a:lnTo>
                    <a:pt x="0" y="0"/>
                  </a:lnTo>
                  <a:close/>
                </a:path>
              </a:pathLst>
            </a:custGeom>
            <a:blipFill rotWithShape="1">
              <a:blip r:embed="rId3">
                <a:alphaModFix/>
              </a:blip>
              <a:stretch>
                <a:fillRect b="0" l="0" r="0" t="0"/>
              </a:stretch>
            </a:blipFill>
            <a:ln>
              <a:noFill/>
            </a:ln>
          </p:spPr>
        </p:sp>
        <p:sp>
          <p:nvSpPr>
            <p:cNvPr id="310" name="Google Shape;310;p28"/>
            <p:cNvSpPr/>
            <p:nvPr/>
          </p:nvSpPr>
          <p:spPr>
            <a:xfrm>
              <a:off x="9744932" y="0"/>
              <a:ext cx="4895072" cy="4882834"/>
            </a:xfrm>
            <a:custGeom>
              <a:rect b="b" l="l" r="r" t="t"/>
              <a:pathLst>
                <a:path extrusionOk="0" h="4882834" w="4895072">
                  <a:moveTo>
                    <a:pt x="0" y="0"/>
                  </a:moveTo>
                  <a:lnTo>
                    <a:pt x="4895071" y="0"/>
                  </a:lnTo>
                  <a:lnTo>
                    <a:pt x="4895071" y="4882834"/>
                  </a:lnTo>
                  <a:lnTo>
                    <a:pt x="0" y="4882834"/>
                  </a:lnTo>
                  <a:lnTo>
                    <a:pt x="0" y="0"/>
                  </a:lnTo>
                  <a:close/>
                </a:path>
              </a:pathLst>
            </a:custGeom>
            <a:blipFill rotWithShape="1">
              <a:blip r:embed="rId3">
                <a:alphaModFix/>
              </a:blip>
              <a:stretch>
                <a:fillRect b="0" l="0" r="0" t="0"/>
              </a:stretch>
            </a:blipFill>
            <a:ln>
              <a:noFill/>
            </a:ln>
          </p:spPr>
        </p:sp>
        <p:sp>
          <p:nvSpPr>
            <p:cNvPr id="311" name="Google Shape;311;p28"/>
            <p:cNvSpPr/>
            <p:nvPr/>
          </p:nvSpPr>
          <p:spPr>
            <a:xfrm>
              <a:off x="4872466" y="0"/>
              <a:ext cx="4895072" cy="4882834"/>
            </a:xfrm>
            <a:custGeom>
              <a:rect b="b" l="l" r="r" t="t"/>
              <a:pathLst>
                <a:path extrusionOk="0" h="4882834" w="4895072">
                  <a:moveTo>
                    <a:pt x="0" y="0"/>
                  </a:moveTo>
                  <a:lnTo>
                    <a:pt x="4895071" y="0"/>
                  </a:lnTo>
                  <a:lnTo>
                    <a:pt x="4895071" y="4882834"/>
                  </a:lnTo>
                  <a:lnTo>
                    <a:pt x="0" y="4882834"/>
                  </a:lnTo>
                  <a:lnTo>
                    <a:pt x="0" y="0"/>
                  </a:lnTo>
                  <a:close/>
                </a:path>
              </a:pathLst>
            </a:custGeom>
            <a:blipFill rotWithShape="1">
              <a:blip r:embed="rId3">
                <a:alphaModFix/>
              </a:blip>
              <a:stretch>
                <a:fillRect b="0" l="0" r="0" t="0"/>
              </a:stretch>
            </a:blipFill>
            <a:ln>
              <a:noFill/>
            </a:ln>
          </p:spPr>
        </p:sp>
        <p:sp>
          <p:nvSpPr>
            <p:cNvPr id="312" name="Google Shape;312;p28"/>
            <p:cNvSpPr/>
            <p:nvPr/>
          </p:nvSpPr>
          <p:spPr>
            <a:xfrm>
              <a:off x="14617397" y="0"/>
              <a:ext cx="4895072" cy="4882834"/>
            </a:xfrm>
            <a:custGeom>
              <a:rect b="b" l="l" r="r" t="t"/>
              <a:pathLst>
                <a:path extrusionOk="0" h="4882834" w="4895072">
                  <a:moveTo>
                    <a:pt x="0" y="0"/>
                  </a:moveTo>
                  <a:lnTo>
                    <a:pt x="4895072" y="0"/>
                  </a:lnTo>
                  <a:lnTo>
                    <a:pt x="4895072" y="4882834"/>
                  </a:lnTo>
                  <a:lnTo>
                    <a:pt x="0" y="4882834"/>
                  </a:lnTo>
                  <a:lnTo>
                    <a:pt x="0" y="0"/>
                  </a:lnTo>
                  <a:close/>
                </a:path>
              </a:pathLst>
            </a:custGeom>
            <a:blipFill rotWithShape="1">
              <a:blip r:embed="rId3">
                <a:alphaModFix/>
              </a:blip>
              <a:stretch>
                <a:fillRect b="0" l="0" r="0" t="0"/>
              </a:stretch>
            </a:blipFill>
            <a:ln>
              <a:noFill/>
            </a:ln>
          </p:spPr>
        </p:sp>
        <p:sp>
          <p:nvSpPr>
            <p:cNvPr id="313" name="Google Shape;313;p28"/>
            <p:cNvSpPr/>
            <p:nvPr/>
          </p:nvSpPr>
          <p:spPr>
            <a:xfrm>
              <a:off x="19488928" y="0"/>
              <a:ext cx="4895072" cy="4882834"/>
            </a:xfrm>
            <a:custGeom>
              <a:rect b="b" l="l" r="r" t="t"/>
              <a:pathLst>
                <a:path extrusionOk="0" h="4882834" w="4895072">
                  <a:moveTo>
                    <a:pt x="0" y="0"/>
                  </a:moveTo>
                  <a:lnTo>
                    <a:pt x="4895072" y="0"/>
                  </a:lnTo>
                  <a:lnTo>
                    <a:pt x="4895072" y="4882834"/>
                  </a:lnTo>
                  <a:lnTo>
                    <a:pt x="0" y="4882834"/>
                  </a:lnTo>
                  <a:lnTo>
                    <a:pt x="0" y="0"/>
                  </a:lnTo>
                  <a:close/>
                </a:path>
              </a:pathLst>
            </a:custGeom>
            <a:blipFill rotWithShape="1">
              <a:blip r:embed="rId3">
                <a:alphaModFix/>
              </a:blip>
              <a:stretch>
                <a:fillRect b="0" l="0" r="0" t="0"/>
              </a:stretch>
            </a:blipFill>
            <a:ln>
              <a:noFill/>
            </a:ln>
          </p:spPr>
        </p:sp>
        <p:sp>
          <p:nvSpPr>
            <p:cNvPr id="314" name="Google Shape;314;p28"/>
            <p:cNvSpPr/>
            <p:nvPr/>
          </p:nvSpPr>
          <p:spPr>
            <a:xfrm>
              <a:off x="0" y="4882834"/>
              <a:ext cx="4895072" cy="4882834"/>
            </a:xfrm>
            <a:custGeom>
              <a:rect b="b" l="l" r="r" t="t"/>
              <a:pathLst>
                <a:path extrusionOk="0" h="4882834" w="4895072">
                  <a:moveTo>
                    <a:pt x="0" y="0"/>
                  </a:moveTo>
                  <a:lnTo>
                    <a:pt x="4895072" y="0"/>
                  </a:lnTo>
                  <a:lnTo>
                    <a:pt x="4895072" y="4882834"/>
                  </a:lnTo>
                  <a:lnTo>
                    <a:pt x="0" y="4882834"/>
                  </a:lnTo>
                  <a:lnTo>
                    <a:pt x="0" y="0"/>
                  </a:lnTo>
                  <a:close/>
                </a:path>
              </a:pathLst>
            </a:custGeom>
            <a:blipFill rotWithShape="1">
              <a:blip r:embed="rId3">
                <a:alphaModFix/>
              </a:blip>
              <a:stretch>
                <a:fillRect b="0" l="0" r="0" t="0"/>
              </a:stretch>
            </a:blipFill>
            <a:ln>
              <a:noFill/>
            </a:ln>
          </p:spPr>
        </p:sp>
        <p:sp>
          <p:nvSpPr>
            <p:cNvPr id="315" name="Google Shape;315;p28"/>
            <p:cNvSpPr/>
            <p:nvPr/>
          </p:nvSpPr>
          <p:spPr>
            <a:xfrm>
              <a:off x="9744932" y="4882834"/>
              <a:ext cx="4895072" cy="4882834"/>
            </a:xfrm>
            <a:custGeom>
              <a:rect b="b" l="l" r="r" t="t"/>
              <a:pathLst>
                <a:path extrusionOk="0" h="4882834" w="4895072">
                  <a:moveTo>
                    <a:pt x="0" y="0"/>
                  </a:moveTo>
                  <a:lnTo>
                    <a:pt x="4895071" y="0"/>
                  </a:lnTo>
                  <a:lnTo>
                    <a:pt x="4895071" y="4882834"/>
                  </a:lnTo>
                  <a:lnTo>
                    <a:pt x="0" y="4882834"/>
                  </a:lnTo>
                  <a:lnTo>
                    <a:pt x="0" y="0"/>
                  </a:lnTo>
                  <a:close/>
                </a:path>
              </a:pathLst>
            </a:custGeom>
            <a:blipFill rotWithShape="1">
              <a:blip r:embed="rId3">
                <a:alphaModFix/>
              </a:blip>
              <a:stretch>
                <a:fillRect b="0" l="0" r="0" t="0"/>
              </a:stretch>
            </a:blipFill>
            <a:ln>
              <a:noFill/>
            </a:ln>
          </p:spPr>
        </p:sp>
        <p:sp>
          <p:nvSpPr>
            <p:cNvPr id="316" name="Google Shape;316;p28"/>
            <p:cNvSpPr/>
            <p:nvPr/>
          </p:nvSpPr>
          <p:spPr>
            <a:xfrm>
              <a:off x="4872466" y="4882834"/>
              <a:ext cx="4895072" cy="4882834"/>
            </a:xfrm>
            <a:custGeom>
              <a:rect b="b" l="l" r="r" t="t"/>
              <a:pathLst>
                <a:path extrusionOk="0" h="4882834" w="4895072">
                  <a:moveTo>
                    <a:pt x="0" y="0"/>
                  </a:moveTo>
                  <a:lnTo>
                    <a:pt x="4895071" y="0"/>
                  </a:lnTo>
                  <a:lnTo>
                    <a:pt x="4895071" y="4882834"/>
                  </a:lnTo>
                  <a:lnTo>
                    <a:pt x="0" y="4882834"/>
                  </a:lnTo>
                  <a:lnTo>
                    <a:pt x="0" y="0"/>
                  </a:lnTo>
                  <a:close/>
                </a:path>
              </a:pathLst>
            </a:custGeom>
            <a:blipFill rotWithShape="1">
              <a:blip r:embed="rId3">
                <a:alphaModFix/>
              </a:blip>
              <a:stretch>
                <a:fillRect b="0" l="0" r="0" t="0"/>
              </a:stretch>
            </a:blipFill>
            <a:ln>
              <a:noFill/>
            </a:ln>
          </p:spPr>
        </p:sp>
        <p:sp>
          <p:nvSpPr>
            <p:cNvPr id="317" name="Google Shape;317;p28"/>
            <p:cNvSpPr/>
            <p:nvPr/>
          </p:nvSpPr>
          <p:spPr>
            <a:xfrm>
              <a:off x="14617397" y="4882834"/>
              <a:ext cx="4895072" cy="4882834"/>
            </a:xfrm>
            <a:custGeom>
              <a:rect b="b" l="l" r="r" t="t"/>
              <a:pathLst>
                <a:path extrusionOk="0" h="4882834" w="4895072">
                  <a:moveTo>
                    <a:pt x="0" y="0"/>
                  </a:moveTo>
                  <a:lnTo>
                    <a:pt x="4895072" y="0"/>
                  </a:lnTo>
                  <a:lnTo>
                    <a:pt x="4895072" y="4882834"/>
                  </a:lnTo>
                  <a:lnTo>
                    <a:pt x="0" y="4882834"/>
                  </a:lnTo>
                  <a:lnTo>
                    <a:pt x="0" y="0"/>
                  </a:lnTo>
                  <a:close/>
                </a:path>
              </a:pathLst>
            </a:custGeom>
            <a:blipFill rotWithShape="1">
              <a:blip r:embed="rId3">
                <a:alphaModFix/>
              </a:blip>
              <a:stretch>
                <a:fillRect b="0" l="0" r="0" t="0"/>
              </a:stretch>
            </a:blipFill>
            <a:ln>
              <a:noFill/>
            </a:ln>
          </p:spPr>
        </p:sp>
        <p:sp>
          <p:nvSpPr>
            <p:cNvPr id="318" name="Google Shape;318;p28"/>
            <p:cNvSpPr/>
            <p:nvPr/>
          </p:nvSpPr>
          <p:spPr>
            <a:xfrm>
              <a:off x="19488928" y="4882834"/>
              <a:ext cx="4895072" cy="4882834"/>
            </a:xfrm>
            <a:custGeom>
              <a:rect b="b" l="l" r="r" t="t"/>
              <a:pathLst>
                <a:path extrusionOk="0" h="4882834" w="4895072">
                  <a:moveTo>
                    <a:pt x="0" y="0"/>
                  </a:moveTo>
                  <a:lnTo>
                    <a:pt x="4895072" y="0"/>
                  </a:lnTo>
                  <a:lnTo>
                    <a:pt x="4895072" y="4882834"/>
                  </a:lnTo>
                  <a:lnTo>
                    <a:pt x="0" y="4882834"/>
                  </a:lnTo>
                  <a:lnTo>
                    <a:pt x="0" y="0"/>
                  </a:lnTo>
                  <a:close/>
                </a:path>
              </a:pathLst>
            </a:custGeom>
            <a:blipFill rotWithShape="1">
              <a:blip r:embed="rId3">
                <a:alphaModFix/>
              </a:blip>
              <a:stretch>
                <a:fillRect b="0" l="0" r="0" t="0"/>
              </a:stretch>
            </a:blipFill>
            <a:ln>
              <a:noFill/>
            </a:ln>
          </p:spPr>
        </p:sp>
        <p:sp>
          <p:nvSpPr>
            <p:cNvPr id="319" name="Google Shape;319;p28"/>
            <p:cNvSpPr/>
            <p:nvPr/>
          </p:nvSpPr>
          <p:spPr>
            <a:xfrm>
              <a:off x="0" y="9765668"/>
              <a:ext cx="4895072" cy="4882834"/>
            </a:xfrm>
            <a:custGeom>
              <a:rect b="b" l="l" r="r" t="t"/>
              <a:pathLst>
                <a:path extrusionOk="0" h="4882834" w="4895072">
                  <a:moveTo>
                    <a:pt x="0" y="0"/>
                  </a:moveTo>
                  <a:lnTo>
                    <a:pt x="4895072" y="0"/>
                  </a:lnTo>
                  <a:lnTo>
                    <a:pt x="4895072" y="4882834"/>
                  </a:lnTo>
                  <a:lnTo>
                    <a:pt x="0" y="4882834"/>
                  </a:lnTo>
                  <a:lnTo>
                    <a:pt x="0" y="0"/>
                  </a:lnTo>
                  <a:close/>
                </a:path>
              </a:pathLst>
            </a:custGeom>
            <a:blipFill rotWithShape="1">
              <a:blip r:embed="rId3">
                <a:alphaModFix/>
              </a:blip>
              <a:stretch>
                <a:fillRect b="0" l="0" r="0" t="0"/>
              </a:stretch>
            </a:blipFill>
            <a:ln>
              <a:noFill/>
            </a:ln>
          </p:spPr>
        </p:sp>
        <p:sp>
          <p:nvSpPr>
            <p:cNvPr id="320" name="Google Shape;320;p28"/>
            <p:cNvSpPr/>
            <p:nvPr/>
          </p:nvSpPr>
          <p:spPr>
            <a:xfrm>
              <a:off x="9744932" y="9765668"/>
              <a:ext cx="4895072" cy="4882834"/>
            </a:xfrm>
            <a:custGeom>
              <a:rect b="b" l="l" r="r" t="t"/>
              <a:pathLst>
                <a:path extrusionOk="0" h="4882834" w="4895072">
                  <a:moveTo>
                    <a:pt x="0" y="0"/>
                  </a:moveTo>
                  <a:lnTo>
                    <a:pt x="4895071" y="0"/>
                  </a:lnTo>
                  <a:lnTo>
                    <a:pt x="4895071" y="4882834"/>
                  </a:lnTo>
                  <a:lnTo>
                    <a:pt x="0" y="4882834"/>
                  </a:lnTo>
                  <a:lnTo>
                    <a:pt x="0" y="0"/>
                  </a:lnTo>
                  <a:close/>
                </a:path>
              </a:pathLst>
            </a:custGeom>
            <a:blipFill rotWithShape="1">
              <a:blip r:embed="rId3">
                <a:alphaModFix/>
              </a:blip>
              <a:stretch>
                <a:fillRect b="0" l="0" r="0" t="0"/>
              </a:stretch>
            </a:blipFill>
            <a:ln>
              <a:noFill/>
            </a:ln>
          </p:spPr>
        </p:sp>
        <p:sp>
          <p:nvSpPr>
            <p:cNvPr id="321" name="Google Shape;321;p28"/>
            <p:cNvSpPr/>
            <p:nvPr/>
          </p:nvSpPr>
          <p:spPr>
            <a:xfrm>
              <a:off x="4872466" y="9765668"/>
              <a:ext cx="4895072" cy="4882834"/>
            </a:xfrm>
            <a:custGeom>
              <a:rect b="b" l="l" r="r" t="t"/>
              <a:pathLst>
                <a:path extrusionOk="0" h="4882834" w="4895072">
                  <a:moveTo>
                    <a:pt x="0" y="0"/>
                  </a:moveTo>
                  <a:lnTo>
                    <a:pt x="4895071" y="0"/>
                  </a:lnTo>
                  <a:lnTo>
                    <a:pt x="4895071" y="4882834"/>
                  </a:lnTo>
                  <a:lnTo>
                    <a:pt x="0" y="4882834"/>
                  </a:lnTo>
                  <a:lnTo>
                    <a:pt x="0" y="0"/>
                  </a:lnTo>
                  <a:close/>
                </a:path>
              </a:pathLst>
            </a:custGeom>
            <a:blipFill rotWithShape="1">
              <a:blip r:embed="rId3">
                <a:alphaModFix/>
              </a:blip>
              <a:stretch>
                <a:fillRect b="0" l="0" r="0" t="0"/>
              </a:stretch>
            </a:blipFill>
            <a:ln>
              <a:noFill/>
            </a:ln>
          </p:spPr>
        </p:sp>
        <p:sp>
          <p:nvSpPr>
            <p:cNvPr id="322" name="Google Shape;322;p28"/>
            <p:cNvSpPr/>
            <p:nvPr/>
          </p:nvSpPr>
          <p:spPr>
            <a:xfrm>
              <a:off x="14617397" y="9765668"/>
              <a:ext cx="4895072" cy="4882834"/>
            </a:xfrm>
            <a:custGeom>
              <a:rect b="b" l="l" r="r" t="t"/>
              <a:pathLst>
                <a:path extrusionOk="0" h="4882834" w="4895072">
                  <a:moveTo>
                    <a:pt x="0" y="0"/>
                  </a:moveTo>
                  <a:lnTo>
                    <a:pt x="4895072" y="0"/>
                  </a:lnTo>
                  <a:lnTo>
                    <a:pt x="4895072" y="4882834"/>
                  </a:lnTo>
                  <a:lnTo>
                    <a:pt x="0" y="4882834"/>
                  </a:lnTo>
                  <a:lnTo>
                    <a:pt x="0" y="0"/>
                  </a:lnTo>
                  <a:close/>
                </a:path>
              </a:pathLst>
            </a:custGeom>
            <a:blipFill rotWithShape="1">
              <a:blip r:embed="rId3">
                <a:alphaModFix/>
              </a:blip>
              <a:stretch>
                <a:fillRect b="0" l="0" r="0" t="0"/>
              </a:stretch>
            </a:blipFill>
            <a:ln>
              <a:noFill/>
            </a:ln>
          </p:spPr>
        </p:sp>
        <p:sp>
          <p:nvSpPr>
            <p:cNvPr id="323" name="Google Shape;323;p28"/>
            <p:cNvSpPr/>
            <p:nvPr/>
          </p:nvSpPr>
          <p:spPr>
            <a:xfrm>
              <a:off x="19488928" y="9765668"/>
              <a:ext cx="4895072" cy="4882834"/>
            </a:xfrm>
            <a:custGeom>
              <a:rect b="b" l="l" r="r" t="t"/>
              <a:pathLst>
                <a:path extrusionOk="0" h="4882834" w="4895072">
                  <a:moveTo>
                    <a:pt x="0" y="0"/>
                  </a:moveTo>
                  <a:lnTo>
                    <a:pt x="4895072" y="0"/>
                  </a:lnTo>
                  <a:lnTo>
                    <a:pt x="4895072" y="4882834"/>
                  </a:lnTo>
                  <a:lnTo>
                    <a:pt x="0" y="4882834"/>
                  </a:lnTo>
                  <a:lnTo>
                    <a:pt x="0" y="0"/>
                  </a:lnTo>
                  <a:close/>
                </a:path>
              </a:pathLst>
            </a:custGeom>
            <a:blipFill rotWithShape="1">
              <a:blip r:embed="rId3">
                <a:alphaModFix/>
              </a:blip>
              <a:stretch>
                <a:fillRect b="0" l="0" r="0" t="0"/>
              </a:stretch>
            </a:blipFill>
            <a:ln>
              <a:noFill/>
            </a:ln>
          </p:spPr>
        </p:sp>
      </p:grpSp>
      <p:grpSp>
        <p:nvGrpSpPr>
          <p:cNvPr id="324" name="Google Shape;324;p28"/>
          <p:cNvGrpSpPr/>
          <p:nvPr/>
        </p:nvGrpSpPr>
        <p:grpSpPr>
          <a:xfrm>
            <a:off x="3467891" y="634606"/>
            <a:ext cx="2208219" cy="3874289"/>
            <a:chOff x="0" y="0"/>
            <a:chExt cx="3016587" cy="5292560"/>
          </a:xfrm>
        </p:grpSpPr>
        <p:sp>
          <p:nvSpPr>
            <p:cNvPr id="325" name="Google Shape;325;p28"/>
            <p:cNvSpPr/>
            <p:nvPr/>
          </p:nvSpPr>
          <p:spPr>
            <a:xfrm>
              <a:off x="0" y="0"/>
              <a:ext cx="3016587" cy="5292560"/>
            </a:xfrm>
            <a:custGeom>
              <a:rect b="b" l="l" r="r" t="t"/>
              <a:pathLst>
                <a:path extrusionOk="0" h="5292560" w="3016587">
                  <a:moveTo>
                    <a:pt x="2937169" y="0"/>
                  </a:moveTo>
                  <a:lnTo>
                    <a:pt x="79418" y="0"/>
                  </a:lnTo>
                  <a:cubicBezTo>
                    <a:pt x="79418" y="43699"/>
                    <a:pt x="44079" y="79418"/>
                    <a:pt x="0" y="79418"/>
                  </a:cubicBezTo>
                  <a:lnTo>
                    <a:pt x="0" y="5213141"/>
                  </a:lnTo>
                  <a:cubicBezTo>
                    <a:pt x="43699" y="5213141"/>
                    <a:pt x="79418" y="5248480"/>
                    <a:pt x="79418" y="5292560"/>
                  </a:cubicBezTo>
                  <a:lnTo>
                    <a:pt x="2937169" y="5292560"/>
                  </a:lnTo>
                  <a:cubicBezTo>
                    <a:pt x="2937169" y="5248860"/>
                    <a:pt x="2972508" y="5213141"/>
                    <a:pt x="3016587" y="5213141"/>
                  </a:cubicBezTo>
                  <a:lnTo>
                    <a:pt x="3016587" y="79418"/>
                  </a:lnTo>
                  <a:cubicBezTo>
                    <a:pt x="2972888" y="79418"/>
                    <a:pt x="2937169" y="44079"/>
                    <a:pt x="2937169" y="0"/>
                  </a:cubicBezTo>
                  <a:close/>
                </a:path>
              </a:pathLst>
            </a:custGeom>
            <a:solidFill>
              <a:srgbClr val="FC9EB6"/>
            </a:solidFill>
            <a:ln cap="flat" cmpd="sng" w="76200">
              <a:solidFill>
                <a:srgbClr val="FFFFF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6" name="Google Shape;326;p28"/>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27" name="Google Shape;327;p28"/>
          <p:cNvGrpSpPr/>
          <p:nvPr/>
        </p:nvGrpSpPr>
        <p:grpSpPr>
          <a:xfrm>
            <a:off x="811997" y="881740"/>
            <a:ext cx="2208219" cy="3380018"/>
            <a:chOff x="0" y="0"/>
            <a:chExt cx="3016587" cy="4617351"/>
          </a:xfrm>
        </p:grpSpPr>
        <p:sp>
          <p:nvSpPr>
            <p:cNvPr id="328" name="Google Shape;328;p28"/>
            <p:cNvSpPr/>
            <p:nvPr/>
          </p:nvSpPr>
          <p:spPr>
            <a:xfrm>
              <a:off x="0" y="0"/>
              <a:ext cx="3016587" cy="4617351"/>
            </a:xfrm>
            <a:custGeom>
              <a:rect b="b" l="l" r="r" t="t"/>
              <a:pathLst>
                <a:path extrusionOk="0" h="4617351" w="3016587">
                  <a:moveTo>
                    <a:pt x="2937169" y="0"/>
                  </a:moveTo>
                  <a:lnTo>
                    <a:pt x="79418" y="0"/>
                  </a:lnTo>
                  <a:cubicBezTo>
                    <a:pt x="79418" y="43699"/>
                    <a:pt x="44079" y="79418"/>
                    <a:pt x="0" y="79418"/>
                  </a:cubicBezTo>
                  <a:lnTo>
                    <a:pt x="0" y="4537932"/>
                  </a:lnTo>
                  <a:cubicBezTo>
                    <a:pt x="43699" y="4537932"/>
                    <a:pt x="79418" y="4573271"/>
                    <a:pt x="79418" y="4617351"/>
                  </a:cubicBezTo>
                  <a:lnTo>
                    <a:pt x="2937169" y="4617351"/>
                  </a:lnTo>
                  <a:cubicBezTo>
                    <a:pt x="2937169" y="4573651"/>
                    <a:pt x="2972508" y="4537932"/>
                    <a:pt x="3016587" y="4537932"/>
                  </a:cubicBezTo>
                  <a:lnTo>
                    <a:pt x="3016587" y="79418"/>
                  </a:lnTo>
                  <a:cubicBezTo>
                    <a:pt x="2972888" y="79418"/>
                    <a:pt x="2937169" y="44079"/>
                    <a:pt x="2937169" y="0"/>
                  </a:cubicBezTo>
                  <a:close/>
                </a:path>
              </a:pathLst>
            </a:custGeom>
            <a:solidFill>
              <a:srgbClr val="FC9EB6"/>
            </a:solidFill>
            <a:ln cap="flat" cmpd="sng" w="76200">
              <a:solidFill>
                <a:srgbClr val="FFFFF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9" name="Google Shape;329;p28"/>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30" name="Google Shape;330;p28"/>
          <p:cNvGrpSpPr/>
          <p:nvPr/>
        </p:nvGrpSpPr>
        <p:grpSpPr>
          <a:xfrm>
            <a:off x="6123785" y="881740"/>
            <a:ext cx="2208219" cy="3380018"/>
            <a:chOff x="0" y="0"/>
            <a:chExt cx="3016587" cy="4617351"/>
          </a:xfrm>
        </p:grpSpPr>
        <p:sp>
          <p:nvSpPr>
            <p:cNvPr id="331" name="Google Shape;331;p28"/>
            <p:cNvSpPr/>
            <p:nvPr/>
          </p:nvSpPr>
          <p:spPr>
            <a:xfrm>
              <a:off x="0" y="0"/>
              <a:ext cx="3016587" cy="4617351"/>
            </a:xfrm>
            <a:custGeom>
              <a:rect b="b" l="l" r="r" t="t"/>
              <a:pathLst>
                <a:path extrusionOk="0" h="4617351" w="3016587">
                  <a:moveTo>
                    <a:pt x="2937169" y="0"/>
                  </a:moveTo>
                  <a:lnTo>
                    <a:pt x="79418" y="0"/>
                  </a:lnTo>
                  <a:cubicBezTo>
                    <a:pt x="79418" y="43699"/>
                    <a:pt x="44079" y="79418"/>
                    <a:pt x="0" y="79418"/>
                  </a:cubicBezTo>
                  <a:lnTo>
                    <a:pt x="0" y="4537932"/>
                  </a:lnTo>
                  <a:cubicBezTo>
                    <a:pt x="43699" y="4537932"/>
                    <a:pt x="79418" y="4573271"/>
                    <a:pt x="79418" y="4617351"/>
                  </a:cubicBezTo>
                  <a:lnTo>
                    <a:pt x="2937169" y="4617351"/>
                  </a:lnTo>
                  <a:cubicBezTo>
                    <a:pt x="2937169" y="4573651"/>
                    <a:pt x="2972508" y="4537932"/>
                    <a:pt x="3016587" y="4537932"/>
                  </a:cubicBezTo>
                  <a:lnTo>
                    <a:pt x="3016587" y="79418"/>
                  </a:lnTo>
                  <a:cubicBezTo>
                    <a:pt x="2972888" y="79418"/>
                    <a:pt x="2937169" y="44079"/>
                    <a:pt x="2937169" y="0"/>
                  </a:cubicBezTo>
                  <a:close/>
                </a:path>
              </a:pathLst>
            </a:custGeom>
            <a:solidFill>
              <a:srgbClr val="FC9EB6"/>
            </a:solidFill>
            <a:ln cap="flat" cmpd="sng" w="76200">
              <a:solidFill>
                <a:srgbClr val="FFFFF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2" name="Google Shape;332;p28"/>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333" name="Google Shape;333;p28"/>
          <p:cNvCxnSpPr/>
          <p:nvPr/>
        </p:nvCxnSpPr>
        <p:spPr>
          <a:xfrm>
            <a:off x="855028" y="2965622"/>
            <a:ext cx="2153536" cy="0"/>
          </a:xfrm>
          <a:prstGeom prst="straightConnector1">
            <a:avLst/>
          </a:prstGeom>
          <a:noFill/>
          <a:ln cap="flat" cmpd="sng" w="76200">
            <a:solidFill>
              <a:srgbClr val="FFFFFF"/>
            </a:solidFill>
            <a:prstDash val="solid"/>
            <a:round/>
            <a:headEnd len="sm" w="sm" type="none"/>
            <a:tailEnd len="sm" w="sm" type="none"/>
          </a:ln>
        </p:spPr>
      </p:cxnSp>
      <p:cxnSp>
        <p:nvCxnSpPr>
          <p:cNvPr id="334" name="Google Shape;334;p28"/>
          <p:cNvCxnSpPr/>
          <p:nvPr/>
        </p:nvCxnSpPr>
        <p:spPr>
          <a:xfrm>
            <a:off x="6161112" y="2965622"/>
            <a:ext cx="2153536" cy="0"/>
          </a:xfrm>
          <a:prstGeom prst="straightConnector1">
            <a:avLst/>
          </a:prstGeom>
          <a:noFill/>
          <a:ln cap="flat" cmpd="sng" w="76200">
            <a:solidFill>
              <a:srgbClr val="FFFFFF"/>
            </a:solidFill>
            <a:prstDash val="solid"/>
            <a:round/>
            <a:headEnd len="sm" w="sm" type="none"/>
            <a:tailEnd len="sm" w="sm" type="none"/>
          </a:ln>
        </p:spPr>
      </p:cxnSp>
      <p:cxnSp>
        <p:nvCxnSpPr>
          <p:cNvPr id="335" name="Google Shape;335;p28"/>
          <p:cNvCxnSpPr/>
          <p:nvPr/>
        </p:nvCxnSpPr>
        <p:spPr>
          <a:xfrm>
            <a:off x="3488050" y="3162873"/>
            <a:ext cx="2153536" cy="0"/>
          </a:xfrm>
          <a:prstGeom prst="straightConnector1">
            <a:avLst/>
          </a:prstGeom>
          <a:noFill/>
          <a:ln cap="flat" cmpd="sng" w="76200">
            <a:solidFill>
              <a:srgbClr val="FFFFFF"/>
            </a:solidFill>
            <a:prstDash val="solid"/>
            <a:round/>
            <a:headEnd len="sm" w="sm" type="none"/>
            <a:tailEnd len="sm" w="sm" type="none"/>
          </a:ln>
        </p:spPr>
      </p:cxnSp>
      <p:cxnSp>
        <p:nvCxnSpPr>
          <p:cNvPr id="336" name="Google Shape;336;p28"/>
          <p:cNvCxnSpPr/>
          <p:nvPr/>
        </p:nvCxnSpPr>
        <p:spPr>
          <a:xfrm>
            <a:off x="855028" y="3674131"/>
            <a:ext cx="2153536" cy="0"/>
          </a:xfrm>
          <a:prstGeom prst="straightConnector1">
            <a:avLst/>
          </a:prstGeom>
          <a:noFill/>
          <a:ln cap="flat" cmpd="sng" w="76200">
            <a:solidFill>
              <a:srgbClr val="FFFFFF"/>
            </a:solidFill>
            <a:prstDash val="solid"/>
            <a:round/>
            <a:headEnd len="sm" w="sm" type="none"/>
            <a:tailEnd len="sm" w="sm" type="none"/>
          </a:ln>
        </p:spPr>
      </p:cxnSp>
      <p:cxnSp>
        <p:nvCxnSpPr>
          <p:cNvPr id="337" name="Google Shape;337;p28"/>
          <p:cNvCxnSpPr/>
          <p:nvPr/>
        </p:nvCxnSpPr>
        <p:spPr>
          <a:xfrm>
            <a:off x="6161112" y="3674131"/>
            <a:ext cx="2153536" cy="0"/>
          </a:xfrm>
          <a:prstGeom prst="straightConnector1">
            <a:avLst/>
          </a:prstGeom>
          <a:noFill/>
          <a:ln cap="flat" cmpd="sng" w="76200">
            <a:solidFill>
              <a:srgbClr val="FFFFFF"/>
            </a:solidFill>
            <a:prstDash val="solid"/>
            <a:round/>
            <a:headEnd len="sm" w="sm" type="none"/>
            <a:tailEnd len="sm" w="sm" type="none"/>
          </a:ln>
        </p:spPr>
      </p:cxnSp>
      <p:cxnSp>
        <p:nvCxnSpPr>
          <p:cNvPr id="338" name="Google Shape;338;p28"/>
          <p:cNvCxnSpPr/>
          <p:nvPr/>
        </p:nvCxnSpPr>
        <p:spPr>
          <a:xfrm>
            <a:off x="3488050" y="3871381"/>
            <a:ext cx="2153536" cy="0"/>
          </a:xfrm>
          <a:prstGeom prst="straightConnector1">
            <a:avLst/>
          </a:prstGeom>
          <a:noFill/>
          <a:ln cap="flat" cmpd="sng" w="76200">
            <a:solidFill>
              <a:srgbClr val="FFFFFF"/>
            </a:solidFill>
            <a:prstDash val="solid"/>
            <a:round/>
            <a:headEnd len="sm" w="sm" type="none"/>
            <a:tailEnd len="sm" w="sm" type="none"/>
          </a:ln>
        </p:spPr>
      </p:cxnSp>
      <p:sp>
        <p:nvSpPr>
          <p:cNvPr id="339" name="Google Shape;339;p28"/>
          <p:cNvSpPr/>
          <p:nvPr/>
        </p:nvSpPr>
        <p:spPr>
          <a:xfrm>
            <a:off x="942178" y="514350"/>
            <a:ext cx="1979236" cy="2424791"/>
          </a:xfrm>
          <a:custGeom>
            <a:rect b="b" l="l" r="r" t="t"/>
            <a:pathLst>
              <a:path extrusionOk="0" h="4849581" w="3958471">
                <a:moveTo>
                  <a:pt x="0" y="0"/>
                </a:moveTo>
                <a:lnTo>
                  <a:pt x="3958471" y="0"/>
                </a:lnTo>
                <a:lnTo>
                  <a:pt x="3958471" y="4849581"/>
                </a:lnTo>
                <a:lnTo>
                  <a:pt x="0" y="4849581"/>
                </a:lnTo>
                <a:lnTo>
                  <a:pt x="0" y="0"/>
                </a:lnTo>
                <a:close/>
              </a:path>
            </a:pathLst>
          </a:custGeom>
          <a:blipFill rotWithShape="1">
            <a:blip r:embed="rId4">
              <a:alphaModFix/>
            </a:blip>
            <a:stretch>
              <a:fillRect b="0" l="0" r="0" t="0"/>
            </a:stretch>
          </a:blipFill>
          <a:ln>
            <a:noFill/>
          </a:ln>
        </p:spPr>
      </p:sp>
      <p:sp>
        <p:nvSpPr>
          <p:cNvPr id="340" name="Google Shape;340;p28"/>
          <p:cNvSpPr/>
          <p:nvPr/>
        </p:nvSpPr>
        <p:spPr>
          <a:xfrm>
            <a:off x="3491554" y="418041"/>
            <a:ext cx="2160892" cy="2735306"/>
          </a:xfrm>
          <a:custGeom>
            <a:rect b="b" l="l" r="r" t="t"/>
            <a:pathLst>
              <a:path extrusionOk="0" h="5470612" w="4321783">
                <a:moveTo>
                  <a:pt x="0" y="0"/>
                </a:moveTo>
                <a:lnTo>
                  <a:pt x="4321784" y="0"/>
                </a:lnTo>
                <a:lnTo>
                  <a:pt x="4321784" y="5470612"/>
                </a:lnTo>
                <a:lnTo>
                  <a:pt x="0" y="5470612"/>
                </a:lnTo>
                <a:lnTo>
                  <a:pt x="0" y="0"/>
                </a:lnTo>
                <a:close/>
              </a:path>
            </a:pathLst>
          </a:custGeom>
          <a:blipFill rotWithShape="1">
            <a:blip r:embed="rId5">
              <a:alphaModFix/>
            </a:blip>
            <a:stretch>
              <a:fillRect b="0" l="0" r="0" t="0"/>
            </a:stretch>
          </a:blipFill>
          <a:ln>
            <a:noFill/>
          </a:ln>
        </p:spPr>
      </p:sp>
      <p:sp>
        <p:nvSpPr>
          <p:cNvPr id="341" name="Google Shape;341;p28"/>
          <p:cNvSpPr/>
          <p:nvPr/>
        </p:nvSpPr>
        <p:spPr>
          <a:xfrm>
            <a:off x="6573649" y="520163"/>
            <a:ext cx="1340591" cy="2426409"/>
          </a:xfrm>
          <a:custGeom>
            <a:rect b="b" l="l" r="r" t="t"/>
            <a:pathLst>
              <a:path extrusionOk="0" h="4852818" w="2681182">
                <a:moveTo>
                  <a:pt x="0" y="0"/>
                </a:moveTo>
                <a:lnTo>
                  <a:pt x="2681182" y="0"/>
                </a:lnTo>
                <a:lnTo>
                  <a:pt x="2681182" y="4852817"/>
                </a:lnTo>
                <a:lnTo>
                  <a:pt x="0" y="4852817"/>
                </a:lnTo>
                <a:lnTo>
                  <a:pt x="0" y="0"/>
                </a:lnTo>
                <a:close/>
              </a:path>
            </a:pathLst>
          </a:custGeom>
          <a:blipFill rotWithShape="1">
            <a:blip r:embed="rId6">
              <a:alphaModFix/>
            </a:blip>
            <a:stretch>
              <a:fillRect b="0" l="0" r="0" t="0"/>
            </a:stretch>
          </a:blipFill>
          <a:ln>
            <a:noFill/>
          </a:ln>
        </p:spPr>
      </p:sp>
      <p:sp>
        <p:nvSpPr>
          <p:cNvPr id="342" name="Google Shape;342;p28"/>
          <p:cNvSpPr txBox="1"/>
          <p:nvPr/>
        </p:nvSpPr>
        <p:spPr>
          <a:xfrm>
            <a:off x="770075" y="3107468"/>
            <a:ext cx="22920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500" u="none" cap="none" strike="noStrike">
                <a:solidFill>
                  <a:srgbClr val="E93230"/>
                </a:solidFill>
                <a:latin typeface="Bungee"/>
                <a:ea typeface="Bungee"/>
                <a:cs typeface="Bungee"/>
                <a:sym typeface="Bungee"/>
              </a:rPr>
              <a:t>Add a</a:t>
            </a:r>
            <a:endParaRPr sz="700"/>
          </a:p>
          <a:p>
            <a:pPr indent="0" lvl="0" marL="0" marR="0" rtl="0" algn="ctr">
              <a:lnSpc>
                <a:spcPct val="100000"/>
              </a:lnSpc>
              <a:spcBef>
                <a:spcPts val="0"/>
              </a:spcBef>
              <a:spcAft>
                <a:spcPts val="0"/>
              </a:spcAft>
              <a:buNone/>
            </a:pPr>
            <a:r>
              <a:rPr b="0" i="0" lang="en" sz="1500" u="none" cap="none" strike="noStrike">
                <a:solidFill>
                  <a:srgbClr val="E93230"/>
                </a:solidFill>
                <a:latin typeface="Bungee"/>
                <a:ea typeface="Bungee"/>
                <a:cs typeface="Bungee"/>
                <a:sym typeface="Bungee"/>
              </a:rPr>
              <a:t>main point</a:t>
            </a:r>
            <a:endParaRPr sz="700"/>
          </a:p>
        </p:txBody>
      </p:sp>
      <p:sp>
        <p:nvSpPr>
          <p:cNvPr id="343" name="Google Shape;343;p28"/>
          <p:cNvSpPr txBox="1"/>
          <p:nvPr/>
        </p:nvSpPr>
        <p:spPr>
          <a:xfrm>
            <a:off x="6076160" y="3107468"/>
            <a:ext cx="22920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500" u="none" cap="none" strike="noStrike">
                <a:solidFill>
                  <a:srgbClr val="E93230"/>
                </a:solidFill>
                <a:latin typeface="Bungee"/>
                <a:ea typeface="Bungee"/>
                <a:cs typeface="Bungee"/>
                <a:sym typeface="Bungee"/>
              </a:rPr>
              <a:t>Add a</a:t>
            </a:r>
            <a:endParaRPr sz="700"/>
          </a:p>
          <a:p>
            <a:pPr indent="0" lvl="0" marL="0" marR="0" rtl="0" algn="ctr">
              <a:lnSpc>
                <a:spcPct val="100000"/>
              </a:lnSpc>
              <a:spcBef>
                <a:spcPts val="0"/>
              </a:spcBef>
              <a:spcAft>
                <a:spcPts val="0"/>
              </a:spcAft>
              <a:buNone/>
            </a:pPr>
            <a:r>
              <a:rPr b="0" i="0" lang="en" sz="1500" u="none" cap="none" strike="noStrike">
                <a:solidFill>
                  <a:srgbClr val="E93230"/>
                </a:solidFill>
                <a:latin typeface="Bungee"/>
                <a:ea typeface="Bungee"/>
                <a:cs typeface="Bungee"/>
                <a:sym typeface="Bungee"/>
              </a:rPr>
              <a:t>main point</a:t>
            </a:r>
            <a:endParaRPr sz="700"/>
          </a:p>
        </p:txBody>
      </p:sp>
      <p:sp>
        <p:nvSpPr>
          <p:cNvPr id="344" name="Google Shape;344;p28"/>
          <p:cNvSpPr txBox="1"/>
          <p:nvPr/>
        </p:nvSpPr>
        <p:spPr>
          <a:xfrm>
            <a:off x="3403097" y="3304719"/>
            <a:ext cx="22920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500" u="none" cap="none" strike="noStrike">
                <a:solidFill>
                  <a:srgbClr val="E93230"/>
                </a:solidFill>
                <a:latin typeface="Bungee"/>
                <a:ea typeface="Bungee"/>
                <a:cs typeface="Bungee"/>
                <a:sym typeface="Bungee"/>
              </a:rPr>
              <a:t>Add a</a:t>
            </a:r>
            <a:endParaRPr sz="700"/>
          </a:p>
          <a:p>
            <a:pPr indent="0" lvl="0" marL="0" marR="0" rtl="0" algn="ctr">
              <a:lnSpc>
                <a:spcPct val="100000"/>
              </a:lnSpc>
              <a:spcBef>
                <a:spcPts val="0"/>
              </a:spcBef>
              <a:spcAft>
                <a:spcPts val="0"/>
              </a:spcAft>
              <a:buNone/>
            </a:pPr>
            <a:r>
              <a:rPr b="0" i="0" lang="en" sz="1500" u="none" cap="none" strike="noStrike">
                <a:solidFill>
                  <a:srgbClr val="E93230"/>
                </a:solidFill>
                <a:latin typeface="Bungee"/>
                <a:ea typeface="Bungee"/>
                <a:cs typeface="Bungee"/>
                <a:sym typeface="Bungee"/>
              </a:rPr>
              <a:t>main point</a:t>
            </a:r>
            <a:endParaRPr sz="700"/>
          </a:p>
        </p:txBody>
      </p:sp>
      <p:sp>
        <p:nvSpPr>
          <p:cNvPr id="345" name="Google Shape;345;p28"/>
          <p:cNvSpPr txBox="1"/>
          <p:nvPr/>
        </p:nvSpPr>
        <p:spPr>
          <a:xfrm>
            <a:off x="1171670" y="3764618"/>
            <a:ext cx="1488900" cy="461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Briefly elaborate on what you want to discuss. </a:t>
            </a:r>
            <a:endParaRPr sz="700"/>
          </a:p>
        </p:txBody>
      </p:sp>
      <p:sp>
        <p:nvSpPr>
          <p:cNvPr id="346" name="Google Shape;346;p28"/>
          <p:cNvSpPr txBox="1"/>
          <p:nvPr/>
        </p:nvSpPr>
        <p:spPr>
          <a:xfrm>
            <a:off x="6477754" y="3764618"/>
            <a:ext cx="1488900" cy="461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Briefly elaborate on what you want to discuss. </a:t>
            </a:r>
            <a:endParaRPr sz="700"/>
          </a:p>
        </p:txBody>
      </p:sp>
      <p:sp>
        <p:nvSpPr>
          <p:cNvPr id="347" name="Google Shape;347;p28"/>
          <p:cNvSpPr txBox="1"/>
          <p:nvPr/>
        </p:nvSpPr>
        <p:spPr>
          <a:xfrm>
            <a:off x="3804692" y="3961869"/>
            <a:ext cx="1488900" cy="461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Briefly elaborate on what you want to discuss. </a:t>
            </a:r>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grpSp>
        <p:nvGrpSpPr>
          <p:cNvPr id="352" name="Google Shape;352;p29"/>
          <p:cNvGrpSpPr/>
          <p:nvPr/>
        </p:nvGrpSpPr>
        <p:grpSpPr>
          <a:xfrm>
            <a:off x="-570104" y="0"/>
            <a:ext cx="10284207" cy="5143500"/>
            <a:chOff x="0" y="0"/>
            <a:chExt cx="27424552" cy="13716000"/>
          </a:xfrm>
        </p:grpSpPr>
        <p:sp>
          <p:nvSpPr>
            <p:cNvPr id="353" name="Google Shape;353;p29"/>
            <p:cNvSpPr/>
            <p:nvPr/>
          </p:nvSpPr>
          <p:spPr>
            <a:xfrm>
              <a:off x="0" y="0"/>
              <a:ext cx="6875188" cy="6858000"/>
            </a:xfrm>
            <a:custGeom>
              <a:rect b="b" l="l" r="r" t="t"/>
              <a:pathLst>
                <a:path extrusionOk="0" h="6858000" w="6875188">
                  <a:moveTo>
                    <a:pt x="0" y="0"/>
                  </a:moveTo>
                  <a:lnTo>
                    <a:pt x="6875188" y="0"/>
                  </a:lnTo>
                  <a:lnTo>
                    <a:pt x="6875188" y="6858000"/>
                  </a:lnTo>
                  <a:lnTo>
                    <a:pt x="0" y="6858000"/>
                  </a:lnTo>
                  <a:lnTo>
                    <a:pt x="0" y="0"/>
                  </a:lnTo>
                  <a:close/>
                </a:path>
              </a:pathLst>
            </a:custGeom>
            <a:blipFill rotWithShape="1">
              <a:blip r:embed="rId3">
                <a:alphaModFix/>
              </a:blip>
              <a:stretch>
                <a:fillRect b="0" l="0" r="0" t="0"/>
              </a:stretch>
            </a:blipFill>
            <a:ln>
              <a:noFill/>
            </a:ln>
          </p:spPr>
        </p:sp>
        <p:sp>
          <p:nvSpPr>
            <p:cNvPr id="354" name="Google Shape;354;p29"/>
            <p:cNvSpPr/>
            <p:nvPr/>
          </p:nvSpPr>
          <p:spPr>
            <a:xfrm>
              <a:off x="0" y="6858000"/>
              <a:ext cx="6875188" cy="6858000"/>
            </a:xfrm>
            <a:custGeom>
              <a:rect b="b" l="l" r="r" t="t"/>
              <a:pathLst>
                <a:path extrusionOk="0" h="6858000" w="6875188">
                  <a:moveTo>
                    <a:pt x="0" y="0"/>
                  </a:moveTo>
                  <a:lnTo>
                    <a:pt x="6875188" y="0"/>
                  </a:lnTo>
                  <a:lnTo>
                    <a:pt x="6875188" y="6858000"/>
                  </a:lnTo>
                  <a:lnTo>
                    <a:pt x="0" y="6858000"/>
                  </a:lnTo>
                  <a:lnTo>
                    <a:pt x="0" y="0"/>
                  </a:lnTo>
                  <a:close/>
                </a:path>
              </a:pathLst>
            </a:custGeom>
            <a:blipFill rotWithShape="1">
              <a:blip r:embed="rId3">
                <a:alphaModFix/>
              </a:blip>
              <a:stretch>
                <a:fillRect b="0" l="0" r="0" t="0"/>
              </a:stretch>
            </a:blipFill>
            <a:ln>
              <a:noFill/>
            </a:ln>
          </p:spPr>
        </p:sp>
        <p:sp>
          <p:nvSpPr>
            <p:cNvPr id="355" name="Google Shape;355;p29"/>
            <p:cNvSpPr/>
            <p:nvPr/>
          </p:nvSpPr>
          <p:spPr>
            <a:xfrm>
              <a:off x="13699576" y="0"/>
              <a:ext cx="6875188" cy="6858000"/>
            </a:xfrm>
            <a:custGeom>
              <a:rect b="b" l="l" r="r" t="t"/>
              <a:pathLst>
                <a:path extrusionOk="0" h="6858000" w="6875188">
                  <a:moveTo>
                    <a:pt x="0" y="0"/>
                  </a:moveTo>
                  <a:lnTo>
                    <a:pt x="6875188" y="0"/>
                  </a:lnTo>
                  <a:lnTo>
                    <a:pt x="6875188" y="6858000"/>
                  </a:lnTo>
                  <a:lnTo>
                    <a:pt x="0" y="6858000"/>
                  </a:lnTo>
                  <a:lnTo>
                    <a:pt x="0" y="0"/>
                  </a:lnTo>
                  <a:close/>
                </a:path>
              </a:pathLst>
            </a:custGeom>
            <a:blipFill rotWithShape="1">
              <a:blip r:embed="rId3">
                <a:alphaModFix/>
              </a:blip>
              <a:stretch>
                <a:fillRect b="0" l="0" r="0" t="0"/>
              </a:stretch>
            </a:blipFill>
            <a:ln>
              <a:noFill/>
            </a:ln>
          </p:spPr>
        </p:sp>
        <p:sp>
          <p:nvSpPr>
            <p:cNvPr id="356" name="Google Shape;356;p29"/>
            <p:cNvSpPr/>
            <p:nvPr/>
          </p:nvSpPr>
          <p:spPr>
            <a:xfrm>
              <a:off x="13699576" y="6858000"/>
              <a:ext cx="6875188" cy="6858000"/>
            </a:xfrm>
            <a:custGeom>
              <a:rect b="b" l="l" r="r" t="t"/>
              <a:pathLst>
                <a:path extrusionOk="0" h="6858000" w="6875188">
                  <a:moveTo>
                    <a:pt x="0" y="0"/>
                  </a:moveTo>
                  <a:lnTo>
                    <a:pt x="6875188" y="0"/>
                  </a:lnTo>
                  <a:lnTo>
                    <a:pt x="6875188" y="6858000"/>
                  </a:lnTo>
                  <a:lnTo>
                    <a:pt x="0" y="6858000"/>
                  </a:lnTo>
                  <a:lnTo>
                    <a:pt x="0" y="0"/>
                  </a:lnTo>
                  <a:close/>
                </a:path>
              </a:pathLst>
            </a:custGeom>
            <a:blipFill rotWithShape="1">
              <a:blip r:embed="rId3">
                <a:alphaModFix/>
              </a:blip>
              <a:stretch>
                <a:fillRect b="0" l="0" r="0" t="0"/>
              </a:stretch>
            </a:blipFill>
            <a:ln>
              <a:noFill/>
            </a:ln>
          </p:spPr>
        </p:sp>
        <p:sp>
          <p:nvSpPr>
            <p:cNvPr id="357" name="Google Shape;357;p29"/>
            <p:cNvSpPr/>
            <p:nvPr/>
          </p:nvSpPr>
          <p:spPr>
            <a:xfrm>
              <a:off x="6849788" y="0"/>
              <a:ext cx="6875188" cy="6858000"/>
            </a:xfrm>
            <a:custGeom>
              <a:rect b="b" l="l" r="r" t="t"/>
              <a:pathLst>
                <a:path extrusionOk="0" h="6858000" w="6875188">
                  <a:moveTo>
                    <a:pt x="0" y="0"/>
                  </a:moveTo>
                  <a:lnTo>
                    <a:pt x="6875188" y="0"/>
                  </a:lnTo>
                  <a:lnTo>
                    <a:pt x="6875188" y="6858000"/>
                  </a:lnTo>
                  <a:lnTo>
                    <a:pt x="0" y="6858000"/>
                  </a:lnTo>
                  <a:lnTo>
                    <a:pt x="0" y="0"/>
                  </a:lnTo>
                  <a:close/>
                </a:path>
              </a:pathLst>
            </a:custGeom>
            <a:blipFill rotWithShape="1">
              <a:blip r:embed="rId3">
                <a:alphaModFix/>
              </a:blip>
              <a:stretch>
                <a:fillRect b="0" l="0" r="0" t="0"/>
              </a:stretch>
            </a:blipFill>
            <a:ln>
              <a:noFill/>
            </a:ln>
          </p:spPr>
        </p:sp>
        <p:sp>
          <p:nvSpPr>
            <p:cNvPr id="358" name="Google Shape;358;p29"/>
            <p:cNvSpPr/>
            <p:nvPr/>
          </p:nvSpPr>
          <p:spPr>
            <a:xfrm>
              <a:off x="6849788" y="6858000"/>
              <a:ext cx="6875188" cy="6858000"/>
            </a:xfrm>
            <a:custGeom>
              <a:rect b="b" l="l" r="r" t="t"/>
              <a:pathLst>
                <a:path extrusionOk="0" h="6858000" w="6875188">
                  <a:moveTo>
                    <a:pt x="0" y="0"/>
                  </a:moveTo>
                  <a:lnTo>
                    <a:pt x="6875188" y="0"/>
                  </a:lnTo>
                  <a:lnTo>
                    <a:pt x="6875188" y="6858000"/>
                  </a:lnTo>
                  <a:lnTo>
                    <a:pt x="0" y="6858000"/>
                  </a:lnTo>
                  <a:lnTo>
                    <a:pt x="0" y="0"/>
                  </a:lnTo>
                  <a:close/>
                </a:path>
              </a:pathLst>
            </a:custGeom>
            <a:blipFill rotWithShape="1">
              <a:blip r:embed="rId3">
                <a:alphaModFix/>
              </a:blip>
              <a:stretch>
                <a:fillRect b="0" l="0" r="0" t="0"/>
              </a:stretch>
            </a:blipFill>
            <a:ln>
              <a:noFill/>
            </a:ln>
          </p:spPr>
        </p:sp>
        <p:sp>
          <p:nvSpPr>
            <p:cNvPr id="359" name="Google Shape;359;p29"/>
            <p:cNvSpPr/>
            <p:nvPr/>
          </p:nvSpPr>
          <p:spPr>
            <a:xfrm>
              <a:off x="20549364" y="0"/>
              <a:ext cx="6875188" cy="6858000"/>
            </a:xfrm>
            <a:custGeom>
              <a:rect b="b" l="l" r="r" t="t"/>
              <a:pathLst>
                <a:path extrusionOk="0" h="6858000" w="6875188">
                  <a:moveTo>
                    <a:pt x="0" y="0"/>
                  </a:moveTo>
                  <a:lnTo>
                    <a:pt x="6875188" y="0"/>
                  </a:lnTo>
                  <a:lnTo>
                    <a:pt x="6875188" y="6858000"/>
                  </a:lnTo>
                  <a:lnTo>
                    <a:pt x="0" y="6858000"/>
                  </a:lnTo>
                  <a:lnTo>
                    <a:pt x="0" y="0"/>
                  </a:lnTo>
                  <a:close/>
                </a:path>
              </a:pathLst>
            </a:custGeom>
            <a:blipFill rotWithShape="1">
              <a:blip r:embed="rId3">
                <a:alphaModFix/>
              </a:blip>
              <a:stretch>
                <a:fillRect b="0" l="0" r="0" t="0"/>
              </a:stretch>
            </a:blipFill>
            <a:ln>
              <a:noFill/>
            </a:ln>
          </p:spPr>
        </p:sp>
        <p:sp>
          <p:nvSpPr>
            <p:cNvPr id="360" name="Google Shape;360;p29"/>
            <p:cNvSpPr/>
            <p:nvPr/>
          </p:nvSpPr>
          <p:spPr>
            <a:xfrm>
              <a:off x="20549364" y="6858000"/>
              <a:ext cx="6875188" cy="6858000"/>
            </a:xfrm>
            <a:custGeom>
              <a:rect b="b" l="l" r="r" t="t"/>
              <a:pathLst>
                <a:path extrusionOk="0" h="6858000" w="6875188">
                  <a:moveTo>
                    <a:pt x="0" y="0"/>
                  </a:moveTo>
                  <a:lnTo>
                    <a:pt x="6875188" y="0"/>
                  </a:lnTo>
                  <a:lnTo>
                    <a:pt x="6875188" y="6858000"/>
                  </a:lnTo>
                  <a:lnTo>
                    <a:pt x="0" y="6858000"/>
                  </a:lnTo>
                  <a:lnTo>
                    <a:pt x="0" y="0"/>
                  </a:lnTo>
                  <a:close/>
                </a:path>
              </a:pathLst>
            </a:custGeom>
            <a:blipFill rotWithShape="1">
              <a:blip r:embed="rId3">
                <a:alphaModFix/>
              </a:blip>
              <a:stretch>
                <a:fillRect b="0" l="0" r="0" t="0"/>
              </a:stretch>
            </a:blipFill>
            <a:ln>
              <a:noFill/>
            </a:ln>
          </p:spPr>
        </p:sp>
      </p:grpSp>
      <p:sp>
        <p:nvSpPr>
          <p:cNvPr id="361" name="Google Shape;361;p29"/>
          <p:cNvSpPr/>
          <p:nvPr/>
        </p:nvSpPr>
        <p:spPr>
          <a:xfrm>
            <a:off x="-1326335" y="0"/>
            <a:ext cx="5759531" cy="5143500"/>
          </a:xfrm>
          <a:custGeom>
            <a:rect b="b" l="l" r="r" t="t"/>
            <a:pathLst>
              <a:path extrusionOk="0" h="10287000" w="11519061">
                <a:moveTo>
                  <a:pt x="0" y="0"/>
                </a:moveTo>
                <a:lnTo>
                  <a:pt x="11519061" y="0"/>
                </a:lnTo>
                <a:lnTo>
                  <a:pt x="11519061" y="10287000"/>
                </a:lnTo>
                <a:lnTo>
                  <a:pt x="0" y="10287000"/>
                </a:lnTo>
                <a:lnTo>
                  <a:pt x="0" y="0"/>
                </a:lnTo>
                <a:close/>
              </a:path>
            </a:pathLst>
          </a:custGeom>
          <a:blipFill rotWithShape="1">
            <a:blip r:embed="rId4">
              <a:alphaModFix/>
            </a:blip>
            <a:stretch>
              <a:fillRect b="-14114" l="0" r="0" t="0"/>
            </a:stretch>
          </a:blipFill>
          <a:ln>
            <a:noFill/>
          </a:ln>
        </p:spPr>
      </p:sp>
      <p:grpSp>
        <p:nvGrpSpPr>
          <p:cNvPr id="362" name="Google Shape;362;p29"/>
          <p:cNvGrpSpPr/>
          <p:nvPr/>
        </p:nvGrpSpPr>
        <p:grpSpPr>
          <a:xfrm>
            <a:off x="4214121" y="754303"/>
            <a:ext cx="4710805" cy="3177694"/>
            <a:chOff x="0" y="0"/>
            <a:chExt cx="2814237" cy="1898356"/>
          </a:xfrm>
        </p:grpSpPr>
        <p:sp>
          <p:nvSpPr>
            <p:cNvPr id="363" name="Google Shape;363;p29"/>
            <p:cNvSpPr/>
            <p:nvPr/>
          </p:nvSpPr>
          <p:spPr>
            <a:xfrm>
              <a:off x="0" y="0"/>
              <a:ext cx="2814237" cy="1898356"/>
            </a:xfrm>
            <a:custGeom>
              <a:rect b="b" l="l" r="r" t="t"/>
              <a:pathLst>
                <a:path extrusionOk="0" h="1898356" w="2814237">
                  <a:moveTo>
                    <a:pt x="2734819" y="0"/>
                  </a:moveTo>
                  <a:lnTo>
                    <a:pt x="79418" y="0"/>
                  </a:lnTo>
                  <a:cubicBezTo>
                    <a:pt x="79418" y="43699"/>
                    <a:pt x="44079" y="79418"/>
                    <a:pt x="0" y="79418"/>
                  </a:cubicBezTo>
                  <a:lnTo>
                    <a:pt x="0" y="1818938"/>
                  </a:lnTo>
                  <a:cubicBezTo>
                    <a:pt x="43699" y="1818938"/>
                    <a:pt x="79418" y="1854277"/>
                    <a:pt x="79418" y="1898356"/>
                  </a:cubicBezTo>
                  <a:lnTo>
                    <a:pt x="2734819" y="1898356"/>
                  </a:lnTo>
                  <a:cubicBezTo>
                    <a:pt x="2734819" y="1854657"/>
                    <a:pt x="2770158" y="1818938"/>
                    <a:pt x="2814237" y="1818938"/>
                  </a:cubicBezTo>
                  <a:lnTo>
                    <a:pt x="2814237" y="79418"/>
                  </a:lnTo>
                  <a:cubicBezTo>
                    <a:pt x="2770538" y="79418"/>
                    <a:pt x="2734819" y="44079"/>
                    <a:pt x="2734819" y="0"/>
                  </a:cubicBezTo>
                  <a:close/>
                </a:path>
              </a:pathLst>
            </a:custGeom>
            <a:solidFill>
              <a:srgbClr val="00AE6C"/>
            </a:solidFill>
            <a:ln cap="flat" cmpd="sng" w="76200">
              <a:solidFill>
                <a:srgbClr val="FF9FB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4" name="Google Shape;364;p29"/>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65" name="Google Shape;365;p29"/>
          <p:cNvSpPr txBox="1"/>
          <p:nvPr/>
        </p:nvSpPr>
        <p:spPr>
          <a:xfrm>
            <a:off x="4417753" y="2550256"/>
            <a:ext cx="4303540" cy="594747"/>
          </a:xfrm>
          <a:prstGeom prst="rect">
            <a:avLst/>
          </a:prstGeom>
          <a:noFill/>
          <a:ln>
            <a:noFill/>
          </a:ln>
        </p:spPr>
        <p:txBody>
          <a:bodyPr anchorCtr="0" anchor="t" bIns="0" lIns="0" spcFirstLastPara="1" rIns="0" wrap="square" tIns="0">
            <a:spAutoFit/>
          </a:bodyPr>
          <a:lstStyle/>
          <a:p>
            <a:pPr indent="0" lvl="0" marL="0" marR="0" rtl="0" algn="ctr">
              <a:lnSpc>
                <a:spcPct val="101997"/>
              </a:lnSpc>
              <a:spcBef>
                <a:spcPts val="0"/>
              </a:spcBef>
              <a:spcAft>
                <a:spcPts val="0"/>
              </a:spcAft>
              <a:buNone/>
            </a:pPr>
            <a:r>
              <a:rPr b="0" i="0" lang="en" sz="3900" u="none" cap="none" strike="noStrike">
                <a:solidFill>
                  <a:srgbClr val="FFFFFF"/>
                </a:solidFill>
                <a:latin typeface="Bungee"/>
                <a:ea typeface="Bungee"/>
                <a:cs typeface="Bungee"/>
                <a:sym typeface="Bungee"/>
              </a:rPr>
              <a:t>About Us</a:t>
            </a:r>
            <a:endParaRPr sz="700"/>
          </a:p>
        </p:txBody>
      </p:sp>
      <p:sp>
        <p:nvSpPr>
          <p:cNvPr id="366" name="Google Shape;366;p29"/>
          <p:cNvSpPr txBox="1"/>
          <p:nvPr/>
        </p:nvSpPr>
        <p:spPr>
          <a:xfrm>
            <a:off x="4946161" y="969986"/>
            <a:ext cx="3684873" cy="1589795"/>
          </a:xfrm>
          <a:prstGeom prst="rect">
            <a:avLst/>
          </a:prstGeom>
          <a:noFill/>
          <a:ln>
            <a:noFill/>
          </a:ln>
        </p:spPr>
        <p:txBody>
          <a:bodyPr anchorCtr="0" anchor="t" bIns="0" lIns="0" spcFirstLastPara="1" rIns="0" wrap="square" tIns="0">
            <a:spAutoFit/>
          </a:bodyPr>
          <a:lstStyle/>
          <a:p>
            <a:pPr indent="0" lvl="0" marL="0" marR="0" rtl="0" algn="ctr">
              <a:lnSpc>
                <a:spcPct val="102000"/>
              </a:lnSpc>
              <a:spcBef>
                <a:spcPts val="0"/>
              </a:spcBef>
              <a:spcAft>
                <a:spcPts val="0"/>
              </a:spcAft>
              <a:buNone/>
            </a:pPr>
            <a:r>
              <a:rPr b="0" i="0" lang="en" sz="10400" u="none" cap="none" strike="noStrike">
                <a:solidFill>
                  <a:srgbClr val="FFFFFF"/>
                </a:solidFill>
                <a:latin typeface="Bungee"/>
                <a:ea typeface="Bungee"/>
                <a:cs typeface="Bungee"/>
                <a:sym typeface="Bungee"/>
              </a:rPr>
              <a:t>02.</a:t>
            </a:r>
            <a:endParaRPr sz="700"/>
          </a:p>
        </p:txBody>
      </p:sp>
      <p:sp>
        <p:nvSpPr>
          <p:cNvPr id="367" name="Google Shape;367;p29"/>
          <p:cNvSpPr txBox="1"/>
          <p:nvPr/>
        </p:nvSpPr>
        <p:spPr>
          <a:xfrm>
            <a:off x="4882682" y="3225964"/>
            <a:ext cx="3373681" cy="262791"/>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None/>
            </a:pPr>
            <a:r>
              <a:rPr b="0" i="0" lang="en" sz="1500" u="none" cap="none" strike="noStrike">
                <a:solidFill>
                  <a:srgbClr val="FFD9EA"/>
                </a:solidFill>
                <a:latin typeface="Mansalva"/>
                <a:ea typeface="Mansalva"/>
                <a:cs typeface="Mansalva"/>
                <a:sym typeface="Mansalva"/>
              </a:rPr>
              <a:t>Elaborate on what you want to discuss. </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grpSp>
        <p:nvGrpSpPr>
          <p:cNvPr id="372" name="Google Shape;372;p30"/>
          <p:cNvGrpSpPr/>
          <p:nvPr/>
        </p:nvGrpSpPr>
        <p:grpSpPr>
          <a:xfrm>
            <a:off x="-2006474" y="-62240"/>
            <a:ext cx="13156948" cy="5267979"/>
            <a:chOff x="0" y="0"/>
            <a:chExt cx="35085194" cy="14047944"/>
          </a:xfrm>
        </p:grpSpPr>
        <p:sp>
          <p:nvSpPr>
            <p:cNvPr id="373" name="Google Shape;373;p30"/>
            <p:cNvSpPr/>
            <p:nvPr/>
          </p:nvSpPr>
          <p:spPr>
            <a:xfrm>
              <a:off x="0" y="0"/>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3">
                <a:alphaModFix/>
              </a:blip>
              <a:stretch>
                <a:fillRect b="0" l="0" r="0" t="0"/>
              </a:stretch>
            </a:blipFill>
            <a:ln>
              <a:noFill/>
            </a:ln>
          </p:spPr>
        </p:sp>
        <p:sp>
          <p:nvSpPr>
            <p:cNvPr id="374" name="Google Shape;374;p30"/>
            <p:cNvSpPr/>
            <p:nvPr/>
          </p:nvSpPr>
          <p:spPr>
            <a:xfrm>
              <a:off x="0" y="7023972"/>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3">
                <a:alphaModFix/>
              </a:blip>
              <a:stretch>
                <a:fillRect b="0" l="0" r="0" t="0"/>
              </a:stretch>
            </a:blipFill>
            <a:ln>
              <a:noFill/>
            </a:ln>
          </p:spPr>
        </p:sp>
        <p:sp>
          <p:nvSpPr>
            <p:cNvPr id="375" name="Google Shape;375;p30"/>
            <p:cNvSpPr/>
            <p:nvPr/>
          </p:nvSpPr>
          <p:spPr>
            <a:xfrm>
              <a:off x="14006222" y="0"/>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3">
                <a:alphaModFix/>
              </a:blip>
              <a:stretch>
                <a:fillRect b="0" l="0" r="0" t="0"/>
              </a:stretch>
            </a:blipFill>
            <a:ln>
              <a:noFill/>
            </a:ln>
          </p:spPr>
        </p:sp>
        <p:sp>
          <p:nvSpPr>
            <p:cNvPr id="376" name="Google Shape;376;p30"/>
            <p:cNvSpPr/>
            <p:nvPr/>
          </p:nvSpPr>
          <p:spPr>
            <a:xfrm>
              <a:off x="14006222" y="7023972"/>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3">
                <a:alphaModFix/>
              </a:blip>
              <a:stretch>
                <a:fillRect b="0" l="0" r="0" t="0"/>
              </a:stretch>
            </a:blipFill>
            <a:ln>
              <a:noFill/>
            </a:ln>
          </p:spPr>
        </p:sp>
        <p:sp>
          <p:nvSpPr>
            <p:cNvPr id="377" name="Google Shape;377;p30"/>
            <p:cNvSpPr/>
            <p:nvPr/>
          </p:nvSpPr>
          <p:spPr>
            <a:xfrm>
              <a:off x="7003111" y="0"/>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3">
                <a:alphaModFix/>
              </a:blip>
              <a:stretch>
                <a:fillRect b="0" l="0" r="0" t="0"/>
              </a:stretch>
            </a:blipFill>
            <a:ln>
              <a:noFill/>
            </a:ln>
          </p:spPr>
        </p:sp>
        <p:sp>
          <p:nvSpPr>
            <p:cNvPr id="378" name="Google Shape;378;p30"/>
            <p:cNvSpPr/>
            <p:nvPr/>
          </p:nvSpPr>
          <p:spPr>
            <a:xfrm>
              <a:off x="7003111" y="7023972"/>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3">
                <a:alphaModFix/>
              </a:blip>
              <a:stretch>
                <a:fillRect b="0" l="0" r="0" t="0"/>
              </a:stretch>
            </a:blipFill>
            <a:ln>
              <a:noFill/>
            </a:ln>
          </p:spPr>
        </p:sp>
        <p:sp>
          <p:nvSpPr>
            <p:cNvPr id="379" name="Google Shape;379;p30"/>
            <p:cNvSpPr/>
            <p:nvPr/>
          </p:nvSpPr>
          <p:spPr>
            <a:xfrm>
              <a:off x="21009334" y="0"/>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3">
                <a:alphaModFix/>
              </a:blip>
              <a:stretch>
                <a:fillRect b="0" l="0" r="0" t="0"/>
              </a:stretch>
            </a:blipFill>
            <a:ln>
              <a:noFill/>
            </a:ln>
          </p:spPr>
        </p:sp>
        <p:sp>
          <p:nvSpPr>
            <p:cNvPr id="380" name="Google Shape;380;p30"/>
            <p:cNvSpPr/>
            <p:nvPr/>
          </p:nvSpPr>
          <p:spPr>
            <a:xfrm>
              <a:off x="21009334" y="7023972"/>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3">
                <a:alphaModFix/>
              </a:blip>
              <a:stretch>
                <a:fillRect b="0" l="0" r="0" t="0"/>
              </a:stretch>
            </a:blipFill>
            <a:ln>
              <a:noFill/>
            </a:ln>
          </p:spPr>
        </p:sp>
        <p:sp>
          <p:nvSpPr>
            <p:cNvPr id="381" name="Google Shape;381;p30"/>
            <p:cNvSpPr/>
            <p:nvPr/>
          </p:nvSpPr>
          <p:spPr>
            <a:xfrm>
              <a:off x="28017046" y="0"/>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3">
                <a:alphaModFix/>
              </a:blip>
              <a:stretch>
                <a:fillRect b="0" l="0" r="0" t="0"/>
              </a:stretch>
            </a:blipFill>
            <a:ln>
              <a:noFill/>
            </a:ln>
          </p:spPr>
        </p:sp>
        <p:sp>
          <p:nvSpPr>
            <p:cNvPr id="382" name="Google Shape;382;p30"/>
            <p:cNvSpPr/>
            <p:nvPr/>
          </p:nvSpPr>
          <p:spPr>
            <a:xfrm>
              <a:off x="28017046" y="7023972"/>
              <a:ext cx="7068148" cy="7023972"/>
            </a:xfrm>
            <a:custGeom>
              <a:rect b="b" l="l" r="r" t="t"/>
              <a:pathLst>
                <a:path extrusionOk="0" h="7023972" w="7068148">
                  <a:moveTo>
                    <a:pt x="0" y="0"/>
                  </a:moveTo>
                  <a:lnTo>
                    <a:pt x="7068148" y="0"/>
                  </a:lnTo>
                  <a:lnTo>
                    <a:pt x="7068148" y="7023972"/>
                  </a:lnTo>
                  <a:lnTo>
                    <a:pt x="0" y="7023972"/>
                  </a:lnTo>
                  <a:lnTo>
                    <a:pt x="0" y="0"/>
                  </a:lnTo>
                  <a:close/>
                </a:path>
              </a:pathLst>
            </a:custGeom>
            <a:blipFill rotWithShape="1">
              <a:blip r:embed="rId3">
                <a:alphaModFix/>
              </a:blip>
              <a:stretch>
                <a:fillRect b="0" l="0" r="0" t="0"/>
              </a:stretch>
            </a:blipFill>
            <a:ln>
              <a:noFill/>
            </a:ln>
          </p:spPr>
        </p:sp>
      </p:grpSp>
      <p:grpSp>
        <p:nvGrpSpPr>
          <p:cNvPr id="383" name="Google Shape;383;p30"/>
          <p:cNvGrpSpPr/>
          <p:nvPr/>
        </p:nvGrpSpPr>
        <p:grpSpPr>
          <a:xfrm>
            <a:off x="514350" y="634606"/>
            <a:ext cx="3341694" cy="3874289"/>
            <a:chOff x="0" y="0"/>
            <a:chExt cx="4564996" cy="5292560"/>
          </a:xfrm>
        </p:grpSpPr>
        <p:sp>
          <p:nvSpPr>
            <p:cNvPr id="384" name="Google Shape;384;p30"/>
            <p:cNvSpPr/>
            <p:nvPr/>
          </p:nvSpPr>
          <p:spPr>
            <a:xfrm>
              <a:off x="0" y="0"/>
              <a:ext cx="4564996" cy="5292560"/>
            </a:xfrm>
            <a:custGeom>
              <a:rect b="b" l="l" r="r" t="t"/>
              <a:pathLst>
                <a:path extrusionOk="0" h="5292560" w="4564996">
                  <a:moveTo>
                    <a:pt x="4485578" y="0"/>
                  </a:moveTo>
                  <a:lnTo>
                    <a:pt x="79418" y="0"/>
                  </a:lnTo>
                  <a:cubicBezTo>
                    <a:pt x="79418" y="43699"/>
                    <a:pt x="44079" y="79418"/>
                    <a:pt x="0" y="79418"/>
                  </a:cubicBezTo>
                  <a:lnTo>
                    <a:pt x="0" y="5213141"/>
                  </a:lnTo>
                  <a:cubicBezTo>
                    <a:pt x="43699" y="5213141"/>
                    <a:pt x="79418" y="5248480"/>
                    <a:pt x="79418" y="5292560"/>
                  </a:cubicBezTo>
                  <a:lnTo>
                    <a:pt x="4485578" y="5292560"/>
                  </a:lnTo>
                  <a:cubicBezTo>
                    <a:pt x="4485578" y="5248860"/>
                    <a:pt x="4520917" y="5213141"/>
                    <a:pt x="4564996" y="5213141"/>
                  </a:cubicBezTo>
                  <a:lnTo>
                    <a:pt x="4564996" y="79418"/>
                  </a:lnTo>
                  <a:cubicBezTo>
                    <a:pt x="4521297" y="79418"/>
                    <a:pt x="4485578" y="44079"/>
                    <a:pt x="4485578" y="0"/>
                  </a:cubicBezTo>
                  <a:close/>
                </a:path>
              </a:pathLst>
            </a:custGeom>
            <a:solidFill>
              <a:srgbClr val="00AE6C"/>
            </a:solidFill>
            <a:ln cap="flat" cmpd="sng" w="76200">
              <a:solidFill>
                <a:srgbClr val="FC9EB6"/>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5" name="Google Shape;385;p30"/>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6" name="Google Shape;386;p30"/>
          <p:cNvGrpSpPr/>
          <p:nvPr/>
        </p:nvGrpSpPr>
        <p:grpSpPr>
          <a:xfrm>
            <a:off x="4133850" y="634606"/>
            <a:ext cx="4495800" cy="1083464"/>
            <a:chOff x="0" y="0"/>
            <a:chExt cx="6141589" cy="1480090"/>
          </a:xfrm>
        </p:grpSpPr>
        <p:sp>
          <p:nvSpPr>
            <p:cNvPr id="387" name="Google Shape;387;p30"/>
            <p:cNvSpPr/>
            <p:nvPr/>
          </p:nvSpPr>
          <p:spPr>
            <a:xfrm>
              <a:off x="0" y="0"/>
              <a:ext cx="6141589" cy="1480090"/>
            </a:xfrm>
            <a:custGeom>
              <a:rect b="b" l="l" r="r" t="t"/>
              <a:pathLst>
                <a:path extrusionOk="0" h="1480090" w="6141589">
                  <a:moveTo>
                    <a:pt x="6062171" y="0"/>
                  </a:moveTo>
                  <a:lnTo>
                    <a:pt x="79418" y="0"/>
                  </a:lnTo>
                  <a:cubicBezTo>
                    <a:pt x="79418" y="43699"/>
                    <a:pt x="44079" y="79418"/>
                    <a:pt x="0" y="79418"/>
                  </a:cubicBezTo>
                  <a:lnTo>
                    <a:pt x="0" y="1400672"/>
                  </a:lnTo>
                  <a:cubicBezTo>
                    <a:pt x="43699" y="1400672"/>
                    <a:pt x="79418" y="1436011"/>
                    <a:pt x="79418" y="1480090"/>
                  </a:cubicBezTo>
                  <a:lnTo>
                    <a:pt x="6062171" y="1480090"/>
                  </a:lnTo>
                  <a:cubicBezTo>
                    <a:pt x="6062171" y="1436391"/>
                    <a:pt x="6097510" y="1400672"/>
                    <a:pt x="6141589" y="1400672"/>
                  </a:cubicBezTo>
                  <a:lnTo>
                    <a:pt x="6141589" y="79418"/>
                  </a:lnTo>
                  <a:cubicBezTo>
                    <a:pt x="6097889" y="79418"/>
                    <a:pt x="6062171" y="44079"/>
                    <a:pt x="6062171" y="0"/>
                  </a:cubicBezTo>
                  <a:close/>
                </a:path>
              </a:pathLst>
            </a:custGeom>
            <a:solidFill>
              <a:srgbClr val="001D54"/>
            </a:solidFill>
            <a:ln cap="flat" cmpd="sng" w="76200">
              <a:solidFill>
                <a:srgbClr val="FC9EB6"/>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8" name="Google Shape;388;p30"/>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9" name="Google Shape;389;p30"/>
          <p:cNvGrpSpPr/>
          <p:nvPr/>
        </p:nvGrpSpPr>
        <p:grpSpPr>
          <a:xfrm>
            <a:off x="4133850" y="2030018"/>
            <a:ext cx="4495800" cy="1083464"/>
            <a:chOff x="0" y="0"/>
            <a:chExt cx="6141589" cy="1480090"/>
          </a:xfrm>
        </p:grpSpPr>
        <p:sp>
          <p:nvSpPr>
            <p:cNvPr id="390" name="Google Shape;390;p30"/>
            <p:cNvSpPr/>
            <p:nvPr/>
          </p:nvSpPr>
          <p:spPr>
            <a:xfrm>
              <a:off x="0" y="0"/>
              <a:ext cx="6141589" cy="1480090"/>
            </a:xfrm>
            <a:custGeom>
              <a:rect b="b" l="l" r="r" t="t"/>
              <a:pathLst>
                <a:path extrusionOk="0" h="1480090" w="6141589">
                  <a:moveTo>
                    <a:pt x="6062171" y="0"/>
                  </a:moveTo>
                  <a:lnTo>
                    <a:pt x="79418" y="0"/>
                  </a:lnTo>
                  <a:cubicBezTo>
                    <a:pt x="79418" y="43699"/>
                    <a:pt x="44079" y="79418"/>
                    <a:pt x="0" y="79418"/>
                  </a:cubicBezTo>
                  <a:lnTo>
                    <a:pt x="0" y="1400672"/>
                  </a:lnTo>
                  <a:cubicBezTo>
                    <a:pt x="43699" y="1400672"/>
                    <a:pt x="79418" y="1436011"/>
                    <a:pt x="79418" y="1480090"/>
                  </a:cubicBezTo>
                  <a:lnTo>
                    <a:pt x="6062171" y="1480090"/>
                  </a:lnTo>
                  <a:cubicBezTo>
                    <a:pt x="6062171" y="1436391"/>
                    <a:pt x="6097510" y="1400672"/>
                    <a:pt x="6141589" y="1400672"/>
                  </a:cubicBezTo>
                  <a:lnTo>
                    <a:pt x="6141589" y="79418"/>
                  </a:lnTo>
                  <a:cubicBezTo>
                    <a:pt x="6097889" y="79418"/>
                    <a:pt x="6062171" y="44079"/>
                    <a:pt x="6062171" y="0"/>
                  </a:cubicBezTo>
                  <a:close/>
                </a:path>
              </a:pathLst>
            </a:custGeom>
            <a:solidFill>
              <a:srgbClr val="001D54"/>
            </a:solidFill>
            <a:ln cap="flat" cmpd="sng" w="76200">
              <a:solidFill>
                <a:srgbClr val="FC9EB6"/>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1" name="Google Shape;391;p30"/>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92" name="Google Shape;392;p30"/>
          <p:cNvGrpSpPr/>
          <p:nvPr/>
        </p:nvGrpSpPr>
        <p:grpSpPr>
          <a:xfrm>
            <a:off x="4133850" y="3427807"/>
            <a:ext cx="4495800" cy="1083464"/>
            <a:chOff x="0" y="0"/>
            <a:chExt cx="6141589" cy="1480090"/>
          </a:xfrm>
        </p:grpSpPr>
        <p:sp>
          <p:nvSpPr>
            <p:cNvPr id="393" name="Google Shape;393;p30"/>
            <p:cNvSpPr/>
            <p:nvPr/>
          </p:nvSpPr>
          <p:spPr>
            <a:xfrm>
              <a:off x="0" y="0"/>
              <a:ext cx="6141589" cy="1480090"/>
            </a:xfrm>
            <a:custGeom>
              <a:rect b="b" l="l" r="r" t="t"/>
              <a:pathLst>
                <a:path extrusionOk="0" h="1480090" w="6141589">
                  <a:moveTo>
                    <a:pt x="6062171" y="0"/>
                  </a:moveTo>
                  <a:lnTo>
                    <a:pt x="79418" y="0"/>
                  </a:lnTo>
                  <a:cubicBezTo>
                    <a:pt x="79418" y="43699"/>
                    <a:pt x="44079" y="79418"/>
                    <a:pt x="0" y="79418"/>
                  </a:cubicBezTo>
                  <a:lnTo>
                    <a:pt x="0" y="1400672"/>
                  </a:lnTo>
                  <a:cubicBezTo>
                    <a:pt x="43699" y="1400672"/>
                    <a:pt x="79418" y="1436011"/>
                    <a:pt x="79418" y="1480090"/>
                  </a:cubicBezTo>
                  <a:lnTo>
                    <a:pt x="6062171" y="1480090"/>
                  </a:lnTo>
                  <a:cubicBezTo>
                    <a:pt x="6062171" y="1436391"/>
                    <a:pt x="6097510" y="1400672"/>
                    <a:pt x="6141589" y="1400672"/>
                  </a:cubicBezTo>
                  <a:lnTo>
                    <a:pt x="6141589" y="79418"/>
                  </a:lnTo>
                  <a:cubicBezTo>
                    <a:pt x="6097889" y="79418"/>
                    <a:pt x="6062171" y="44079"/>
                    <a:pt x="6062171" y="0"/>
                  </a:cubicBezTo>
                  <a:close/>
                </a:path>
              </a:pathLst>
            </a:custGeom>
            <a:solidFill>
              <a:srgbClr val="001D54"/>
            </a:solidFill>
            <a:ln cap="flat" cmpd="sng" w="76200">
              <a:solidFill>
                <a:srgbClr val="FC9EB6"/>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4" name="Google Shape;394;p30"/>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95" name="Google Shape;395;p30"/>
          <p:cNvSpPr/>
          <p:nvPr/>
        </p:nvSpPr>
        <p:spPr>
          <a:xfrm>
            <a:off x="533400" y="161294"/>
            <a:ext cx="3289625" cy="4314263"/>
          </a:xfrm>
          <a:custGeom>
            <a:rect b="b" l="l" r="r" t="t"/>
            <a:pathLst>
              <a:path extrusionOk="0" h="8628526" w="6579251">
                <a:moveTo>
                  <a:pt x="0" y="0"/>
                </a:moveTo>
                <a:lnTo>
                  <a:pt x="6579251" y="0"/>
                </a:lnTo>
                <a:lnTo>
                  <a:pt x="6579251" y="8628526"/>
                </a:lnTo>
                <a:lnTo>
                  <a:pt x="0" y="8628526"/>
                </a:lnTo>
                <a:lnTo>
                  <a:pt x="0" y="0"/>
                </a:lnTo>
                <a:close/>
              </a:path>
            </a:pathLst>
          </a:custGeom>
          <a:blipFill rotWithShape="1">
            <a:blip r:embed="rId4">
              <a:alphaModFix/>
            </a:blip>
            <a:stretch>
              <a:fillRect b="0" l="0" r="0" t="0"/>
            </a:stretch>
          </a:blipFill>
          <a:ln>
            <a:noFill/>
          </a:ln>
        </p:spPr>
      </p:sp>
      <p:grpSp>
        <p:nvGrpSpPr>
          <p:cNvPr id="396" name="Google Shape;396;p30"/>
          <p:cNvGrpSpPr/>
          <p:nvPr/>
        </p:nvGrpSpPr>
        <p:grpSpPr>
          <a:xfrm>
            <a:off x="4419600" y="834471"/>
            <a:ext cx="3911313" cy="606584"/>
            <a:chOff x="0" y="-85725"/>
            <a:chExt cx="10430166" cy="1617559"/>
          </a:xfrm>
        </p:grpSpPr>
        <p:sp>
          <p:nvSpPr>
            <p:cNvPr id="397" name="Google Shape;397;p30"/>
            <p:cNvSpPr txBox="1"/>
            <p:nvPr/>
          </p:nvSpPr>
          <p:spPr>
            <a:xfrm>
              <a:off x="2176317" y="-85725"/>
              <a:ext cx="6112166" cy="911645"/>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 sz="2100" u="none" cap="none" strike="noStrike">
                  <a:solidFill>
                    <a:srgbClr val="FF9FBF"/>
                  </a:solidFill>
                  <a:latin typeface="Mansalva"/>
                  <a:ea typeface="Mansalva"/>
                  <a:cs typeface="Mansalva"/>
                  <a:sym typeface="Mansalva"/>
                </a:rPr>
                <a:t>Add a main point</a:t>
              </a:r>
              <a:endParaRPr sz="700"/>
            </a:p>
          </p:txBody>
        </p:sp>
        <p:sp>
          <p:nvSpPr>
            <p:cNvPr id="398" name="Google Shape;398;p30"/>
            <p:cNvSpPr txBox="1"/>
            <p:nvPr/>
          </p:nvSpPr>
          <p:spPr>
            <a:xfrm>
              <a:off x="0" y="1113581"/>
              <a:ext cx="10430166" cy="41825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Briefly elaborate on what you want to discuss. </a:t>
              </a:r>
              <a:endParaRPr sz="700"/>
            </a:p>
          </p:txBody>
        </p:sp>
      </p:grpSp>
      <p:grpSp>
        <p:nvGrpSpPr>
          <p:cNvPr id="399" name="Google Shape;399;p30"/>
          <p:cNvGrpSpPr/>
          <p:nvPr/>
        </p:nvGrpSpPr>
        <p:grpSpPr>
          <a:xfrm>
            <a:off x="4419600" y="2252384"/>
            <a:ext cx="3911313" cy="606584"/>
            <a:chOff x="0" y="-85725"/>
            <a:chExt cx="10430166" cy="1617559"/>
          </a:xfrm>
        </p:grpSpPr>
        <p:sp>
          <p:nvSpPr>
            <p:cNvPr id="400" name="Google Shape;400;p30"/>
            <p:cNvSpPr txBox="1"/>
            <p:nvPr/>
          </p:nvSpPr>
          <p:spPr>
            <a:xfrm>
              <a:off x="2176317" y="-85725"/>
              <a:ext cx="6112166" cy="911645"/>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 sz="2100" u="none" cap="none" strike="noStrike">
                  <a:solidFill>
                    <a:srgbClr val="FF9FBF"/>
                  </a:solidFill>
                  <a:latin typeface="Mansalva"/>
                  <a:ea typeface="Mansalva"/>
                  <a:cs typeface="Mansalva"/>
                  <a:sym typeface="Mansalva"/>
                </a:rPr>
                <a:t>Add a main point</a:t>
              </a:r>
              <a:endParaRPr sz="700"/>
            </a:p>
          </p:txBody>
        </p:sp>
        <p:sp>
          <p:nvSpPr>
            <p:cNvPr id="401" name="Google Shape;401;p30"/>
            <p:cNvSpPr txBox="1"/>
            <p:nvPr/>
          </p:nvSpPr>
          <p:spPr>
            <a:xfrm>
              <a:off x="0" y="1113581"/>
              <a:ext cx="10430166" cy="41825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Briefly elaborate on what you want to discuss. </a:t>
              </a:r>
              <a:endParaRPr sz="700"/>
            </a:p>
          </p:txBody>
        </p:sp>
      </p:grpSp>
      <p:grpSp>
        <p:nvGrpSpPr>
          <p:cNvPr id="402" name="Google Shape;402;p30"/>
          <p:cNvGrpSpPr/>
          <p:nvPr/>
        </p:nvGrpSpPr>
        <p:grpSpPr>
          <a:xfrm>
            <a:off x="4419600" y="3671885"/>
            <a:ext cx="3911313" cy="606584"/>
            <a:chOff x="0" y="-85725"/>
            <a:chExt cx="10430166" cy="1617559"/>
          </a:xfrm>
        </p:grpSpPr>
        <p:sp>
          <p:nvSpPr>
            <p:cNvPr id="403" name="Google Shape;403;p30"/>
            <p:cNvSpPr txBox="1"/>
            <p:nvPr/>
          </p:nvSpPr>
          <p:spPr>
            <a:xfrm>
              <a:off x="2176317" y="-85725"/>
              <a:ext cx="6112166" cy="911645"/>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 sz="2100" u="none" cap="none" strike="noStrike">
                  <a:solidFill>
                    <a:srgbClr val="FF9FBF"/>
                  </a:solidFill>
                  <a:latin typeface="Mansalva"/>
                  <a:ea typeface="Mansalva"/>
                  <a:cs typeface="Mansalva"/>
                  <a:sym typeface="Mansalva"/>
                </a:rPr>
                <a:t>Add a main point</a:t>
              </a:r>
              <a:endParaRPr sz="700"/>
            </a:p>
          </p:txBody>
        </p:sp>
        <p:sp>
          <p:nvSpPr>
            <p:cNvPr id="404" name="Google Shape;404;p30"/>
            <p:cNvSpPr txBox="1"/>
            <p:nvPr/>
          </p:nvSpPr>
          <p:spPr>
            <a:xfrm>
              <a:off x="0" y="1113581"/>
              <a:ext cx="10430166" cy="41825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1" i="0" lang="en" sz="1000" u="none" cap="none" strike="noStrike">
                  <a:solidFill>
                    <a:srgbClr val="FFFFFF"/>
                  </a:solidFill>
                  <a:latin typeface="Nunito SemiBold"/>
                  <a:ea typeface="Nunito SemiBold"/>
                  <a:cs typeface="Nunito SemiBold"/>
                  <a:sym typeface="Nunito SemiBold"/>
                </a:rPr>
                <a:t>Briefly elaborate on what you want to discuss. </a:t>
              </a:r>
              <a:endParaRPr sz="700"/>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id="409" name="Google Shape;409;p31"/>
          <p:cNvPicPr preferRelativeResize="0"/>
          <p:nvPr/>
        </p:nvPicPr>
        <p:blipFill rotWithShape="1">
          <a:blip r:embed="rId3">
            <a:alphaModFix/>
          </a:blip>
          <a:srcRect b="0" l="15359" r="15359" t="0"/>
          <a:stretch/>
        </p:blipFill>
        <p:spPr>
          <a:xfrm>
            <a:off x="0" y="0"/>
            <a:ext cx="9144000" cy="5143500"/>
          </a:xfrm>
          <a:prstGeom prst="rect">
            <a:avLst/>
          </a:prstGeom>
          <a:noFill/>
          <a:ln>
            <a:noFill/>
          </a:ln>
        </p:spPr>
      </p:pic>
      <p:sp>
        <p:nvSpPr>
          <p:cNvPr id="410" name="Google Shape;410;p31"/>
          <p:cNvSpPr/>
          <p:nvPr/>
        </p:nvSpPr>
        <p:spPr>
          <a:xfrm>
            <a:off x="4763" y="317"/>
            <a:ext cx="2574758" cy="2574758"/>
          </a:xfrm>
          <a:custGeom>
            <a:rect b="b" l="l" r="r" t="t"/>
            <a:pathLst>
              <a:path extrusionOk="0" h="5149516" w="5149516">
                <a:moveTo>
                  <a:pt x="0" y="0"/>
                </a:moveTo>
                <a:lnTo>
                  <a:pt x="5149516" y="0"/>
                </a:lnTo>
                <a:lnTo>
                  <a:pt x="5149516" y="5149515"/>
                </a:lnTo>
                <a:lnTo>
                  <a:pt x="0" y="5149515"/>
                </a:lnTo>
                <a:lnTo>
                  <a:pt x="0" y="0"/>
                </a:lnTo>
                <a:close/>
              </a:path>
            </a:pathLst>
          </a:custGeom>
          <a:blipFill rotWithShape="1">
            <a:blip r:embed="rId4">
              <a:alphaModFix/>
            </a:blip>
            <a:stretch>
              <a:fillRect b="0" l="0" r="0" t="0"/>
            </a:stretch>
          </a:blipFill>
          <a:ln>
            <a:noFill/>
          </a:ln>
        </p:spPr>
      </p:sp>
      <p:sp>
        <p:nvSpPr>
          <p:cNvPr id="411" name="Google Shape;411;p31"/>
          <p:cNvSpPr/>
          <p:nvPr/>
        </p:nvSpPr>
        <p:spPr>
          <a:xfrm>
            <a:off x="4763" y="2570498"/>
            <a:ext cx="2574758" cy="2574758"/>
          </a:xfrm>
          <a:custGeom>
            <a:rect b="b" l="l" r="r" t="t"/>
            <a:pathLst>
              <a:path extrusionOk="0" h="5149516" w="5149516">
                <a:moveTo>
                  <a:pt x="0" y="0"/>
                </a:moveTo>
                <a:lnTo>
                  <a:pt x="5149516" y="0"/>
                </a:lnTo>
                <a:lnTo>
                  <a:pt x="5149516" y="5149516"/>
                </a:lnTo>
                <a:lnTo>
                  <a:pt x="0" y="5149516"/>
                </a:lnTo>
                <a:lnTo>
                  <a:pt x="0" y="0"/>
                </a:lnTo>
                <a:close/>
              </a:path>
            </a:pathLst>
          </a:custGeom>
          <a:blipFill rotWithShape="1">
            <a:blip r:embed="rId4">
              <a:alphaModFix/>
            </a:blip>
            <a:stretch>
              <a:fillRect b="0" l="0" r="0" t="0"/>
            </a:stretch>
          </a:blipFill>
          <a:ln>
            <a:noFill/>
          </a:ln>
        </p:spPr>
      </p:sp>
      <p:sp>
        <p:nvSpPr>
          <p:cNvPr id="412" name="Google Shape;412;p31"/>
          <p:cNvSpPr/>
          <p:nvPr/>
        </p:nvSpPr>
        <p:spPr>
          <a:xfrm>
            <a:off x="2574758" y="317"/>
            <a:ext cx="2574758" cy="2574758"/>
          </a:xfrm>
          <a:custGeom>
            <a:rect b="b" l="l" r="r" t="t"/>
            <a:pathLst>
              <a:path extrusionOk="0" h="5149516" w="5149516">
                <a:moveTo>
                  <a:pt x="0" y="0"/>
                </a:moveTo>
                <a:lnTo>
                  <a:pt x="5149516" y="0"/>
                </a:lnTo>
                <a:lnTo>
                  <a:pt x="5149516" y="5149515"/>
                </a:lnTo>
                <a:lnTo>
                  <a:pt x="0" y="5149515"/>
                </a:lnTo>
                <a:lnTo>
                  <a:pt x="0" y="0"/>
                </a:lnTo>
                <a:close/>
              </a:path>
            </a:pathLst>
          </a:custGeom>
          <a:blipFill rotWithShape="1">
            <a:blip r:embed="rId4">
              <a:alphaModFix/>
            </a:blip>
            <a:stretch>
              <a:fillRect b="0" l="0" r="0" t="0"/>
            </a:stretch>
          </a:blipFill>
          <a:ln>
            <a:noFill/>
          </a:ln>
        </p:spPr>
      </p:sp>
      <p:sp>
        <p:nvSpPr>
          <p:cNvPr id="413" name="Google Shape;413;p31"/>
          <p:cNvSpPr/>
          <p:nvPr/>
        </p:nvSpPr>
        <p:spPr>
          <a:xfrm>
            <a:off x="2574758" y="2570498"/>
            <a:ext cx="2574758" cy="2574758"/>
          </a:xfrm>
          <a:custGeom>
            <a:rect b="b" l="l" r="r" t="t"/>
            <a:pathLst>
              <a:path extrusionOk="0" h="5149516" w="5149516">
                <a:moveTo>
                  <a:pt x="0" y="0"/>
                </a:moveTo>
                <a:lnTo>
                  <a:pt x="5149516" y="0"/>
                </a:lnTo>
                <a:lnTo>
                  <a:pt x="5149516" y="5149516"/>
                </a:lnTo>
                <a:lnTo>
                  <a:pt x="0" y="5149516"/>
                </a:lnTo>
                <a:lnTo>
                  <a:pt x="0" y="0"/>
                </a:lnTo>
                <a:close/>
              </a:path>
            </a:pathLst>
          </a:custGeom>
          <a:blipFill rotWithShape="1">
            <a:blip r:embed="rId4">
              <a:alphaModFix/>
            </a:blip>
            <a:stretch>
              <a:fillRect b="0" l="0" r="0" t="0"/>
            </a:stretch>
          </a:blipFill>
          <a:ln>
            <a:noFill/>
          </a:ln>
        </p:spPr>
      </p:sp>
      <p:sp>
        <p:nvSpPr>
          <p:cNvPr id="414" name="Google Shape;414;p31"/>
          <p:cNvSpPr/>
          <p:nvPr/>
        </p:nvSpPr>
        <p:spPr>
          <a:xfrm>
            <a:off x="5144754" y="317"/>
            <a:ext cx="2574758" cy="2574758"/>
          </a:xfrm>
          <a:custGeom>
            <a:rect b="b" l="l" r="r" t="t"/>
            <a:pathLst>
              <a:path extrusionOk="0" h="5149516" w="5149516">
                <a:moveTo>
                  <a:pt x="0" y="0"/>
                </a:moveTo>
                <a:lnTo>
                  <a:pt x="5149516" y="0"/>
                </a:lnTo>
                <a:lnTo>
                  <a:pt x="5149516" y="5149515"/>
                </a:lnTo>
                <a:lnTo>
                  <a:pt x="0" y="5149515"/>
                </a:lnTo>
                <a:lnTo>
                  <a:pt x="0" y="0"/>
                </a:lnTo>
                <a:close/>
              </a:path>
            </a:pathLst>
          </a:custGeom>
          <a:blipFill rotWithShape="1">
            <a:blip r:embed="rId4">
              <a:alphaModFix/>
            </a:blip>
            <a:stretch>
              <a:fillRect b="0" l="0" r="0" t="0"/>
            </a:stretch>
          </a:blipFill>
          <a:ln>
            <a:noFill/>
          </a:ln>
        </p:spPr>
      </p:sp>
      <p:sp>
        <p:nvSpPr>
          <p:cNvPr id="415" name="Google Shape;415;p31"/>
          <p:cNvSpPr/>
          <p:nvPr/>
        </p:nvSpPr>
        <p:spPr>
          <a:xfrm>
            <a:off x="7714749" y="317"/>
            <a:ext cx="2574758" cy="2574758"/>
          </a:xfrm>
          <a:custGeom>
            <a:rect b="b" l="l" r="r" t="t"/>
            <a:pathLst>
              <a:path extrusionOk="0" h="5149516" w="5149516">
                <a:moveTo>
                  <a:pt x="0" y="0"/>
                </a:moveTo>
                <a:lnTo>
                  <a:pt x="5149515" y="0"/>
                </a:lnTo>
                <a:lnTo>
                  <a:pt x="5149515" y="5149515"/>
                </a:lnTo>
                <a:lnTo>
                  <a:pt x="0" y="5149515"/>
                </a:lnTo>
                <a:lnTo>
                  <a:pt x="0" y="0"/>
                </a:lnTo>
                <a:close/>
              </a:path>
            </a:pathLst>
          </a:custGeom>
          <a:blipFill rotWithShape="1">
            <a:blip r:embed="rId4">
              <a:alphaModFix/>
            </a:blip>
            <a:stretch>
              <a:fillRect b="0" l="0" r="0" t="0"/>
            </a:stretch>
          </a:blipFill>
          <a:ln>
            <a:noFill/>
          </a:ln>
        </p:spPr>
      </p:sp>
      <p:sp>
        <p:nvSpPr>
          <p:cNvPr id="416" name="Google Shape;416;p31"/>
          <p:cNvSpPr/>
          <p:nvPr/>
        </p:nvSpPr>
        <p:spPr>
          <a:xfrm>
            <a:off x="5144754" y="2570498"/>
            <a:ext cx="2574758" cy="2574758"/>
          </a:xfrm>
          <a:custGeom>
            <a:rect b="b" l="l" r="r" t="t"/>
            <a:pathLst>
              <a:path extrusionOk="0" h="5149516" w="5149516">
                <a:moveTo>
                  <a:pt x="0" y="0"/>
                </a:moveTo>
                <a:lnTo>
                  <a:pt x="5149516" y="0"/>
                </a:lnTo>
                <a:lnTo>
                  <a:pt x="5149516" y="5149516"/>
                </a:lnTo>
                <a:lnTo>
                  <a:pt x="0" y="5149516"/>
                </a:lnTo>
                <a:lnTo>
                  <a:pt x="0" y="0"/>
                </a:lnTo>
                <a:close/>
              </a:path>
            </a:pathLst>
          </a:custGeom>
          <a:blipFill rotWithShape="1">
            <a:blip r:embed="rId4">
              <a:alphaModFix/>
            </a:blip>
            <a:stretch>
              <a:fillRect b="0" l="0" r="0" t="0"/>
            </a:stretch>
          </a:blipFill>
          <a:ln>
            <a:noFill/>
          </a:ln>
        </p:spPr>
      </p:sp>
      <p:sp>
        <p:nvSpPr>
          <p:cNvPr id="417" name="Google Shape;417;p31"/>
          <p:cNvSpPr/>
          <p:nvPr/>
        </p:nvSpPr>
        <p:spPr>
          <a:xfrm>
            <a:off x="7714749" y="2570498"/>
            <a:ext cx="2574758" cy="2574758"/>
          </a:xfrm>
          <a:custGeom>
            <a:rect b="b" l="l" r="r" t="t"/>
            <a:pathLst>
              <a:path extrusionOk="0" h="5149516" w="5149516">
                <a:moveTo>
                  <a:pt x="0" y="0"/>
                </a:moveTo>
                <a:lnTo>
                  <a:pt x="5149515" y="0"/>
                </a:lnTo>
                <a:lnTo>
                  <a:pt x="5149515" y="5149516"/>
                </a:lnTo>
                <a:lnTo>
                  <a:pt x="0" y="5149516"/>
                </a:lnTo>
                <a:lnTo>
                  <a:pt x="0" y="0"/>
                </a:lnTo>
                <a:close/>
              </a:path>
            </a:pathLst>
          </a:custGeom>
          <a:blipFill rotWithShape="1">
            <a:blip r:embed="rId4">
              <a:alphaModFix/>
            </a:blip>
            <a:stretch>
              <a:fillRect b="0" l="0" r="0" t="0"/>
            </a:stretch>
          </a:blipFill>
          <a:ln>
            <a:noFill/>
          </a:ln>
        </p:spPr>
      </p:sp>
      <p:grpSp>
        <p:nvGrpSpPr>
          <p:cNvPr id="418" name="Google Shape;418;p31"/>
          <p:cNvGrpSpPr/>
          <p:nvPr/>
        </p:nvGrpSpPr>
        <p:grpSpPr>
          <a:xfrm>
            <a:off x="656222" y="514350"/>
            <a:ext cx="7831556" cy="4114800"/>
            <a:chOff x="0" y="0"/>
            <a:chExt cx="5232028" cy="2748975"/>
          </a:xfrm>
        </p:grpSpPr>
        <p:sp>
          <p:nvSpPr>
            <p:cNvPr id="419" name="Google Shape;419;p31"/>
            <p:cNvSpPr/>
            <p:nvPr/>
          </p:nvSpPr>
          <p:spPr>
            <a:xfrm>
              <a:off x="0" y="0"/>
              <a:ext cx="5232028" cy="2748975"/>
            </a:xfrm>
            <a:custGeom>
              <a:rect b="b" l="l" r="r" t="t"/>
              <a:pathLst>
                <a:path extrusionOk="0" h="2748975" w="5232028">
                  <a:moveTo>
                    <a:pt x="5152610" y="0"/>
                  </a:moveTo>
                  <a:lnTo>
                    <a:pt x="79418" y="0"/>
                  </a:lnTo>
                  <a:cubicBezTo>
                    <a:pt x="79418" y="43699"/>
                    <a:pt x="44079" y="79418"/>
                    <a:pt x="0" y="79418"/>
                  </a:cubicBezTo>
                  <a:lnTo>
                    <a:pt x="0" y="2669557"/>
                  </a:lnTo>
                  <a:cubicBezTo>
                    <a:pt x="43699" y="2669557"/>
                    <a:pt x="79418" y="2704896"/>
                    <a:pt x="79418" y="2748975"/>
                  </a:cubicBezTo>
                  <a:lnTo>
                    <a:pt x="5152610" y="2748975"/>
                  </a:lnTo>
                  <a:cubicBezTo>
                    <a:pt x="5152610" y="2705276"/>
                    <a:pt x="5187949" y="2669557"/>
                    <a:pt x="5232028" y="2669557"/>
                  </a:cubicBezTo>
                  <a:lnTo>
                    <a:pt x="5232028" y="79418"/>
                  </a:lnTo>
                  <a:cubicBezTo>
                    <a:pt x="5188329" y="79418"/>
                    <a:pt x="5152610" y="44079"/>
                    <a:pt x="5152610" y="0"/>
                  </a:cubicBezTo>
                  <a:close/>
                </a:path>
              </a:pathLst>
            </a:custGeom>
            <a:solidFill>
              <a:srgbClr val="001D54"/>
            </a:solidFill>
            <a:ln cap="flat" cmpd="sng" w="76200">
              <a:solidFill>
                <a:srgbClr val="00AE6C"/>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0" name="Google Shape;420;p31"/>
            <p:cNvSpPr txBox="1"/>
            <p:nvPr/>
          </p:nvSpPr>
          <p:spPr>
            <a:xfrm>
              <a:off x="38100" y="28575"/>
              <a:ext cx="736600" cy="746125"/>
            </a:xfrm>
            <a:prstGeom prst="rect">
              <a:avLst/>
            </a:prstGeom>
            <a:noFill/>
            <a:ln>
              <a:noFill/>
            </a:ln>
          </p:spPr>
          <p:txBody>
            <a:bodyPr anchorCtr="0" anchor="ctr" bIns="25400" lIns="25400" spcFirstLastPara="1" rIns="25400" wrap="square" tIns="25400">
              <a:noAutofit/>
            </a:bodyPr>
            <a:lstStyle/>
            <a:p>
              <a:pPr indent="0" lvl="0" marL="0" marR="0" rtl="0" algn="ctr">
                <a:lnSpc>
                  <a:spcPct val="1599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421" name="Google Shape;421;p31"/>
          <p:cNvPicPr preferRelativeResize="0"/>
          <p:nvPr/>
        </p:nvPicPr>
        <p:blipFill rotWithShape="1">
          <a:blip r:embed="rId5">
            <a:alphaModFix/>
          </a:blip>
          <a:srcRect b="0" l="5050" r="5051" t="0"/>
          <a:stretch/>
        </p:blipFill>
        <p:spPr>
          <a:xfrm>
            <a:off x="3467100" y="728588"/>
            <a:ext cx="2209800" cy="3689500"/>
          </a:xfrm>
          <a:prstGeom prst="rect">
            <a:avLst/>
          </a:prstGeom>
          <a:noFill/>
          <a:ln>
            <a:noFill/>
          </a:ln>
        </p:spPr>
      </p:pic>
      <p:pic>
        <p:nvPicPr>
          <p:cNvPr id="422" name="Google Shape;422;p31"/>
          <p:cNvPicPr preferRelativeResize="0"/>
          <p:nvPr/>
        </p:nvPicPr>
        <p:blipFill rotWithShape="1">
          <a:blip r:embed="rId6">
            <a:alphaModFix/>
          </a:blip>
          <a:srcRect b="0" l="5050" r="5051" t="0"/>
          <a:stretch/>
        </p:blipFill>
        <p:spPr>
          <a:xfrm>
            <a:off x="904875" y="728588"/>
            <a:ext cx="2209800" cy="3689500"/>
          </a:xfrm>
          <a:prstGeom prst="rect">
            <a:avLst/>
          </a:prstGeom>
          <a:noFill/>
          <a:ln>
            <a:noFill/>
          </a:ln>
        </p:spPr>
      </p:pic>
      <p:pic>
        <p:nvPicPr>
          <p:cNvPr id="423" name="Google Shape;423;p31"/>
          <p:cNvPicPr preferRelativeResize="0"/>
          <p:nvPr/>
        </p:nvPicPr>
        <p:blipFill rotWithShape="1">
          <a:blip r:embed="rId7">
            <a:alphaModFix/>
          </a:blip>
          <a:srcRect b="0" l="5050" r="5051" t="0"/>
          <a:stretch/>
        </p:blipFill>
        <p:spPr>
          <a:xfrm>
            <a:off x="6029325" y="728588"/>
            <a:ext cx="2209800" cy="3689500"/>
          </a:xfrm>
          <a:prstGeom prst="rect">
            <a:avLst/>
          </a:prstGeom>
          <a:noFill/>
          <a:ln>
            <a:noFill/>
          </a:ln>
        </p:spPr>
      </p:pic>
      <p:grpSp>
        <p:nvGrpSpPr>
          <p:cNvPr id="424" name="Google Shape;424;p31"/>
          <p:cNvGrpSpPr/>
          <p:nvPr/>
        </p:nvGrpSpPr>
        <p:grpSpPr>
          <a:xfrm>
            <a:off x="3044014" y="728588"/>
            <a:ext cx="461187" cy="3689500"/>
            <a:chOff x="0" y="0"/>
            <a:chExt cx="1229833" cy="9838665"/>
          </a:xfrm>
        </p:grpSpPr>
        <p:sp>
          <p:nvSpPr>
            <p:cNvPr id="425" name="Google Shape;425;p31"/>
            <p:cNvSpPr/>
            <p:nvPr/>
          </p:nvSpPr>
          <p:spPr>
            <a:xfrm>
              <a:off x="0" y="0"/>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sp>
          <p:nvSpPr>
            <p:cNvPr id="426" name="Google Shape;426;p31"/>
            <p:cNvSpPr/>
            <p:nvPr/>
          </p:nvSpPr>
          <p:spPr>
            <a:xfrm>
              <a:off x="0" y="1229833"/>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sp>
          <p:nvSpPr>
            <p:cNvPr id="427" name="Google Shape;427;p31"/>
            <p:cNvSpPr/>
            <p:nvPr/>
          </p:nvSpPr>
          <p:spPr>
            <a:xfrm>
              <a:off x="0" y="2459666"/>
              <a:ext cx="1229833" cy="1229833"/>
            </a:xfrm>
            <a:custGeom>
              <a:rect b="b" l="l" r="r" t="t"/>
              <a:pathLst>
                <a:path extrusionOk="0" h="1229833" w="1229833">
                  <a:moveTo>
                    <a:pt x="0" y="0"/>
                  </a:moveTo>
                  <a:lnTo>
                    <a:pt x="1229833" y="0"/>
                  </a:lnTo>
                  <a:lnTo>
                    <a:pt x="1229833" y="1229834"/>
                  </a:lnTo>
                  <a:lnTo>
                    <a:pt x="0" y="1229834"/>
                  </a:lnTo>
                  <a:lnTo>
                    <a:pt x="0" y="0"/>
                  </a:lnTo>
                  <a:close/>
                </a:path>
              </a:pathLst>
            </a:custGeom>
            <a:blipFill rotWithShape="1">
              <a:blip r:embed="rId4">
                <a:alphaModFix/>
              </a:blip>
              <a:stretch>
                <a:fillRect b="0" l="0" r="0" t="0"/>
              </a:stretch>
            </a:blipFill>
            <a:ln>
              <a:noFill/>
            </a:ln>
          </p:spPr>
        </p:sp>
        <p:sp>
          <p:nvSpPr>
            <p:cNvPr id="428" name="Google Shape;428;p31"/>
            <p:cNvSpPr/>
            <p:nvPr/>
          </p:nvSpPr>
          <p:spPr>
            <a:xfrm>
              <a:off x="0" y="3689500"/>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sp>
          <p:nvSpPr>
            <p:cNvPr id="429" name="Google Shape;429;p31"/>
            <p:cNvSpPr/>
            <p:nvPr/>
          </p:nvSpPr>
          <p:spPr>
            <a:xfrm>
              <a:off x="0" y="4919333"/>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sp>
          <p:nvSpPr>
            <p:cNvPr id="430" name="Google Shape;430;p31"/>
            <p:cNvSpPr/>
            <p:nvPr/>
          </p:nvSpPr>
          <p:spPr>
            <a:xfrm>
              <a:off x="0" y="6149166"/>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sp>
          <p:nvSpPr>
            <p:cNvPr id="431" name="Google Shape;431;p31"/>
            <p:cNvSpPr/>
            <p:nvPr/>
          </p:nvSpPr>
          <p:spPr>
            <a:xfrm>
              <a:off x="0" y="7378999"/>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sp>
          <p:nvSpPr>
            <p:cNvPr id="432" name="Google Shape;432;p31"/>
            <p:cNvSpPr/>
            <p:nvPr/>
          </p:nvSpPr>
          <p:spPr>
            <a:xfrm>
              <a:off x="0" y="8608832"/>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grpSp>
      <p:grpSp>
        <p:nvGrpSpPr>
          <p:cNvPr id="433" name="Google Shape;433;p31"/>
          <p:cNvGrpSpPr/>
          <p:nvPr/>
        </p:nvGrpSpPr>
        <p:grpSpPr>
          <a:xfrm>
            <a:off x="5568616" y="728588"/>
            <a:ext cx="461188" cy="3689500"/>
            <a:chOff x="0" y="0"/>
            <a:chExt cx="1229833" cy="9838665"/>
          </a:xfrm>
        </p:grpSpPr>
        <p:sp>
          <p:nvSpPr>
            <p:cNvPr id="434" name="Google Shape;434;p31"/>
            <p:cNvSpPr/>
            <p:nvPr/>
          </p:nvSpPr>
          <p:spPr>
            <a:xfrm>
              <a:off x="0" y="0"/>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sp>
          <p:nvSpPr>
            <p:cNvPr id="435" name="Google Shape;435;p31"/>
            <p:cNvSpPr/>
            <p:nvPr/>
          </p:nvSpPr>
          <p:spPr>
            <a:xfrm>
              <a:off x="0" y="1229833"/>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sp>
          <p:nvSpPr>
            <p:cNvPr id="436" name="Google Shape;436;p31"/>
            <p:cNvSpPr/>
            <p:nvPr/>
          </p:nvSpPr>
          <p:spPr>
            <a:xfrm>
              <a:off x="0" y="2459666"/>
              <a:ext cx="1229833" cy="1229833"/>
            </a:xfrm>
            <a:custGeom>
              <a:rect b="b" l="l" r="r" t="t"/>
              <a:pathLst>
                <a:path extrusionOk="0" h="1229833" w="1229833">
                  <a:moveTo>
                    <a:pt x="0" y="0"/>
                  </a:moveTo>
                  <a:lnTo>
                    <a:pt x="1229833" y="0"/>
                  </a:lnTo>
                  <a:lnTo>
                    <a:pt x="1229833" y="1229834"/>
                  </a:lnTo>
                  <a:lnTo>
                    <a:pt x="0" y="1229834"/>
                  </a:lnTo>
                  <a:lnTo>
                    <a:pt x="0" y="0"/>
                  </a:lnTo>
                  <a:close/>
                </a:path>
              </a:pathLst>
            </a:custGeom>
            <a:blipFill rotWithShape="1">
              <a:blip r:embed="rId4">
                <a:alphaModFix/>
              </a:blip>
              <a:stretch>
                <a:fillRect b="0" l="0" r="0" t="0"/>
              </a:stretch>
            </a:blipFill>
            <a:ln>
              <a:noFill/>
            </a:ln>
          </p:spPr>
        </p:sp>
        <p:sp>
          <p:nvSpPr>
            <p:cNvPr id="437" name="Google Shape;437;p31"/>
            <p:cNvSpPr/>
            <p:nvPr/>
          </p:nvSpPr>
          <p:spPr>
            <a:xfrm>
              <a:off x="0" y="3689500"/>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sp>
          <p:nvSpPr>
            <p:cNvPr id="438" name="Google Shape;438;p31"/>
            <p:cNvSpPr/>
            <p:nvPr/>
          </p:nvSpPr>
          <p:spPr>
            <a:xfrm>
              <a:off x="0" y="4919333"/>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sp>
          <p:nvSpPr>
            <p:cNvPr id="439" name="Google Shape;439;p31"/>
            <p:cNvSpPr/>
            <p:nvPr/>
          </p:nvSpPr>
          <p:spPr>
            <a:xfrm>
              <a:off x="0" y="6149166"/>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sp>
          <p:nvSpPr>
            <p:cNvPr id="440" name="Google Shape;440;p31"/>
            <p:cNvSpPr/>
            <p:nvPr/>
          </p:nvSpPr>
          <p:spPr>
            <a:xfrm>
              <a:off x="0" y="7378999"/>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sp>
          <p:nvSpPr>
            <p:cNvPr id="441" name="Google Shape;441;p31"/>
            <p:cNvSpPr/>
            <p:nvPr/>
          </p:nvSpPr>
          <p:spPr>
            <a:xfrm>
              <a:off x="0" y="8608832"/>
              <a:ext cx="1229833" cy="1229833"/>
            </a:xfrm>
            <a:custGeom>
              <a:rect b="b" l="l" r="r" t="t"/>
              <a:pathLst>
                <a:path extrusionOk="0" h="1229833" w="1229833">
                  <a:moveTo>
                    <a:pt x="0" y="0"/>
                  </a:moveTo>
                  <a:lnTo>
                    <a:pt x="1229833" y="0"/>
                  </a:lnTo>
                  <a:lnTo>
                    <a:pt x="1229833" y="1229833"/>
                  </a:lnTo>
                  <a:lnTo>
                    <a:pt x="0" y="1229833"/>
                  </a:lnTo>
                  <a:lnTo>
                    <a:pt x="0" y="0"/>
                  </a:lnTo>
                  <a:close/>
                </a:path>
              </a:pathLst>
            </a:custGeom>
            <a:blipFill rotWithShape="1">
              <a:blip r:embed="rId4">
                <a:alphaModFix/>
              </a:blip>
              <a:stretch>
                <a:fillRect b="0" l="0" r="0" t="0"/>
              </a:stretch>
            </a:blipFill>
            <a:ln>
              <a:noFill/>
            </a:ln>
          </p:spPr>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1D54"/>
      </a:dk1>
      <a:lt1>
        <a:srgbClr val="FF9FBF"/>
      </a:lt1>
      <a:dk2>
        <a:srgbClr val="FFFAF2"/>
      </a:dk2>
      <a:lt2>
        <a:srgbClr val="00AF76"/>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