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Nunito"/>
      <p:regular r:id="rId24"/>
      <p:bold r:id="rId25"/>
      <p:italic r:id="rId26"/>
      <p:boldItalic r:id="rId27"/>
    </p:embeddedFont>
    <p:embeddedFont>
      <p:font typeface="Lilita One"/>
      <p:regular r:id="rId28"/>
    </p:embeddedFont>
    <p:embeddedFont>
      <p:font typeface="Caveat Brush"/>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Nunito-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Nunito-italic.fntdata"/><Relationship Id="rId25" Type="http://schemas.openxmlformats.org/officeDocument/2006/relationships/font" Target="fonts/Nunito-bold.fntdata"/><Relationship Id="rId28" Type="http://schemas.openxmlformats.org/officeDocument/2006/relationships/font" Target="fonts/LilitaOne-regular.fntdata"/><Relationship Id="rId27" Type="http://schemas.openxmlformats.org/officeDocument/2006/relationships/font" Target="fonts/Nuni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CaveatBrush-regular.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8d89b04785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8d89b04785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8d89b04785_2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8d89b04785_2_2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8d89b04785_2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8d89b04785_2_2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8d89b04785_2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8d89b04785_2_2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8d89b04785_2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8d89b04785_2_3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8d89b04785_2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8d89b04785_2_3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8d89b04785_2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8d89b04785_2_3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8d89b04785_2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8d89b04785_2_3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8d89b04785_2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8d89b04785_2_3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8d89b04785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8d89b04785_2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8d89b04785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8d89b04785_2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8d89b04785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8d89b04785_2_1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8d89b04785_2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8d89b04785_2_1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8d89b04785_2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8d89b04785_2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8d89b04785_2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8d89b04785_2_1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8d89b04785_2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8d89b04785_2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8d89b04785_2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8d89b04785_2_1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rot="-2383938">
            <a:off x="-1694720" y="3196718"/>
            <a:ext cx="4364317" cy="3616928"/>
          </a:xfrm>
          <a:custGeom>
            <a:rect b="b" l="l" r="r" t="t"/>
            <a:pathLst>
              <a:path extrusionOk="0" h="7224831" w="8717744">
                <a:moveTo>
                  <a:pt x="0" y="0"/>
                </a:moveTo>
                <a:lnTo>
                  <a:pt x="8717744" y="0"/>
                </a:lnTo>
                <a:lnTo>
                  <a:pt x="8717744" y="7224830"/>
                </a:lnTo>
                <a:lnTo>
                  <a:pt x="0" y="7224830"/>
                </a:lnTo>
                <a:lnTo>
                  <a:pt x="0" y="0"/>
                </a:lnTo>
                <a:close/>
              </a:path>
            </a:pathLst>
          </a:custGeom>
          <a:blipFill rotWithShape="1">
            <a:blip r:embed="rId2">
              <a:alphaModFix/>
            </a:blip>
            <a:stretch>
              <a:fillRect b="0" l="0" r="0" t="0"/>
            </a:stretch>
          </a:blipFill>
          <a:ln>
            <a:noFill/>
          </a:ln>
        </p:spPr>
      </p:sp>
      <p:sp>
        <p:nvSpPr>
          <p:cNvPr id="14" name="Google Shape;14;p2"/>
          <p:cNvSpPr/>
          <p:nvPr/>
        </p:nvSpPr>
        <p:spPr>
          <a:xfrm rot="-2383938">
            <a:off x="-126090" y="-2250172"/>
            <a:ext cx="3893537" cy="3226769"/>
          </a:xfrm>
          <a:custGeom>
            <a:rect b="b" l="l" r="r" t="t"/>
            <a:pathLst>
              <a:path extrusionOk="0" h="6445486" w="7777358">
                <a:moveTo>
                  <a:pt x="0" y="0"/>
                </a:moveTo>
                <a:lnTo>
                  <a:pt x="7777358" y="0"/>
                </a:lnTo>
                <a:lnTo>
                  <a:pt x="7777358" y="6445486"/>
                </a:lnTo>
                <a:lnTo>
                  <a:pt x="0" y="6445486"/>
                </a:lnTo>
                <a:lnTo>
                  <a:pt x="0" y="0"/>
                </a:lnTo>
                <a:close/>
              </a:path>
            </a:pathLst>
          </a:custGeom>
          <a:blipFill rotWithShape="1">
            <a:blip r:embed="rId2">
              <a:alphaModFix/>
            </a:blip>
            <a:stretch>
              <a:fillRect b="0" l="0" r="0" t="0"/>
            </a:stretch>
          </a:blipFill>
          <a:ln>
            <a:noFill/>
          </a:ln>
        </p:spPr>
      </p:sp>
      <p:sp>
        <p:nvSpPr>
          <p:cNvPr id="15" name="Google Shape;15;p2"/>
          <p:cNvSpPr/>
          <p:nvPr/>
        </p:nvSpPr>
        <p:spPr>
          <a:xfrm rot="4075926">
            <a:off x="7680697" y="-537296"/>
            <a:ext cx="4108312" cy="3404763"/>
          </a:xfrm>
          <a:custGeom>
            <a:rect b="b" l="l" r="r" t="t"/>
            <a:pathLst>
              <a:path extrusionOk="0" h="6822330" w="8232073">
                <a:moveTo>
                  <a:pt x="0" y="0"/>
                </a:moveTo>
                <a:lnTo>
                  <a:pt x="8232073" y="0"/>
                </a:lnTo>
                <a:lnTo>
                  <a:pt x="8232073" y="6822330"/>
                </a:lnTo>
                <a:lnTo>
                  <a:pt x="0" y="682233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3" name="Google Shape;73;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4" name="Google Shape;74;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5" name="Shape 75"/>
        <p:cNvGrpSpPr/>
        <p:nvPr/>
      </p:nvGrpSpPr>
      <p:grpSpPr>
        <a:xfrm>
          <a:off x="0" y="0"/>
          <a:ext cx="0" cy="0"/>
          <a:chOff x="0" y="0"/>
          <a:chExt cx="0" cy="0"/>
        </a:xfrm>
      </p:grpSpPr>
      <p:sp>
        <p:nvSpPr>
          <p:cNvPr id="76" name="Google Shape;76;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7" name="Google Shape;77;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78" name="Google Shape;78;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9" name="Google Shape;79;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0" name="Google Shape;80;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1" name="Shape 81"/>
        <p:cNvGrpSpPr/>
        <p:nvPr/>
      </p:nvGrpSpPr>
      <p:grpSpPr>
        <a:xfrm>
          <a:off x="0" y="0"/>
          <a:ext cx="0" cy="0"/>
          <a:chOff x="0" y="0"/>
          <a:chExt cx="0" cy="0"/>
        </a:xfrm>
      </p:grpSpPr>
      <p:sp>
        <p:nvSpPr>
          <p:cNvPr id="82" name="Google Shape;82;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3" name="Google Shape;83;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84" name="Google Shape;84;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5" name="Google Shape;85;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6" name="Google Shape;86;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7" name="Shape 87"/>
        <p:cNvGrpSpPr/>
        <p:nvPr/>
      </p:nvGrpSpPr>
      <p:grpSpPr>
        <a:xfrm>
          <a:off x="0" y="0"/>
          <a:ext cx="0" cy="0"/>
          <a:chOff x="0" y="0"/>
          <a:chExt cx="0" cy="0"/>
        </a:xfrm>
      </p:grpSpPr>
      <p:sp>
        <p:nvSpPr>
          <p:cNvPr id="88" name="Google Shape;88;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9" name="Google Shape;89;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90" name="Google Shape;90;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1" name="Google Shape;91;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3" name="Shape 93"/>
        <p:cNvGrpSpPr/>
        <p:nvPr/>
      </p:nvGrpSpPr>
      <p:grpSpPr>
        <a:xfrm>
          <a:off x="0" y="0"/>
          <a:ext cx="0" cy="0"/>
          <a:chOff x="0" y="0"/>
          <a:chExt cx="0" cy="0"/>
        </a:xfrm>
      </p:grpSpPr>
      <p:sp>
        <p:nvSpPr>
          <p:cNvPr id="94" name="Google Shape;94;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5" name="Google Shape;95;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6" name="Google Shape;96;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7" name="Google Shape;97;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9" name="Google Shape;99;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0" name="Shape 100"/>
        <p:cNvGrpSpPr/>
        <p:nvPr/>
      </p:nvGrpSpPr>
      <p:grpSpPr>
        <a:xfrm>
          <a:off x="0" y="0"/>
          <a:ext cx="0" cy="0"/>
          <a:chOff x="0" y="0"/>
          <a:chExt cx="0" cy="0"/>
        </a:xfrm>
      </p:grpSpPr>
      <p:sp>
        <p:nvSpPr>
          <p:cNvPr id="101" name="Google Shape;101;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2" name="Google Shape;102;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3" name="Google Shape;103;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4" name="Google Shape;104;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5" name="Google Shape;105;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6" name="Google Shape;106;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7" name="Google Shape;107;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8" name="Google Shape;108;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9" name="Shape 109"/>
        <p:cNvGrpSpPr/>
        <p:nvPr/>
      </p:nvGrpSpPr>
      <p:grpSpPr>
        <a:xfrm>
          <a:off x="0" y="0"/>
          <a:ext cx="0" cy="0"/>
          <a:chOff x="0" y="0"/>
          <a:chExt cx="0" cy="0"/>
        </a:xfrm>
      </p:grpSpPr>
      <p:sp>
        <p:nvSpPr>
          <p:cNvPr id="110" name="Google Shape;110;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1" name="Google Shape;111;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3" name="Google Shape;113;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4" name="Shape 114"/>
        <p:cNvGrpSpPr/>
        <p:nvPr/>
      </p:nvGrpSpPr>
      <p:grpSpPr>
        <a:xfrm>
          <a:off x="0" y="0"/>
          <a:ext cx="0" cy="0"/>
          <a:chOff x="0" y="0"/>
          <a:chExt cx="0" cy="0"/>
        </a:xfrm>
      </p:grpSpPr>
      <p:sp>
        <p:nvSpPr>
          <p:cNvPr id="115" name="Google Shape;115;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6" name="Google Shape;116;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17" name="Google Shape;117;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8" name="Google Shape;118;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9" name="Google Shape;119;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0" name="Google Shape;120;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1" name="Shape 121"/>
        <p:cNvGrpSpPr/>
        <p:nvPr/>
      </p:nvGrpSpPr>
      <p:grpSpPr>
        <a:xfrm>
          <a:off x="0" y="0"/>
          <a:ext cx="0" cy="0"/>
          <a:chOff x="0" y="0"/>
          <a:chExt cx="0" cy="0"/>
        </a:xfrm>
      </p:grpSpPr>
      <p:sp>
        <p:nvSpPr>
          <p:cNvPr id="122" name="Google Shape;122;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3" name="Google Shape;123;p20"/>
          <p:cNvSpPr/>
          <p:nvPr>
            <p:ph idx="2" type="pic"/>
          </p:nvPr>
        </p:nvSpPr>
        <p:spPr>
          <a:xfrm>
            <a:off x="896144" y="306388"/>
            <a:ext cx="2743200" cy="2057400"/>
          </a:xfrm>
          <a:prstGeom prst="rect">
            <a:avLst/>
          </a:prstGeom>
          <a:noFill/>
          <a:ln>
            <a:noFill/>
          </a:ln>
        </p:spPr>
      </p:sp>
      <p:sp>
        <p:nvSpPr>
          <p:cNvPr id="124" name="Google Shape;124;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5" name="Google Shape;125;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6" name="Google Shape;126;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7" name="Google Shape;127;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8" name="Shape 128"/>
        <p:cNvGrpSpPr/>
        <p:nvPr/>
      </p:nvGrpSpPr>
      <p:grpSpPr>
        <a:xfrm>
          <a:off x="0" y="0"/>
          <a:ext cx="0" cy="0"/>
          <a:chOff x="0" y="0"/>
          <a:chExt cx="0" cy="0"/>
        </a:xfrm>
      </p:grpSpPr>
      <p:sp>
        <p:nvSpPr>
          <p:cNvPr id="129" name="Google Shape;129;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0" name="Google Shape;130;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1" name="Google Shape;131;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2" name="Google Shape;132;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3" name="Google Shape;133;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199250" y="-882875"/>
            <a:ext cx="11063902" cy="6223451"/>
          </a:xfrm>
          <a:prstGeom prst="rect">
            <a:avLst/>
          </a:prstGeom>
          <a:noFill/>
          <a:ln>
            <a:noFill/>
          </a:ln>
        </p:spPr>
      </p:pic>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3"/>
          <p:cNvSpPr/>
          <p:nvPr/>
        </p:nvSpPr>
        <p:spPr>
          <a:xfrm flipH="1">
            <a:off x="199240" y="2816200"/>
            <a:ext cx="1546035" cy="2240630"/>
          </a:xfrm>
          <a:custGeom>
            <a:rect b="b" l="l" r="r" t="t"/>
            <a:pathLst>
              <a:path extrusionOk="0" h="3797678" w="2620398">
                <a:moveTo>
                  <a:pt x="2620398" y="0"/>
                </a:moveTo>
                <a:lnTo>
                  <a:pt x="0" y="0"/>
                </a:lnTo>
                <a:lnTo>
                  <a:pt x="0" y="3797678"/>
                </a:lnTo>
                <a:lnTo>
                  <a:pt x="2620398" y="3797678"/>
                </a:lnTo>
                <a:lnTo>
                  <a:pt x="2620398"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4" name="Shape 134"/>
        <p:cNvGrpSpPr/>
        <p:nvPr/>
      </p:nvGrpSpPr>
      <p:grpSpPr>
        <a:xfrm>
          <a:off x="0" y="0"/>
          <a:ext cx="0" cy="0"/>
          <a:chOff x="0" y="0"/>
          <a:chExt cx="0" cy="0"/>
        </a:xfrm>
      </p:grpSpPr>
      <p:sp>
        <p:nvSpPr>
          <p:cNvPr id="135" name="Google Shape;135;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6" name="Google Shape;136;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7" name="Google Shape;137;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8" name="Google Shape;138;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9" name="Google Shape;139;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rot="3483315">
            <a:off x="7230047" y="3759440"/>
            <a:ext cx="2656014" cy="2201172"/>
          </a:xfrm>
          <a:custGeom>
            <a:rect b="b" l="l" r="r" t="t"/>
            <a:pathLst>
              <a:path extrusionOk="0" h="4394879" w="5303021">
                <a:moveTo>
                  <a:pt x="0" y="0"/>
                </a:moveTo>
                <a:lnTo>
                  <a:pt x="5303020" y="0"/>
                </a:lnTo>
                <a:lnTo>
                  <a:pt x="5303020" y="4394879"/>
                </a:lnTo>
                <a:lnTo>
                  <a:pt x="0" y="4394879"/>
                </a:lnTo>
                <a:lnTo>
                  <a:pt x="0" y="0"/>
                </a:lnTo>
                <a:close/>
              </a:path>
            </a:pathLst>
          </a:custGeom>
          <a:blipFill rotWithShape="1">
            <a:blip r:embed="rId2">
              <a:alphaModFix/>
            </a:blip>
            <a:stretch>
              <a:fillRect b="0" l="0" r="0" t="0"/>
            </a:stretch>
          </a:blipFill>
          <a:ln>
            <a:noFill/>
          </a:ln>
        </p:spPr>
      </p:sp>
      <p:sp>
        <p:nvSpPr>
          <p:cNvPr id="23" name="Google Shape;2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4"/>
          <p:cNvSpPr/>
          <p:nvPr/>
        </p:nvSpPr>
        <p:spPr>
          <a:xfrm rot="848608">
            <a:off x="5454082" y="849576"/>
            <a:ext cx="2648244" cy="2618451"/>
          </a:xfrm>
          <a:custGeom>
            <a:rect b="b" l="l" r="r" t="t"/>
            <a:pathLst>
              <a:path extrusionOk="0" h="2693982" w="2724634">
                <a:moveTo>
                  <a:pt x="0" y="0"/>
                </a:moveTo>
                <a:lnTo>
                  <a:pt x="2724634" y="0"/>
                </a:lnTo>
                <a:lnTo>
                  <a:pt x="2724634" y="2693982"/>
                </a:lnTo>
                <a:lnTo>
                  <a:pt x="0" y="2693982"/>
                </a:lnTo>
                <a:lnTo>
                  <a:pt x="0" y="0"/>
                </a:lnTo>
                <a:close/>
              </a:path>
            </a:pathLst>
          </a:custGeom>
          <a:blipFill rotWithShape="1">
            <a:blip r:embed="rId3">
              <a:alphaModFix/>
            </a:blip>
            <a:stretch>
              <a:fillRect b="0" l="0" r="0" t="0"/>
            </a:stretch>
          </a:blipFill>
          <a:ln>
            <a:noFill/>
          </a:ln>
        </p:spPr>
      </p:sp>
      <p:sp>
        <p:nvSpPr>
          <p:cNvPr id="27" name="Google Shape;27;p4"/>
          <p:cNvSpPr/>
          <p:nvPr/>
        </p:nvSpPr>
        <p:spPr>
          <a:xfrm rot="-2493740">
            <a:off x="-797873" y="3628358"/>
            <a:ext cx="2657767" cy="2202625"/>
          </a:xfrm>
          <a:custGeom>
            <a:rect b="b" l="l" r="r" t="t"/>
            <a:pathLst>
              <a:path extrusionOk="0" h="4394879" w="5303021">
                <a:moveTo>
                  <a:pt x="0" y="0"/>
                </a:moveTo>
                <a:lnTo>
                  <a:pt x="5303020" y="0"/>
                </a:lnTo>
                <a:lnTo>
                  <a:pt x="5303020" y="4394879"/>
                </a:lnTo>
                <a:lnTo>
                  <a:pt x="0" y="4394879"/>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5"/>
          <p:cNvSpPr/>
          <p:nvPr/>
        </p:nvSpPr>
        <p:spPr>
          <a:xfrm rot="-2383938">
            <a:off x="4783535" y="3758134"/>
            <a:ext cx="3893537" cy="3226769"/>
          </a:xfrm>
          <a:custGeom>
            <a:rect b="b" l="l" r="r" t="t"/>
            <a:pathLst>
              <a:path extrusionOk="0" h="6445486" w="7777358">
                <a:moveTo>
                  <a:pt x="0" y="0"/>
                </a:moveTo>
                <a:lnTo>
                  <a:pt x="7777358" y="0"/>
                </a:lnTo>
                <a:lnTo>
                  <a:pt x="7777358" y="6445486"/>
                </a:lnTo>
                <a:lnTo>
                  <a:pt x="0" y="6445486"/>
                </a:lnTo>
                <a:lnTo>
                  <a:pt x="0" y="0"/>
                </a:lnTo>
                <a:close/>
              </a:path>
            </a:pathLst>
          </a:custGeom>
          <a:blipFill rotWithShape="1">
            <a:blip r:embed="rId2">
              <a:alphaModFix/>
            </a:blip>
            <a:stretch>
              <a:fillRect b="0" l="0" r="0" t="0"/>
            </a:stretch>
          </a:blipFill>
          <a:ln>
            <a:noFill/>
          </a:ln>
        </p:spPr>
      </p:sp>
      <p:sp>
        <p:nvSpPr>
          <p:cNvPr id="30" name="Google Shape;30;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5"/>
          <p:cNvSpPr/>
          <p:nvPr/>
        </p:nvSpPr>
        <p:spPr>
          <a:xfrm>
            <a:off x="4311601" y="2738125"/>
            <a:ext cx="1878154" cy="2318709"/>
          </a:xfrm>
          <a:custGeom>
            <a:rect b="b" l="l" r="r" t="t"/>
            <a:pathLst>
              <a:path extrusionOk="0" h="3254328" w="2636006">
                <a:moveTo>
                  <a:pt x="0" y="0"/>
                </a:moveTo>
                <a:lnTo>
                  <a:pt x="2636005" y="0"/>
                </a:lnTo>
                <a:lnTo>
                  <a:pt x="2636005" y="3254328"/>
                </a:lnTo>
                <a:lnTo>
                  <a:pt x="0" y="3254328"/>
                </a:lnTo>
                <a:lnTo>
                  <a:pt x="0" y="0"/>
                </a:lnTo>
                <a:close/>
              </a:path>
            </a:pathLst>
          </a:custGeom>
          <a:blipFill rotWithShape="1">
            <a:blip r:embed="rId3">
              <a:alphaModFix/>
            </a:blip>
            <a:stretch>
              <a:fillRect b="0" l="0" r="0" t="0"/>
            </a:stretch>
          </a:blipFill>
          <a:ln>
            <a:noFill/>
          </a:ln>
        </p:spPr>
      </p:sp>
      <p:sp>
        <p:nvSpPr>
          <p:cNvPr id="35" name="Google Shape;35;p5"/>
          <p:cNvSpPr/>
          <p:nvPr/>
        </p:nvSpPr>
        <p:spPr>
          <a:xfrm rot="-2383938">
            <a:off x="-2720989" y="2276386"/>
            <a:ext cx="4364317" cy="3616928"/>
          </a:xfrm>
          <a:custGeom>
            <a:rect b="b" l="l" r="r" t="t"/>
            <a:pathLst>
              <a:path extrusionOk="0" h="7224831" w="8717744">
                <a:moveTo>
                  <a:pt x="0" y="0"/>
                </a:moveTo>
                <a:lnTo>
                  <a:pt x="8717744" y="0"/>
                </a:lnTo>
                <a:lnTo>
                  <a:pt x="8717744" y="7224830"/>
                </a:lnTo>
                <a:lnTo>
                  <a:pt x="0" y="7224830"/>
                </a:lnTo>
                <a:lnTo>
                  <a:pt x="0" y="0"/>
                </a:lnTo>
                <a:close/>
              </a:path>
            </a:pathLst>
          </a:custGeom>
          <a:blipFill rotWithShape="1">
            <a:blip r:embed="rId2">
              <a:alphaModFix/>
            </a:blip>
            <a:stretch>
              <a:fillRect b="0" l="0" r="0" t="0"/>
            </a:stretch>
          </a:blipFill>
          <a:ln>
            <a:noFill/>
          </a:ln>
        </p:spPr>
      </p:sp>
      <p:sp>
        <p:nvSpPr>
          <p:cNvPr id="36" name="Google Shape;36;p5"/>
          <p:cNvSpPr/>
          <p:nvPr/>
        </p:nvSpPr>
        <p:spPr>
          <a:xfrm rot="4075926">
            <a:off x="6692647" y="-1657419"/>
            <a:ext cx="4108312" cy="3404763"/>
          </a:xfrm>
          <a:custGeom>
            <a:rect b="b" l="l" r="r" t="t"/>
            <a:pathLst>
              <a:path extrusionOk="0" h="6822330" w="8232073">
                <a:moveTo>
                  <a:pt x="0" y="0"/>
                </a:moveTo>
                <a:lnTo>
                  <a:pt x="8232073" y="0"/>
                </a:lnTo>
                <a:lnTo>
                  <a:pt x="8232073" y="6822330"/>
                </a:lnTo>
                <a:lnTo>
                  <a:pt x="0" y="682233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6"/>
          <p:cNvSpPr/>
          <p:nvPr/>
        </p:nvSpPr>
        <p:spPr>
          <a:xfrm>
            <a:off x="6435126" y="1124354"/>
            <a:ext cx="2202937" cy="3538855"/>
          </a:xfrm>
          <a:custGeom>
            <a:rect b="b" l="l" r="r" t="t"/>
            <a:pathLst>
              <a:path extrusionOk="0" h="4465432" w="2779731">
                <a:moveTo>
                  <a:pt x="0" y="0"/>
                </a:moveTo>
                <a:lnTo>
                  <a:pt x="2779732" y="0"/>
                </a:lnTo>
                <a:lnTo>
                  <a:pt x="2779732" y="4465432"/>
                </a:lnTo>
                <a:lnTo>
                  <a:pt x="0" y="4465432"/>
                </a:lnTo>
                <a:lnTo>
                  <a:pt x="0" y="0"/>
                </a:lnTo>
                <a:close/>
              </a:path>
            </a:pathLst>
          </a:custGeom>
          <a:blipFill rotWithShape="1">
            <a:blip r:embed="rId2">
              <a:alphaModFix/>
            </a:blip>
            <a:stretch>
              <a:fillRect b="0" l="0" r="0" t="0"/>
            </a:stretch>
          </a:blipFill>
          <a:ln>
            <a:noFill/>
          </a:ln>
        </p:spPr>
      </p:sp>
      <p:sp>
        <p:nvSpPr>
          <p:cNvPr id="41" name="Google Shape;41;p6"/>
          <p:cNvSpPr/>
          <p:nvPr/>
        </p:nvSpPr>
        <p:spPr>
          <a:xfrm rot="2274005">
            <a:off x="-1584708" y="3219029"/>
            <a:ext cx="4363936" cy="3616612"/>
          </a:xfrm>
          <a:custGeom>
            <a:rect b="b" l="l" r="r" t="t"/>
            <a:pathLst>
              <a:path extrusionOk="0" h="7224831" w="8717744">
                <a:moveTo>
                  <a:pt x="0" y="0"/>
                </a:moveTo>
                <a:lnTo>
                  <a:pt x="8717744" y="0"/>
                </a:lnTo>
                <a:lnTo>
                  <a:pt x="8717744" y="7224830"/>
                </a:lnTo>
                <a:lnTo>
                  <a:pt x="0" y="722483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7"/>
          <p:cNvSpPr/>
          <p:nvPr/>
        </p:nvSpPr>
        <p:spPr>
          <a:xfrm>
            <a:off x="6167843" y="2519952"/>
            <a:ext cx="2304605" cy="2143282"/>
          </a:xfrm>
          <a:custGeom>
            <a:rect b="b" l="l" r="r" t="t"/>
            <a:pathLst>
              <a:path extrusionOk="0" h="2329654" w="2505005">
                <a:moveTo>
                  <a:pt x="0" y="0"/>
                </a:moveTo>
                <a:lnTo>
                  <a:pt x="2505005" y="0"/>
                </a:lnTo>
                <a:lnTo>
                  <a:pt x="2505005" y="2329654"/>
                </a:lnTo>
                <a:lnTo>
                  <a:pt x="0" y="2329654"/>
                </a:lnTo>
                <a:lnTo>
                  <a:pt x="0" y="0"/>
                </a:lnTo>
                <a:close/>
              </a:path>
            </a:pathLst>
          </a:custGeom>
          <a:blipFill rotWithShape="1">
            <a:blip r:embed="rId2">
              <a:alphaModFix/>
            </a:blip>
            <a:stretch>
              <a:fillRect b="0" l="0" r="0" t="0"/>
            </a:stretch>
          </a:blipFill>
          <a:ln>
            <a:noFill/>
          </a:ln>
        </p:spPr>
      </p:sp>
      <p:sp>
        <p:nvSpPr>
          <p:cNvPr id="46" name="Google Shape;46;p7"/>
          <p:cNvSpPr/>
          <p:nvPr/>
        </p:nvSpPr>
        <p:spPr>
          <a:xfrm rot="223140">
            <a:off x="5910275" y="-938770"/>
            <a:ext cx="2657106" cy="2202077"/>
          </a:xfrm>
          <a:custGeom>
            <a:rect b="b" l="l" r="r" t="t"/>
            <a:pathLst>
              <a:path extrusionOk="0" h="4394879" w="5303021">
                <a:moveTo>
                  <a:pt x="0" y="0"/>
                </a:moveTo>
                <a:lnTo>
                  <a:pt x="5303020" y="0"/>
                </a:lnTo>
                <a:lnTo>
                  <a:pt x="5303020" y="4394879"/>
                </a:lnTo>
                <a:lnTo>
                  <a:pt x="0" y="4394879"/>
                </a:lnTo>
                <a:lnTo>
                  <a:pt x="0" y="0"/>
                </a:lnTo>
                <a:close/>
              </a:path>
            </a:pathLst>
          </a:custGeom>
          <a:blipFill rotWithShape="1">
            <a:blip r:embed="rId3">
              <a:alphaModFix/>
            </a:blip>
            <a:stretch>
              <a:fillRect b="0" l="0" r="0" t="0"/>
            </a:stretch>
          </a:blipFill>
          <a:ln>
            <a:noFill/>
          </a:ln>
        </p:spPr>
      </p:sp>
      <p:sp>
        <p:nvSpPr>
          <p:cNvPr id="47" name="Google Shape;47;p7"/>
          <p:cNvSpPr/>
          <p:nvPr/>
        </p:nvSpPr>
        <p:spPr>
          <a:xfrm rot="-2943404">
            <a:off x="-871258" y="3978080"/>
            <a:ext cx="2650251" cy="2196395"/>
          </a:xfrm>
          <a:custGeom>
            <a:rect b="b" l="l" r="r" t="t"/>
            <a:pathLst>
              <a:path extrusionOk="0" h="4394879" w="5303021">
                <a:moveTo>
                  <a:pt x="0" y="0"/>
                </a:moveTo>
                <a:lnTo>
                  <a:pt x="5303021" y="0"/>
                </a:lnTo>
                <a:lnTo>
                  <a:pt x="5303021" y="4394878"/>
                </a:lnTo>
                <a:lnTo>
                  <a:pt x="0" y="4394878"/>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1" name="Google Shape;51;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2" name="Google Shape;52;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3" name="Google Shape;5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8"/>
          <p:cNvSpPr/>
          <p:nvPr/>
        </p:nvSpPr>
        <p:spPr>
          <a:xfrm>
            <a:off x="3908350" y="3095945"/>
            <a:ext cx="1535925" cy="2344923"/>
          </a:xfrm>
          <a:custGeom>
            <a:rect b="b" l="l" r="r" t="t"/>
            <a:pathLst>
              <a:path extrusionOk="0" h="4689846" w="3071849">
                <a:moveTo>
                  <a:pt x="0" y="0"/>
                </a:moveTo>
                <a:lnTo>
                  <a:pt x="3071849" y="0"/>
                </a:lnTo>
                <a:lnTo>
                  <a:pt x="3071849" y="4689845"/>
                </a:lnTo>
                <a:lnTo>
                  <a:pt x="0" y="4689845"/>
                </a:lnTo>
                <a:lnTo>
                  <a:pt x="0" y="0"/>
                </a:lnTo>
                <a:close/>
              </a:path>
            </a:pathLst>
          </a:custGeom>
          <a:blipFill rotWithShape="1">
            <a:blip r:embed="rId2">
              <a:alphaModFix/>
            </a:blip>
            <a:stretch>
              <a:fillRect b="0" l="0" r="0" t="0"/>
            </a:stretch>
          </a:blipFill>
          <a:ln>
            <a:noFill/>
          </a:ln>
        </p:spPr>
      </p:sp>
      <p:sp>
        <p:nvSpPr>
          <p:cNvPr id="55" name="Google Shape;55;p8"/>
          <p:cNvSpPr/>
          <p:nvPr/>
        </p:nvSpPr>
        <p:spPr>
          <a:xfrm rot="-2383938">
            <a:off x="2671155" y="-3155357"/>
            <a:ext cx="4364317" cy="3616928"/>
          </a:xfrm>
          <a:custGeom>
            <a:rect b="b" l="l" r="r" t="t"/>
            <a:pathLst>
              <a:path extrusionOk="0" h="7224831" w="8717744">
                <a:moveTo>
                  <a:pt x="0" y="0"/>
                </a:moveTo>
                <a:lnTo>
                  <a:pt x="8717744" y="0"/>
                </a:lnTo>
                <a:lnTo>
                  <a:pt x="8717744" y="7224830"/>
                </a:lnTo>
                <a:lnTo>
                  <a:pt x="0" y="7224830"/>
                </a:lnTo>
                <a:lnTo>
                  <a:pt x="0" y="0"/>
                </a:lnTo>
                <a:close/>
              </a:path>
            </a:pathLst>
          </a:custGeom>
          <a:blipFill rotWithShape="1">
            <a:blip r:embed="rId3">
              <a:alphaModFix/>
            </a:blip>
            <a:stretch>
              <a:fillRect b="0" l="0" r="0" t="0"/>
            </a:stretch>
          </a:blipFill>
          <a:ln>
            <a:noFill/>
          </a:ln>
        </p:spPr>
      </p:sp>
      <p:sp>
        <p:nvSpPr>
          <p:cNvPr id="56" name="Google Shape;56;p8"/>
          <p:cNvSpPr/>
          <p:nvPr/>
        </p:nvSpPr>
        <p:spPr>
          <a:xfrm rot="-2383938">
            <a:off x="-2198145" y="3611468"/>
            <a:ext cx="4364317" cy="3616928"/>
          </a:xfrm>
          <a:custGeom>
            <a:rect b="b" l="l" r="r" t="t"/>
            <a:pathLst>
              <a:path extrusionOk="0" h="7224831" w="8717744">
                <a:moveTo>
                  <a:pt x="0" y="0"/>
                </a:moveTo>
                <a:lnTo>
                  <a:pt x="8717744" y="0"/>
                </a:lnTo>
                <a:lnTo>
                  <a:pt x="8717744" y="7224830"/>
                </a:lnTo>
                <a:lnTo>
                  <a:pt x="0" y="722483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sp>
        <p:nvSpPr>
          <p:cNvPr id="58" name="Google Shape;58;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9"/>
          <p:cNvSpPr/>
          <p:nvPr/>
        </p:nvSpPr>
        <p:spPr>
          <a:xfrm>
            <a:off x="6310502" y="291895"/>
            <a:ext cx="2446495" cy="2760501"/>
          </a:xfrm>
          <a:custGeom>
            <a:rect b="b" l="l" r="r" t="t"/>
            <a:pathLst>
              <a:path extrusionOk="0" h="3730407" w="3306074">
                <a:moveTo>
                  <a:pt x="0" y="0"/>
                </a:moveTo>
                <a:lnTo>
                  <a:pt x="3306074" y="0"/>
                </a:lnTo>
                <a:lnTo>
                  <a:pt x="3306074" y="3730408"/>
                </a:lnTo>
                <a:lnTo>
                  <a:pt x="0" y="3730408"/>
                </a:lnTo>
                <a:lnTo>
                  <a:pt x="0" y="0"/>
                </a:lnTo>
                <a:close/>
              </a:path>
            </a:pathLst>
          </a:custGeom>
          <a:blipFill rotWithShape="1">
            <a:blip r:embed="rId2">
              <a:alphaModFix/>
            </a:blip>
            <a:stretch>
              <a:fillRect b="0" l="0" r="0" t="0"/>
            </a:stretch>
          </a:blipFill>
          <a:ln>
            <a:noFill/>
          </a:ln>
        </p:spPr>
      </p:sp>
      <p:sp>
        <p:nvSpPr>
          <p:cNvPr id="61" name="Google Shape;61;p9"/>
          <p:cNvSpPr/>
          <p:nvPr/>
        </p:nvSpPr>
        <p:spPr>
          <a:xfrm rot="-2383938">
            <a:off x="-575465" y="-1608241"/>
            <a:ext cx="3893537" cy="3226769"/>
          </a:xfrm>
          <a:custGeom>
            <a:rect b="b" l="l" r="r" t="t"/>
            <a:pathLst>
              <a:path extrusionOk="0" h="6445486" w="7777358">
                <a:moveTo>
                  <a:pt x="0" y="0"/>
                </a:moveTo>
                <a:lnTo>
                  <a:pt x="7777358" y="0"/>
                </a:lnTo>
                <a:lnTo>
                  <a:pt x="7777358" y="6445486"/>
                </a:lnTo>
                <a:lnTo>
                  <a:pt x="0" y="644548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pic>
        <p:nvPicPr>
          <p:cNvPr id="63" name="Google Shape;63;p10"/>
          <p:cNvPicPr preferRelativeResize="0"/>
          <p:nvPr/>
        </p:nvPicPr>
        <p:blipFill>
          <a:blip r:embed="rId2">
            <a:alphaModFix/>
          </a:blip>
          <a:stretch>
            <a:fillRect/>
          </a:stretch>
        </p:blipFill>
        <p:spPr>
          <a:xfrm>
            <a:off x="-99937" y="-98375"/>
            <a:ext cx="9493776" cy="5340249"/>
          </a:xfrm>
          <a:prstGeom prst="rect">
            <a:avLst/>
          </a:prstGeom>
          <a:noFill/>
          <a:ln>
            <a:noFill/>
          </a:ln>
        </p:spPr>
      </p:pic>
      <p:sp>
        <p:nvSpPr>
          <p:cNvPr id="64" name="Google Shape;6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aveat Brush"/>
              <a:buNone/>
              <a:defRPr b="1" sz="2800">
                <a:solidFill>
                  <a:schemeClr val="dk1"/>
                </a:solidFill>
                <a:latin typeface="Caveat Brush"/>
                <a:ea typeface="Caveat Brush"/>
                <a:cs typeface="Caveat Brush"/>
                <a:sym typeface="Caveat Bru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aveat Brush"/>
              <a:buChar char="●"/>
              <a:defRPr sz="1800">
                <a:solidFill>
                  <a:schemeClr val="dk2"/>
                </a:solidFill>
                <a:latin typeface="Caveat Brush"/>
                <a:ea typeface="Caveat Brush"/>
                <a:cs typeface="Caveat Brush"/>
                <a:sym typeface="Caveat Brush"/>
              </a:defRPr>
            </a:lvl1pPr>
            <a:lvl2pPr indent="-317500" lvl="1" marL="914400">
              <a:lnSpc>
                <a:spcPct val="115000"/>
              </a:lnSpc>
              <a:spcBef>
                <a:spcPts val="0"/>
              </a:spcBef>
              <a:spcAft>
                <a:spcPts val="0"/>
              </a:spcAft>
              <a:buClr>
                <a:schemeClr val="dk2"/>
              </a:buClr>
              <a:buSzPts val="1400"/>
              <a:buFont typeface="Lilita One"/>
              <a:buChar char="○"/>
              <a:defRPr>
                <a:solidFill>
                  <a:schemeClr val="dk2"/>
                </a:solidFill>
                <a:latin typeface="Lilita One"/>
                <a:ea typeface="Lilita One"/>
                <a:cs typeface="Lilita One"/>
                <a:sym typeface="Lilita One"/>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sp>
        <p:nvSpPr>
          <p:cNvPr id="66" name="Google Shape;66;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67" name="Google Shape;67;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68" name="Google Shape;68;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9" name="Google Shape;69;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70" name="Google Shape;70;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31.png"/><Relationship Id="rId5" Type="http://schemas.openxmlformats.org/officeDocument/2006/relationships/image" Target="../media/image38.png"/><Relationship Id="rId6" Type="http://schemas.openxmlformats.org/officeDocument/2006/relationships/image" Target="../media/image30.png"/><Relationship Id="rId7" Type="http://schemas.openxmlformats.org/officeDocument/2006/relationships/image" Target="../media/image33.png"/><Relationship Id="rId8"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40.jp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4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1.png"/><Relationship Id="rId11" Type="http://schemas.openxmlformats.org/officeDocument/2006/relationships/image" Target="../media/image24.png"/><Relationship Id="rId10" Type="http://schemas.openxmlformats.org/officeDocument/2006/relationships/image" Target="../media/image26.png"/><Relationship Id="rId12" Type="http://schemas.openxmlformats.org/officeDocument/2006/relationships/image" Target="../media/image3.png"/><Relationship Id="rId9" Type="http://schemas.openxmlformats.org/officeDocument/2006/relationships/image" Target="../media/image25.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13.png"/><Relationship Id="rId5"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44.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34.png"/><Relationship Id="rId5" Type="http://schemas.openxmlformats.org/officeDocument/2006/relationships/image" Target="../media/image42.png"/><Relationship Id="rId6"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0DC"/>
        </a:solidFill>
      </p:bgPr>
    </p:bg>
    <p:spTree>
      <p:nvGrpSpPr>
        <p:cNvPr id="143" name="Shape 143"/>
        <p:cNvGrpSpPr/>
        <p:nvPr/>
      </p:nvGrpSpPr>
      <p:grpSpPr>
        <a:xfrm>
          <a:off x="0" y="0"/>
          <a:ext cx="0" cy="0"/>
          <a:chOff x="0" y="0"/>
          <a:chExt cx="0" cy="0"/>
        </a:xfrm>
      </p:grpSpPr>
      <p:pic>
        <p:nvPicPr>
          <p:cNvPr id="144" name="Google Shape;144;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5" name="Google Shape;145;p23"/>
          <p:cNvSpPr/>
          <p:nvPr/>
        </p:nvSpPr>
        <p:spPr>
          <a:xfrm flipH="1">
            <a:off x="514350" y="514350"/>
            <a:ext cx="2839212" cy="4114800"/>
          </a:xfrm>
          <a:custGeom>
            <a:rect b="b" l="l" r="r" t="t"/>
            <a:pathLst>
              <a:path extrusionOk="0" h="8229600" w="5678424">
                <a:moveTo>
                  <a:pt x="5678424" y="0"/>
                </a:moveTo>
                <a:lnTo>
                  <a:pt x="0" y="0"/>
                </a:lnTo>
                <a:lnTo>
                  <a:pt x="0" y="8229600"/>
                </a:lnTo>
                <a:lnTo>
                  <a:pt x="5678424" y="8229600"/>
                </a:lnTo>
                <a:lnTo>
                  <a:pt x="5678424" y="0"/>
                </a:lnTo>
                <a:close/>
              </a:path>
            </a:pathLst>
          </a:custGeom>
          <a:blipFill rotWithShape="1">
            <a:blip r:embed="rId4">
              <a:alphaModFix/>
            </a:blip>
            <a:stretch>
              <a:fillRect b="0" l="0" r="0" t="0"/>
            </a:stretch>
          </a:blipFill>
          <a:ln>
            <a:noFill/>
          </a:ln>
        </p:spPr>
      </p:sp>
      <p:sp>
        <p:nvSpPr>
          <p:cNvPr id="146" name="Google Shape;146;p23"/>
          <p:cNvSpPr txBox="1"/>
          <p:nvPr/>
        </p:nvSpPr>
        <p:spPr>
          <a:xfrm>
            <a:off x="2820200" y="1175200"/>
            <a:ext cx="4485900" cy="1701000"/>
          </a:xfrm>
          <a:prstGeom prst="rect">
            <a:avLst/>
          </a:prstGeom>
          <a:noFill/>
          <a:ln>
            <a:noFill/>
          </a:ln>
        </p:spPr>
        <p:txBody>
          <a:bodyPr anchorCtr="0" anchor="t" bIns="0" lIns="0" spcFirstLastPara="1" rIns="0" wrap="square" tIns="0">
            <a:spAutoFit/>
          </a:bodyPr>
          <a:lstStyle/>
          <a:p>
            <a:pPr indent="0" lvl="0" marL="0" marR="0" rtl="0" algn="ctr">
              <a:lnSpc>
                <a:spcPct val="85001"/>
              </a:lnSpc>
              <a:spcBef>
                <a:spcPts val="0"/>
              </a:spcBef>
              <a:spcAft>
                <a:spcPts val="0"/>
              </a:spcAft>
              <a:buNone/>
            </a:pPr>
            <a:r>
              <a:rPr b="0" i="0" lang="en" sz="13000" u="none" cap="none" strike="noStrike">
                <a:solidFill>
                  <a:srgbClr val="C75854"/>
                </a:solidFill>
                <a:latin typeface="Caveat Brush"/>
                <a:ea typeface="Caveat Brush"/>
                <a:cs typeface="Caveat Brush"/>
                <a:sym typeface="Caveat Brush"/>
              </a:rPr>
              <a:t>Chibi</a:t>
            </a:r>
            <a:endParaRPr sz="700"/>
          </a:p>
        </p:txBody>
      </p:sp>
      <p:sp>
        <p:nvSpPr>
          <p:cNvPr id="147" name="Google Shape;147;p23"/>
          <p:cNvSpPr txBox="1"/>
          <p:nvPr/>
        </p:nvSpPr>
        <p:spPr>
          <a:xfrm>
            <a:off x="3895125" y="2691775"/>
            <a:ext cx="4901400" cy="771900"/>
          </a:xfrm>
          <a:prstGeom prst="rect">
            <a:avLst/>
          </a:prstGeom>
          <a:noFill/>
          <a:ln>
            <a:noFill/>
          </a:ln>
        </p:spPr>
        <p:txBody>
          <a:bodyPr anchorCtr="0" anchor="t" bIns="0" lIns="0" spcFirstLastPara="1" rIns="0" wrap="square" tIns="0">
            <a:spAutoFit/>
          </a:bodyPr>
          <a:lstStyle/>
          <a:p>
            <a:pPr indent="0" lvl="0" marL="0" marR="0" rtl="0" algn="ctr">
              <a:lnSpc>
                <a:spcPct val="84997"/>
              </a:lnSpc>
              <a:spcBef>
                <a:spcPts val="0"/>
              </a:spcBef>
              <a:spcAft>
                <a:spcPts val="0"/>
              </a:spcAft>
              <a:buNone/>
            </a:pPr>
            <a:r>
              <a:rPr b="0" i="0" lang="en" sz="5900" u="none" cap="none" strike="noStrike">
                <a:solidFill>
                  <a:srgbClr val="C75854"/>
                </a:solidFill>
                <a:latin typeface="Caveat Brush"/>
                <a:ea typeface="Caveat Brush"/>
                <a:cs typeface="Caveat Brush"/>
                <a:sym typeface="Caveat Brush"/>
              </a:rPr>
              <a:t>Anime Characters</a:t>
            </a:r>
            <a:endParaRPr sz="700"/>
          </a:p>
        </p:txBody>
      </p:sp>
      <p:sp>
        <p:nvSpPr>
          <p:cNvPr id="148" name="Google Shape;148;p23"/>
          <p:cNvSpPr txBox="1"/>
          <p:nvPr/>
        </p:nvSpPr>
        <p:spPr>
          <a:xfrm>
            <a:off x="4859350" y="3258825"/>
            <a:ext cx="3219000" cy="9081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5900" u="none" cap="none" strike="noStrike">
                <a:solidFill>
                  <a:srgbClr val="634943"/>
                </a:solidFill>
                <a:latin typeface="Caveat Brush"/>
                <a:ea typeface="Caveat Brush"/>
                <a:cs typeface="Caveat Brush"/>
                <a:sym typeface="Caveat Brush"/>
              </a:rPr>
              <a:t> for Pre-K</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953D"/>
        </a:solidFill>
      </p:bgPr>
    </p:bg>
    <p:spTree>
      <p:nvGrpSpPr>
        <p:cNvPr id="274" name="Shape 274"/>
        <p:cNvGrpSpPr/>
        <p:nvPr/>
      </p:nvGrpSpPr>
      <p:grpSpPr>
        <a:xfrm>
          <a:off x="0" y="0"/>
          <a:ext cx="0" cy="0"/>
          <a:chOff x="0" y="0"/>
          <a:chExt cx="0" cy="0"/>
        </a:xfrm>
      </p:grpSpPr>
      <p:pic>
        <p:nvPicPr>
          <p:cNvPr id="275" name="Google Shape;275;p32"/>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276" name="Google Shape;276;p32"/>
          <p:cNvGrpSpPr/>
          <p:nvPr/>
        </p:nvGrpSpPr>
        <p:grpSpPr>
          <a:xfrm>
            <a:off x="919551" y="1943964"/>
            <a:ext cx="7063134" cy="1615379"/>
            <a:chOff x="0" y="-38100"/>
            <a:chExt cx="3720498" cy="850900"/>
          </a:xfrm>
        </p:grpSpPr>
        <p:sp>
          <p:nvSpPr>
            <p:cNvPr id="277" name="Google Shape;277;p32"/>
            <p:cNvSpPr/>
            <p:nvPr/>
          </p:nvSpPr>
          <p:spPr>
            <a:xfrm>
              <a:off x="0" y="0"/>
              <a:ext cx="3720498" cy="422153"/>
            </a:xfrm>
            <a:custGeom>
              <a:rect b="b" l="l" r="r" t="t"/>
              <a:pathLst>
                <a:path extrusionOk="0" h="422153" w="3720498">
                  <a:moveTo>
                    <a:pt x="27951" y="0"/>
                  </a:moveTo>
                  <a:lnTo>
                    <a:pt x="3692548" y="0"/>
                  </a:lnTo>
                  <a:cubicBezTo>
                    <a:pt x="3699961" y="0"/>
                    <a:pt x="3707070" y="2945"/>
                    <a:pt x="3712312" y="8187"/>
                  </a:cubicBezTo>
                  <a:cubicBezTo>
                    <a:pt x="3717554" y="13428"/>
                    <a:pt x="3720498" y="20538"/>
                    <a:pt x="3720498" y="27951"/>
                  </a:cubicBezTo>
                  <a:lnTo>
                    <a:pt x="3720498" y="394202"/>
                  </a:lnTo>
                  <a:cubicBezTo>
                    <a:pt x="3720498" y="409639"/>
                    <a:pt x="3707985" y="422153"/>
                    <a:pt x="3692548" y="422153"/>
                  </a:cubicBezTo>
                  <a:lnTo>
                    <a:pt x="27951" y="422153"/>
                  </a:lnTo>
                  <a:cubicBezTo>
                    <a:pt x="20538" y="422153"/>
                    <a:pt x="13428" y="419208"/>
                    <a:pt x="8187" y="413966"/>
                  </a:cubicBezTo>
                  <a:cubicBezTo>
                    <a:pt x="2945" y="408724"/>
                    <a:pt x="0" y="401615"/>
                    <a:pt x="0" y="394202"/>
                  </a:cubicBezTo>
                  <a:lnTo>
                    <a:pt x="0" y="27951"/>
                  </a:lnTo>
                  <a:cubicBezTo>
                    <a:pt x="0" y="12514"/>
                    <a:pt x="12514" y="0"/>
                    <a:pt x="27951" y="0"/>
                  </a:cubicBezTo>
                  <a:close/>
                </a:path>
              </a:pathLst>
            </a:custGeom>
            <a:solidFill>
              <a:srgbClr val="E0C6A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8" name="Google Shape;278;p32"/>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9" name="Google Shape;279;p32"/>
          <p:cNvGrpSpPr/>
          <p:nvPr/>
        </p:nvGrpSpPr>
        <p:grpSpPr>
          <a:xfrm>
            <a:off x="919551" y="2849184"/>
            <a:ext cx="7063134" cy="1615379"/>
            <a:chOff x="0" y="-38100"/>
            <a:chExt cx="3720498" cy="850900"/>
          </a:xfrm>
        </p:grpSpPr>
        <p:sp>
          <p:nvSpPr>
            <p:cNvPr id="280" name="Google Shape;280;p32"/>
            <p:cNvSpPr/>
            <p:nvPr/>
          </p:nvSpPr>
          <p:spPr>
            <a:xfrm>
              <a:off x="0" y="0"/>
              <a:ext cx="3720498" cy="422153"/>
            </a:xfrm>
            <a:custGeom>
              <a:rect b="b" l="l" r="r" t="t"/>
              <a:pathLst>
                <a:path extrusionOk="0" h="422153" w="3720498">
                  <a:moveTo>
                    <a:pt x="27951" y="0"/>
                  </a:moveTo>
                  <a:lnTo>
                    <a:pt x="3692548" y="0"/>
                  </a:lnTo>
                  <a:cubicBezTo>
                    <a:pt x="3699961" y="0"/>
                    <a:pt x="3707070" y="2945"/>
                    <a:pt x="3712312" y="8187"/>
                  </a:cubicBezTo>
                  <a:cubicBezTo>
                    <a:pt x="3717554" y="13428"/>
                    <a:pt x="3720498" y="20538"/>
                    <a:pt x="3720498" y="27951"/>
                  </a:cubicBezTo>
                  <a:lnTo>
                    <a:pt x="3720498" y="394202"/>
                  </a:lnTo>
                  <a:cubicBezTo>
                    <a:pt x="3720498" y="409639"/>
                    <a:pt x="3707985" y="422153"/>
                    <a:pt x="3692548" y="422153"/>
                  </a:cubicBezTo>
                  <a:lnTo>
                    <a:pt x="27951" y="422153"/>
                  </a:lnTo>
                  <a:cubicBezTo>
                    <a:pt x="20538" y="422153"/>
                    <a:pt x="13428" y="419208"/>
                    <a:pt x="8187" y="413966"/>
                  </a:cubicBezTo>
                  <a:cubicBezTo>
                    <a:pt x="2945" y="408724"/>
                    <a:pt x="0" y="401615"/>
                    <a:pt x="0" y="394202"/>
                  </a:cubicBezTo>
                  <a:lnTo>
                    <a:pt x="0" y="27951"/>
                  </a:lnTo>
                  <a:cubicBezTo>
                    <a:pt x="0" y="12514"/>
                    <a:pt x="12514" y="0"/>
                    <a:pt x="27951" y="0"/>
                  </a:cubicBezTo>
                  <a:close/>
                </a:path>
              </a:pathLst>
            </a:custGeom>
            <a:solidFill>
              <a:srgbClr val="E0C6A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1" name="Google Shape;281;p32"/>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2" name="Google Shape;282;p32"/>
          <p:cNvGrpSpPr/>
          <p:nvPr/>
        </p:nvGrpSpPr>
        <p:grpSpPr>
          <a:xfrm>
            <a:off x="919551" y="3755389"/>
            <a:ext cx="6215409" cy="1615379"/>
            <a:chOff x="0" y="-38100"/>
            <a:chExt cx="3273960" cy="850900"/>
          </a:xfrm>
        </p:grpSpPr>
        <p:sp>
          <p:nvSpPr>
            <p:cNvPr id="283" name="Google Shape;283;p32"/>
            <p:cNvSpPr/>
            <p:nvPr/>
          </p:nvSpPr>
          <p:spPr>
            <a:xfrm>
              <a:off x="0" y="0"/>
              <a:ext cx="3273960" cy="422153"/>
            </a:xfrm>
            <a:custGeom>
              <a:rect b="b" l="l" r="r" t="t"/>
              <a:pathLst>
                <a:path extrusionOk="0" h="422153" w="3273960">
                  <a:moveTo>
                    <a:pt x="31763" y="0"/>
                  </a:moveTo>
                  <a:lnTo>
                    <a:pt x="3242197" y="0"/>
                  </a:lnTo>
                  <a:cubicBezTo>
                    <a:pt x="3250621" y="0"/>
                    <a:pt x="3258700" y="3346"/>
                    <a:pt x="3264657" y="9303"/>
                  </a:cubicBezTo>
                  <a:cubicBezTo>
                    <a:pt x="3270614" y="15260"/>
                    <a:pt x="3273960" y="23339"/>
                    <a:pt x="3273960" y="31763"/>
                  </a:cubicBezTo>
                  <a:lnTo>
                    <a:pt x="3273960" y="390390"/>
                  </a:lnTo>
                  <a:cubicBezTo>
                    <a:pt x="3273960" y="407932"/>
                    <a:pt x="3259739" y="422153"/>
                    <a:pt x="3242197" y="422153"/>
                  </a:cubicBezTo>
                  <a:lnTo>
                    <a:pt x="31763" y="422153"/>
                  </a:lnTo>
                  <a:cubicBezTo>
                    <a:pt x="14221" y="422153"/>
                    <a:pt x="0" y="407932"/>
                    <a:pt x="0" y="390390"/>
                  </a:cubicBezTo>
                  <a:lnTo>
                    <a:pt x="0" y="31763"/>
                  </a:lnTo>
                  <a:cubicBezTo>
                    <a:pt x="0" y="14221"/>
                    <a:pt x="14221" y="0"/>
                    <a:pt x="31763" y="0"/>
                  </a:cubicBezTo>
                  <a:close/>
                </a:path>
              </a:pathLst>
            </a:custGeom>
            <a:solidFill>
              <a:srgbClr val="E0C6A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4" name="Google Shape;284;p32"/>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5" name="Google Shape;285;p32"/>
          <p:cNvSpPr txBox="1"/>
          <p:nvPr/>
        </p:nvSpPr>
        <p:spPr>
          <a:xfrm>
            <a:off x="919550" y="716100"/>
            <a:ext cx="5657700" cy="817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900" u="none" cap="none" strike="noStrike">
                <a:solidFill>
                  <a:srgbClr val="634943"/>
                </a:solidFill>
                <a:latin typeface="Caveat Brush"/>
                <a:ea typeface="Caveat Brush"/>
                <a:cs typeface="Caveat Brush"/>
                <a:sym typeface="Caveat Brush"/>
              </a:rPr>
              <a:t>Add a Timeline Page</a:t>
            </a:r>
            <a:endParaRPr sz="700"/>
          </a:p>
        </p:txBody>
      </p:sp>
      <p:sp>
        <p:nvSpPr>
          <p:cNvPr id="286" name="Google Shape;286;p32"/>
          <p:cNvSpPr txBox="1"/>
          <p:nvPr/>
        </p:nvSpPr>
        <p:spPr>
          <a:xfrm>
            <a:off x="1195751" y="2223325"/>
            <a:ext cx="19872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634943"/>
                </a:solidFill>
                <a:latin typeface="Lilita One"/>
                <a:ea typeface="Lilita One"/>
                <a:cs typeface="Lilita One"/>
                <a:sym typeface="Lilita One"/>
              </a:rPr>
              <a:t>Add a main point</a:t>
            </a:r>
            <a:endParaRPr sz="700"/>
          </a:p>
        </p:txBody>
      </p:sp>
      <p:sp>
        <p:nvSpPr>
          <p:cNvPr id="287" name="Google Shape;287;p32"/>
          <p:cNvSpPr txBox="1"/>
          <p:nvPr/>
        </p:nvSpPr>
        <p:spPr>
          <a:xfrm>
            <a:off x="3322909" y="2322554"/>
            <a:ext cx="2256421" cy="16986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634943"/>
                </a:solidFill>
                <a:latin typeface="Nunito"/>
                <a:ea typeface="Nunito"/>
                <a:cs typeface="Nunito"/>
                <a:sym typeface="Nunito"/>
              </a:rPr>
              <a:t>Elaborate on what you want to discuss. </a:t>
            </a:r>
            <a:endParaRPr sz="700"/>
          </a:p>
        </p:txBody>
      </p:sp>
      <p:sp>
        <p:nvSpPr>
          <p:cNvPr id="288" name="Google Shape;288;p32"/>
          <p:cNvSpPr txBox="1"/>
          <p:nvPr/>
        </p:nvSpPr>
        <p:spPr>
          <a:xfrm>
            <a:off x="1195751" y="3128550"/>
            <a:ext cx="19872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634943"/>
                </a:solidFill>
                <a:latin typeface="Lilita One"/>
                <a:ea typeface="Lilita One"/>
                <a:cs typeface="Lilita One"/>
                <a:sym typeface="Lilita One"/>
              </a:rPr>
              <a:t>Add a main point</a:t>
            </a:r>
            <a:endParaRPr sz="700"/>
          </a:p>
        </p:txBody>
      </p:sp>
      <p:sp>
        <p:nvSpPr>
          <p:cNvPr id="289" name="Google Shape;289;p32"/>
          <p:cNvSpPr txBox="1"/>
          <p:nvPr/>
        </p:nvSpPr>
        <p:spPr>
          <a:xfrm>
            <a:off x="3322909" y="3227773"/>
            <a:ext cx="2256421" cy="169862"/>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634943"/>
                </a:solidFill>
                <a:latin typeface="Nunito"/>
                <a:ea typeface="Nunito"/>
                <a:cs typeface="Nunito"/>
                <a:sym typeface="Nunito"/>
              </a:rPr>
              <a:t>Elaborate on what you want to discuss. </a:t>
            </a:r>
            <a:endParaRPr sz="700"/>
          </a:p>
        </p:txBody>
      </p:sp>
      <p:sp>
        <p:nvSpPr>
          <p:cNvPr id="290" name="Google Shape;290;p32"/>
          <p:cNvSpPr txBox="1"/>
          <p:nvPr/>
        </p:nvSpPr>
        <p:spPr>
          <a:xfrm>
            <a:off x="1195751" y="4034750"/>
            <a:ext cx="19872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634943"/>
                </a:solidFill>
                <a:latin typeface="Lilita One"/>
                <a:ea typeface="Lilita One"/>
                <a:cs typeface="Lilita One"/>
                <a:sym typeface="Lilita One"/>
              </a:rPr>
              <a:t>Add a main point</a:t>
            </a:r>
            <a:endParaRPr sz="700"/>
          </a:p>
        </p:txBody>
      </p:sp>
      <p:sp>
        <p:nvSpPr>
          <p:cNvPr id="291" name="Google Shape;291;p32"/>
          <p:cNvSpPr txBox="1"/>
          <p:nvPr/>
        </p:nvSpPr>
        <p:spPr>
          <a:xfrm>
            <a:off x="3322909" y="4133979"/>
            <a:ext cx="2256421" cy="16986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634943"/>
                </a:solidFill>
                <a:latin typeface="Nunito"/>
                <a:ea typeface="Nunito"/>
                <a:cs typeface="Nunito"/>
                <a:sym typeface="Nunito"/>
              </a:rPr>
              <a:t>Elaborate on what you want to discuss. </a:t>
            </a:r>
            <a:endParaRPr sz="700"/>
          </a:p>
        </p:txBody>
      </p:sp>
      <p:sp>
        <p:nvSpPr>
          <p:cNvPr id="292" name="Google Shape;292;p32"/>
          <p:cNvSpPr txBox="1"/>
          <p:nvPr/>
        </p:nvSpPr>
        <p:spPr>
          <a:xfrm>
            <a:off x="310121" y="1973432"/>
            <a:ext cx="609431" cy="344488"/>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634943"/>
                </a:solidFill>
                <a:latin typeface="Lilita One"/>
                <a:ea typeface="Lilita One"/>
                <a:cs typeface="Lilita One"/>
                <a:sym typeface="Lilita One"/>
              </a:rPr>
              <a:t>01.</a:t>
            </a:r>
            <a:endParaRPr sz="700"/>
          </a:p>
        </p:txBody>
      </p:sp>
      <p:sp>
        <p:nvSpPr>
          <p:cNvPr id="293" name="Google Shape;293;p32"/>
          <p:cNvSpPr txBox="1"/>
          <p:nvPr/>
        </p:nvSpPr>
        <p:spPr>
          <a:xfrm>
            <a:off x="313767" y="2910186"/>
            <a:ext cx="605785" cy="344488"/>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634943"/>
                </a:solidFill>
                <a:latin typeface="Lilita One"/>
                <a:ea typeface="Lilita One"/>
                <a:cs typeface="Lilita One"/>
                <a:sym typeface="Lilita One"/>
              </a:rPr>
              <a:t>02.</a:t>
            </a:r>
            <a:endParaRPr sz="700"/>
          </a:p>
        </p:txBody>
      </p:sp>
      <p:sp>
        <p:nvSpPr>
          <p:cNvPr id="294" name="Google Shape;294;p32"/>
          <p:cNvSpPr txBox="1"/>
          <p:nvPr/>
        </p:nvSpPr>
        <p:spPr>
          <a:xfrm>
            <a:off x="313767" y="3789650"/>
            <a:ext cx="605785" cy="344488"/>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634943"/>
                </a:solidFill>
                <a:latin typeface="Lilita One"/>
                <a:ea typeface="Lilita One"/>
                <a:cs typeface="Lilita One"/>
                <a:sym typeface="Lilita One"/>
              </a:rPr>
              <a:t>03.</a:t>
            </a:r>
            <a:endParaRPr sz="700"/>
          </a:p>
        </p:txBody>
      </p:sp>
      <p:sp>
        <p:nvSpPr>
          <p:cNvPr id="295" name="Google Shape;295;p32"/>
          <p:cNvSpPr/>
          <p:nvPr/>
        </p:nvSpPr>
        <p:spPr>
          <a:xfrm flipH="1">
            <a:off x="5794042" y="760324"/>
            <a:ext cx="3965639" cy="4114800"/>
          </a:xfrm>
          <a:custGeom>
            <a:rect b="b" l="l" r="r" t="t"/>
            <a:pathLst>
              <a:path extrusionOk="0" h="8229600" w="7931277">
                <a:moveTo>
                  <a:pt x="7931277" y="0"/>
                </a:moveTo>
                <a:lnTo>
                  <a:pt x="0" y="0"/>
                </a:lnTo>
                <a:lnTo>
                  <a:pt x="0" y="8229600"/>
                </a:lnTo>
                <a:lnTo>
                  <a:pt x="7931277" y="8229600"/>
                </a:lnTo>
                <a:lnTo>
                  <a:pt x="7931277" y="0"/>
                </a:lnTo>
                <a:close/>
              </a:path>
            </a:pathLst>
          </a:custGeom>
          <a:blipFill rotWithShape="1">
            <a:blip r:embed="rId4">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0DC"/>
        </a:solidFill>
      </p:bgPr>
    </p:bg>
    <p:spTree>
      <p:nvGrpSpPr>
        <p:cNvPr id="299" name="Shape 299"/>
        <p:cNvGrpSpPr/>
        <p:nvPr/>
      </p:nvGrpSpPr>
      <p:grpSpPr>
        <a:xfrm>
          <a:off x="0" y="0"/>
          <a:ext cx="0" cy="0"/>
          <a:chOff x="0" y="0"/>
          <a:chExt cx="0" cy="0"/>
        </a:xfrm>
      </p:grpSpPr>
      <p:pic>
        <p:nvPicPr>
          <p:cNvPr id="300" name="Google Shape;300;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1" name="Google Shape;301;p33"/>
          <p:cNvSpPr/>
          <p:nvPr/>
        </p:nvSpPr>
        <p:spPr>
          <a:xfrm rot="-3017320">
            <a:off x="1274595" y="3798190"/>
            <a:ext cx="3790071" cy="3087184"/>
          </a:xfrm>
          <a:custGeom>
            <a:rect b="b" l="l" r="r" t="t"/>
            <a:pathLst>
              <a:path extrusionOk="0" h="6174369" w="7580141">
                <a:moveTo>
                  <a:pt x="0" y="0"/>
                </a:moveTo>
                <a:lnTo>
                  <a:pt x="7580141" y="0"/>
                </a:lnTo>
                <a:lnTo>
                  <a:pt x="7580141" y="6174369"/>
                </a:lnTo>
                <a:lnTo>
                  <a:pt x="0" y="6174369"/>
                </a:lnTo>
                <a:lnTo>
                  <a:pt x="0" y="0"/>
                </a:lnTo>
                <a:close/>
              </a:path>
            </a:pathLst>
          </a:custGeom>
          <a:blipFill rotWithShape="1">
            <a:blip r:embed="rId4">
              <a:alphaModFix/>
            </a:blip>
            <a:stretch>
              <a:fillRect b="0" l="0" r="0" t="0"/>
            </a:stretch>
          </a:blipFill>
          <a:ln>
            <a:noFill/>
          </a:ln>
        </p:spPr>
      </p:sp>
      <p:grpSp>
        <p:nvGrpSpPr>
          <p:cNvPr id="302" name="Google Shape;302;p33"/>
          <p:cNvGrpSpPr/>
          <p:nvPr/>
        </p:nvGrpSpPr>
        <p:grpSpPr>
          <a:xfrm>
            <a:off x="142936" y="1821026"/>
            <a:ext cx="2089769" cy="3903627"/>
            <a:chOff x="0" y="0"/>
            <a:chExt cx="5572716" cy="10409674"/>
          </a:xfrm>
        </p:grpSpPr>
        <p:grpSp>
          <p:nvGrpSpPr>
            <p:cNvPr id="303" name="Google Shape;303;p33"/>
            <p:cNvGrpSpPr/>
            <p:nvPr/>
          </p:nvGrpSpPr>
          <p:grpSpPr>
            <a:xfrm>
              <a:off x="0" y="0"/>
              <a:ext cx="5572716" cy="6858727"/>
              <a:chOff x="0" y="0"/>
              <a:chExt cx="660400" cy="812800"/>
            </a:xfrm>
          </p:grpSpPr>
          <p:sp>
            <p:nvSpPr>
              <p:cNvPr id="304" name="Google Shape;304;p3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5" name="Google Shape;305;p33"/>
              <p:cNvSpPr txBox="1"/>
              <p:nvPr/>
            </p:nvSpPr>
            <p:spPr>
              <a:xfrm>
                <a:off x="0" y="889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6" name="Google Shape;306;p33"/>
            <p:cNvGrpSpPr/>
            <p:nvPr/>
          </p:nvGrpSpPr>
          <p:grpSpPr>
            <a:xfrm>
              <a:off x="0" y="5922111"/>
              <a:ext cx="5572716" cy="4487563"/>
              <a:chOff x="0" y="-38100"/>
              <a:chExt cx="1056659" cy="850900"/>
            </a:xfrm>
          </p:grpSpPr>
          <p:sp>
            <p:nvSpPr>
              <p:cNvPr id="307" name="Google Shape;307;p33"/>
              <p:cNvSpPr/>
              <p:nvPr/>
            </p:nvSpPr>
            <p:spPr>
              <a:xfrm>
                <a:off x="0" y="0"/>
                <a:ext cx="1056659" cy="812800"/>
              </a:xfrm>
              <a:custGeom>
                <a:rect b="b" l="l" r="r" t="t"/>
                <a:pathLst>
                  <a:path extrusionOk="0" h="812800" w="1056659">
                    <a:moveTo>
                      <a:pt x="0" y="0"/>
                    </a:moveTo>
                    <a:lnTo>
                      <a:pt x="1056659" y="0"/>
                    </a:lnTo>
                    <a:lnTo>
                      <a:pt x="1056659" y="812800"/>
                    </a:lnTo>
                    <a:lnTo>
                      <a:pt x="0" y="812800"/>
                    </a:lnTo>
                    <a:close/>
                  </a:path>
                </a:pathLst>
              </a:custGeom>
              <a:solidFill>
                <a:srgbClr val="FFFFFF"/>
              </a:solidFill>
              <a:ln>
                <a:noFill/>
              </a:ln>
            </p:spPr>
          </p:sp>
          <p:sp>
            <p:nvSpPr>
              <p:cNvPr id="308" name="Google Shape;308;p3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309" name="Google Shape;309;p33"/>
          <p:cNvGrpSpPr/>
          <p:nvPr/>
        </p:nvGrpSpPr>
        <p:grpSpPr>
          <a:xfrm>
            <a:off x="2399056" y="1821026"/>
            <a:ext cx="2089769" cy="3903627"/>
            <a:chOff x="0" y="0"/>
            <a:chExt cx="5572716" cy="10409674"/>
          </a:xfrm>
        </p:grpSpPr>
        <p:grpSp>
          <p:nvGrpSpPr>
            <p:cNvPr id="310" name="Google Shape;310;p33"/>
            <p:cNvGrpSpPr/>
            <p:nvPr/>
          </p:nvGrpSpPr>
          <p:grpSpPr>
            <a:xfrm>
              <a:off x="0" y="0"/>
              <a:ext cx="5572716" cy="6858727"/>
              <a:chOff x="0" y="0"/>
              <a:chExt cx="660400" cy="812800"/>
            </a:xfrm>
          </p:grpSpPr>
          <p:sp>
            <p:nvSpPr>
              <p:cNvPr id="311" name="Google Shape;311;p3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2" name="Google Shape;312;p33"/>
              <p:cNvSpPr txBox="1"/>
              <p:nvPr/>
            </p:nvSpPr>
            <p:spPr>
              <a:xfrm>
                <a:off x="0" y="889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3" name="Google Shape;313;p33"/>
            <p:cNvGrpSpPr/>
            <p:nvPr/>
          </p:nvGrpSpPr>
          <p:grpSpPr>
            <a:xfrm>
              <a:off x="0" y="5922111"/>
              <a:ext cx="5572716" cy="4487563"/>
              <a:chOff x="0" y="-38100"/>
              <a:chExt cx="1056659" cy="850900"/>
            </a:xfrm>
          </p:grpSpPr>
          <p:sp>
            <p:nvSpPr>
              <p:cNvPr id="314" name="Google Shape;314;p33"/>
              <p:cNvSpPr/>
              <p:nvPr/>
            </p:nvSpPr>
            <p:spPr>
              <a:xfrm>
                <a:off x="0" y="0"/>
                <a:ext cx="1056659" cy="812800"/>
              </a:xfrm>
              <a:custGeom>
                <a:rect b="b" l="l" r="r" t="t"/>
                <a:pathLst>
                  <a:path extrusionOk="0" h="812800" w="1056659">
                    <a:moveTo>
                      <a:pt x="0" y="0"/>
                    </a:moveTo>
                    <a:lnTo>
                      <a:pt x="1056659" y="0"/>
                    </a:lnTo>
                    <a:lnTo>
                      <a:pt x="1056659" y="812800"/>
                    </a:lnTo>
                    <a:lnTo>
                      <a:pt x="0" y="812800"/>
                    </a:lnTo>
                    <a:close/>
                  </a:path>
                </a:pathLst>
              </a:custGeom>
              <a:solidFill>
                <a:srgbClr val="FFFFFF"/>
              </a:solidFill>
              <a:ln>
                <a:noFill/>
              </a:ln>
            </p:spPr>
          </p:sp>
          <p:sp>
            <p:nvSpPr>
              <p:cNvPr id="315" name="Google Shape;315;p3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316" name="Google Shape;316;p33"/>
          <p:cNvGrpSpPr/>
          <p:nvPr/>
        </p:nvGrpSpPr>
        <p:grpSpPr>
          <a:xfrm>
            <a:off x="4655175" y="1821026"/>
            <a:ext cx="2089769" cy="3903627"/>
            <a:chOff x="0" y="0"/>
            <a:chExt cx="5572716" cy="10409674"/>
          </a:xfrm>
        </p:grpSpPr>
        <p:grpSp>
          <p:nvGrpSpPr>
            <p:cNvPr id="317" name="Google Shape;317;p33"/>
            <p:cNvGrpSpPr/>
            <p:nvPr/>
          </p:nvGrpSpPr>
          <p:grpSpPr>
            <a:xfrm>
              <a:off x="0" y="0"/>
              <a:ext cx="5572716" cy="6858727"/>
              <a:chOff x="0" y="0"/>
              <a:chExt cx="660400" cy="812800"/>
            </a:xfrm>
          </p:grpSpPr>
          <p:sp>
            <p:nvSpPr>
              <p:cNvPr id="318" name="Google Shape;318;p3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9" name="Google Shape;319;p33"/>
              <p:cNvSpPr txBox="1"/>
              <p:nvPr/>
            </p:nvSpPr>
            <p:spPr>
              <a:xfrm>
                <a:off x="0" y="889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0" name="Google Shape;320;p33"/>
            <p:cNvGrpSpPr/>
            <p:nvPr/>
          </p:nvGrpSpPr>
          <p:grpSpPr>
            <a:xfrm>
              <a:off x="0" y="5922111"/>
              <a:ext cx="5572716" cy="4487563"/>
              <a:chOff x="0" y="-38100"/>
              <a:chExt cx="1056659" cy="850900"/>
            </a:xfrm>
          </p:grpSpPr>
          <p:sp>
            <p:nvSpPr>
              <p:cNvPr id="321" name="Google Shape;321;p33"/>
              <p:cNvSpPr/>
              <p:nvPr/>
            </p:nvSpPr>
            <p:spPr>
              <a:xfrm>
                <a:off x="0" y="0"/>
                <a:ext cx="1056659" cy="812800"/>
              </a:xfrm>
              <a:custGeom>
                <a:rect b="b" l="l" r="r" t="t"/>
                <a:pathLst>
                  <a:path extrusionOk="0" h="812800" w="1056659">
                    <a:moveTo>
                      <a:pt x="0" y="0"/>
                    </a:moveTo>
                    <a:lnTo>
                      <a:pt x="1056659" y="0"/>
                    </a:lnTo>
                    <a:lnTo>
                      <a:pt x="1056659" y="812800"/>
                    </a:lnTo>
                    <a:lnTo>
                      <a:pt x="0" y="812800"/>
                    </a:lnTo>
                    <a:close/>
                  </a:path>
                </a:pathLst>
              </a:custGeom>
              <a:solidFill>
                <a:srgbClr val="FFFFFF"/>
              </a:solidFill>
              <a:ln>
                <a:noFill/>
              </a:ln>
            </p:spPr>
          </p:sp>
          <p:sp>
            <p:nvSpPr>
              <p:cNvPr id="322" name="Google Shape;322;p3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323" name="Google Shape;323;p33"/>
          <p:cNvGrpSpPr/>
          <p:nvPr/>
        </p:nvGrpSpPr>
        <p:grpSpPr>
          <a:xfrm>
            <a:off x="6911296" y="1821026"/>
            <a:ext cx="2089768" cy="3903627"/>
            <a:chOff x="0" y="0"/>
            <a:chExt cx="5572716" cy="10409674"/>
          </a:xfrm>
        </p:grpSpPr>
        <p:grpSp>
          <p:nvGrpSpPr>
            <p:cNvPr id="324" name="Google Shape;324;p33"/>
            <p:cNvGrpSpPr/>
            <p:nvPr/>
          </p:nvGrpSpPr>
          <p:grpSpPr>
            <a:xfrm>
              <a:off x="0" y="0"/>
              <a:ext cx="5572716" cy="6858727"/>
              <a:chOff x="0" y="0"/>
              <a:chExt cx="660400" cy="812800"/>
            </a:xfrm>
          </p:grpSpPr>
          <p:sp>
            <p:nvSpPr>
              <p:cNvPr id="325" name="Google Shape;325;p3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6" name="Google Shape;326;p33"/>
              <p:cNvSpPr txBox="1"/>
              <p:nvPr/>
            </p:nvSpPr>
            <p:spPr>
              <a:xfrm>
                <a:off x="0" y="889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7" name="Google Shape;327;p33"/>
            <p:cNvGrpSpPr/>
            <p:nvPr/>
          </p:nvGrpSpPr>
          <p:grpSpPr>
            <a:xfrm>
              <a:off x="0" y="5922111"/>
              <a:ext cx="5572716" cy="4487563"/>
              <a:chOff x="0" y="-38100"/>
              <a:chExt cx="1056659" cy="850900"/>
            </a:xfrm>
          </p:grpSpPr>
          <p:sp>
            <p:nvSpPr>
              <p:cNvPr id="328" name="Google Shape;328;p33"/>
              <p:cNvSpPr/>
              <p:nvPr/>
            </p:nvSpPr>
            <p:spPr>
              <a:xfrm>
                <a:off x="0" y="0"/>
                <a:ext cx="1056659" cy="812800"/>
              </a:xfrm>
              <a:custGeom>
                <a:rect b="b" l="l" r="r" t="t"/>
                <a:pathLst>
                  <a:path extrusionOk="0" h="812800" w="1056659">
                    <a:moveTo>
                      <a:pt x="0" y="0"/>
                    </a:moveTo>
                    <a:lnTo>
                      <a:pt x="1056659" y="0"/>
                    </a:lnTo>
                    <a:lnTo>
                      <a:pt x="1056659" y="812800"/>
                    </a:lnTo>
                    <a:lnTo>
                      <a:pt x="0" y="812800"/>
                    </a:lnTo>
                    <a:close/>
                  </a:path>
                </a:pathLst>
              </a:custGeom>
              <a:solidFill>
                <a:srgbClr val="FFFFFF"/>
              </a:solidFill>
              <a:ln>
                <a:noFill/>
              </a:ln>
            </p:spPr>
          </p:sp>
          <p:sp>
            <p:nvSpPr>
              <p:cNvPr id="329" name="Google Shape;329;p3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330" name="Google Shape;330;p33"/>
          <p:cNvSpPr txBox="1"/>
          <p:nvPr/>
        </p:nvSpPr>
        <p:spPr>
          <a:xfrm>
            <a:off x="526075" y="3939068"/>
            <a:ext cx="1323490" cy="37804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2200" u="none" cap="none" strike="noStrike">
                <a:solidFill>
                  <a:srgbClr val="BBAFAC"/>
                </a:solidFill>
                <a:latin typeface="Lilita One"/>
                <a:ea typeface="Lilita One"/>
                <a:cs typeface="Lilita One"/>
                <a:sym typeface="Lilita One"/>
              </a:rPr>
              <a:t> Name</a:t>
            </a:r>
            <a:endParaRPr sz="700"/>
          </a:p>
        </p:txBody>
      </p:sp>
      <p:sp>
        <p:nvSpPr>
          <p:cNvPr id="331" name="Google Shape;331;p33"/>
          <p:cNvSpPr txBox="1"/>
          <p:nvPr/>
        </p:nvSpPr>
        <p:spPr>
          <a:xfrm>
            <a:off x="526075" y="4380555"/>
            <a:ext cx="1323490" cy="183347"/>
          </a:xfrm>
          <a:prstGeom prst="rect">
            <a:avLst/>
          </a:prstGeom>
          <a:noFill/>
          <a:ln>
            <a:noFill/>
          </a:ln>
        </p:spPr>
        <p:txBody>
          <a:bodyPr anchorCtr="0" anchor="t" bIns="0" lIns="0" spcFirstLastPara="1" rIns="0" wrap="square" tIns="0">
            <a:spAutoFit/>
          </a:bodyPr>
          <a:lstStyle/>
          <a:p>
            <a:pPr indent="0" lvl="1" marL="0" marR="0" rtl="0" algn="ctr">
              <a:lnSpc>
                <a:spcPct val="140036"/>
              </a:lnSpc>
              <a:spcBef>
                <a:spcPts val="0"/>
              </a:spcBef>
              <a:spcAft>
                <a:spcPts val="0"/>
              </a:spcAft>
              <a:buNone/>
            </a:pPr>
            <a:r>
              <a:rPr b="0" i="0" lang="en" sz="1100" u="none" cap="none" strike="noStrike">
                <a:solidFill>
                  <a:srgbClr val="745F5A"/>
                </a:solidFill>
                <a:latin typeface="Nunito"/>
                <a:ea typeface="Nunito"/>
                <a:cs typeface="Nunito"/>
                <a:sym typeface="Nunito"/>
              </a:rPr>
              <a:t>Title or Position</a:t>
            </a:r>
            <a:endParaRPr sz="700"/>
          </a:p>
        </p:txBody>
      </p:sp>
      <p:sp>
        <p:nvSpPr>
          <p:cNvPr id="332" name="Google Shape;332;p33"/>
          <p:cNvSpPr txBox="1"/>
          <p:nvPr/>
        </p:nvSpPr>
        <p:spPr>
          <a:xfrm>
            <a:off x="2782195" y="3939068"/>
            <a:ext cx="1323490" cy="37622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2200" u="none" cap="none" strike="noStrike">
                <a:solidFill>
                  <a:srgbClr val="BBAFAC"/>
                </a:solidFill>
                <a:latin typeface="Lilita One"/>
                <a:ea typeface="Lilita One"/>
                <a:cs typeface="Lilita One"/>
                <a:sym typeface="Lilita One"/>
              </a:rPr>
              <a:t> Name</a:t>
            </a:r>
            <a:endParaRPr sz="700"/>
          </a:p>
        </p:txBody>
      </p:sp>
      <p:sp>
        <p:nvSpPr>
          <p:cNvPr id="333" name="Google Shape;333;p33"/>
          <p:cNvSpPr txBox="1"/>
          <p:nvPr/>
        </p:nvSpPr>
        <p:spPr>
          <a:xfrm>
            <a:off x="2782195" y="4380555"/>
            <a:ext cx="1323490" cy="183347"/>
          </a:xfrm>
          <a:prstGeom prst="rect">
            <a:avLst/>
          </a:prstGeom>
          <a:noFill/>
          <a:ln>
            <a:noFill/>
          </a:ln>
        </p:spPr>
        <p:txBody>
          <a:bodyPr anchorCtr="0" anchor="t" bIns="0" lIns="0" spcFirstLastPara="1" rIns="0" wrap="square" tIns="0">
            <a:spAutoFit/>
          </a:bodyPr>
          <a:lstStyle/>
          <a:p>
            <a:pPr indent="0" lvl="1" marL="0" marR="0" rtl="0" algn="ctr">
              <a:lnSpc>
                <a:spcPct val="140036"/>
              </a:lnSpc>
              <a:spcBef>
                <a:spcPts val="0"/>
              </a:spcBef>
              <a:spcAft>
                <a:spcPts val="0"/>
              </a:spcAft>
              <a:buNone/>
            </a:pPr>
            <a:r>
              <a:rPr b="0" i="0" lang="en" sz="1100" u="none" cap="none" strike="noStrike">
                <a:solidFill>
                  <a:srgbClr val="745F5A"/>
                </a:solidFill>
                <a:latin typeface="Nunito"/>
                <a:ea typeface="Nunito"/>
                <a:cs typeface="Nunito"/>
                <a:sym typeface="Nunito"/>
              </a:rPr>
              <a:t>Title or Position</a:t>
            </a:r>
            <a:endParaRPr sz="700"/>
          </a:p>
        </p:txBody>
      </p:sp>
      <p:sp>
        <p:nvSpPr>
          <p:cNvPr id="334" name="Google Shape;334;p33"/>
          <p:cNvSpPr txBox="1"/>
          <p:nvPr/>
        </p:nvSpPr>
        <p:spPr>
          <a:xfrm>
            <a:off x="5038315" y="3939068"/>
            <a:ext cx="1323490" cy="37622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2200" u="none" cap="none" strike="noStrike">
                <a:solidFill>
                  <a:srgbClr val="BBAFAC"/>
                </a:solidFill>
                <a:latin typeface="Lilita One"/>
                <a:ea typeface="Lilita One"/>
                <a:cs typeface="Lilita One"/>
                <a:sym typeface="Lilita One"/>
              </a:rPr>
              <a:t> Name</a:t>
            </a:r>
            <a:endParaRPr sz="700"/>
          </a:p>
        </p:txBody>
      </p:sp>
      <p:sp>
        <p:nvSpPr>
          <p:cNvPr id="335" name="Google Shape;335;p33"/>
          <p:cNvSpPr txBox="1"/>
          <p:nvPr/>
        </p:nvSpPr>
        <p:spPr>
          <a:xfrm>
            <a:off x="5038315" y="4380555"/>
            <a:ext cx="1323490" cy="183347"/>
          </a:xfrm>
          <a:prstGeom prst="rect">
            <a:avLst/>
          </a:prstGeom>
          <a:noFill/>
          <a:ln>
            <a:noFill/>
          </a:ln>
        </p:spPr>
        <p:txBody>
          <a:bodyPr anchorCtr="0" anchor="t" bIns="0" lIns="0" spcFirstLastPara="1" rIns="0" wrap="square" tIns="0">
            <a:spAutoFit/>
          </a:bodyPr>
          <a:lstStyle/>
          <a:p>
            <a:pPr indent="0" lvl="1" marL="0" marR="0" rtl="0" algn="ctr">
              <a:lnSpc>
                <a:spcPct val="140036"/>
              </a:lnSpc>
              <a:spcBef>
                <a:spcPts val="0"/>
              </a:spcBef>
              <a:spcAft>
                <a:spcPts val="0"/>
              </a:spcAft>
              <a:buNone/>
            </a:pPr>
            <a:r>
              <a:rPr b="0" i="0" lang="en" sz="1100" u="none" cap="none" strike="noStrike">
                <a:solidFill>
                  <a:srgbClr val="745F5A"/>
                </a:solidFill>
                <a:latin typeface="Nunito"/>
                <a:ea typeface="Nunito"/>
                <a:cs typeface="Nunito"/>
                <a:sym typeface="Nunito"/>
              </a:rPr>
              <a:t>Title or Position</a:t>
            </a:r>
            <a:endParaRPr sz="700"/>
          </a:p>
        </p:txBody>
      </p:sp>
      <p:sp>
        <p:nvSpPr>
          <p:cNvPr id="336" name="Google Shape;336;p33"/>
          <p:cNvSpPr txBox="1"/>
          <p:nvPr/>
        </p:nvSpPr>
        <p:spPr>
          <a:xfrm>
            <a:off x="7294435" y="3939068"/>
            <a:ext cx="1323490" cy="37622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2200" u="none" cap="none" strike="noStrike">
                <a:solidFill>
                  <a:srgbClr val="BBAFAC"/>
                </a:solidFill>
                <a:latin typeface="Lilita One"/>
                <a:ea typeface="Lilita One"/>
                <a:cs typeface="Lilita One"/>
                <a:sym typeface="Lilita One"/>
              </a:rPr>
              <a:t> Name</a:t>
            </a:r>
            <a:endParaRPr sz="700"/>
          </a:p>
        </p:txBody>
      </p:sp>
      <p:sp>
        <p:nvSpPr>
          <p:cNvPr id="337" name="Google Shape;337;p33"/>
          <p:cNvSpPr txBox="1"/>
          <p:nvPr/>
        </p:nvSpPr>
        <p:spPr>
          <a:xfrm>
            <a:off x="7294435" y="4380555"/>
            <a:ext cx="1323490" cy="183347"/>
          </a:xfrm>
          <a:prstGeom prst="rect">
            <a:avLst/>
          </a:prstGeom>
          <a:noFill/>
          <a:ln>
            <a:noFill/>
          </a:ln>
        </p:spPr>
        <p:txBody>
          <a:bodyPr anchorCtr="0" anchor="t" bIns="0" lIns="0" spcFirstLastPara="1" rIns="0" wrap="square" tIns="0">
            <a:spAutoFit/>
          </a:bodyPr>
          <a:lstStyle/>
          <a:p>
            <a:pPr indent="0" lvl="1" marL="0" marR="0" rtl="0" algn="ctr">
              <a:lnSpc>
                <a:spcPct val="140036"/>
              </a:lnSpc>
              <a:spcBef>
                <a:spcPts val="0"/>
              </a:spcBef>
              <a:spcAft>
                <a:spcPts val="0"/>
              </a:spcAft>
              <a:buNone/>
            </a:pPr>
            <a:r>
              <a:rPr b="0" i="0" lang="en" sz="1100" u="none" cap="none" strike="noStrike">
                <a:solidFill>
                  <a:srgbClr val="745F5A"/>
                </a:solidFill>
                <a:latin typeface="Nunito"/>
                <a:ea typeface="Nunito"/>
                <a:cs typeface="Nunito"/>
                <a:sym typeface="Nunito"/>
              </a:rPr>
              <a:t>Title or Position</a:t>
            </a:r>
            <a:endParaRPr sz="700"/>
          </a:p>
        </p:txBody>
      </p:sp>
      <p:sp>
        <p:nvSpPr>
          <p:cNvPr id="338" name="Google Shape;338;p33"/>
          <p:cNvSpPr txBox="1"/>
          <p:nvPr/>
        </p:nvSpPr>
        <p:spPr>
          <a:xfrm>
            <a:off x="1085842" y="561975"/>
            <a:ext cx="6972316" cy="728688"/>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5900" u="none" cap="none" strike="noStrike">
                <a:solidFill>
                  <a:srgbClr val="745F5A"/>
                </a:solidFill>
                <a:latin typeface="Caveat Brush"/>
                <a:ea typeface="Caveat Brush"/>
                <a:cs typeface="Caveat Brush"/>
                <a:sym typeface="Caveat Brush"/>
              </a:rPr>
              <a:t>Add a Team Members Page</a:t>
            </a:r>
            <a:endParaRPr sz="700"/>
          </a:p>
        </p:txBody>
      </p:sp>
      <p:sp>
        <p:nvSpPr>
          <p:cNvPr id="339" name="Google Shape;339;p33"/>
          <p:cNvSpPr txBox="1"/>
          <p:nvPr/>
        </p:nvSpPr>
        <p:spPr>
          <a:xfrm>
            <a:off x="1491402" y="1352575"/>
            <a:ext cx="6161196" cy="16986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745F5A"/>
                </a:solidFill>
                <a:latin typeface="Nunito"/>
                <a:ea typeface="Nunito"/>
                <a:cs typeface="Nunito"/>
                <a:sym typeface="Nunito"/>
              </a:rPr>
              <a:t>Elaborate on what you want to discuss. </a:t>
            </a:r>
            <a:endParaRPr sz="700"/>
          </a:p>
        </p:txBody>
      </p:sp>
      <p:pic>
        <p:nvPicPr>
          <p:cNvPr id="340" name="Google Shape;340;p33"/>
          <p:cNvPicPr preferRelativeResize="0"/>
          <p:nvPr/>
        </p:nvPicPr>
        <p:blipFill>
          <a:blip r:embed="rId5">
            <a:alphaModFix/>
          </a:blip>
          <a:stretch>
            <a:fillRect/>
          </a:stretch>
        </p:blipFill>
        <p:spPr>
          <a:xfrm>
            <a:off x="255425" y="1903225"/>
            <a:ext cx="1864775" cy="1864775"/>
          </a:xfrm>
          <a:prstGeom prst="rect">
            <a:avLst/>
          </a:prstGeom>
          <a:noFill/>
          <a:ln>
            <a:noFill/>
          </a:ln>
        </p:spPr>
      </p:pic>
      <p:pic>
        <p:nvPicPr>
          <p:cNvPr id="341" name="Google Shape;341;p33"/>
          <p:cNvPicPr preferRelativeResize="0"/>
          <p:nvPr/>
        </p:nvPicPr>
        <p:blipFill>
          <a:blip r:embed="rId6">
            <a:alphaModFix/>
          </a:blip>
          <a:stretch>
            <a:fillRect/>
          </a:stretch>
        </p:blipFill>
        <p:spPr>
          <a:xfrm>
            <a:off x="2511550" y="1903213"/>
            <a:ext cx="1864775" cy="1864801"/>
          </a:xfrm>
          <a:prstGeom prst="rect">
            <a:avLst/>
          </a:prstGeom>
          <a:noFill/>
          <a:ln>
            <a:noFill/>
          </a:ln>
        </p:spPr>
      </p:pic>
      <p:pic>
        <p:nvPicPr>
          <p:cNvPr id="342" name="Google Shape;342;p33"/>
          <p:cNvPicPr preferRelativeResize="0"/>
          <p:nvPr/>
        </p:nvPicPr>
        <p:blipFill>
          <a:blip r:embed="rId7">
            <a:alphaModFix/>
          </a:blip>
          <a:stretch>
            <a:fillRect/>
          </a:stretch>
        </p:blipFill>
        <p:spPr>
          <a:xfrm>
            <a:off x="4767675" y="1903225"/>
            <a:ext cx="1864775" cy="1864775"/>
          </a:xfrm>
          <a:prstGeom prst="rect">
            <a:avLst/>
          </a:prstGeom>
          <a:noFill/>
          <a:ln>
            <a:noFill/>
          </a:ln>
        </p:spPr>
      </p:pic>
      <p:pic>
        <p:nvPicPr>
          <p:cNvPr id="343" name="Google Shape;343;p33"/>
          <p:cNvPicPr preferRelativeResize="0"/>
          <p:nvPr/>
        </p:nvPicPr>
        <p:blipFill>
          <a:blip r:embed="rId8">
            <a:alphaModFix/>
          </a:blip>
          <a:stretch>
            <a:fillRect/>
          </a:stretch>
        </p:blipFill>
        <p:spPr>
          <a:xfrm>
            <a:off x="7023800" y="1903225"/>
            <a:ext cx="1864775" cy="1864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4"/>
          <p:cNvSpPr/>
          <p:nvPr/>
        </p:nvSpPr>
        <p:spPr>
          <a:xfrm>
            <a:off x="0" y="-959690"/>
            <a:ext cx="9144000" cy="6092190"/>
          </a:xfrm>
          <a:custGeom>
            <a:rect b="b" l="l" r="r" t="t"/>
            <a:pathLst>
              <a:path extrusionOk="0" h="12184380" w="18288000">
                <a:moveTo>
                  <a:pt x="0" y="0"/>
                </a:moveTo>
                <a:lnTo>
                  <a:pt x="18288000" y="0"/>
                </a:lnTo>
                <a:lnTo>
                  <a:pt x="18288000" y="12184380"/>
                </a:lnTo>
                <a:lnTo>
                  <a:pt x="0" y="12184380"/>
                </a:lnTo>
                <a:lnTo>
                  <a:pt x="0" y="0"/>
                </a:lnTo>
                <a:close/>
              </a:path>
            </a:pathLst>
          </a:custGeom>
          <a:blipFill rotWithShape="1">
            <a:blip r:embed="rId3">
              <a:alphaModFix/>
            </a:blip>
            <a:stretch>
              <a:fillRect b="0" l="0" r="0" t="0"/>
            </a:stretch>
          </a:blipFill>
          <a:ln>
            <a:noFill/>
          </a:ln>
        </p:spPr>
      </p:sp>
      <p:pic>
        <p:nvPicPr>
          <p:cNvPr id="349" name="Google Shape;349;p34"/>
          <p:cNvPicPr preferRelativeResize="0"/>
          <p:nvPr/>
        </p:nvPicPr>
        <p:blipFill>
          <a:blip r:embed="rId4">
            <a:alphaModFix/>
          </a:blip>
          <a:stretch>
            <a:fillRect/>
          </a:stretch>
        </p:blipFill>
        <p:spPr>
          <a:xfrm>
            <a:off x="0" y="0"/>
            <a:ext cx="9144000" cy="5143500"/>
          </a:xfrm>
          <a:prstGeom prst="rect">
            <a:avLst/>
          </a:prstGeom>
          <a:noFill/>
          <a:ln>
            <a:noFill/>
          </a:ln>
        </p:spPr>
      </p:pic>
      <p:sp>
        <p:nvSpPr>
          <p:cNvPr id="350" name="Google Shape;350;p34"/>
          <p:cNvSpPr txBox="1"/>
          <p:nvPr/>
        </p:nvSpPr>
        <p:spPr>
          <a:xfrm>
            <a:off x="283068" y="224732"/>
            <a:ext cx="2534700" cy="803700"/>
          </a:xfrm>
          <a:prstGeom prst="rect">
            <a:avLst/>
          </a:prstGeom>
          <a:noFill/>
          <a:ln>
            <a:noFill/>
          </a:ln>
        </p:spPr>
        <p:txBody>
          <a:bodyPr anchorCtr="0" anchor="t" bIns="0" lIns="0" spcFirstLastPara="1" rIns="0" wrap="square" tIns="0">
            <a:spAutoFit/>
          </a:bodyPr>
          <a:lstStyle/>
          <a:p>
            <a:pPr indent="0" lvl="0" marL="0" marR="0" rtl="0" algn="ctr">
              <a:lnSpc>
                <a:spcPct val="90008"/>
              </a:lnSpc>
              <a:spcBef>
                <a:spcPts val="0"/>
              </a:spcBef>
              <a:spcAft>
                <a:spcPts val="0"/>
              </a:spcAft>
              <a:buNone/>
            </a:pPr>
            <a:r>
              <a:rPr b="0" i="0" lang="en" sz="2900" u="none" cap="none" strike="noStrike">
                <a:solidFill>
                  <a:srgbClr val="EFE0DC"/>
                </a:solidFill>
                <a:latin typeface="Caveat Brush"/>
                <a:ea typeface="Caveat Brush"/>
                <a:cs typeface="Caveat Brush"/>
                <a:sym typeface="Caveat Brush"/>
              </a:rPr>
              <a:t>A picture is worth a thousand words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5854"/>
        </a:solidFill>
      </p:bgPr>
    </p:bg>
    <p:spTree>
      <p:nvGrpSpPr>
        <p:cNvPr id="354" name="Shape 354"/>
        <p:cNvGrpSpPr/>
        <p:nvPr/>
      </p:nvGrpSpPr>
      <p:grpSpPr>
        <a:xfrm>
          <a:off x="0" y="0"/>
          <a:ext cx="0" cy="0"/>
          <a:chOff x="0" y="0"/>
          <a:chExt cx="0" cy="0"/>
        </a:xfrm>
      </p:grpSpPr>
      <p:pic>
        <p:nvPicPr>
          <p:cNvPr id="355" name="Google Shape;355;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356" name="Google Shape;356;p35"/>
          <p:cNvSpPr/>
          <p:nvPr/>
        </p:nvSpPr>
        <p:spPr>
          <a:xfrm>
            <a:off x="4612474" y="355718"/>
            <a:ext cx="4531526" cy="4432065"/>
          </a:xfrm>
          <a:custGeom>
            <a:rect b="b" l="l" r="r" t="t"/>
            <a:pathLst>
              <a:path extrusionOk="0" h="8864129" w="9063052">
                <a:moveTo>
                  <a:pt x="0" y="0"/>
                </a:moveTo>
                <a:lnTo>
                  <a:pt x="9063052" y="0"/>
                </a:lnTo>
                <a:lnTo>
                  <a:pt x="9063052" y="8864128"/>
                </a:lnTo>
                <a:lnTo>
                  <a:pt x="0" y="8864128"/>
                </a:lnTo>
                <a:lnTo>
                  <a:pt x="0" y="0"/>
                </a:lnTo>
                <a:close/>
              </a:path>
            </a:pathLst>
          </a:custGeom>
          <a:blipFill rotWithShape="1">
            <a:blip r:embed="rId4">
              <a:alphaModFix/>
            </a:blip>
            <a:stretch>
              <a:fillRect b="0" l="-2579" r="-2589" t="0"/>
            </a:stretch>
          </a:blipFill>
          <a:ln>
            <a:noFill/>
          </a:ln>
        </p:spPr>
      </p:sp>
      <p:sp>
        <p:nvSpPr>
          <p:cNvPr id="357" name="Google Shape;357;p35"/>
          <p:cNvSpPr txBox="1"/>
          <p:nvPr/>
        </p:nvSpPr>
        <p:spPr>
          <a:xfrm>
            <a:off x="514350" y="2410079"/>
            <a:ext cx="4342784" cy="122028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7100" u="none" cap="none" strike="noStrike">
                <a:solidFill>
                  <a:srgbClr val="FFFFFF"/>
                </a:solidFill>
                <a:latin typeface="Caveat Brush"/>
                <a:ea typeface="Caveat Brush"/>
                <a:cs typeface="Caveat Brush"/>
                <a:sym typeface="Caveat Brush"/>
              </a:rPr>
              <a:t>Our Projects</a:t>
            </a:r>
            <a:endParaRPr sz="700"/>
          </a:p>
        </p:txBody>
      </p:sp>
      <p:sp>
        <p:nvSpPr>
          <p:cNvPr id="358" name="Google Shape;358;p35"/>
          <p:cNvSpPr txBox="1"/>
          <p:nvPr/>
        </p:nvSpPr>
        <p:spPr>
          <a:xfrm>
            <a:off x="2301633" y="901942"/>
            <a:ext cx="2406600" cy="192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200" u="none" cap="none" strike="noStrike">
                <a:solidFill>
                  <a:srgbClr val="F5B799"/>
                </a:solidFill>
                <a:latin typeface="Caveat Brush"/>
                <a:ea typeface="Caveat Brush"/>
                <a:cs typeface="Caveat Brush"/>
                <a:sym typeface="Caveat Brush"/>
              </a:rPr>
              <a:t>0</a:t>
            </a:r>
            <a:r>
              <a:rPr b="0" i="0" lang="en" sz="11200" u="none" cap="none" strike="noStrike">
                <a:solidFill>
                  <a:srgbClr val="F5B799"/>
                </a:solidFill>
                <a:latin typeface="Caveat Brush"/>
                <a:ea typeface="Caveat Brush"/>
                <a:cs typeface="Caveat Brush"/>
                <a:sym typeface="Caveat Brush"/>
              </a:rPr>
              <a:t>3</a:t>
            </a:r>
            <a:r>
              <a:rPr b="0" i="0" lang="en" sz="11200" u="none" cap="none" strike="noStrike">
                <a:solidFill>
                  <a:srgbClr val="F5B799"/>
                </a:solidFill>
                <a:latin typeface="Caveat Brush"/>
                <a:ea typeface="Caveat Brush"/>
                <a:cs typeface="Caveat Brush"/>
                <a:sym typeface="Caveat Brush"/>
              </a:rPr>
              <a:t>.</a:t>
            </a:r>
            <a:endParaRPr sz="700"/>
          </a:p>
        </p:txBody>
      </p:sp>
      <p:sp>
        <p:nvSpPr>
          <p:cNvPr id="359" name="Google Shape;359;p35"/>
          <p:cNvSpPr txBox="1"/>
          <p:nvPr/>
        </p:nvSpPr>
        <p:spPr>
          <a:xfrm>
            <a:off x="1142908" y="3677749"/>
            <a:ext cx="3085668" cy="202607"/>
          </a:xfrm>
          <a:prstGeom prst="rect">
            <a:avLst/>
          </a:prstGeom>
          <a:noFill/>
          <a:ln>
            <a:noFill/>
          </a:ln>
        </p:spPr>
        <p:txBody>
          <a:bodyPr anchorCtr="0" anchor="t" bIns="0" lIns="0" spcFirstLastPara="1" rIns="0" wrap="square" tIns="0">
            <a:spAutoFit/>
          </a:bodyPr>
          <a:lstStyle/>
          <a:p>
            <a:pPr indent="0" lvl="1" marL="0" marR="0" rtl="0" algn="ctr">
              <a:lnSpc>
                <a:spcPct val="140024"/>
              </a:lnSpc>
              <a:spcBef>
                <a:spcPts val="0"/>
              </a:spcBef>
              <a:spcAft>
                <a:spcPts val="0"/>
              </a:spcAft>
              <a:buNone/>
            </a:pPr>
            <a:r>
              <a:rPr b="0" i="0" lang="en" sz="1200" u="none" cap="none" strike="noStrike">
                <a:solidFill>
                  <a:srgbClr val="FFFFFF"/>
                </a:solidFill>
                <a:latin typeface="Nunito"/>
                <a:ea typeface="Nunito"/>
                <a:cs typeface="Nunito"/>
                <a:sym typeface="Nunito"/>
              </a:rPr>
              <a:t>Elaborate on what you want to discuss. </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0DC"/>
        </a:solidFill>
      </p:bgPr>
    </p:bg>
    <p:spTree>
      <p:nvGrpSpPr>
        <p:cNvPr id="363" name="Shape 363"/>
        <p:cNvGrpSpPr/>
        <p:nvPr/>
      </p:nvGrpSpPr>
      <p:grpSpPr>
        <a:xfrm>
          <a:off x="0" y="0"/>
          <a:ext cx="0" cy="0"/>
          <a:chOff x="0" y="0"/>
          <a:chExt cx="0" cy="0"/>
        </a:xfrm>
      </p:grpSpPr>
      <p:pic>
        <p:nvPicPr>
          <p:cNvPr id="364" name="Google Shape;364;p3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5" name="Google Shape;365;p36"/>
          <p:cNvSpPr/>
          <p:nvPr/>
        </p:nvSpPr>
        <p:spPr>
          <a:xfrm>
            <a:off x="5790270" y="145002"/>
            <a:ext cx="3021301" cy="4853496"/>
          </a:xfrm>
          <a:custGeom>
            <a:rect b="b" l="l" r="r" t="t"/>
            <a:pathLst>
              <a:path extrusionOk="0" h="9706992" w="6042603">
                <a:moveTo>
                  <a:pt x="0" y="0"/>
                </a:moveTo>
                <a:lnTo>
                  <a:pt x="6042603" y="0"/>
                </a:lnTo>
                <a:lnTo>
                  <a:pt x="6042603" y="9706992"/>
                </a:lnTo>
                <a:lnTo>
                  <a:pt x="0" y="9706992"/>
                </a:lnTo>
                <a:lnTo>
                  <a:pt x="0" y="0"/>
                </a:lnTo>
                <a:close/>
              </a:path>
            </a:pathLst>
          </a:custGeom>
          <a:blipFill rotWithShape="1">
            <a:blip r:embed="rId4">
              <a:alphaModFix/>
            </a:blip>
            <a:stretch>
              <a:fillRect b="0" l="0" r="0" t="0"/>
            </a:stretch>
          </a:blipFill>
          <a:ln>
            <a:noFill/>
          </a:ln>
        </p:spPr>
      </p:sp>
      <p:sp>
        <p:nvSpPr>
          <p:cNvPr id="366" name="Google Shape;366;p36"/>
          <p:cNvSpPr txBox="1"/>
          <p:nvPr/>
        </p:nvSpPr>
        <p:spPr>
          <a:xfrm>
            <a:off x="672767" y="679528"/>
            <a:ext cx="5055000" cy="8172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5900" u="none" cap="none" strike="noStrike">
                <a:solidFill>
                  <a:srgbClr val="745F5A"/>
                </a:solidFill>
                <a:latin typeface="Caveat Brush"/>
                <a:ea typeface="Caveat Brush"/>
                <a:cs typeface="Caveat Brush"/>
                <a:sym typeface="Caveat Brush"/>
              </a:rPr>
              <a:t>Market Rese</a:t>
            </a:r>
            <a:r>
              <a:rPr b="0" i="0" lang="en" sz="5900" u="none" cap="none" strike="noStrike">
                <a:solidFill>
                  <a:srgbClr val="745F5A"/>
                </a:solidFill>
                <a:latin typeface="Caveat Brush"/>
                <a:ea typeface="Caveat Brush"/>
                <a:cs typeface="Caveat Brush"/>
                <a:sym typeface="Caveat Brush"/>
              </a:rPr>
              <a:t>a</a:t>
            </a:r>
            <a:r>
              <a:rPr b="0" i="0" lang="en" sz="5900" u="none" cap="none" strike="noStrike">
                <a:solidFill>
                  <a:srgbClr val="745F5A"/>
                </a:solidFill>
                <a:latin typeface="Caveat Brush"/>
                <a:ea typeface="Caveat Brush"/>
                <a:cs typeface="Caveat Brush"/>
                <a:sym typeface="Caveat Brush"/>
              </a:rPr>
              <a:t>rch</a:t>
            </a:r>
            <a:endParaRPr sz="700"/>
          </a:p>
        </p:txBody>
      </p:sp>
      <p:sp>
        <p:nvSpPr>
          <p:cNvPr id="367" name="Google Shape;367;p36"/>
          <p:cNvSpPr txBox="1"/>
          <p:nvPr/>
        </p:nvSpPr>
        <p:spPr>
          <a:xfrm>
            <a:off x="1761908" y="1541565"/>
            <a:ext cx="2876674" cy="181879"/>
          </a:xfrm>
          <a:prstGeom prst="rect">
            <a:avLst/>
          </a:prstGeom>
          <a:noFill/>
          <a:ln>
            <a:noFill/>
          </a:ln>
        </p:spPr>
        <p:txBody>
          <a:bodyPr anchorCtr="0" anchor="t" bIns="0" lIns="0" spcFirstLastPara="1" rIns="0" wrap="square" tIns="0">
            <a:spAutoFit/>
          </a:bodyPr>
          <a:lstStyle/>
          <a:p>
            <a:pPr indent="0" lvl="1" marL="0" marR="0" rtl="0" algn="ctr">
              <a:lnSpc>
                <a:spcPct val="140036"/>
              </a:lnSpc>
              <a:spcBef>
                <a:spcPts val="0"/>
              </a:spcBef>
              <a:spcAft>
                <a:spcPts val="0"/>
              </a:spcAft>
              <a:buNone/>
            </a:pPr>
            <a:r>
              <a:rPr b="0" i="0" lang="en" sz="1100" u="none" cap="none" strike="noStrike">
                <a:solidFill>
                  <a:srgbClr val="745F5A"/>
                </a:solidFill>
                <a:latin typeface="Nunito"/>
                <a:ea typeface="Nunito"/>
                <a:cs typeface="Nunito"/>
                <a:sym typeface="Nunito"/>
              </a:rPr>
              <a:t>Elaborate on the featured statistic</a:t>
            </a:r>
            <a:endParaRPr sz="700"/>
          </a:p>
        </p:txBody>
      </p:sp>
      <p:sp>
        <p:nvSpPr>
          <p:cNvPr id="368" name="Google Shape;368;p36"/>
          <p:cNvSpPr txBox="1"/>
          <p:nvPr/>
        </p:nvSpPr>
        <p:spPr>
          <a:xfrm>
            <a:off x="672767" y="3850734"/>
            <a:ext cx="13209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745F5A"/>
                </a:solidFill>
                <a:latin typeface="Nunito"/>
                <a:ea typeface="Nunito"/>
                <a:cs typeface="Nunito"/>
                <a:sym typeface="Nunito"/>
              </a:rPr>
              <a:t>Elaborate on the</a:t>
            </a:r>
            <a:endParaRPr sz="700"/>
          </a:p>
          <a:p>
            <a:pPr indent="0" lvl="1" marL="0" marR="0" rtl="0" algn="ctr">
              <a:lnSpc>
                <a:spcPct val="100000"/>
              </a:lnSpc>
              <a:spcBef>
                <a:spcPts val="0"/>
              </a:spcBef>
              <a:spcAft>
                <a:spcPts val="0"/>
              </a:spcAft>
              <a:buNone/>
            </a:pPr>
            <a:r>
              <a:rPr b="0" i="0" lang="en" sz="1100" u="none" cap="none" strike="noStrike">
                <a:solidFill>
                  <a:srgbClr val="745F5A"/>
                </a:solidFill>
                <a:latin typeface="Nunito"/>
                <a:ea typeface="Nunito"/>
                <a:cs typeface="Nunito"/>
                <a:sym typeface="Nunito"/>
              </a:rPr>
              <a:t>featured statistic</a:t>
            </a:r>
            <a:endParaRPr sz="700"/>
          </a:p>
        </p:txBody>
      </p:sp>
      <p:sp>
        <p:nvSpPr>
          <p:cNvPr id="369" name="Google Shape;369;p36"/>
          <p:cNvSpPr txBox="1"/>
          <p:nvPr/>
        </p:nvSpPr>
        <p:spPr>
          <a:xfrm>
            <a:off x="2539868" y="3850734"/>
            <a:ext cx="13209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745F5A"/>
                </a:solidFill>
                <a:latin typeface="Nunito"/>
                <a:ea typeface="Nunito"/>
                <a:cs typeface="Nunito"/>
                <a:sym typeface="Nunito"/>
              </a:rPr>
              <a:t>Elaborate on the</a:t>
            </a:r>
            <a:endParaRPr sz="700"/>
          </a:p>
          <a:p>
            <a:pPr indent="0" lvl="1" marL="0" marR="0" rtl="0" algn="ctr">
              <a:lnSpc>
                <a:spcPct val="100000"/>
              </a:lnSpc>
              <a:spcBef>
                <a:spcPts val="0"/>
              </a:spcBef>
              <a:spcAft>
                <a:spcPts val="0"/>
              </a:spcAft>
              <a:buNone/>
            </a:pPr>
            <a:r>
              <a:rPr b="0" i="0" lang="en" sz="1100" u="none" cap="none" strike="noStrike">
                <a:solidFill>
                  <a:srgbClr val="745F5A"/>
                </a:solidFill>
                <a:latin typeface="Nunito"/>
                <a:ea typeface="Nunito"/>
                <a:cs typeface="Nunito"/>
                <a:sym typeface="Nunito"/>
              </a:rPr>
              <a:t>featured statistic</a:t>
            </a:r>
            <a:endParaRPr sz="700"/>
          </a:p>
        </p:txBody>
      </p:sp>
      <p:sp>
        <p:nvSpPr>
          <p:cNvPr id="370" name="Google Shape;370;p36"/>
          <p:cNvSpPr txBox="1"/>
          <p:nvPr/>
        </p:nvSpPr>
        <p:spPr>
          <a:xfrm>
            <a:off x="4406968" y="3850734"/>
            <a:ext cx="13209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745F5A"/>
                </a:solidFill>
                <a:latin typeface="Nunito"/>
                <a:ea typeface="Nunito"/>
                <a:cs typeface="Nunito"/>
                <a:sym typeface="Nunito"/>
              </a:rPr>
              <a:t>Elaborate on the</a:t>
            </a:r>
            <a:endParaRPr sz="700"/>
          </a:p>
          <a:p>
            <a:pPr indent="0" lvl="1" marL="0" marR="0" rtl="0" algn="ctr">
              <a:lnSpc>
                <a:spcPct val="100000"/>
              </a:lnSpc>
              <a:spcBef>
                <a:spcPts val="0"/>
              </a:spcBef>
              <a:spcAft>
                <a:spcPts val="0"/>
              </a:spcAft>
              <a:buNone/>
            </a:pPr>
            <a:r>
              <a:rPr b="0" i="0" lang="en" sz="1100" u="none" cap="none" strike="noStrike">
                <a:solidFill>
                  <a:srgbClr val="745F5A"/>
                </a:solidFill>
                <a:latin typeface="Nunito"/>
                <a:ea typeface="Nunito"/>
                <a:cs typeface="Nunito"/>
                <a:sym typeface="Nunito"/>
              </a:rPr>
              <a:t>featured statistic</a:t>
            </a:r>
            <a:endParaRPr sz="700"/>
          </a:p>
        </p:txBody>
      </p:sp>
      <p:grpSp>
        <p:nvGrpSpPr>
          <p:cNvPr id="371" name="Google Shape;371;p36"/>
          <p:cNvGrpSpPr/>
          <p:nvPr/>
        </p:nvGrpSpPr>
        <p:grpSpPr>
          <a:xfrm>
            <a:off x="4374352" y="2268602"/>
            <a:ext cx="1385986" cy="1328501"/>
            <a:chOff x="-86976" y="-2822"/>
            <a:chExt cx="3695964" cy="3542670"/>
          </a:xfrm>
        </p:grpSpPr>
        <p:sp>
          <p:nvSpPr>
            <p:cNvPr id="372" name="Google Shape;372;p36"/>
            <p:cNvSpPr txBox="1"/>
            <p:nvPr/>
          </p:nvSpPr>
          <p:spPr>
            <a:xfrm>
              <a:off x="1161753" y="1286039"/>
              <a:ext cx="1233900" cy="820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000" u="none" cap="none" strike="noStrike">
                  <a:solidFill>
                    <a:srgbClr val="634943"/>
                  </a:solidFill>
                  <a:latin typeface="Caveat Brush"/>
                  <a:ea typeface="Caveat Brush"/>
                  <a:cs typeface="Caveat Brush"/>
                  <a:sym typeface="Caveat Brush"/>
                </a:rPr>
                <a:t>77 %</a:t>
              </a:r>
              <a:endParaRPr sz="700"/>
            </a:p>
          </p:txBody>
        </p:sp>
        <p:grpSp>
          <p:nvGrpSpPr>
            <p:cNvPr id="373" name="Google Shape;373;p36"/>
            <p:cNvGrpSpPr/>
            <p:nvPr/>
          </p:nvGrpSpPr>
          <p:grpSpPr>
            <a:xfrm>
              <a:off x="-86976" y="-2822"/>
              <a:ext cx="3695964" cy="3542670"/>
              <a:chOff x="-62725" y="-2035"/>
              <a:chExt cx="2665449" cy="2554897"/>
            </a:xfrm>
          </p:grpSpPr>
          <p:sp>
            <p:nvSpPr>
              <p:cNvPr id="374" name="Google Shape;374;p36"/>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408435"/>
                    </a:lnTo>
                    <a:cubicBezTo>
                      <a:pt x="1023270" y="407051"/>
                      <a:pt x="736729" y="571349"/>
                      <a:pt x="581600" y="839116"/>
                    </a:cubicBezTo>
                    <a:cubicBezTo>
                      <a:pt x="426472" y="1106884"/>
                      <a:pt x="426472" y="1437186"/>
                      <a:pt x="581600" y="1704954"/>
                    </a:cubicBezTo>
                    <a:cubicBezTo>
                      <a:pt x="736729" y="1972721"/>
                      <a:pt x="1023270" y="2137019"/>
                      <a:pt x="1332725" y="2135635"/>
                    </a:cubicBezTo>
                    <a:cubicBezTo>
                      <a:pt x="1642180" y="2137019"/>
                      <a:pt x="1928721" y="1972721"/>
                      <a:pt x="2083850" y="1704954"/>
                    </a:cubicBezTo>
                    <a:cubicBezTo>
                      <a:pt x="2238978" y="1437186"/>
                      <a:pt x="2238978" y="1106884"/>
                      <a:pt x="2083850" y="839116"/>
                    </a:cubicBezTo>
                    <a:cubicBezTo>
                      <a:pt x="1928721" y="571349"/>
                      <a:pt x="1642180" y="407051"/>
                      <a:pt x="1332725" y="408435"/>
                    </a:cubicBezTo>
                    <a:close/>
                  </a:path>
                </a:pathLst>
              </a:custGeom>
              <a:solidFill>
                <a:srgbClr val="BBAFA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5" name="Google Shape;375;p36"/>
              <p:cNvSpPr/>
              <p:nvPr/>
            </p:nvSpPr>
            <p:spPr>
              <a:xfrm>
                <a:off x="-2362" y="9063"/>
                <a:ext cx="2604856" cy="2543799"/>
              </a:xfrm>
              <a:custGeom>
                <a:rect b="b" l="l" r="r" t="t"/>
                <a:pathLst>
                  <a:path extrusionOk="0" h="2543799" w="2604856">
                    <a:moveTo>
                      <a:pt x="1514267" y="14188"/>
                    </a:moveTo>
                    <a:cubicBezTo>
                      <a:pt x="2161377" y="139746"/>
                      <a:pt x="2604856" y="739520"/>
                      <a:pt x="2535265" y="1395015"/>
                    </a:cubicBezTo>
                    <a:cubicBezTo>
                      <a:pt x="2465673" y="2050510"/>
                      <a:pt x="1906147" y="2543798"/>
                      <a:pt x="1247099" y="2530686"/>
                    </a:cubicBezTo>
                    <a:cubicBezTo>
                      <a:pt x="588051" y="2517573"/>
                      <a:pt x="48589" y="2002419"/>
                      <a:pt x="5126" y="1344675"/>
                    </a:cubicBezTo>
                    <a:cubicBezTo>
                      <a:pt x="0" y="1272042"/>
                      <a:pt x="34129" y="1202218"/>
                      <a:pt x="94589" y="1161643"/>
                    </a:cubicBezTo>
                    <a:cubicBezTo>
                      <a:pt x="155049" y="1121067"/>
                      <a:pt x="232598" y="1115943"/>
                      <a:pt x="297872" y="1148210"/>
                    </a:cubicBezTo>
                    <a:cubicBezTo>
                      <a:pt x="363146" y="1180477"/>
                      <a:pt x="406165" y="1245203"/>
                      <a:pt x="410641" y="1317879"/>
                    </a:cubicBezTo>
                    <a:cubicBezTo>
                      <a:pt x="440196" y="1765145"/>
                      <a:pt x="807030" y="2115450"/>
                      <a:pt x="1255183" y="2124366"/>
                    </a:cubicBezTo>
                    <a:cubicBezTo>
                      <a:pt x="1703336" y="2133283"/>
                      <a:pt x="2083813" y="1797846"/>
                      <a:pt x="2131136" y="1352110"/>
                    </a:cubicBezTo>
                    <a:cubicBezTo>
                      <a:pt x="2178458" y="906374"/>
                      <a:pt x="1876892" y="498527"/>
                      <a:pt x="1436857" y="413148"/>
                    </a:cubicBezTo>
                    <a:cubicBezTo>
                      <a:pt x="1365315" y="399598"/>
                      <a:pt x="1306492" y="348806"/>
                      <a:pt x="1282660" y="280003"/>
                    </a:cubicBezTo>
                    <a:cubicBezTo>
                      <a:pt x="1258828" y="211199"/>
                      <a:pt x="1273632" y="134904"/>
                      <a:pt x="1321465" y="80006"/>
                    </a:cubicBezTo>
                    <a:cubicBezTo>
                      <a:pt x="1369298" y="25108"/>
                      <a:pt x="1442849" y="0"/>
                      <a:pt x="1514267" y="14188"/>
                    </a:cubicBezTo>
                    <a:close/>
                  </a:path>
                </a:pathLst>
              </a:custGeom>
              <a:solidFill>
                <a:srgbClr val="B4433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376" name="Google Shape;376;p36"/>
          <p:cNvGrpSpPr/>
          <p:nvPr/>
        </p:nvGrpSpPr>
        <p:grpSpPr>
          <a:xfrm>
            <a:off x="2493077" y="2268602"/>
            <a:ext cx="1400161" cy="1383437"/>
            <a:chOff x="-124776" y="-2822"/>
            <a:chExt cx="3733765" cy="3689165"/>
          </a:xfrm>
        </p:grpSpPr>
        <p:sp>
          <p:nvSpPr>
            <p:cNvPr id="377" name="Google Shape;377;p36"/>
            <p:cNvSpPr txBox="1"/>
            <p:nvPr/>
          </p:nvSpPr>
          <p:spPr>
            <a:xfrm>
              <a:off x="1121887" y="1286039"/>
              <a:ext cx="1319700" cy="820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000" u="none" cap="none" strike="noStrike">
                  <a:solidFill>
                    <a:srgbClr val="634943"/>
                  </a:solidFill>
                  <a:latin typeface="Caveat Brush"/>
                  <a:ea typeface="Caveat Brush"/>
                  <a:cs typeface="Caveat Brush"/>
                  <a:sym typeface="Caveat Brush"/>
                </a:rPr>
                <a:t>88 %</a:t>
              </a:r>
              <a:endParaRPr sz="700"/>
            </a:p>
          </p:txBody>
        </p:sp>
        <p:grpSp>
          <p:nvGrpSpPr>
            <p:cNvPr id="378" name="Google Shape;378;p36"/>
            <p:cNvGrpSpPr/>
            <p:nvPr/>
          </p:nvGrpSpPr>
          <p:grpSpPr>
            <a:xfrm>
              <a:off x="-124776" y="-2822"/>
              <a:ext cx="3733765" cy="3689165"/>
              <a:chOff x="-89986" y="-2035"/>
              <a:chExt cx="2692710" cy="2660546"/>
            </a:xfrm>
          </p:grpSpPr>
          <p:sp>
            <p:nvSpPr>
              <p:cNvPr id="379" name="Google Shape;379;p36"/>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408435"/>
                    </a:lnTo>
                    <a:cubicBezTo>
                      <a:pt x="1023270" y="407051"/>
                      <a:pt x="736729" y="571349"/>
                      <a:pt x="581600" y="839116"/>
                    </a:cubicBezTo>
                    <a:cubicBezTo>
                      <a:pt x="426472" y="1106884"/>
                      <a:pt x="426472" y="1437186"/>
                      <a:pt x="581600" y="1704954"/>
                    </a:cubicBezTo>
                    <a:cubicBezTo>
                      <a:pt x="736729" y="1972721"/>
                      <a:pt x="1023270" y="2137019"/>
                      <a:pt x="1332725" y="2135635"/>
                    </a:cubicBezTo>
                    <a:cubicBezTo>
                      <a:pt x="1642180" y="2137019"/>
                      <a:pt x="1928721" y="1972721"/>
                      <a:pt x="2083850" y="1704954"/>
                    </a:cubicBezTo>
                    <a:cubicBezTo>
                      <a:pt x="2238978" y="1437186"/>
                      <a:pt x="2238978" y="1106884"/>
                      <a:pt x="2083850" y="839116"/>
                    </a:cubicBezTo>
                    <a:cubicBezTo>
                      <a:pt x="1928721" y="571349"/>
                      <a:pt x="1642180" y="407051"/>
                      <a:pt x="1332725" y="408435"/>
                    </a:cubicBezTo>
                    <a:close/>
                  </a:path>
                </a:pathLst>
              </a:custGeom>
              <a:solidFill>
                <a:srgbClr val="BBAFA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0" name="Google Shape;380;p36"/>
              <p:cNvSpPr/>
              <p:nvPr/>
            </p:nvSpPr>
            <p:spPr>
              <a:xfrm>
                <a:off x="-89986" y="9063"/>
                <a:ext cx="2676747" cy="2649448"/>
              </a:xfrm>
              <a:custGeom>
                <a:rect b="b" l="l" r="r" t="t"/>
                <a:pathLst>
                  <a:path extrusionOk="0" h="2649448" w="2676747">
                    <a:moveTo>
                      <a:pt x="1601891" y="14188"/>
                    </a:moveTo>
                    <a:cubicBezTo>
                      <a:pt x="2155759" y="121655"/>
                      <a:pt x="2572326" y="581635"/>
                      <a:pt x="2624537" y="1143412"/>
                    </a:cubicBezTo>
                    <a:cubicBezTo>
                      <a:pt x="2676747" y="1705189"/>
                      <a:pt x="2352082" y="2234058"/>
                      <a:pt x="1827504" y="2441753"/>
                    </a:cubicBezTo>
                    <a:cubicBezTo>
                      <a:pt x="1302927" y="2649448"/>
                      <a:pt x="704220" y="2486167"/>
                      <a:pt x="357717" y="2040909"/>
                    </a:cubicBezTo>
                    <a:cubicBezTo>
                      <a:pt x="11214" y="1595651"/>
                      <a:pt x="0" y="975180"/>
                      <a:pt x="330187" y="517692"/>
                    </a:cubicBezTo>
                    <a:cubicBezTo>
                      <a:pt x="372535" y="458460"/>
                      <a:pt x="443339" y="426414"/>
                      <a:pt x="515789" y="433689"/>
                    </a:cubicBezTo>
                    <a:cubicBezTo>
                      <a:pt x="588238" y="440964"/>
                      <a:pt x="651257" y="486447"/>
                      <a:pt x="680983" y="552916"/>
                    </a:cubicBezTo>
                    <a:cubicBezTo>
                      <a:pt x="710710" y="619385"/>
                      <a:pt x="702599" y="696679"/>
                      <a:pt x="659723" y="755530"/>
                    </a:cubicBezTo>
                    <a:cubicBezTo>
                      <a:pt x="435196" y="1066622"/>
                      <a:pt x="442821" y="1488543"/>
                      <a:pt x="678443" y="1791318"/>
                    </a:cubicBezTo>
                    <a:cubicBezTo>
                      <a:pt x="914065" y="2094094"/>
                      <a:pt x="1321186" y="2205125"/>
                      <a:pt x="1677898" y="2063892"/>
                    </a:cubicBezTo>
                    <a:cubicBezTo>
                      <a:pt x="2034611" y="1922659"/>
                      <a:pt x="2255383" y="1563028"/>
                      <a:pt x="2219880" y="1181020"/>
                    </a:cubicBezTo>
                    <a:cubicBezTo>
                      <a:pt x="2184377" y="799012"/>
                      <a:pt x="1901111" y="486225"/>
                      <a:pt x="1524481" y="413148"/>
                    </a:cubicBezTo>
                    <a:cubicBezTo>
                      <a:pt x="1452939" y="399598"/>
                      <a:pt x="1394116" y="348806"/>
                      <a:pt x="1370284" y="280003"/>
                    </a:cubicBezTo>
                    <a:cubicBezTo>
                      <a:pt x="1346452" y="211199"/>
                      <a:pt x="1361256" y="134904"/>
                      <a:pt x="1409089" y="80006"/>
                    </a:cubicBezTo>
                    <a:cubicBezTo>
                      <a:pt x="1456922" y="25108"/>
                      <a:pt x="1530473" y="0"/>
                      <a:pt x="1601891" y="14188"/>
                    </a:cubicBezTo>
                    <a:close/>
                  </a:path>
                </a:pathLst>
              </a:custGeom>
              <a:solidFill>
                <a:srgbClr val="B4433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381" name="Google Shape;381;p36"/>
          <p:cNvGrpSpPr/>
          <p:nvPr/>
        </p:nvGrpSpPr>
        <p:grpSpPr>
          <a:xfrm>
            <a:off x="625976" y="2268602"/>
            <a:ext cx="1400161" cy="1383437"/>
            <a:chOff x="-124776" y="-2822"/>
            <a:chExt cx="3733765" cy="3689165"/>
          </a:xfrm>
        </p:grpSpPr>
        <p:sp>
          <p:nvSpPr>
            <p:cNvPr id="382" name="Google Shape;382;p36"/>
            <p:cNvSpPr txBox="1"/>
            <p:nvPr/>
          </p:nvSpPr>
          <p:spPr>
            <a:xfrm>
              <a:off x="1121891" y="1286039"/>
              <a:ext cx="1510800" cy="820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000" u="none" cap="none" strike="noStrike">
                  <a:solidFill>
                    <a:srgbClr val="634943"/>
                  </a:solidFill>
                  <a:latin typeface="Caveat Brush"/>
                  <a:ea typeface="Caveat Brush"/>
                  <a:cs typeface="Caveat Brush"/>
                  <a:sym typeface="Caveat Brush"/>
                </a:rPr>
                <a:t>88 %</a:t>
              </a:r>
              <a:endParaRPr sz="700"/>
            </a:p>
          </p:txBody>
        </p:sp>
        <p:grpSp>
          <p:nvGrpSpPr>
            <p:cNvPr id="383" name="Google Shape;383;p36"/>
            <p:cNvGrpSpPr/>
            <p:nvPr/>
          </p:nvGrpSpPr>
          <p:grpSpPr>
            <a:xfrm>
              <a:off x="-124776" y="-2822"/>
              <a:ext cx="3733765" cy="3689165"/>
              <a:chOff x="-89986" y="-2035"/>
              <a:chExt cx="2692710" cy="2660546"/>
            </a:xfrm>
          </p:grpSpPr>
          <p:sp>
            <p:nvSpPr>
              <p:cNvPr id="384" name="Google Shape;384;p36"/>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408435"/>
                    </a:lnTo>
                    <a:cubicBezTo>
                      <a:pt x="1023270" y="407051"/>
                      <a:pt x="736729" y="571349"/>
                      <a:pt x="581600" y="839116"/>
                    </a:cubicBezTo>
                    <a:cubicBezTo>
                      <a:pt x="426472" y="1106884"/>
                      <a:pt x="426472" y="1437186"/>
                      <a:pt x="581600" y="1704954"/>
                    </a:cubicBezTo>
                    <a:cubicBezTo>
                      <a:pt x="736729" y="1972721"/>
                      <a:pt x="1023270" y="2137019"/>
                      <a:pt x="1332725" y="2135635"/>
                    </a:cubicBezTo>
                    <a:cubicBezTo>
                      <a:pt x="1642180" y="2137019"/>
                      <a:pt x="1928721" y="1972721"/>
                      <a:pt x="2083850" y="1704954"/>
                    </a:cubicBezTo>
                    <a:cubicBezTo>
                      <a:pt x="2238978" y="1437186"/>
                      <a:pt x="2238978" y="1106884"/>
                      <a:pt x="2083850" y="839116"/>
                    </a:cubicBezTo>
                    <a:cubicBezTo>
                      <a:pt x="1928721" y="571349"/>
                      <a:pt x="1642180" y="407051"/>
                      <a:pt x="1332725" y="408435"/>
                    </a:cubicBezTo>
                    <a:close/>
                  </a:path>
                </a:pathLst>
              </a:custGeom>
              <a:solidFill>
                <a:srgbClr val="BBAFA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5" name="Google Shape;385;p36"/>
              <p:cNvSpPr/>
              <p:nvPr/>
            </p:nvSpPr>
            <p:spPr>
              <a:xfrm>
                <a:off x="-89986" y="9063"/>
                <a:ext cx="2676747" cy="2649448"/>
              </a:xfrm>
              <a:custGeom>
                <a:rect b="b" l="l" r="r" t="t"/>
                <a:pathLst>
                  <a:path extrusionOk="0" h="2649448" w="2676747">
                    <a:moveTo>
                      <a:pt x="1601891" y="14188"/>
                    </a:moveTo>
                    <a:cubicBezTo>
                      <a:pt x="2155759" y="121655"/>
                      <a:pt x="2572326" y="581635"/>
                      <a:pt x="2624537" y="1143412"/>
                    </a:cubicBezTo>
                    <a:cubicBezTo>
                      <a:pt x="2676747" y="1705189"/>
                      <a:pt x="2352082" y="2234058"/>
                      <a:pt x="1827504" y="2441753"/>
                    </a:cubicBezTo>
                    <a:cubicBezTo>
                      <a:pt x="1302927" y="2649448"/>
                      <a:pt x="704220" y="2486167"/>
                      <a:pt x="357717" y="2040909"/>
                    </a:cubicBezTo>
                    <a:cubicBezTo>
                      <a:pt x="11214" y="1595651"/>
                      <a:pt x="0" y="975180"/>
                      <a:pt x="330187" y="517692"/>
                    </a:cubicBezTo>
                    <a:cubicBezTo>
                      <a:pt x="372535" y="458460"/>
                      <a:pt x="443339" y="426414"/>
                      <a:pt x="515789" y="433689"/>
                    </a:cubicBezTo>
                    <a:cubicBezTo>
                      <a:pt x="588238" y="440964"/>
                      <a:pt x="651257" y="486447"/>
                      <a:pt x="680983" y="552916"/>
                    </a:cubicBezTo>
                    <a:cubicBezTo>
                      <a:pt x="710710" y="619385"/>
                      <a:pt x="702599" y="696679"/>
                      <a:pt x="659723" y="755530"/>
                    </a:cubicBezTo>
                    <a:cubicBezTo>
                      <a:pt x="435196" y="1066622"/>
                      <a:pt x="442821" y="1488543"/>
                      <a:pt x="678443" y="1791318"/>
                    </a:cubicBezTo>
                    <a:cubicBezTo>
                      <a:pt x="914065" y="2094094"/>
                      <a:pt x="1321186" y="2205125"/>
                      <a:pt x="1677898" y="2063892"/>
                    </a:cubicBezTo>
                    <a:cubicBezTo>
                      <a:pt x="2034611" y="1922659"/>
                      <a:pt x="2255383" y="1563028"/>
                      <a:pt x="2219880" y="1181020"/>
                    </a:cubicBezTo>
                    <a:cubicBezTo>
                      <a:pt x="2184377" y="799012"/>
                      <a:pt x="1901111" y="486225"/>
                      <a:pt x="1524481" y="413148"/>
                    </a:cubicBezTo>
                    <a:cubicBezTo>
                      <a:pt x="1452939" y="399598"/>
                      <a:pt x="1394116" y="348806"/>
                      <a:pt x="1370284" y="280003"/>
                    </a:cubicBezTo>
                    <a:cubicBezTo>
                      <a:pt x="1346452" y="211199"/>
                      <a:pt x="1361256" y="134904"/>
                      <a:pt x="1409089" y="80006"/>
                    </a:cubicBezTo>
                    <a:cubicBezTo>
                      <a:pt x="1456922" y="25108"/>
                      <a:pt x="1530473" y="0"/>
                      <a:pt x="1601891" y="14188"/>
                    </a:cubicBezTo>
                    <a:close/>
                  </a:path>
                </a:pathLst>
              </a:custGeom>
              <a:solidFill>
                <a:srgbClr val="B4433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759C"/>
        </a:solidFill>
      </p:bgPr>
    </p:bg>
    <p:spTree>
      <p:nvGrpSpPr>
        <p:cNvPr id="389" name="Shape 389"/>
        <p:cNvGrpSpPr/>
        <p:nvPr/>
      </p:nvGrpSpPr>
      <p:grpSpPr>
        <a:xfrm>
          <a:off x="0" y="0"/>
          <a:ext cx="0" cy="0"/>
          <a:chOff x="0" y="0"/>
          <a:chExt cx="0" cy="0"/>
        </a:xfrm>
      </p:grpSpPr>
      <p:pic>
        <p:nvPicPr>
          <p:cNvPr id="390" name="Google Shape;390;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391" name="Google Shape;391;p37"/>
          <p:cNvSpPr/>
          <p:nvPr/>
        </p:nvSpPr>
        <p:spPr>
          <a:xfrm flipH="1">
            <a:off x="392946" y="514350"/>
            <a:ext cx="2695194" cy="4114800"/>
          </a:xfrm>
          <a:custGeom>
            <a:rect b="b" l="l" r="r" t="t"/>
            <a:pathLst>
              <a:path extrusionOk="0" h="8229600" w="5390388">
                <a:moveTo>
                  <a:pt x="5390388" y="0"/>
                </a:moveTo>
                <a:lnTo>
                  <a:pt x="0" y="0"/>
                </a:lnTo>
                <a:lnTo>
                  <a:pt x="0" y="8229600"/>
                </a:lnTo>
                <a:lnTo>
                  <a:pt x="5390388" y="8229600"/>
                </a:lnTo>
                <a:lnTo>
                  <a:pt x="5390388" y="0"/>
                </a:lnTo>
                <a:close/>
              </a:path>
            </a:pathLst>
          </a:custGeom>
          <a:blipFill rotWithShape="1">
            <a:blip r:embed="rId4">
              <a:alphaModFix/>
            </a:blip>
            <a:stretch>
              <a:fillRect b="0" l="0" r="0" t="0"/>
            </a:stretch>
          </a:blipFill>
          <a:ln>
            <a:noFill/>
          </a:ln>
        </p:spPr>
      </p:sp>
      <p:sp>
        <p:nvSpPr>
          <p:cNvPr id="392" name="Google Shape;392;p37"/>
          <p:cNvSpPr txBox="1"/>
          <p:nvPr/>
        </p:nvSpPr>
        <p:spPr>
          <a:xfrm>
            <a:off x="2979725" y="1317534"/>
            <a:ext cx="5068500" cy="19071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 sz="5900" u="none" cap="none" strike="noStrike">
                <a:solidFill>
                  <a:srgbClr val="EFE0DC"/>
                </a:solidFill>
                <a:latin typeface="Caveat Brush"/>
                <a:ea typeface="Caveat Brush"/>
                <a:cs typeface="Caveat Brush"/>
                <a:sym typeface="Caveat Brush"/>
              </a:rPr>
              <a:t>Write an original statement or inspiring quote</a:t>
            </a:r>
            <a:endParaRPr sz="700"/>
          </a:p>
        </p:txBody>
      </p:sp>
      <p:sp>
        <p:nvSpPr>
          <p:cNvPr id="393" name="Google Shape;393;p37"/>
          <p:cNvSpPr txBox="1"/>
          <p:nvPr/>
        </p:nvSpPr>
        <p:spPr>
          <a:xfrm>
            <a:off x="2312817" y="3958663"/>
            <a:ext cx="6402382" cy="202607"/>
          </a:xfrm>
          <a:prstGeom prst="rect">
            <a:avLst/>
          </a:prstGeom>
          <a:noFill/>
          <a:ln>
            <a:noFill/>
          </a:ln>
        </p:spPr>
        <p:txBody>
          <a:bodyPr anchorCtr="0" anchor="t" bIns="0" lIns="0" spcFirstLastPara="1" rIns="0" wrap="square" tIns="0">
            <a:spAutoFit/>
          </a:bodyPr>
          <a:lstStyle/>
          <a:p>
            <a:pPr indent="0" lvl="1" marL="0" marR="0" rtl="0" algn="ctr">
              <a:lnSpc>
                <a:spcPct val="140024"/>
              </a:lnSpc>
              <a:spcBef>
                <a:spcPts val="0"/>
              </a:spcBef>
              <a:spcAft>
                <a:spcPts val="0"/>
              </a:spcAft>
              <a:buNone/>
            </a:pPr>
            <a:r>
              <a:rPr b="0" i="0" lang="en" sz="1200" u="none" cap="none" strike="noStrike">
                <a:solidFill>
                  <a:srgbClr val="FFFFFF"/>
                </a:solidFill>
                <a:latin typeface="Nunito"/>
                <a:ea typeface="Nunito"/>
                <a:cs typeface="Nunito"/>
                <a:sym typeface="Nunito"/>
              </a:rPr>
              <a:t>— Include a credit, citation, or supporting message</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CECB"/>
        </a:solidFill>
      </p:bgPr>
    </p:bg>
    <p:spTree>
      <p:nvGrpSpPr>
        <p:cNvPr id="397" name="Shape 397"/>
        <p:cNvGrpSpPr/>
        <p:nvPr/>
      </p:nvGrpSpPr>
      <p:grpSpPr>
        <a:xfrm>
          <a:off x="0" y="0"/>
          <a:ext cx="0" cy="0"/>
          <a:chOff x="0" y="0"/>
          <a:chExt cx="0" cy="0"/>
        </a:xfrm>
      </p:grpSpPr>
      <p:grpSp>
        <p:nvGrpSpPr>
          <p:cNvPr id="398" name="Google Shape;398;p38"/>
          <p:cNvGrpSpPr/>
          <p:nvPr/>
        </p:nvGrpSpPr>
        <p:grpSpPr>
          <a:xfrm>
            <a:off x="514350" y="510937"/>
            <a:ext cx="2084175" cy="4110586"/>
            <a:chOff x="0" y="238125"/>
            <a:chExt cx="5557800" cy="10961562"/>
          </a:xfrm>
        </p:grpSpPr>
        <p:sp>
          <p:nvSpPr>
            <p:cNvPr id="399" name="Google Shape;399;p38"/>
            <p:cNvSpPr txBox="1"/>
            <p:nvPr/>
          </p:nvSpPr>
          <p:spPr>
            <a:xfrm>
              <a:off x="0" y="238125"/>
              <a:ext cx="4795800" cy="2356200"/>
            </a:xfrm>
            <a:prstGeom prst="rect">
              <a:avLst/>
            </a:prstGeom>
            <a:noFill/>
            <a:ln>
              <a:noFill/>
            </a:ln>
          </p:spPr>
          <p:txBody>
            <a:bodyPr anchorCtr="0" anchor="t" bIns="0" lIns="0" spcFirstLastPara="1" rIns="0" wrap="square" tIns="0">
              <a:spAutoFit/>
            </a:bodyPr>
            <a:lstStyle/>
            <a:p>
              <a:pPr indent="0" lvl="0" marL="0" marR="0" rtl="0" algn="just">
                <a:lnSpc>
                  <a:spcPct val="70000"/>
                </a:lnSpc>
                <a:spcBef>
                  <a:spcPts val="0"/>
                </a:spcBef>
                <a:spcAft>
                  <a:spcPts val="0"/>
                </a:spcAft>
                <a:buNone/>
              </a:pPr>
              <a:r>
                <a:rPr b="0" i="0" lang="en" sz="4100" u="none" cap="none" strike="noStrike">
                  <a:solidFill>
                    <a:srgbClr val="634943"/>
                  </a:solidFill>
                  <a:latin typeface="Caveat Brush"/>
                  <a:ea typeface="Caveat Brush"/>
                  <a:cs typeface="Caveat Brush"/>
                  <a:sym typeface="Caveat Brush"/>
                </a:rPr>
                <a:t>Resource </a:t>
              </a:r>
              <a:endParaRPr sz="700"/>
            </a:p>
            <a:p>
              <a:pPr indent="0" lvl="0" marL="0" marR="0" rtl="0" algn="just">
                <a:lnSpc>
                  <a:spcPct val="70000"/>
                </a:lnSpc>
                <a:spcBef>
                  <a:spcPts val="0"/>
                </a:spcBef>
                <a:spcAft>
                  <a:spcPts val="0"/>
                </a:spcAft>
                <a:buNone/>
              </a:pPr>
              <a:r>
                <a:rPr b="0" i="0" lang="en" sz="4100" u="none" cap="none" strike="noStrike">
                  <a:solidFill>
                    <a:srgbClr val="634943"/>
                  </a:solidFill>
                  <a:latin typeface="Caveat Brush"/>
                  <a:ea typeface="Caveat Brush"/>
                  <a:cs typeface="Caveat Brush"/>
                  <a:sym typeface="Caveat Brush"/>
                </a:rPr>
                <a:t>Page</a:t>
              </a:r>
              <a:endParaRPr sz="700"/>
            </a:p>
          </p:txBody>
        </p:sp>
        <p:sp>
          <p:nvSpPr>
            <p:cNvPr id="400" name="Google Shape;400;p38"/>
            <p:cNvSpPr txBox="1"/>
            <p:nvPr/>
          </p:nvSpPr>
          <p:spPr>
            <a:xfrm>
              <a:off x="0" y="3645605"/>
              <a:ext cx="5557800" cy="820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634943"/>
                  </a:solidFill>
                  <a:latin typeface="Nunito"/>
                  <a:ea typeface="Nunito"/>
                  <a:cs typeface="Nunito"/>
                  <a:sym typeface="Nunito"/>
                </a:rPr>
                <a:t>Use these design resources in your</a:t>
              </a:r>
              <a:endParaRPr sz="700"/>
            </a:p>
            <a:p>
              <a:pPr indent="0" lvl="1" marL="0" marR="0" rtl="0" algn="l">
                <a:lnSpc>
                  <a:spcPct val="100000"/>
                </a:lnSpc>
                <a:spcBef>
                  <a:spcPts val="0"/>
                </a:spcBef>
                <a:spcAft>
                  <a:spcPts val="0"/>
                </a:spcAft>
                <a:buNone/>
              </a:pPr>
              <a:r>
                <a:rPr b="0" i="0" lang="en" sz="1000" u="none" cap="none" strike="noStrike">
                  <a:solidFill>
                    <a:srgbClr val="634943"/>
                  </a:solidFill>
                  <a:latin typeface="Nunito"/>
                  <a:ea typeface="Nunito"/>
                  <a:cs typeface="Nunito"/>
                  <a:sym typeface="Nunito"/>
                </a:rPr>
                <a:t>Canva Presentation.</a:t>
              </a:r>
              <a:endParaRPr sz="700"/>
            </a:p>
          </p:txBody>
        </p:sp>
        <p:sp>
          <p:nvSpPr>
            <p:cNvPr id="401" name="Google Shape;401;p38"/>
            <p:cNvSpPr txBox="1"/>
            <p:nvPr/>
          </p:nvSpPr>
          <p:spPr>
            <a:xfrm>
              <a:off x="0" y="5322899"/>
              <a:ext cx="4795800" cy="820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634943"/>
                  </a:solidFill>
                  <a:latin typeface="Nunito"/>
                  <a:ea typeface="Nunito"/>
                  <a:cs typeface="Nunito"/>
                  <a:sym typeface="Nunito"/>
                </a:rPr>
                <a:t>This presentation template uses the following free fonts:</a:t>
              </a:r>
              <a:endParaRPr sz="700"/>
            </a:p>
          </p:txBody>
        </p:sp>
        <p:sp>
          <p:nvSpPr>
            <p:cNvPr id="402" name="Google Shape;402;p38"/>
            <p:cNvSpPr txBox="1"/>
            <p:nvPr/>
          </p:nvSpPr>
          <p:spPr>
            <a:xfrm>
              <a:off x="0" y="7000193"/>
              <a:ext cx="4795800" cy="1231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634943"/>
                  </a:solidFill>
                  <a:latin typeface="Nunito"/>
                  <a:ea typeface="Nunito"/>
                  <a:cs typeface="Nunito"/>
                  <a:sym typeface="Nunito"/>
                </a:rPr>
                <a:t>Titles: Caveat Brush</a:t>
              </a:r>
              <a:endParaRPr sz="700"/>
            </a:p>
            <a:p>
              <a:pPr indent="0" lvl="1" marL="0" marR="0" rtl="0" algn="l">
                <a:lnSpc>
                  <a:spcPct val="100000"/>
                </a:lnSpc>
                <a:spcBef>
                  <a:spcPts val="0"/>
                </a:spcBef>
                <a:spcAft>
                  <a:spcPts val="0"/>
                </a:spcAft>
                <a:buNone/>
              </a:pPr>
              <a:r>
                <a:rPr b="0" i="0" lang="en" sz="1000" u="none" cap="none" strike="noStrike">
                  <a:solidFill>
                    <a:srgbClr val="634943"/>
                  </a:solidFill>
                  <a:latin typeface="Nunito"/>
                  <a:ea typeface="Nunito"/>
                  <a:cs typeface="Nunito"/>
                  <a:sym typeface="Nunito"/>
                </a:rPr>
                <a:t>Headers: Lilitha One</a:t>
              </a:r>
              <a:endParaRPr sz="700"/>
            </a:p>
            <a:p>
              <a:pPr indent="0" lvl="1" marL="0" marR="0" rtl="0" algn="l">
                <a:lnSpc>
                  <a:spcPct val="100000"/>
                </a:lnSpc>
                <a:spcBef>
                  <a:spcPts val="0"/>
                </a:spcBef>
                <a:spcAft>
                  <a:spcPts val="0"/>
                </a:spcAft>
                <a:buNone/>
              </a:pPr>
              <a:r>
                <a:rPr b="0" i="0" lang="en" sz="1000" u="none" cap="none" strike="noStrike">
                  <a:solidFill>
                    <a:srgbClr val="634943"/>
                  </a:solidFill>
                  <a:latin typeface="Nunito"/>
                  <a:ea typeface="Nunito"/>
                  <a:cs typeface="Nunito"/>
                  <a:sym typeface="Nunito"/>
                </a:rPr>
                <a:t>Body Copy: Nunito</a:t>
              </a:r>
              <a:endParaRPr sz="700"/>
            </a:p>
          </p:txBody>
        </p:sp>
        <p:sp>
          <p:nvSpPr>
            <p:cNvPr id="403" name="Google Shape;403;p38"/>
            <p:cNvSpPr txBox="1"/>
            <p:nvPr/>
          </p:nvSpPr>
          <p:spPr>
            <a:xfrm>
              <a:off x="0" y="9147387"/>
              <a:ext cx="4795800" cy="20523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634943"/>
                  </a:solidFill>
                  <a:latin typeface="Nunito"/>
                  <a:ea typeface="Nunito"/>
                  <a:cs typeface="Nunito"/>
                  <a:sym typeface="Nunito"/>
                </a:rPr>
                <a:t>You can find these fonts online too. Happy designing! </a:t>
              </a:r>
              <a:endParaRPr sz="700"/>
            </a:p>
            <a:p>
              <a:pPr indent="0" lvl="1" marL="0" marR="0" rtl="0" algn="l">
                <a:lnSpc>
                  <a:spcPct val="100000"/>
                </a:lnSpc>
                <a:spcBef>
                  <a:spcPts val="0"/>
                </a:spcBef>
                <a:spcAft>
                  <a:spcPts val="0"/>
                </a:spcAft>
                <a:buNone/>
              </a:pPr>
              <a:r>
                <a:t/>
              </a:r>
              <a:endParaRPr b="0" i="0" sz="1000" u="none" cap="none" strike="noStrike">
                <a:solidFill>
                  <a:srgbClr val="634943"/>
                </a:solidFill>
                <a:latin typeface="Nunito"/>
                <a:ea typeface="Nunito"/>
                <a:cs typeface="Nunito"/>
                <a:sym typeface="Nunito"/>
              </a:endParaRPr>
            </a:p>
            <a:p>
              <a:pPr indent="0" lvl="1" marL="0" marR="0" rtl="0" algn="l">
                <a:lnSpc>
                  <a:spcPct val="100000"/>
                </a:lnSpc>
                <a:spcBef>
                  <a:spcPts val="0"/>
                </a:spcBef>
                <a:spcAft>
                  <a:spcPts val="0"/>
                </a:spcAft>
                <a:buNone/>
              </a:pPr>
              <a:r>
                <a:rPr b="0" i="0" lang="en" sz="1000" u="none" cap="none" strike="noStrike">
                  <a:solidFill>
                    <a:srgbClr val="634943"/>
                  </a:solidFill>
                  <a:latin typeface="Nunito"/>
                  <a:ea typeface="Nunito"/>
                  <a:cs typeface="Nunito"/>
                  <a:sym typeface="Nunito"/>
                </a:rPr>
                <a:t>Don't forget to delete this page</a:t>
              </a:r>
              <a:endParaRPr sz="700"/>
            </a:p>
            <a:p>
              <a:pPr indent="0" lvl="1" marL="0" marR="0" rtl="0" algn="l">
                <a:lnSpc>
                  <a:spcPct val="100000"/>
                </a:lnSpc>
                <a:spcBef>
                  <a:spcPts val="0"/>
                </a:spcBef>
                <a:spcAft>
                  <a:spcPts val="0"/>
                </a:spcAft>
                <a:buNone/>
              </a:pPr>
              <a:r>
                <a:rPr b="0" i="0" lang="en" sz="1000" u="none" cap="none" strike="noStrike">
                  <a:solidFill>
                    <a:srgbClr val="634943"/>
                  </a:solidFill>
                  <a:latin typeface="Nunito"/>
                  <a:ea typeface="Nunito"/>
                  <a:cs typeface="Nunito"/>
                  <a:sym typeface="Nunito"/>
                </a:rPr>
                <a:t>before presenting. </a:t>
              </a:r>
              <a:endParaRPr sz="700"/>
            </a:p>
          </p:txBody>
        </p:sp>
      </p:grpSp>
      <p:sp>
        <p:nvSpPr>
          <p:cNvPr id="404" name="Google Shape;404;p38"/>
          <p:cNvSpPr/>
          <p:nvPr/>
        </p:nvSpPr>
        <p:spPr>
          <a:xfrm flipH="1">
            <a:off x="2495550" y="291911"/>
            <a:ext cx="1310199" cy="1898839"/>
          </a:xfrm>
          <a:custGeom>
            <a:rect b="b" l="l" r="r" t="t"/>
            <a:pathLst>
              <a:path extrusionOk="0" h="3797678" w="2620398">
                <a:moveTo>
                  <a:pt x="2620398" y="0"/>
                </a:moveTo>
                <a:lnTo>
                  <a:pt x="0" y="0"/>
                </a:lnTo>
                <a:lnTo>
                  <a:pt x="0" y="3797678"/>
                </a:lnTo>
                <a:lnTo>
                  <a:pt x="2620398" y="3797678"/>
                </a:lnTo>
                <a:lnTo>
                  <a:pt x="2620398" y="0"/>
                </a:lnTo>
                <a:close/>
              </a:path>
            </a:pathLst>
          </a:custGeom>
          <a:blipFill rotWithShape="1">
            <a:blip r:embed="rId3">
              <a:alphaModFix/>
            </a:blip>
            <a:stretch>
              <a:fillRect b="0" l="0" r="0" t="0"/>
            </a:stretch>
          </a:blipFill>
          <a:ln>
            <a:noFill/>
          </a:ln>
        </p:spPr>
      </p:sp>
      <p:sp>
        <p:nvSpPr>
          <p:cNvPr id="405" name="Google Shape;405;p38"/>
          <p:cNvSpPr/>
          <p:nvPr/>
        </p:nvSpPr>
        <p:spPr>
          <a:xfrm>
            <a:off x="4077671" y="474321"/>
            <a:ext cx="1231265" cy="1012716"/>
          </a:xfrm>
          <a:custGeom>
            <a:rect b="b" l="l" r="r" t="t"/>
            <a:pathLst>
              <a:path extrusionOk="0" h="2025431" w="2462530">
                <a:moveTo>
                  <a:pt x="0" y="0"/>
                </a:moveTo>
                <a:lnTo>
                  <a:pt x="2462530" y="0"/>
                </a:lnTo>
                <a:lnTo>
                  <a:pt x="2462530" y="2025430"/>
                </a:lnTo>
                <a:lnTo>
                  <a:pt x="0" y="2025430"/>
                </a:lnTo>
                <a:lnTo>
                  <a:pt x="0" y="0"/>
                </a:lnTo>
                <a:close/>
              </a:path>
            </a:pathLst>
          </a:custGeom>
          <a:blipFill rotWithShape="1">
            <a:blip r:embed="rId4">
              <a:alphaModFix/>
            </a:blip>
            <a:stretch>
              <a:fillRect b="0" l="0" r="0" t="0"/>
            </a:stretch>
          </a:blipFill>
          <a:ln>
            <a:noFill/>
          </a:ln>
        </p:spPr>
      </p:sp>
      <p:sp>
        <p:nvSpPr>
          <p:cNvPr id="406" name="Google Shape;406;p38"/>
          <p:cNvSpPr/>
          <p:nvPr/>
        </p:nvSpPr>
        <p:spPr>
          <a:xfrm>
            <a:off x="5580858" y="474321"/>
            <a:ext cx="1252502" cy="1164827"/>
          </a:xfrm>
          <a:custGeom>
            <a:rect b="b" l="l" r="r" t="t"/>
            <a:pathLst>
              <a:path extrusionOk="0" h="2329654" w="2505005">
                <a:moveTo>
                  <a:pt x="0" y="0"/>
                </a:moveTo>
                <a:lnTo>
                  <a:pt x="2505005" y="0"/>
                </a:lnTo>
                <a:lnTo>
                  <a:pt x="2505005" y="2329654"/>
                </a:lnTo>
                <a:lnTo>
                  <a:pt x="0" y="2329654"/>
                </a:lnTo>
                <a:lnTo>
                  <a:pt x="0" y="0"/>
                </a:lnTo>
                <a:close/>
              </a:path>
            </a:pathLst>
          </a:custGeom>
          <a:blipFill rotWithShape="1">
            <a:blip r:embed="rId5">
              <a:alphaModFix/>
            </a:blip>
            <a:stretch>
              <a:fillRect b="0" l="0" r="0" t="0"/>
            </a:stretch>
          </a:blipFill>
          <a:ln>
            <a:noFill/>
          </a:ln>
        </p:spPr>
      </p:sp>
      <p:sp>
        <p:nvSpPr>
          <p:cNvPr id="407" name="Google Shape;407;p38"/>
          <p:cNvSpPr/>
          <p:nvPr/>
        </p:nvSpPr>
        <p:spPr>
          <a:xfrm>
            <a:off x="7105283" y="291911"/>
            <a:ext cx="1653037" cy="1865204"/>
          </a:xfrm>
          <a:custGeom>
            <a:rect b="b" l="l" r="r" t="t"/>
            <a:pathLst>
              <a:path extrusionOk="0" h="3730407" w="3306074">
                <a:moveTo>
                  <a:pt x="0" y="0"/>
                </a:moveTo>
                <a:lnTo>
                  <a:pt x="3306074" y="0"/>
                </a:lnTo>
                <a:lnTo>
                  <a:pt x="3306074" y="3730408"/>
                </a:lnTo>
                <a:lnTo>
                  <a:pt x="0" y="3730408"/>
                </a:lnTo>
                <a:lnTo>
                  <a:pt x="0" y="0"/>
                </a:lnTo>
                <a:close/>
              </a:path>
            </a:pathLst>
          </a:custGeom>
          <a:blipFill rotWithShape="1">
            <a:blip r:embed="rId6">
              <a:alphaModFix/>
            </a:blip>
            <a:stretch>
              <a:fillRect b="0" l="0" r="0" t="0"/>
            </a:stretch>
          </a:blipFill>
          <a:ln>
            <a:noFill/>
          </a:ln>
        </p:spPr>
      </p:sp>
      <p:sp>
        <p:nvSpPr>
          <p:cNvPr id="408" name="Google Shape;408;p38"/>
          <p:cNvSpPr/>
          <p:nvPr/>
        </p:nvSpPr>
        <p:spPr>
          <a:xfrm>
            <a:off x="5775723" y="3152711"/>
            <a:ext cx="1318003" cy="1627164"/>
          </a:xfrm>
          <a:custGeom>
            <a:rect b="b" l="l" r="r" t="t"/>
            <a:pathLst>
              <a:path extrusionOk="0" h="3254328" w="2636006">
                <a:moveTo>
                  <a:pt x="0" y="0"/>
                </a:moveTo>
                <a:lnTo>
                  <a:pt x="2636005" y="0"/>
                </a:lnTo>
                <a:lnTo>
                  <a:pt x="2636005" y="3254328"/>
                </a:lnTo>
                <a:lnTo>
                  <a:pt x="0" y="3254328"/>
                </a:lnTo>
                <a:lnTo>
                  <a:pt x="0" y="0"/>
                </a:lnTo>
                <a:close/>
              </a:path>
            </a:pathLst>
          </a:custGeom>
          <a:blipFill rotWithShape="1">
            <a:blip r:embed="rId7">
              <a:alphaModFix/>
            </a:blip>
            <a:stretch>
              <a:fillRect b="0" l="0" r="0" t="0"/>
            </a:stretch>
          </a:blipFill>
          <a:ln>
            <a:noFill/>
          </a:ln>
        </p:spPr>
      </p:sp>
      <p:sp>
        <p:nvSpPr>
          <p:cNvPr id="409" name="Google Shape;409;p38"/>
          <p:cNvSpPr/>
          <p:nvPr/>
        </p:nvSpPr>
        <p:spPr>
          <a:xfrm>
            <a:off x="4012145" y="1616750"/>
            <a:ext cx="1362317" cy="1346991"/>
          </a:xfrm>
          <a:custGeom>
            <a:rect b="b" l="l" r="r" t="t"/>
            <a:pathLst>
              <a:path extrusionOk="0" h="2693982" w="2724634">
                <a:moveTo>
                  <a:pt x="0" y="0"/>
                </a:moveTo>
                <a:lnTo>
                  <a:pt x="2724634" y="0"/>
                </a:lnTo>
                <a:lnTo>
                  <a:pt x="2724634" y="2693982"/>
                </a:lnTo>
                <a:lnTo>
                  <a:pt x="0" y="2693982"/>
                </a:lnTo>
                <a:lnTo>
                  <a:pt x="0" y="0"/>
                </a:lnTo>
                <a:close/>
              </a:path>
            </a:pathLst>
          </a:custGeom>
          <a:blipFill rotWithShape="1">
            <a:blip r:embed="rId8">
              <a:alphaModFix/>
            </a:blip>
            <a:stretch>
              <a:fillRect b="0" l="0" r="0" t="0"/>
            </a:stretch>
          </a:blipFill>
          <a:ln>
            <a:noFill/>
          </a:ln>
        </p:spPr>
      </p:sp>
      <p:sp>
        <p:nvSpPr>
          <p:cNvPr id="410" name="Google Shape;410;p38"/>
          <p:cNvSpPr/>
          <p:nvPr/>
        </p:nvSpPr>
        <p:spPr>
          <a:xfrm flipH="1">
            <a:off x="4347677" y="3054514"/>
            <a:ext cx="1233181" cy="1823558"/>
          </a:xfrm>
          <a:custGeom>
            <a:rect b="b" l="l" r="r" t="t"/>
            <a:pathLst>
              <a:path extrusionOk="0" h="3647116" w="2466362">
                <a:moveTo>
                  <a:pt x="2466362" y="0"/>
                </a:moveTo>
                <a:lnTo>
                  <a:pt x="0" y="0"/>
                </a:lnTo>
                <a:lnTo>
                  <a:pt x="0" y="3647116"/>
                </a:lnTo>
                <a:lnTo>
                  <a:pt x="2466362" y="3647116"/>
                </a:lnTo>
                <a:lnTo>
                  <a:pt x="2466362" y="0"/>
                </a:lnTo>
                <a:close/>
              </a:path>
            </a:pathLst>
          </a:custGeom>
          <a:blipFill rotWithShape="1">
            <a:blip r:embed="rId9">
              <a:alphaModFix/>
            </a:blip>
            <a:stretch>
              <a:fillRect b="0" l="0" r="0" t="0"/>
            </a:stretch>
          </a:blipFill>
          <a:ln>
            <a:noFill/>
          </a:ln>
        </p:spPr>
      </p:sp>
      <p:sp>
        <p:nvSpPr>
          <p:cNvPr id="411" name="Google Shape;411;p38"/>
          <p:cNvSpPr/>
          <p:nvPr/>
        </p:nvSpPr>
        <p:spPr>
          <a:xfrm flipH="1">
            <a:off x="5627394" y="1725882"/>
            <a:ext cx="1292490" cy="1341104"/>
          </a:xfrm>
          <a:custGeom>
            <a:rect b="b" l="l" r="r" t="t"/>
            <a:pathLst>
              <a:path extrusionOk="0" h="2682209" w="2584979">
                <a:moveTo>
                  <a:pt x="2584978" y="0"/>
                </a:moveTo>
                <a:lnTo>
                  <a:pt x="0" y="0"/>
                </a:lnTo>
                <a:lnTo>
                  <a:pt x="0" y="2682208"/>
                </a:lnTo>
                <a:lnTo>
                  <a:pt x="2584978" y="2682208"/>
                </a:lnTo>
                <a:lnTo>
                  <a:pt x="2584978" y="0"/>
                </a:lnTo>
                <a:close/>
              </a:path>
            </a:pathLst>
          </a:custGeom>
          <a:blipFill rotWithShape="1">
            <a:blip r:embed="rId10">
              <a:alphaModFix/>
            </a:blip>
            <a:stretch>
              <a:fillRect b="0" l="0" r="0" t="0"/>
            </a:stretch>
          </a:blipFill>
          <a:ln>
            <a:noFill/>
          </a:ln>
        </p:spPr>
      </p:sp>
      <p:sp>
        <p:nvSpPr>
          <p:cNvPr id="412" name="Google Shape;412;p38"/>
          <p:cNvSpPr/>
          <p:nvPr/>
        </p:nvSpPr>
        <p:spPr>
          <a:xfrm>
            <a:off x="2762549" y="2402452"/>
            <a:ext cx="1389865" cy="2232716"/>
          </a:xfrm>
          <a:custGeom>
            <a:rect b="b" l="l" r="r" t="t"/>
            <a:pathLst>
              <a:path extrusionOk="0" h="4465432" w="2779731">
                <a:moveTo>
                  <a:pt x="0" y="0"/>
                </a:moveTo>
                <a:lnTo>
                  <a:pt x="2779732" y="0"/>
                </a:lnTo>
                <a:lnTo>
                  <a:pt x="2779732" y="4465432"/>
                </a:lnTo>
                <a:lnTo>
                  <a:pt x="0" y="4465432"/>
                </a:lnTo>
                <a:lnTo>
                  <a:pt x="0" y="0"/>
                </a:lnTo>
                <a:close/>
              </a:path>
            </a:pathLst>
          </a:custGeom>
          <a:blipFill rotWithShape="1">
            <a:blip r:embed="rId11">
              <a:alphaModFix/>
            </a:blip>
            <a:stretch>
              <a:fillRect b="0" l="0" r="0" t="0"/>
            </a:stretch>
          </a:blipFill>
          <a:ln>
            <a:noFill/>
          </a:ln>
        </p:spPr>
      </p:sp>
      <p:sp>
        <p:nvSpPr>
          <p:cNvPr id="413" name="Google Shape;413;p38"/>
          <p:cNvSpPr/>
          <p:nvPr/>
        </p:nvSpPr>
        <p:spPr>
          <a:xfrm>
            <a:off x="7093726" y="2290245"/>
            <a:ext cx="1535924" cy="2344923"/>
          </a:xfrm>
          <a:custGeom>
            <a:rect b="b" l="l" r="r" t="t"/>
            <a:pathLst>
              <a:path extrusionOk="0" h="4689846" w="3071849">
                <a:moveTo>
                  <a:pt x="0" y="0"/>
                </a:moveTo>
                <a:lnTo>
                  <a:pt x="3071849" y="0"/>
                </a:lnTo>
                <a:lnTo>
                  <a:pt x="3071849" y="4689845"/>
                </a:lnTo>
                <a:lnTo>
                  <a:pt x="0" y="4689845"/>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CECB"/>
        </a:solidFill>
      </p:bgPr>
    </p:bg>
    <p:spTree>
      <p:nvGrpSpPr>
        <p:cNvPr id="417" name="Shape 417"/>
        <p:cNvGrpSpPr/>
        <p:nvPr/>
      </p:nvGrpSpPr>
      <p:grpSpPr>
        <a:xfrm>
          <a:off x="0" y="0"/>
          <a:ext cx="0" cy="0"/>
          <a:chOff x="0" y="0"/>
          <a:chExt cx="0" cy="0"/>
        </a:xfrm>
      </p:grpSpPr>
      <p:pic>
        <p:nvPicPr>
          <p:cNvPr id="418" name="Google Shape;418;p3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19" name="Google Shape;419;p39"/>
          <p:cNvPicPr preferRelativeResize="0"/>
          <p:nvPr/>
        </p:nvPicPr>
        <p:blipFill>
          <a:blip r:embed="rId4">
            <a:alphaModFix/>
          </a:blip>
          <a:stretch>
            <a:fillRect/>
          </a:stretch>
        </p:blipFill>
        <p:spPr>
          <a:xfrm>
            <a:off x="1542712" y="-221975"/>
            <a:ext cx="6058577" cy="3407949"/>
          </a:xfrm>
          <a:prstGeom prst="rect">
            <a:avLst/>
          </a:prstGeom>
          <a:noFill/>
          <a:ln>
            <a:noFill/>
          </a:ln>
        </p:spPr>
      </p:pic>
      <p:sp>
        <p:nvSpPr>
          <p:cNvPr id="420" name="Google Shape;420;p39"/>
          <p:cNvSpPr txBox="1"/>
          <p:nvPr/>
        </p:nvSpPr>
        <p:spPr>
          <a:xfrm>
            <a:off x="873150" y="1868750"/>
            <a:ext cx="7397700" cy="1136100"/>
          </a:xfrm>
          <a:prstGeom prst="rect">
            <a:avLst/>
          </a:prstGeom>
          <a:noFill/>
          <a:ln>
            <a:noFill/>
          </a:ln>
        </p:spPr>
        <p:txBody>
          <a:bodyPr anchorCtr="0" anchor="t" bIns="0" lIns="0" spcFirstLastPara="1" rIns="0" wrap="square" tIns="0">
            <a:spAutoFit/>
          </a:bodyPr>
          <a:lstStyle/>
          <a:p>
            <a:pPr indent="0" lvl="0" marL="0" marR="0" rtl="0" algn="ctr">
              <a:lnSpc>
                <a:spcPct val="90002"/>
              </a:lnSpc>
              <a:spcBef>
                <a:spcPts val="0"/>
              </a:spcBef>
              <a:spcAft>
                <a:spcPts val="0"/>
              </a:spcAft>
              <a:buNone/>
            </a:pPr>
            <a:r>
              <a:rPr b="0" i="0" lang="en" sz="4100" u="none" cap="none" strike="noStrike">
                <a:solidFill>
                  <a:srgbClr val="634943"/>
                </a:solidFill>
                <a:latin typeface="Caveat Brush"/>
                <a:ea typeface="Caveat Brush"/>
                <a:cs typeface="Caveat Brush"/>
                <a:sym typeface="Caveat Brush"/>
              </a:rPr>
              <a:t>This presentation template is free for everyone to use thanks to the following:</a:t>
            </a:r>
            <a:endParaRPr sz="700"/>
          </a:p>
        </p:txBody>
      </p:sp>
      <p:sp>
        <p:nvSpPr>
          <p:cNvPr id="421" name="Google Shape;421;p39"/>
          <p:cNvSpPr txBox="1"/>
          <p:nvPr/>
        </p:nvSpPr>
        <p:spPr>
          <a:xfrm>
            <a:off x="2838278" y="3262174"/>
            <a:ext cx="3467444" cy="34607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634943"/>
                </a:solidFill>
                <a:latin typeface="Nunito"/>
                <a:ea typeface="Nunito"/>
                <a:cs typeface="Nunito"/>
                <a:sym typeface="Nunito"/>
              </a:rPr>
              <a:t>SlidesCarnival for the presentation template</a:t>
            </a:r>
            <a:endParaRPr sz="700"/>
          </a:p>
          <a:p>
            <a:pPr indent="0" lvl="1" marL="0" marR="0" rtl="0" algn="ctr">
              <a:lnSpc>
                <a:spcPct val="140000"/>
              </a:lnSpc>
              <a:spcBef>
                <a:spcPts val="0"/>
              </a:spcBef>
              <a:spcAft>
                <a:spcPts val="0"/>
              </a:spcAft>
              <a:buNone/>
            </a:pPr>
            <a:r>
              <a:rPr b="0" i="0" lang="en" sz="1000" u="none" cap="none" strike="noStrike">
                <a:solidFill>
                  <a:srgbClr val="634943"/>
                </a:solidFill>
                <a:latin typeface="Nunito"/>
                <a:ea typeface="Nunito"/>
                <a:cs typeface="Nunito"/>
                <a:sym typeface="Nunito"/>
              </a:rPr>
              <a:t>Pexels for the photos</a:t>
            </a:r>
            <a:endParaRPr sz="700"/>
          </a:p>
        </p:txBody>
      </p:sp>
      <p:sp>
        <p:nvSpPr>
          <p:cNvPr id="422" name="Google Shape;422;p39"/>
          <p:cNvSpPr txBox="1"/>
          <p:nvPr/>
        </p:nvSpPr>
        <p:spPr>
          <a:xfrm>
            <a:off x="2838278" y="4114334"/>
            <a:ext cx="3467444" cy="501103"/>
          </a:xfrm>
          <a:prstGeom prst="rect">
            <a:avLst/>
          </a:prstGeom>
          <a:noFill/>
          <a:ln>
            <a:noFill/>
          </a:ln>
        </p:spPr>
        <p:txBody>
          <a:bodyPr anchorCtr="0" anchor="t" bIns="0" lIns="0" spcFirstLastPara="1" rIns="0" wrap="square" tIns="0">
            <a:spAutoFit/>
          </a:bodyPr>
          <a:lstStyle/>
          <a:p>
            <a:pPr indent="0" lvl="0" marL="0" marR="0" rtl="0" algn="ctr">
              <a:lnSpc>
                <a:spcPct val="90002"/>
              </a:lnSpc>
              <a:spcBef>
                <a:spcPts val="0"/>
              </a:spcBef>
              <a:spcAft>
                <a:spcPts val="0"/>
              </a:spcAft>
              <a:buNone/>
            </a:pPr>
            <a:r>
              <a:rPr b="0" i="0" lang="en" sz="4100" u="none" cap="none" strike="noStrike">
                <a:solidFill>
                  <a:srgbClr val="634943"/>
                </a:solidFill>
                <a:latin typeface="Caveat Brush"/>
                <a:ea typeface="Caveat Brush"/>
                <a:cs typeface="Caveat Brush"/>
                <a:sym typeface="Caveat Brush"/>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5854"/>
        </a:solidFill>
      </p:bgPr>
    </p:bg>
    <p:spTree>
      <p:nvGrpSpPr>
        <p:cNvPr id="152" name="Shape 152"/>
        <p:cNvGrpSpPr/>
        <p:nvPr/>
      </p:nvGrpSpPr>
      <p:grpSpPr>
        <a:xfrm>
          <a:off x="0" y="0"/>
          <a:ext cx="0" cy="0"/>
          <a:chOff x="0" y="0"/>
          <a:chExt cx="0" cy="0"/>
        </a:xfrm>
      </p:grpSpPr>
      <p:pic>
        <p:nvPicPr>
          <p:cNvPr id="153" name="Google Shape;153;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4" name="Google Shape;154;p24"/>
          <p:cNvSpPr txBox="1"/>
          <p:nvPr/>
        </p:nvSpPr>
        <p:spPr>
          <a:xfrm>
            <a:off x="680542" y="400050"/>
            <a:ext cx="7782916" cy="1008046"/>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5900" u="none" cap="none" strike="noStrike">
                <a:solidFill>
                  <a:srgbClr val="EFE0DC"/>
                </a:solidFill>
                <a:latin typeface="Caveat Brush"/>
                <a:ea typeface="Caveat Brush"/>
                <a:cs typeface="Caveat Brush"/>
                <a:sym typeface="Caveat Brush"/>
              </a:rPr>
              <a:t>How to Use This Presentation</a:t>
            </a:r>
            <a:endParaRPr sz="700"/>
          </a:p>
        </p:txBody>
      </p:sp>
      <p:sp>
        <p:nvSpPr>
          <p:cNvPr id="155" name="Google Shape;155;p24"/>
          <p:cNvSpPr txBox="1"/>
          <p:nvPr/>
        </p:nvSpPr>
        <p:spPr>
          <a:xfrm>
            <a:off x="2534154" y="1743009"/>
            <a:ext cx="60954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Nunito"/>
                <a:ea typeface="Nunito"/>
                <a:cs typeface="Nunito"/>
                <a:sym typeface="Nunito"/>
              </a:rPr>
              <a:t>Click on the "Google Slides" button below this presentation preview. Make sure to sign in to your Google account. Click on "Make a copy." Start editing your presentation.</a:t>
            </a:r>
            <a:endParaRPr sz="700"/>
          </a:p>
          <a:p>
            <a:pPr indent="0" lvl="0" marL="0" marR="0" rtl="0" algn="l">
              <a:lnSpc>
                <a:spcPct val="100000"/>
              </a:lnSpc>
              <a:spcBef>
                <a:spcPts val="0"/>
              </a:spcBef>
              <a:spcAft>
                <a:spcPts val="0"/>
              </a:spcAft>
              <a:buNone/>
            </a:pPr>
            <a:r>
              <a:rPr b="0" i="0" lang="en" sz="1000" u="sng" cap="none" strike="noStrike">
                <a:solidFill>
                  <a:srgbClr val="FFFFFF"/>
                </a:solidFill>
                <a:latin typeface="Nunito"/>
                <a:ea typeface="Nunito"/>
                <a:cs typeface="Nunito"/>
                <a:sym typeface="Nunito"/>
              </a:rPr>
              <a:t>Alternative:</a:t>
            </a:r>
            <a:r>
              <a:rPr b="0" i="0" lang="en" sz="1000" u="none" cap="none" strike="noStrike">
                <a:solidFill>
                  <a:srgbClr val="FFFFFF"/>
                </a:solidFill>
                <a:latin typeface="Nunito"/>
                <a:ea typeface="Nunito"/>
                <a:cs typeface="Nunito"/>
                <a:sym typeface="Nunito"/>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56" name="Google Shape;156;p24"/>
          <p:cNvSpPr txBox="1"/>
          <p:nvPr/>
        </p:nvSpPr>
        <p:spPr>
          <a:xfrm>
            <a:off x="514350" y="1719200"/>
            <a:ext cx="1724100" cy="307800"/>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EFE0DC"/>
                </a:solidFill>
                <a:latin typeface="Lilita One"/>
                <a:ea typeface="Lilita One"/>
                <a:cs typeface="Lilita One"/>
                <a:sym typeface="Lilita One"/>
              </a:rPr>
              <a:t>Google Slides</a:t>
            </a:r>
            <a:endParaRPr sz="700"/>
          </a:p>
        </p:txBody>
      </p:sp>
      <p:sp>
        <p:nvSpPr>
          <p:cNvPr id="157" name="Google Shape;157;p24"/>
          <p:cNvSpPr txBox="1"/>
          <p:nvPr/>
        </p:nvSpPr>
        <p:spPr>
          <a:xfrm>
            <a:off x="2534154" y="3098734"/>
            <a:ext cx="60954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Nunito"/>
                <a:ea typeface="Nunito"/>
                <a:cs typeface="Nunito"/>
                <a:sym typeface="Nunito"/>
              </a:rPr>
              <a:t>Click on the "PowerPoint" button below this presentation preview. Start editing your presentation.</a:t>
            </a:r>
            <a:endParaRPr sz="700"/>
          </a:p>
          <a:p>
            <a:pPr indent="0" lvl="0" marL="0" marR="0" rtl="0" algn="l">
              <a:lnSpc>
                <a:spcPct val="100000"/>
              </a:lnSpc>
              <a:spcBef>
                <a:spcPts val="0"/>
              </a:spcBef>
              <a:spcAft>
                <a:spcPts val="0"/>
              </a:spcAft>
              <a:buNone/>
            </a:pPr>
            <a:r>
              <a:rPr b="0" i="0" lang="en" sz="1000" u="sng" cap="none" strike="noStrike">
                <a:solidFill>
                  <a:srgbClr val="FFFFFF"/>
                </a:solidFill>
                <a:latin typeface="Nunito"/>
                <a:ea typeface="Nunito"/>
                <a:cs typeface="Nunito"/>
                <a:sym typeface="Nunito"/>
              </a:rPr>
              <a:t>Alternative:</a:t>
            </a:r>
            <a:r>
              <a:rPr b="0" i="0" lang="en" sz="1000" u="none" cap="none" strike="noStrike">
                <a:solidFill>
                  <a:srgbClr val="FFFFFF"/>
                </a:solidFill>
                <a:latin typeface="Nunito"/>
                <a:ea typeface="Nunito"/>
                <a:cs typeface="Nunito"/>
                <a:sym typeface="Nunito"/>
              </a:rPr>
              <a:t> From Canva template file, Click on the "Share" button on the top right corner in Canva and click on "More" at the bottom of the menu. Enter "PowerPoint" in the search bar and click on the PowerPoint icon to download.</a:t>
            </a:r>
            <a:endParaRPr sz="700"/>
          </a:p>
        </p:txBody>
      </p:sp>
      <p:sp>
        <p:nvSpPr>
          <p:cNvPr id="158" name="Google Shape;158;p24"/>
          <p:cNvSpPr txBox="1"/>
          <p:nvPr/>
        </p:nvSpPr>
        <p:spPr>
          <a:xfrm>
            <a:off x="514350" y="3074921"/>
            <a:ext cx="1326859" cy="344488"/>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EFE0DC"/>
                </a:solidFill>
                <a:latin typeface="Lilita One"/>
                <a:ea typeface="Lilita One"/>
                <a:cs typeface="Lilita One"/>
                <a:sym typeface="Lilita One"/>
              </a:rPr>
              <a:t>PowerPoint</a:t>
            </a:r>
            <a:endParaRPr sz="700"/>
          </a:p>
        </p:txBody>
      </p:sp>
      <p:sp>
        <p:nvSpPr>
          <p:cNvPr id="159" name="Google Shape;159;p24"/>
          <p:cNvSpPr txBox="1"/>
          <p:nvPr/>
        </p:nvSpPr>
        <p:spPr>
          <a:xfrm>
            <a:off x="2534154" y="4162028"/>
            <a:ext cx="6095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Nunito"/>
                <a:ea typeface="Nunito"/>
                <a:cs typeface="Nunito"/>
                <a:sym typeface="Nunito"/>
              </a:rPr>
              <a:t>Click on the "Canva" button under this presentation preview. Start editing your presentation. You need to sign in to your Canva account.</a:t>
            </a:r>
            <a:endParaRPr sz="700"/>
          </a:p>
        </p:txBody>
      </p:sp>
      <p:sp>
        <p:nvSpPr>
          <p:cNvPr id="160" name="Google Shape;160;p24"/>
          <p:cNvSpPr txBox="1"/>
          <p:nvPr/>
        </p:nvSpPr>
        <p:spPr>
          <a:xfrm>
            <a:off x="514350" y="4138215"/>
            <a:ext cx="1027601" cy="344488"/>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EFE0DC"/>
                </a:solidFill>
                <a:latin typeface="Lilita One"/>
                <a:ea typeface="Lilita One"/>
                <a:cs typeface="Lilita One"/>
                <a:sym typeface="Lilita One"/>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4943"/>
        </a:solidFill>
      </p:bgPr>
    </p:bg>
    <p:spTree>
      <p:nvGrpSpPr>
        <p:cNvPr id="164" name="Shape 164"/>
        <p:cNvGrpSpPr/>
        <p:nvPr/>
      </p:nvGrpSpPr>
      <p:grpSpPr>
        <a:xfrm>
          <a:off x="0" y="0"/>
          <a:ext cx="0" cy="0"/>
          <a:chOff x="0" y="0"/>
          <a:chExt cx="0" cy="0"/>
        </a:xfrm>
      </p:grpSpPr>
      <p:sp>
        <p:nvSpPr>
          <p:cNvPr id="165" name="Google Shape;165;p25"/>
          <p:cNvSpPr/>
          <p:nvPr/>
        </p:nvSpPr>
        <p:spPr>
          <a:xfrm rot="-2383149">
            <a:off x="-1264558" y="1250905"/>
            <a:ext cx="4358872" cy="3612416"/>
          </a:xfrm>
          <a:custGeom>
            <a:rect b="b" l="l" r="r" t="t"/>
            <a:pathLst>
              <a:path extrusionOk="0" h="7224831" w="8717744">
                <a:moveTo>
                  <a:pt x="0" y="0"/>
                </a:moveTo>
                <a:lnTo>
                  <a:pt x="8717744" y="0"/>
                </a:lnTo>
                <a:lnTo>
                  <a:pt x="8717744" y="7224830"/>
                </a:lnTo>
                <a:lnTo>
                  <a:pt x="0" y="7224830"/>
                </a:lnTo>
                <a:lnTo>
                  <a:pt x="0" y="0"/>
                </a:lnTo>
                <a:close/>
              </a:path>
            </a:pathLst>
          </a:custGeom>
          <a:blipFill rotWithShape="1">
            <a:blip r:embed="rId3">
              <a:alphaModFix/>
            </a:blip>
            <a:stretch>
              <a:fillRect b="0" l="0" r="0" t="0"/>
            </a:stretch>
          </a:blipFill>
          <a:ln>
            <a:noFill/>
          </a:ln>
        </p:spPr>
      </p:sp>
      <p:sp>
        <p:nvSpPr>
          <p:cNvPr id="166" name="Google Shape;166;p25"/>
          <p:cNvSpPr/>
          <p:nvPr/>
        </p:nvSpPr>
        <p:spPr>
          <a:xfrm rot="-2383149">
            <a:off x="2627661" y="2211976"/>
            <a:ext cx="3888679" cy="3222743"/>
          </a:xfrm>
          <a:custGeom>
            <a:rect b="b" l="l" r="r" t="t"/>
            <a:pathLst>
              <a:path extrusionOk="0" h="6445486" w="7777358">
                <a:moveTo>
                  <a:pt x="0" y="0"/>
                </a:moveTo>
                <a:lnTo>
                  <a:pt x="7777358" y="0"/>
                </a:lnTo>
                <a:lnTo>
                  <a:pt x="7777358" y="6445486"/>
                </a:lnTo>
                <a:lnTo>
                  <a:pt x="0" y="6445486"/>
                </a:lnTo>
                <a:lnTo>
                  <a:pt x="0" y="0"/>
                </a:lnTo>
                <a:close/>
              </a:path>
            </a:pathLst>
          </a:custGeom>
          <a:blipFill rotWithShape="1">
            <a:blip r:embed="rId3">
              <a:alphaModFix/>
            </a:blip>
            <a:stretch>
              <a:fillRect b="0" l="0" r="0" t="0"/>
            </a:stretch>
          </a:blipFill>
          <a:ln>
            <a:noFill/>
          </a:ln>
        </p:spPr>
      </p:sp>
      <p:sp>
        <p:nvSpPr>
          <p:cNvPr id="167" name="Google Shape;167;p25"/>
          <p:cNvSpPr/>
          <p:nvPr/>
        </p:nvSpPr>
        <p:spPr>
          <a:xfrm rot="4082652">
            <a:off x="6977036" y="1355225"/>
            <a:ext cx="4116037" cy="3411165"/>
          </a:xfrm>
          <a:custGeom>
            <a:rect b="b" l="l" r="r" t="t"/>
            <a:pathLst>
              <a:path extrusionOk="0" h="6822330" w="8232073">
                <a:moveTo>
                  <a:pt x="0" y="0"/>
                </a:moveTo>
                <a:lnTo>
                  <a:pt x="8232073" y="0"/>
                </a:lnTo>
                <a:lnTo>
                  <a:pt x="8232073" y="6822330"/>
                </a:lnTo>
                <a:lnTo>
                  <a:pt x="0" y="6822330"/>
                </a:lnTo>
                <a:lnTo>
                  <a:pt x="0" y="0"/>
                </a:lnTo>
                <a:close/>
              </a:path>
            </a:pathLst>
          </a:custGeom>
          <a:blipFill rotWithShape="1">
            <a:blip r:embed="rId3">
              <a:alphaModFix/>
            </a:blip>
            <a:stretch>
              <a:fillRect b="0" l="0" r="0" t="0"/>
            </a:stretch>
          </a:blipFill>
          <a:ln>
            <a:noFill/>
          </a:ln>
        </p:spPr>
      </p:sp>
      <p:sp>
        <p:nvSpPr>
          <p:cNvPr id="168" name="Google Shape;168;p25"/>
          <p:cNvSpPr/>
          <p:nvPr/>
        </p:nvSpPr>
        <p:spPr>
          <a:xfrm>
            <a:off x="3533450" y="1708531"/>
            <a:ext cx="1865069" cy="1534020"/>
          </a:xfrm>
          <a:custGeom>
            <a:rect b="b" l="l" r="r" t="t"/>
            <a:pathLst>
              <a:path extrusionOk="0" h="3068039" w="3730138">
                <a:moveTo>
                  <a:pt x="0" y="0"/>
                </a:moveTo>
                <a:lnTo>
                  <a:pt x="3730138" y="0"/>
                </a:lnTo>
                <a:lnTo>
                  <a:pt x="3730138" y="3068038"/>
                </a:lnTo>
                <a:lnTo>
                  <a:pt x="0" y="3068038"/>
                </a:lnTo>
                <a:lnTo>
                  <a:pt x="0" y="0"/>
                </a:lnTo>
                <a:close/>
              </a:path>
            </a:pathLst>
          </a:custGeom>
          <a:blipFill rotWithShape="1">
            <a:blip r:embed="rId4">
              <a:alphaModFix/>
            </a:blip>
            <a:stretch>
              <a:fillRect b="0" l="0" r="0" t="0"/>
            </a:stretch>
          </a:blipFill>
          <a:ln>
            <a:noFill/>
          </a:ln>
        </p:spPr>
      </p:sp>
      <p:sp>
        <p:nvSpPr>
          <p:cNvPr id="169" name="Google Shape;169;p25"/>
          <p:cNvSpPr/>
          <p:nvPr/>
        </p:nvSpPr>
        <p:spPr>
          <a:xfrm>
            <a:off x="6562213" y="1689534"/>
            <a:ext cx="1897239" cy="1764432"/>
          </a:xfrm>
          <a:custGeom>
            <a:rect b="b" l="l" r="r" t="t"/>
            <a:pathLst>
              <a:path extrusionOk="0" h="3528864" w="3794478">
                <a:moveTo>
                  <a:pt x="0" y="0"/>
                </a:moveTo>
                <a:lnTo>
                  <a:pt x="3794478" y="0"/>
                </a:lnTo>
                <a:lnTo>
                  <a:pt x="3794478" y="3528864"/>
                </a:lnTo>
                <a:lnTo>
                  <a:pt x="0" y="3528864"/>
                </a:lnTo>
                <a:lnTo>
                  <a:pt x="0" y="0"/>
                </a:lnTo>
                <a:close/>
              </a:path>
            </a:pathLst>
          </a:custGeom>
          <a:blipFill rotWithShape="1">
            <a:blip r:embed="rId5">
              <a:alphaModFix/>
            </a:blip>
            <a:stretch>
              <a:fillRect b="0" l="0" r="0" t="0"/>
            </a:stretch>
          </a:blipFill>
          <a:ln>
            <a:noFill/>
          </a:ln>
        </p:spPr>
      </p:sp>
      <p:sp>
        <p:nvSpPr>
          <p:cNvPr id="170" name="Google Shape;170;p25"/>
          <p:cNvSpPr/>
          <p:nvPr/>
        </p:nvSpPr>
        <p:spPr>
          <a:xfrm>
            <a:off x="806650" y="1639148"/>
            <a:ext cx="1653037" cy="1865204"/>
          </a:xfrm>
          <a:custGeom>
            <a:rect b="b" l="l" r="r" t="t"/>
            <a:pathLst>
              <a:path extrusionOk="0" h="3730407" w="3306074">
                <a:moveTo>
                  <a:pt x="0" y="0"/>
                </a:moveTo>
                <a:lnTo>
                  <a:pt x="3306073" y="0"/>
                </a:lnTo>
                <a:lnTo>
                  <a:pt x="3306073" y="3730408"/>
                </a:lnTo>
                <a:lnTo>
                  <a:pt x="0" y="3730408"/>
                </a:lnTo>
                <a:lnTo>
                  <a:pt x="0" y="0"/>
                </a:lnTo>
                <a:close/>
              </a:path>
            </a:pathLst>
          </a:custGeom>
          <a:blipFill rotWithShape="1">
            <a:blip r:embed="rId6">
              <a:alphaModFix/>
            </a:blip>
            <a:stretch>
              <a:fillRect b="0" l="0" r="0" t="0"/>
            </a:stretch>
          </a:blipFill>
          <a:ln>
            <a:noFill/>
          </a:ln>
        </p:spPr>
      </p:sp>
      <p:sp>
        <p:nvSpPr>
          <p:cNvPr id="171" name="Google Shape;171;p25"/>
          <p:cNvSpPr txBox="1"/>
          <p:nvPr/>
        </p:nvSpPr>
        <p:spPr>
          <a:xfrm>
            <a:off x="3745482" y="3694852"/>
            <a:ext cx="1653037" cy="344488"/>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BBAFAC"/>
                </a:solidFill>
                <a:latin typeface="Lilita One"/>
                <a:ea typeface="Lilita One"/>
                <a:cs typeface="Lilita One"/>
                <a:sym typeface="Lilita One"/>
              </a:rPr>
              <a:t>About Us</a:t>
            </a:r>
            <a:endParaRPr sz="700"/>
          </a:p>
        </p:txBody>
      </p:sp>
      <p:sp>
        <p:nvSpPr>
          <p:cNvPr id="172" name="Google Shape;172;p25"/>
          <p:cNvSpPr txBox="1"/>
          <p:nvPr/>
        </p:nvSpPr>
        <p:spPr>
          <a:xfrm>
            <a:off x="3745482" y="4140289"/>
            <a:ext cx="1653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
        <p:nvSpPr>
          <p:cNvPr id="173" name="Google Shape;173;p25"/>
          <p:cNvSpPr txBox="1"/>
          <p:nvPr/>
        </p:nvSpPr>
        <p:spPr>
          <a:xfrm>
            <a:off x="806650" y="3694852"/>
            <a:ext cx="1653037" cy="344488"/>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BBAFAC"/>
                </a:solidFill>
                <a:latin typeface="Lilita One"/>
                <a:ea typeface="Lilita One"/>
                <a:cs typeface="Lilita One"/>
                <a:sym typeface="Lilita One"/>
              </a:rPr>
              <a:t>Introduction</a:t>
            </a:r>
            <a:endParaRPr sz="700"/>
          </a:p>
        </p:txBody>
      </p:sp>
      <p:sp>
        <p:nvSpPr>
          <p:cNvPr id="174" name="Google Shape;174;p25"/>
          <p:cNvSpPr txBox="1"/>
          <p:nvPr/>
        </p:nvSpPr>
        <p:spPr>
          <a:xfrm>
            <a:off x="806649" y="4140289"/>
            <a:ext cx="1653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
        <p:nvSpPr>
          <p:cNvPr id="175" name="Google Shape;175;p25"/>
          <p:cNvSpPr txBox="1"/>
          <p:nvPr/>
        </p:nvSpPr>
        <p:spPr>
          <a:xfrm>
            <a:off x="6562213" y="3694852"/>
            <a:ext cx="1897239" cy="344488"/>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BBAFAC"/>
                </a:solidFill>
                <a:latin typeface="Lilita One"/>
                <a:ea typeface="Lilita One"/>
                <a:cs typeface="Lilita One"/>
                <a:sym typeface="Lilita One"/>
              </a:rPr>
              <a:t>Our Projects</a:t>
            </a:r>
            <a:endParaRPr sz="700"/>
          </a:p>
        </p:txBody>
      </p:sp>
      <p:sp>
        <p:nvSpPr>
          <p:cNvPr id="176" name="Google Shape;176;p25"/>
          <p:cNvSpPr txBox="1"/>
          <p:nvPr/>
        </p:nvSpPr>
        <p:spPr>
          <a:xfrm>
            <a:off x="6684314" y="4140289"/>
            <a:ext cx="1653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
        <p:nvSpPr>
          <p:cNvPr id="177" name="Google Shape;177;p25"/>
          <p:cNvSpPr txBox="1"/>
          <p:nvPr/>
        </p:nvSpPr>
        <p:spPr>
          <a:xfrm>
            <a:off x="445112" y="400050"/>
            <a:ext cx="8253776" cy="1008046"/>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5900" u="none" cap="none" strike="noStrike">
                <a:solidFill>
                  <a:srgbClr val="EFE0DC"/>
                </a:solidFill>
                <a:latin typeface="Caveat Brush"/>
                <a:ea typeface="Caveat Brush"/>
                <a:cs typeface="Caveat Brush"/>
                <a:sym typeface="Caveat Brush"/>
              </a:rPr>
              <a:t>Table Of Contents</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96AE"/>
        </a:solidFill>
      </p:bgPr>
    </p:bg>
    <p:spTree>
      <p:nvGrpSpPr>
        <p:cNvPr id="181" name="Shape 181"/>
        <p:cNvGrpSpPr/>
        <p:nvPr/>
      </p:nvGrpSpPr>
      <p:grpSpPr>
        <a:xfrm>
          <a:off x="0" y="0"/>
          <a:ext cx="0" cy="0"/>
          <a:chOff x="0" y="0"/>
          <a:chExt cx="0" cy="0"/>
        </a:xfrm>
      </p:grpSpPr>
      <p:pic>
        <p:nvPicPr>
          <p:cNvPr id="182" name="Google Shape;182;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3" name="Google Shape;183;p26"/>
          <p:cNvSpPr txBox="1"/>
          <p:nvPr/>
        </p:nvSpPr>
        <p:spPr>
          <a:xfrm>
            <a:off x="628838" y="2375693"/>
            <a:ext cx="4342784" cy="122028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7100" u="none" cap="none" strike="noStrike">
                <a:solidFill>
                  <a:srgbClr val="EFE0DC"/>
                </a:solidFill>
                <a:latin typeface="Caveat Brush"/>
                <a:ea typeface="Caveat Brush"/>
                <a:cs typeface="Caveat Brush"/>
                <a:sym typeface="Caveat Brush"/>
              </a:rPr>
              <a:t>Introduction</a:t>
            </a:r>
            <a:endParaRPr sz="700"/>
          </a:p>
        </p:txBody>
      </p:sp>
      <p:sp>
        <p:nvSpPr>
          <p:cNvPr id="184" name="Google Shape;184;p26"/>
          <p:cNvSpPr txBox="1"/>
          <p:nvPr/>
        </p:nvSpPr>
        <p:spPr>
          <a:xfrm>
            <a:off x="2631792" y="970968"/>
            <a:ext cx="2406505" cy="192383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200" u="none" cap="none" strike="noStrike">
                <a:solidFill>
                  <a:srgbClr val="E1AF64"/>
                </a:solidFill>
                <a:latin typeface="Caveat Brush"/>
                <a:ea typeface="Caveat Brush"/>
                <a:cs typeface="Caveat Brush"/>
                <a:sym typeface="Caveat Brush"/>
              </a:rPr>
              <a:t>01.</a:t>
            </a:r>
            <a:endParaRPr sz="700"/>
          </a:p>
        </p:txBody>
      </p:sp>
      <p:sp>
        <p:nvSpPr>
          <p:cNvPr id="185" name="Google Shape;185;p26"/>
          <p:cNvSpPr txBox="1"/>
          <p:nvPr/>
        </p:nvSpPr>
        <p:spPr>
          <a:xfrm>
            <a:off x="2136081" y="3643364"/>
            <a:ext cx="3085668" cy="201658"/>
          </a:xfrm>
          <a:prstGeom prst="rect">
            <a:avLst/>
          </a:prstGeom>
          <a:noFill/>
          <a:ln>
            <a:noFill/>
          </a:ln>
        </p:spPr>
        <p:txBody>
          <a:bodyPr anchorCtr="0" anchor="t" bIns="0" lIns="0" spcFirstLastPara="1" rIns="0" wrap="square" tIns="0">
            <a:spAutoFit/>
          </a:bodyPr>
          <a:lstStyle/>
          <a:p>
            <a:pPr indent="0" lvl="1" marL="0" marR="0" rtl="0" algn="l">
              <a:lnSpc>
                <a:spcPct val="140024"/>
              </a:lnSpc>
              <a:spcBef>
                <a:spcPts val="0"/>
              </a:spcBef>
              <a:spcAft>
                <a:spcPts val="0"/>
              </a:spcAft>
              <a:buNone/>
            </a:pPr>
            <a:r>
              <a:rPr b="0" i="0" lang="en" sz="1200" u="none" cap="none" strike="noStrike">
                <a:solidFill>
                  <a:srgbClr val="FFFFFF"/>
                </a:solidFill>
                <a:latin typeface="Nunito"/>
                <a:ea typeface="Nunito"/>
                <a:cs typeface="Nunito"/>
                <a:sym typeface="Nunito"/>
              </a:rPr>
              <a:t>Elaborate on what you want to discuss. </a:t>
            </a:r>
            <a:endParaRPr sz="700"/>
          </a:p>
        </p:txBody>
      </p:sp>
      <p:sp>
        <p:nvSpPr>
          <p:cNvPr id="186" name="Google Shape;186;p26"/>
          <p:cNvSpPr/>
          <p:nvPr/>
        </p:nvSpPr>
        <p:spPr>
          <a:xfrm>
            <a:off x="4781122" y="-655764"/>
            <a:ext cx="5171039" cy="5834741"/>
          </a:xfrm>
          <a:custGeom>
            <a:rect b="b" l="l" r="r" t="t"/>
            <a:pathLst>
              <a:path extrusionOk="0" h="11669481" w="10342077">
                <a:moveTo>
                  <a:pt x="0" y="0"/>
                </a:moveTo>
                <a:lnTo>
                  <a:pt x="10342077" y="0"/>
                </a:lnTo>
                <a:lnTo>
                  <a:pt x="10342077" y="11669480"/>
                </a:lnTo>
                <a:lnTo>
                  <a:pt x="0" y="1166948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0DC"/>
        </a:solidFill>
      </p:bgPr>
    </p:bg>
    <p:spTree>
      <p:nvGrpSpPr>
        <p:cNvPr id="190" name="Shape 190"/>
        <p:cNvGrpSpPr/>
        <p:nvPr/>
      </p:nvGrpSpPr>
      <p:grpSpPr>
        <a:xfrm>
          <a:off x="0" y="0"/>
          <a:ext cx="0" cy="0"/>
          <a:chOff x="0" y="0"/>
          <a:chExt cx="0" cy="0"/>
        </a:xfrm>
      </p:grpSpPr>
      <p:pic>
        <p:nvPicPr>
          <p:cNvPr id="191" name="Google Shape;191;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2" name="Google Shape;192;p27"/>
          <p:cNvSpPr txBox="1"/>
          <p:nvPr/>
        </p:nvSpPr>
        <p:spPr>
          <a:xfrm>
            <a:off x="2692443" y="2130839"/>
            <a:ext cx="3968700" cy="12714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 sz="5900" u="none" cap="none" strike="noStrike">
                <a:solidFill>
                  <a:srgbClr val="745F5A"/>
                </a:solidFill>
                <a:latin typeface="Caveat Brush"/>
                <a:ea typeface="Caveat Brush"/>
                <a:cs typeface="Caveat Brush"/>
                <a:sym typeface="Caveat Brush"/>
              </a:rPr>
              <a:t>Welcome To Presentation</a:t>
            </a:r>
            <a:endParaRPr sz="700"/>
          </a:p>
        </p:txBody>
      </p:sp>
      <p:sp>
        <p:nvSpPr>
          <p:cNvPr id="193" name="Google Shape;193;p27"/>
          <p:cNvSpPr txBox="1"/>
          <p:nvPr/>
        </p:nvSpPr>
        <p:spPr>
          <a:xfrm>
            <a:off x="4921294" y="3593055"/>
            <a:ext cx="2101800" cy="461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745F5A"/>
                </a:solidFill>
                <a:latin typeface="Nunito"/>
                <a:ea typeface="Nunito"/>
                <a:cs typeface="Nunito"/>
                <a:sym typeface="Nunito"/>
              </a:rPr>
              <a:t>I'm Rain, and I'll be sharing with you my beautiful ideas. Follow me at @reallygreatsite to learn more. </a:t>
            </a:r>
            <a:endParaRPr sz="700"/>
          </a:p>
        </p:txBody>
      </p:sp>
      <p:sp>
        <p:nvSpPr>
          <p:cNvPr id="194" name="Google Shape;194;p27"/>
          <p:cNvSpPr/>
          <p:nvPr/>
        </p:nvSpPr>
        <p:spPr>
          <a:xfrm>
            <a:off x="267081" y="1634593"/>
            <a:ext cx="2669685" cy="3295907"/>
          </a:xfrm>
          <a:custGeom>
            <a:rect b="b" l="l" r="r" t="t"/>
            <a:pathLst>
              <a:path extrusionOk="0" h="6591813" w="5339369">
                <a:moveTo>
                  <a:pt x="0" y="0"/>
                </a:moveTo>
                <a:lnTo>
                  <a:pt x="5339369" y="0"/>
                </a:lnTo>
                <a:lnTo>
                  <a:pt x="5339369" y="6591813"/>
                </a:lnTo>
                <a:lnTo>
                  <a:pt x="0" y="6591813"/>
                </a:lnTo>
                <a:lnTo>
                  <a:pt x="0" y="0"/>
                </a:lnTo>
                <a:close/>
              </a:path>
            </a:pathLst>
          </a:custGeom>
          <a:blipFill rotWithShape="1">
            <a:blip r:embed="rId4">
              <a:alphaModFix/>
            </a:blip>
            <a:stretch>
              <a:fillRect b="0" l="0" r="0" t="0"/>
            </a:stretch>
          </a:blipFill>
          <a:ln>
            <a:noFill/>
          </a:ln>
        </p:spPr>
      </p:sp>
      <p:pic>
        <p:nvPicPr>
          <p:cNvPr id="195" name="Google Shape;195;p27"/>
          <p:cNvPicPr preferRelativeResize="0"/>
          <p:nvPr/>
        </p:nvPicPr>
        <p:blipFill>
          <a:blip r:embed="rId5">
            <a:alphaModFix/>
          </a:blip>
          <a:stretch>
            <a:fillRect/>
          </a:stretch>
        </p:blipFill>
        <p:spPr>
          <a:xfrm>
            <a:off x="5992700" y="-240025"/>
            <a:ext cx="3000374" cy="30003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FAC"/>
        </a:solidFill>
      </p:bgPr>
    </p:bg>
    <p:spTree>
      <p:nvGrpSpPr>
        <p:cNvPr id="199" name="Shape 199"/>
        <p:cNvGrpSpPr/>
        <p:nvPr/>
      </p:nvGrpSpPr>
      <p:grpSpPr>
        <a:xfrm>
          <a:off x="0" y="0"/>
          <a:ext cx="0" cy="0"/>
          <a:chOff x="0" y="0"/>
          <a:chExt cx="0" cy="0"/>
        </a:xfrm>
      </p:grpSpPr>
      <p:sp>
        <p:nvSpPr>
          <p:cNvPr id="200" name="Google Shape;200;p28"/>
          <p:cNvSpPr/>
          <p:nvPr/>
        </p:nvSpPr>
        <p:spPr>
          <a:xfrm rot="-9465428">
            <a:off x="3273086" y="-1280523"/>
            <a:ext cx="3359829" cy="2784458"/>
          </a:xfrm>
          <a:custGeom>
            <a:rect b="b" l="l" r="r" t="t"/>
            <a:pathLst>
              <a:path extrusionOk="0" h="5568916" w="6719658">
                <a:moveTo>
                  <a:pt x="0" y="0"/>
                </a:moveTo>
                <a:lnTo>
                  <a:pt x="6719658" y="0"/>
                </a:lnTo>
                <a:lnTo>
                  <a:pt x="6719658" y="5568916"/>
                </a:lnTo>
                <a:lnTo>
                  <a:pt x="0" y="5568916"/>
                </a:lnTo>
                <a:lnTo>
                  <a:pt x="0" y="0"/>
                </a:lnTo>
                <a:close/>
              </a:path>
            </a:pathLst>
          </a:custGeom>
          <a:blipFill rotWithShape="1">
            <a:blip r:embed="rId3">
              <a:alphaModFix/>
            </a:blip>
            <a:stretch>
              <a:fillRect b="0" l="0" r="0" t="0"/>
            </a:stretch>
          </a:blipFill>
          <a:ln>
            <a:noFill/>
          </a:ln>
        </p:spPr>
      </p:sp>
      <p:sp>
        <p:nvSpPr>
          <p:cNvPr id="201" name="Google Shape;201;p28"/>
          <p:cNvSpPr/>
          <p:nvPr/>
        </p:nvSpPr>
        <p:spPr>
          <a:xfrm rot="9247409">
            <a:off x="-1165564" y="25381"/>
            <a:ext cx="3359829" cy="2784458"/>
          </a:xfrm>
          <a:custGeom>
            <a:rect b="b" l="l" r="r" t="t"/>
            <a:pathLst>
              <a:path extrusionOk="0" h="5568916" w="6719658">
                <a:moveTo>
                  <a:pt x="0" y="0"/>
                </a:moveTo>
                <a:lnTo>
                  <a:pt x="6719658" y="0"/>
                </a:lnTo>
                <a:lnTo>
                  <a:pt x="6719658" y="5568917"/>
                </a:lnTo>
                <a:lnTo>
                  <a:pt x="0" y="5568917"/>
                </a:lnTo>
                <a:lnTo>
                  <a:pt x="0" y="0"/>
                </a:lnTo>
                <a:close/>
              </a:path>
            </a:pathLst>
          </a:custGeom>
          <a:blipFill rotWithShape="1">
            <a:blip r:embed="rId3">
              <a:alphaModFix/>
            </a:blip>
            <a:stretch>
              <a:fillRect b="0" l="0" r="0" t="0"/>
            </a:stretch>
          </a:blipFill>
          <a:ln>
            <a:noFill/>
          </a:ln>
        </p:spPr>
      </p:sp>
      <p:sp>
        <p:nvSpPr>
          <p:cNvPr id="202" name="Google Shape;202;p28"/>
          <p:cNvSpPr/>
          <p:nvPr/>
        </p:nvSpPr>
        <p:spPr>
          <a:xfrm rot="9247409">
            <a:off x="2478289" y="2569353"/>
            <a:ext cx="3359829" cy="2784458"/>
          </a:xfrm>
          <a:custGeom>
            <a:rect b="b" l="l" r="r" t="t"/>
            <a:pathLst>
              <a:path extrusionOk="0" h="5568916" w="6719658">
                <a:moveTo>
                  <a:pt x="0" y="0"/>
                </a:moveTo>
                <a:lnTo>
                  <a:pt x="6719658" y="0"/>
                </a:lnTo>
                <a:lnTo>
                  <a:pt x="6719658" y="5568916"/>
                </a:lnTo>
                <a:lnTo>
                  <a:pt x="0" y="5568916"/>
                </a:lnTo>
                <a:lnTo>
                  <a:pt x="0" y="0"/>
                </a:lnTo>
                <a:close/>
              </a:path>
            </a:pathLst>
          </a:custGeom>
          <a:blipFill rotWithShape="1">
            <a:blip r:embed="rId3">
              <a:alphaModFix/>
            </a:blip>
            <a:stretch>
              <a:fillRect b="0" l="0" r="0" t="0"/>
            </a:stretch>
          </a:blipFill>
          <a:ln>
            <a:noFill/>
          </a:ln>
        </p:spPr>
      </p:sp>
      <p:sp>
        <p:nvSpPr>
          <p:cNvPr id="203" name="Google Shape;203;p28"/>
          <p:cNvSpPr/>
          <p:nvPr/>
        </p:nvSpPr>
        <p:spPr>
          <a:xfrm rot="-4491051">
            <a:off x="7206766" y="3465828"/>
            <a:ext cx="3359829" cy="2784458"/>
          </a:xfrm>
          <a:custGeom>
            <a:rect b="b" l="l" r="r" t="t"/>
            <a:pathLst>
              <a:path extrusionOk="0" h="5568916" w="6719658">
                <a:moveTo>
                  <a:pt x="0" y="0"/>
                </a:moveTo>
                <a:lnTo>
                  <a:pt x="6719658" y="0"/>
                </a:lnTo>
                <a:lnTo>
                  <a:pt x="6719658" y="5568916"/>
                </a:lnTo>
                <a:lnTo>
                  <a:pt x="0" y="5568916"/>
                </a:lnTo>
                <a:lnTo>
                  <a:pt x="0" y="0"/>
                </a:lnTo>
                <a:close/>
              </a:path>
            </a:pathLst>
          </a:custGeom>
          <a:blipFill rotWithShape="1">
            <a:blip r:embed="rId3">
              <a:alphaModFix/>
            </a:blip>
            <a:stretch>
              <a:fillRect b="0" l="0" r="0" t="0"/>
            </a:stretch>
          </a:blipFill>
          <a:ln>
            <a:noFill/>
          </a:ln>
        </p:spPr>
      </p:sp>
      <p:grpSp>
        <p:nvGrpSpPr>
          <p:cNvPr id="204" name="Google Shape;204;p28"/>
          <p:cNvGrpSpPr/>
          <p:nvPr/>
        </p:nvGrpSpPr>
        <p:grpSpPr>
          <a:xfrm>
            <a:off x="238616" y="2719700"/>
            <a:ext cx="2095389" cy="2138356"/>
            <a:chOff x="0" y="-38100"/>
            <a:chExt cx="1103744" cy="1126377"/>
          </a:xfrm>
        </p:grpSpPr>
        <p:sp>
          <p:nvSpPr>
            <p:cNvPr id="205" name="Google Shape;205;p28"/>
            <p:cNvSpPr/>
            <p:nvPr/>
          </p:nvSpPr>
          <p:spPr>
            <a:xfrm>
              <a:off x="0" y="0"/>
              <a:ext cx="1103744" cy="1088277"/>
            </a:xfrm>
            <a:custGeom>
              <a:rect b="b" l="l" r="r" t="t"/>
              <a:pathLst>
                <a:path extrusionOk="0" h="1088277" w="1103744">
                  <a:moveTo>
                    <a:pt x="94216" y="0"/>
                  </a:moveTo>
                  <a:lnTo>
                    <a:pt x="1009528" y="0"/>
                  </a:lnTo>
                  <a:cubicBezTo>
                    <a:pt x="1034515" y="0"/>
                    <a:pt x="1058480" y="9926"/>
                    <a:pt x="1076149" y="27595"/>
                  </a:cubicBezTo>
                  <a:cubicBezTo>
                    <a:pt x="1093817" y="45264"/>
                    <a:pt x="1103744" y="69228"/>
                    <a:pt x="1103744" y="94216"/>
                  </a:cubicBezTo>
                  <a:lnTo>
                    <a:pt x="1103744" y="994061"/>
                  </a:lnTo>
                  <a:cubicBezTo>
                    <a:pt x="1103744" y="1046095"/>
                    <a:pt x="1061562" y="1088277"/>
                    <a:pt x="1009528" y="1088277"/>
                  </a:cubicBezTo>
                  <a:lnTo>
                    <a:pt x="94216" y="1088277"/>
                  </a:lnTo>
                  <a:cubicBezTo>
                    <a:pt x="42182" y="1088277"/>
                    <a:pt x="0" y="1046095"/>
                    <a:pt x="0" y="994061"/>
                  </a:cubicBezTo>
                  <a:lnTo>
                    <a:pt x="0" y="94216"/>
                  </a:lnTo>
                  <a:cubicBezTo>
                    <a:pt x="0" y="42182"/>
                    <a:pt x="42182" y="0"/>
                    <a:pt x="94216" y="0"/>
                  </a:cubicBezTo>
                  <a:close/>
                </a:path>
              </a:pathLst>
            </a:custGeom>
            <a:solidFill>
              <a:srgbClr val="745F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6" name="Google Shape;206;p28"/>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7" name="Google Shape;207;p28"/>
          <p:cNvGrpSpPr/>
          <p:nvPr/>
        </p:nvGrpSpPr>
        <p:grpSpPr>
          <a:xfrm>
            <a:off x="2734166" y="2719700"/>
            <a:ext cx="2095388" cy="2138356"/>
            <a:chOff x="0" y="-38100"/>
            <a:chExt cx="1103744" cy="1126377"/>
          </a:xfrm>
        </p:grpSpPr>
        <p:sp>
          <p:nvSpPr>
            <p:cNvPr id="208" name="Google Shape;208;p28"/>
            <p:cNvSpPr/>
            <p:nvPr/>
          </p:nvSpPr>
          <p:spPr>
            <a:xfrm>
              <a:off x="0" y="0"/>
              <a:ext cx="1103744" cy="1088277"/>
            </a:xfrm>
            <a:custGeom>
              <a:rect b="b" l="l" r="r" t="t"/>
              <a:pathLst>
                <a:path extrusionOk="0" h="1088277" w="1103744">
                  <a:moveTo>
                    <a:pt x="94216" y="0"/>
                  </a:moveTo>
                  <a:lnTo>
                    <a:pt x="1009528" y="0"/>
                  </a:lnTo>
                  <a:cubicBezTo>
                    <a:pt x="1034515" y="0"/>
                    <a:pt x="1058480" y="9926"/>
                    <a:pt x="1076149" y="27595"/>
                  </a:cubicBezTo>
                  <a:cubicBezTo>
                    <a:pt x="1093817" y="45264"/>
                    <a:pt x="1103744" y="69228"/>
                    <a:pt x="1103744" y="94216"/>
                  </a:cubicBezTo>
                  <a:lnTo>
                    <a:pt x="1103744" y="994061"/>
                  </a:lnTo>
                  <a:cubicBezTo>
                    <a:pt x="1103744" y="1046095"/>
                    <a:pt x="1061562" y="1088277"/>
                    <a:pt x="1009528" y="1088277"/>
                  </a:cubicBezTo>
                  <a:lnTo>
                    <a:pt x="94216" y="1088277"/>
                  </a:lnTo>
                  <a:cubicBezTo>
                    <a:pt x="42182" y="1088277"/>
                    <a:pt x="0" y="1046095"/>
                    <a:pt x="0" y="994061"/>
                  </a:cubicBezTo>
                  <a:lnTo>
                    <a:pt x="0" y="94216"/>
                  </a:lnTo>
                  <a:cubicBezTo>
                    <a:pt x="0" y="42182"/>
                    <a:pt x="42182" y="0"/>
                    <a:pt x="94216" y="0"/>
                  </a:cubicBezTo>
                  <a:close/>
                </a:path>
              </a:pathLst>
            </a:custGeom>
            <a:solidFill>
              <a:srgbClr val="745F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9" name="Google Shape;209;p28"/>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0" name="Google Shape;210;p28"/>
          <p:cNvGrpSpPr/>
          <p:nvPr/>
        </p:nvGrpSpPr>
        <p:grpSpPr>
          <a:xfrm>
            <a:off x="5229604" y="2719700"/>
            <a:ext cx="2095389" cy="2138356"/>
            <a:chOff x="0" y="-38100"/>
            <a:chExt cx="1103744" cy="1126377"/>
          </a:xfrm>
        </p:grpSpPr>
        <p:sp>
          <p:nvSpPr>
            <p:cNvPr id="211" name="Google Shape;211;p28"/>
            <p:cNvSpPr/>
            <p:nvPr/>
          </p:nvSpPr>
          <p:spPr>
            <a:xfrm>
              <a:off x="0" y="0"/>
              <a:ext cx="1103744" cy="1088277"/>
            </a:xfrm>
            <a:custGeom>
              <a:rect b="b" l="l" r="r" t="t"/>
              <a:pathLst>
                <a:path extrusionOk="0" h="1088277" w="1103744">
                  <a:moveTo>
                    <a:pt x="94216" y="0"/>
                  </a:moveTo>
                  <a:lnTo>
                    <a:pt x="1009528" y="0"/>
                  </a:lnTo>
                  <a:cubicBezTo>
                    <a:pt x="1034515" y="0"/>
                    <a:pt x="1058480" y="9926"/>
                    <a:pt x="1076149" y="27595"/>
                  </a:cubicBezTo>
                  <a:cubicBezTo>
                    <a:pt x="1093817" y="45264"/>
                    <a:pt x="1103744" y="69228"/>
                    <a:pt x="1103744" y="94216"/>
                  </a:cubicBezTo>
                  <a:lnTo>
                    <a:pt x="1103744" y="994061"/>
                  </a:lnTo>
                  <a:cubicBezTo>
                    <a:pt x="1103744" y="1046095"/>
                    <a:pt x="1061562" y="1088277"/>
                    <a:pt x="1009528" y="1088277"/>
                  </a:cubicBezTo>
                  <a:lnTo>
                    <a:pt x="94216" y="1088277"/>
                  </a:lnTo>
                  <a:cubicBezTo>
                    <a:pt x="42182" y="1088277"/>
                    <a:pt x="0" y="1046095"/>
                    <a:pt x="0" y="994061"/>
                  </a:cubicBezTo>
                  <a:lnTo>
                    <a:pt x="0" y="94216"/>
                  </a:lnTo>
                  <a:cubicBezTo>
                    <a:pt x="0" y="42182"/>
                    <a:pt x="42182" y="0"/>
                    <a:pt x="94216" y="0"/>
                  </a:cubicBezTo>
                  <a:close/>
                </a:path>
              </a:pathLst>
            </a:custGeom>
            <a:solidFill>
              <a:srgbClr val="745F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2" name="Google Shape;212;p28"/>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3" name="Google Shape;213;p28"/>
          <p:cNvSpPr txBox="1"/>
          <p:nvPr/>
        </p:nvSpPr>
        <p:spPr>
          <a:xfrm>
            <a:off x="459802" y="575575"/>
            <a:ext cx="3853800" cy="12714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 sz="5900" u="none" cap="none" strike="noStrike">
                <a:solidFill>
                  <a:srgbClr val="745F5A"/>
                </a:solidFill>
                <a:latin typeface="Caveat Brush"/>
                <a:ea typeface="Caveat Brush"/>
                <a:cs typeface="Caveat Brush"/>
                <a:sym typeface="Caveat Brush"/>
              </a:rPr>
              <a:t>Write your topic or idea</a:t>
            </a:r>
            <a:endParaRPr sz="700"/>
          </a:p>
        </p:txBody>
      </p:sp>
      <p:sp>
        <p:nvSpPr>
          <p:cNvPr id="214" name="Google Shape;214;p28"/>
          <p:cNvSpPr txBox="1"/>
          <p:nvPr/>
        </p:nvSpPr>
        <p:spPr>
          <a:xfrm>
            <a:off x="459791" y="2207689"/>
            <a:ext cx="936427" cy="344488"/>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634943"/>
                </a:solidFill>
                <a:latin typeface="Lilita One"/>
                <a:ea typeface="Lilita One"/>
                <a:cs typeface="Lilita One"/>
                <a:sym typeface="Lilita One"/>
              </a:rPr>
              <a:t>01.</a:t>
            </a:r>
            <a:endParaRPr sz="700"/>
          </a:p>
        </p:txBody>
      </p:sp>
      <p:sp>
        <p:nvSpPr>
          <p:cNvPr id="215" name="Google Shape;215;p28"/>
          <p:cNvSpPr txBox="1"/>
          <p:nvPr/>
        </p:nvSpPr>
        <p:spPr>
          <a:xfrm>
            <a:off x="2955342" y="2207689"/>
            <a:ext cx="936427" cy="344488"/>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634943"/>
                </a:solidFill>
                <a:latin typeface="Lilita One"/>
                <a:ea typeface="Lilita One"/>
                <a:cs typeface="Lilita One"/>
                <a:sym typeface="Lilita One"/>
              </a:rPr>
              <a:t>02.</a:t>
            </a:r>
            <a:endParaRPr sz="700"/>
          </a:p>
        </p:txBody>
      </p:sp>
      <p:sp>
        <p:nvSpPr>
          <p:cNvPr id="216" name="Google Shape;216;p28"/>
          <p:cNvSpPr txBox="1"/>
          <p:nvPr/>
        </p:nvSpPr>
        <p:spPr>
          <a:xfrm>
            <a:off x="5450780" y="2207689"/>
            <a:ext cx="936427" cy="696913"/>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634943"/>
                </a:solidFill>
                <a:latin typeface="Lilita One"/>
                <a:ea typeface="Lilita One"/>
                <a:cs typeface="Lilita One"/>
                <a:sym typeface="Lilita One"/>
              </a:rPr>
              <a:t>03</a:t>
            </a:r>
            <a:endParaRPr sz="700"/>
          </a:p>
          <a:p>
            <a:pPr indent="0" lvl="0" marL="0" marR="0" rtl="0" algn="just">
              <a:lnSpc>
                <a:spcPct val="140010"/>
              </a:lnSpc>
              <a:spcBef>
                <a:spcPts val="0"/>
              </a:spcBef>
              <a:spcAft>
                <a:spcPts val="0"/>
              </a:spcAft>
              <a:buNone/>
            </a:pPr>
            <a:r>
              <a:rPr b="0" i="0" lang="en" sz="2000" u="none" cap="none" strike="noStrike">
                <a:solidFill>
                  <a:srgbClr val="634943"/>
                </a:solidFill>
                <a:latin typeface="Lilita One"/>
                <a:ea typeface="Lilita One"/>
                <a:cs typeface="Lilita One"/>
                <a:sym typeface="Lilita One"/>
              </a:rPr>
              <a:t>.</a:t>
            </a:r>
            <a:endParaRPr sz="700"/>
          </a:p>
        </p:txBody>
      </p:sp>
      <p:sp>
        <p:nvSpPr>
          <p:cNvPr id="217" name="Google Shape;217;p28"/>
          <p:cNvSpPr txBox="1"/>
          <p:nvPr/>
        </p:nvSpPr>
        <p:spPr>
          <a:xfrm>
            <a:off x="459792" y="3033532"/>
            <a:ext cx="16530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000" u="none" cap="none" strike="noStrike">
                <a:solidFill>
                  <a:srgbClr val="BBAFAC"/>
                </a:solidFill>
                <a:latin typeface="Lilita One"/>
                <a:ea typeface="Lilita One"/>
                <a:cs typeface="Lilita One"/>
                <a:sym typeface="Lilita One"/>
              </a:rPr>
              <a:t>Add a</a:t>
            </a:r>
            <a:endParaRPr sz="700"/>
          </a:p>
          <a:p>
            <a:pPr indent="0" lvl="0" marL="0" marR="0" rtl="0" algn="l">
              <a:lnSpc>
                <a:spcPct val="100000"/>
              </a:lnSpc>
              <a:spcBef>
                <a:spcPts val="0"/>
              </a:spcBef>
              <a:spcAft>
                <a:spcPts val="0"/>
              </a:spcAft>
              <a:buNone/>
            </a:pPr>
            <a:r>
              <a:rPr b="0" i="0" lang="en" sz="2000" u="none" cap="none" strike="noStrike">
                <a:solidFill>
                  <a:srgbClr val="BBAFAC"/>
                </a:solidFill>
                <a:latin typeface="Lilita One"/>
                <a:ea typeface="Lilita One"/>
                <a:cs typeface="Lilita One"/>
                <a:sym typeface="Lilita One"/>
              </a:rPr>
              <a:t>main point</a:t>
            </a:r>
            <a:endParaRPr sz="700"/>
          </a:p>
        </p:txBody>
      </p:sp>
      <p:sp>
        <p:nvSpPr>
          <p:cNvPr id="218" name="Google Shape;218;p28"/>
          <p:cNvSpPr txBox="1"/>
          <p:nvPr/>
        </p:nvSpPr>
        <p:spPr>
          <a:xfrm>
            <a:off x="2955342" y="3033532"/>
            <a:ext cx="16530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000" u="none" cap="none" strike="noStrike">
                <a:solidFill>
                  <a:srgbClr val="BBAFAC"/>
                </a:solidFill>
                <a:latin typeface="Lilita One"/>
                <a:ea typeface="Lilita One"/>
                <a:cs typeface="Lilita One"/>
                <a:sym typeface="Lilita One"/>
              </a:rPr>
              <a:t>Add a</a:t>
            </a:r>
            <a:endParaRPr sz="700"/>
          </a:p>
          <a:p>
            <a:pPr indent="0" lvl="0" marL="0" marR="0" rtl="0" algn="l">
              <a:lnSpc>
                <a:spcPct val="100000"/>
              </a:lnSpc>
              <a:spcBef>
                <a:spcPts val="0"/>
              </a:spcBef>
              <a:spcAft>
                <a:spcPts val="0"/>
              </a:spcAft>
              <a:buNone/>
            </a:pPr>
            <a:r>
              <a:rPr b="0" i="0" lang="en" sz="2000" u="none" cap="none" strike="noStrike">
                <a:solidFill>
                  <a:srgbClr val="BBAFAC"/>
                </a:solidFill>
                <a:latin typeface="Lilita One"/>
                <a:ea typeface="Lilita One"/>
                <a:cs typeface="Lilita One"/>
                <a:sym typeface="Lilita One"/>
              </a:rPr>
              <a:t>main point</a:t>
            </a:r>
            <a:endParaRPr sz="700"/>
          </a:p>
        </p:txBody>
      </p:sp>
      <p:sp>
        <p:nvSpPr>
          <p:cNvPr id="219" name="Google Shape;219;p28"/>
          <p:cNvSpPr txBox="1"/>
          <p:nvPr/>
        </p:nvSpPr>
        <p:spPr>
          <a:xfrm>
            <a:off x="5450780" y="3033532"/>
            <a:ext cx="16530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000" u="none" cap="none" strike="noStrike">
                <a:solidFill>
                  <a:srgbClr val="BBAFAC"/>
                </a:solidFill>
                <a:latin typeface="Lilita One"/>
                <a:ea typeface="Lilita One"/>
                <a:cs typeface="Lilita One"/>
                <a:sym typeface="Lilita One"/>
              </a:rPr>
              <a:t>Add a</a:t>
            </a:r>
            <a:endParaRPr sz="700"/>
          </a:p>
          <a:p>
            <a:pPr indent="0" lvl="0" marL="0" marR="0" rtl="0" algn="l">
              <a:lnSpc>
                <a:spcPct val="100000"/>
              </a:lnSpc>
              <a:spcBef>
                <a:spcPts val="0"/>
              </a:spcBef>
              <a:spcAft>
                <a:spcPts val="0"/>
              </a:spcAft>
              <a:buNone/>
            </a:pPr>
            <a:r>
              <a:rPr b="0" i="0" lang="en" sz="2000" u="none" cap="none" strike="noStrike">
                <a:solidFill>
                  <a:srgbClr val="BBAFAC"/>
                </a:solidFill>
                <a:latin typeface="Lilita One"/>
                <a:ea typeface="Lilita One"/>
                <a:cs typeface="Lilita One"/>
                <a:sym typeface="Lilita One"/>
              </a:rPr>
              <a:t>main point</a:t>
            </a:r>
            <a:endParaRPr sz="700"/>
          </a:p>
        </p:txBody>
      </p:sp>
      <p:sp>
        <p:nvSpPr>
          <p:cNvPr id="220" name="Google Shape;220;p28"/>
          <p:cNvSpPr/>
          <p:nvPr/>
        </p:nvSpPr>
        <p:spPr>
          <a:xfrm>
            <a:off x="5590935" y="-711380"/>
            <a:ext cx="4161618" cy="4114800"/>
          </a:xfrm>
          <a:custGeom>
            <a:rect b="b" l="l" r="r" t="t"/>
            <a:pathLst>
              <a:path extrusionOk="0" h="8229600" w="8323236">
                <a:moveTo>
                  <a:pt x="0" y="0"/>
                </a:moveTo>
                <a:lnTo>
                  <a:pt x="8323237" y="0"/>
                </a:lnTo>
                <a:lnTo>
                  <a:pt x="8323237" y="8229600"/>
                </a:lnTo>
                <a:lnTo>
                  <a:pt x="0" y="8229600"/>
                </a:lnTo>
                <a:lnTo>
                  <a:pt x="0" y="0"/>
                </a:lnTo>
                <a:close/>
              </a:path>
            </a:pathLst>
          </a:custGeom>
          <a:blipFill rotWithShape="1">
            <a:blip r:embed="rId4">
              <a:alphaModFix/>
            </a:blip>
            <a:stretch>
              <a:fillRect b="0" l="0" r="0" t="0"/>
            </a:stretch>
          </a:blipFill>
          <a:ln>
            <a:noFill/>
          </a:ln>
        </p:spPr>
      </p:sp>
      <p:sp>
        <p:nvSpPr>
          <p:cNvPr id="221" name="Google Shape;221;p28"/>
          <p:cNvSpPr txBox="1"/>
          <p:nvPr/>
        </p:nvSpPr>
        <p:spPr>
          <a:xfrm>
            <a:off x="459792" y="3926644"/>
            <a:ext cx="16530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Nunito"/>
                <a:ea typeface="Nunito"/>
                <a:cs typeface="Nunito"/>
                <a:sym typeface="Nunito"/>
              </a:rPr>
              <a:t>Briefly elaborate on what you want to discuss. </a:t>
            </a:r>
            <a:endParaRPr sz="700"/>
          </a:p>
        </p:txBody>
      </p:sp>
      <p:sp>
        <p:nvSpPr>
          <p:cNvPr id="222" name="Google Shape;222;p28"/>
          <p:cNvSpPr txBox="1"/>
          <p:nvPr/>
        </p:nvSpPr>
        <p:spPr>
          <a:xfrm>
            <a:off x="2955342" y="3926644"/>
            <a:ext cx="16530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Nunito"/>
                <a:ea typeface="Nunito"/>
                <a:cs typeface="Nunito"/>
                <a:sym typeface="Nunito"/>
              </a:rPr>
              <a:t>Briefly elaborate on what you want to discuss. </a:t>
            </a:r>
            <a:endParaRPr sz="700"/>
          </a:p>
        </p:txBody>
      </p:sp>
      <p:sp>
        <p:nvSpPr>
          <p:cNvPr id="223" name="Google Shape;223;p28"/>
          <p:cNvSpPr txBox="1"/>
          <p:nvPr/>
        </p:nvSpPr>
        <p:spPr>
          <a:xfrm>
            <a:off x="5450780" y="3926644"/>
            <a:ext cx="16530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Nunito"/>
                <a:ea typeface="Nunito"/>
                <a:cs typeface="Nunito"/>
                <a:sym typeface="Nunito"/>
              </a:rPr>
              <a:t>Briefly elaborate on what you want to discuss.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96AE"/>
        </a:solidFill>
      </p:bgPr>
    </p:bg>
    <p:spTree>
      <p:nvGrpSpPr>
        <p:cNvPr id="227" name="Shape 227"/>
        <p:cNvGrpSpPr/>
        <p:nvPr/>
      </p:nvGrpSpPr>
      <p:grpSpPr>
        <a:xfrm>
          <a:off x="0" y="0"/>
          <a:ext cx="0" cy="0"/>
          <a:chOff x="0" y="0"/>
          <a:chExt cx="0" cy="0"/>
        </a:xfrm>
      </p:grpSpPr>
      <p:pic>
        <p:nvPicPr>
          <p:cNvPr id="228" name="Google Shape;228;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9" name="Google Shape;229;p29"/>
          <p:cNvSpPr txBox="1"/>
          <p:nvPr/>
        </p:nvSpPr>
        <p:spPr>
          <a:xfrm>
            <a:off x="952500" y="1748166"/>
            <a:ext cx="3819000" cy="1634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5900" u="none" cap="none" strike="noStrike">
                <a:solidFill>
                  <a:srgbClr val="FFFFFF"/>
                </a:solidFill>
                <a:latin typeface="Caveat Brush"/>
                <a:ea typeface="Caveat Brush"/>
                <a:cs typeface="Caveat Brush"/>
                <a:sym typeface="Caveat Brush"/>
              </a:rPr>
              <a:t>Write Your Topic or Idea </a:t>
            </a:r>
            <a:endParaRPr sz="700"/>
          </a:p>
        </p:txBody>
      </p:sp>
      <p:sp>
        <p:nvSpPr>
          <p:cNvPr id="230" name="Google Shape;230;p29"/>
          <p:cNvSpPr/>
          <p:nvPr/>
        </p:nvSpPr>
        <p:spPr>
          <a:xfrm flipH="1">
            <a:off x="4221618" y="-444742"/>
            <a:ext cx="4079806" cy="6032985"/>
          </a:xfrm>
          <a:custGeom>
            <a:rect b="b" l="l" r="r" t="t"/>
            <a:pathLst>
              <a:path extrusionOk="0" h="12065969" w="8159611">
                <a:moveTo>
                  <a:pt x="8159611" y="0"/>
                </a:moveTo>
                <a:lnTo>
                  <a:pt x="0" y="0"/>
                </a:lnTo>
                <a:lnTo>
                  <a:pt x="0" y="12065968"/>
                </a:lnTo>
                <a:lnTo>
                  <a:pt x="8159611" y="12065968"/>
                </a:lnTo>
                <a:lnTo>
                  <a:pt x="8159611" y="0"/>
                </a:lnTo>
                <a:close/>
              </a:path>
            </a:pathLst>
          </a:custGeom>
          <a:blipFill rotWithShape="1">
            <a:blip r:embed="rId4">
              <a:alphaModFix/>
            </a:blip>
            <a:stretch>
              <a:fillRect b="0" l="0" r="0" t="0"/>
            </a:stretch>
          </a:blipFill>
          <a:ln>
            <a:noFill/>
          </a:ln>
        </p:spPr>
      </p:sp>
      <p:sp>
        <p:nvSpPr>
          <p:cNvPr id="231" name="Google Shape;231;p29"/>
          <p:cNvSpPr txBox="1"/>
          <p:nvPr/>
        </p:nvSpPr>
        <p:spPr>
          <a:xfrm>
            <a:off x="1175830" y="3488996"/>
            <a:ext cx="3372259" cy="202607"/>
          </a:xfrm>
          <a:prstGeom prst="rect">
            <a:avLst/>
          </a:prstGeom>
          <a:noFill/>
          <a:ln>
            <a:noFill/>
          </a:ln>
        </p:spPr>
        <p:txBody>
          <a:bodyPr anchorCtr="0" anchor="t" bIns="0" lIns="0" spcFirstLastPara="1" rIns="0" wrap="square" tIns="0">
            <a:spAutoFit/>
          </a:bodyPr>
          <a:lstStyle/>
          <a:p>
            <a:pPr indent="0" lvl="1" marL="0" marR="0" rtl="0" algn="ctr">
              <a:lnSpc>
                <a:spcPct val="140024"/>
              </a:lnSpc>
              <a:spcBef>
                <a:spcPts val="0"/>
              </a:spcBef>
              <a:spcAft>
                <a:spcPts val="0"/>
              </a:spcAft>
              <a:buNone/>
            </a:pPr>
            <a:r>
              <a:rPr b="0" i="0" lang="en" sz="1200" u="none" cap="none" strike="noStrike">
                <a:solidFill>
                  <a:srgbClr val="FFFFFF"/>
                </a:solidFill>
                <a:latin typeface="Nunito"/>
                <a:ea typeface="Nunito"/>
                <a:cs typeface="Nunito"/>
                <a:sym typeface="Nunito"/>
              </a:rPr>
              <a:t>Elaborate on what you want to discuss.</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5854"/>
        </a:solidFill>
      </p:bgPr>
    </p:bg>
    <p:spTree>
      <p:nvGrpSpPr>
        <p:cNvPr id="235" name="Shape 235"/>
        <p:cNvGrpSpPr/>
        <p:nvPr/>
      </p:nvGrpSpPr>
      <p:grpSpPr>
        <a:xfrm>
          <a:off x="0" y="0"/>
          <a:ext cx="0" cy="0"/>
          <a:chOff x="0" y="0"/>
          <a:chExt cx="0" cy="0"/>
        </a:xfrm>
      </p:grpSpPr>
      <p:pic>
        <p:nvPicPr>
          <p:cNvPr id="236" name="Google Shape;236;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7" name="Google Shape;237;p30"/>
          <p:cNvSpPr/>
          <p:nvPr/>
        </p:nvSpPr>
        <p:spPr>
          <a:xfrm rot="744333">
            <a:off x="-806223" y="164857"/>
            <a:ext cx="5572363" cy="4583268"/>
          </a:xfrm>
          <a:custGeom>
            <a:rect b="b" l="l" r="r" t="t"/>
            <a:pathLst>
              <a:path extrusionOk="0" h="9166536" w="11144725">
                <a:moveTo>
                  <a:pt x="0" y="0"/>
                </a:moveTo>
                <a:lnTo>
                  <a:pt x="11144725" y="0"/>
                </a:lnTo>
                <a:lnTo>
                  <a:pt x="11144725" y="9166536"/>
                </a:lnTo>
                <a:lnTo>
                  <a:pt x="0" y="9166536"/>
                </a:lnTo>
                <a:lnTo>
                  <a:pt x="0" y="0"/>
                </a:lnTo>
                <a:close/>
              </a:path>
            </a:pathLst>
          </a:custGeom>
          <a:blipFill rotWithShape="1">
            <a:blip r:embed="rId4">
              <a:alphaModFix/>
            </a:blip>
            <a:stretch>
              <a:fillRect b="0" l="0" r="0" t="0"/>
            </a:stretch>
          </a:blipFill>
          <a:ln>
            <a:noFill/>
          </a:ln>
        </p:spPr>
      </p:sp>
      <p:sp>
        <p:nvSpPr>
          <p:cNvPr id="238" name="Google Shape;238;p30"/>
          <p:cNvSpPr txBox="1"/>
          <p:nvPr/>
        </p:nvSpPr>
        <p:spPr>
          <a:xfrm>
            <a:off x="4657913" y="2318379"/>
            <a:ext cx="4342784" cy="122028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7100" u="none" cap="none" strike="noStrike">
                <a:solidFill>
                  <a:srgbClr val="EFE0DC"/>
                </a:solidFill>
                <a:latin typeface="Caveat Brush"/>
                <a:ea typeface="Caveat Brush"/>
                <a:cs typeface="Caveat Brush"/>
                <a:sym typeface="Caveat Brush"/>
              </a:rPr>
              <a:t>About Us </a:t>
            </a:r>
            <a:endParaRPr sz="700"/>
          </a:p>
        </p:txBody>
      </p:sp>
      <p:sp>
        <p:nvSpPr>
          <p:cNvPr id="239" name="Google Shape;239;p30"/>
          <p:cNvSpPr txBox="1"/>
          <p:nvPr/>
        </p:nvSpPr>
        <p:spPr>
          <a:xfrm>
            <a:off x="5930846" y="743163"/>
            <a:ext cx="2406505" cy="192383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200" u="none" cap="none" strike="noStrike">
                <a:solidFill>
                  <a:srgbClr val="F5B799"/>
                </a:solidFill>
                <a:latin typeface="Caveat Brush"/>
                <a:ea typeface="Caveat Brush"/>
                <a:cs typeface="Caveat Brush"/>
                <a:sym typeface="Caveat Brush"/>
              </a:rPr>
              <a:t>02.</a:t>
            </a:r>
            <a:endParaRPr sz="700"/>
          </a:p>
        </p:txBody>
      </p:sp>
      <p:sp>
        <p:nvSpPr>
          <p:cNvPr id="240" name="Google Shape;240;p30"/>
          <p:cNvSpPr txBox="1"/>
          <p:nvPr/>
        </p:nvSpPr>
        <p:spPr>
          <a:xfrm>
            <a:off x="5286470" y="3586050"/>
            <a:ext cx="3085668" cy="202607"/>
          </a:xfrm>
          <a:prstGeom prst="rect">
            <a:avLst/>
          </a:prstGeom>
          <a:noFill/>
          <a:ln>
            <a:noFill/>
          </a:ln>
        </p:spPr>
        <p:txBody>
          <a:bodyPr anchorCtr="0" anchor="t" bIns="0" lIns="0" spcFirstLastPara="1" rIns="0" wrap="square" tIns="0">
            <a:spAutoFit/>
          </a:bodyPr>
          <a:lstStyle/>
          <a:p>
            <a:pPr indent="0" lvl="1" marL="0" marR="0" rtl="0" algn="ctr">
              <a:lnSpc>
                <a:spcPct val="140024"/>
              </a:lnSpc>
              <a:spcBef>
                <a:spcPts val="0"/>
              </a:spcBef>
              <a:spcAft>
                <a:spcPts val="0"/>
              </a:spcAft>
              <a:buNone/>
            </a:pPr>
            <a:r>
              <a:rPr b="0" i="0" lang="en" sz="1200" u="none" cap="none" strike="noStrike">
                <a:solidFill>
                  <a:srgbClr val="FFFFFF"/>
                </a:solidFill>
                <a:latin typeface="Nunito"/>
                <a:ea typeface="Nunito"/>
                <a:cs typeface="Nunito"/>
                <a:sym typeface="Nunito"/>
              </a:rPr>
              <a:t>Elaborate on what you want to discuss.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96AE"/>
        </a:solidFill>
      </p:bgPr>
    </p:bg>
    <p:spTree>
      <p:nvGrpSpPr>
        <p:cNvPr id="244" name="Shape 244"/>
        <p:cNvGrpSpPr/>
        <p:nvPr/>
      </p:nvGrpSpPr>
      <p:grpSpPr>
        <a:xfrm>
          <a:off x="0" y="0"/>
          <a:ext cx="0" cy="0"/>
          <a:chOff x="0" y="0"/>
          <a:chExt cx="0" cy="0"/>
        </a:xfrm>
      </p:grpSpPr>
      <p:grpSp>
        <p:nvGrpSpPr>
          <p:cNvPr id="245" name="Google Shape;245;p31"/>
          <p:cNvGrpSpPr/>
          <p:nvPr/>
        </p:nvGrpSpPr>
        <p:grpSpPr>
          <a:xfrm>
            <a:off x="-166966" y="977534"/>
            <a:ext cx="3572429" cy="3588442"/>
            <a:chOff x="1813" y="0"/>
            <a:chExt cx="809173" cy="812800"/>
          </a:xfrm>
        </p:grpSpPr>
        <p:sp>
          <p:nvSpPr>
            <p:cNvPr id="246" name="Google Shape;246;p31"/>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7" name="Google Shape;247;p3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8" name="Google Shape;248;p31"/>
          <p:cNvGrpSpPr/>
          <p:nvPr/>
        </p:nvGrpSpPr>
        <p:grpSpPr>
          <a:xfrm>
            <a:off x="2785784" y="2003871"/>
            <a:ext cx="3572429" cy="3588442"/>
            <a:chOff x="1813" y="0"/>
            <a:chExt cx="809173" cy="812800"/>
          </a:xfrm>
        </p:grpSpPr>
        <p:sp>
          <p:nvSpPr>
            <p:cNvPr id="249" name="Google Shape;249;p31"/>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0" name="Google Shape;250;p3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1" name="Google Shape;251;p31"/>
          <p:cNvGrpSpPr/>
          <p:nvPr/>
        </p:nvGrpSpPr>
        <p:grpSpPr>
          <a:xfrm>
            <a:off x="5780456" y="977534"/>
            <a:ext cx="3572429" cy="3588442"/>
            <a:chOff x="1813" y="0"/>
            <a:chExt cx="809173" cy="812800"/>
          </a:xfrm>
        </p:grpSpPr>
        <p:sp>
          <p:nvSpPr>
            <p:cNvPr id="252" name="Google Shape;252;p31"/>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3" name="Google Shape;253;p3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4" name="Google Shape;254;p31"/>
          <p:cNvSpPr/>
          <p:nvPr/>
        </p:nvSpPr>
        <p:spPr>
          <a:xfrm rot="-2383149">
            <a:off x="-1728677" y="329772"/>
            <a:ext cx="4358872" cy="3612416"/>
          </a:xfrm>
          <a:custGeom>
            <a:rect b="b" l="l" r="r" t="t"/>
            <a:pathLst>
              <a:path extrusionOk="0" h="7224831" w="8717744">
                <a:moveTo>
                  <a:pt x="0" y="0"/>
                </a:moveTo>
                <a:lnTo>
                  <a:pt x="8717744" y="0"/>
                </a:lnTo>
                <a:lnTo>
                  <a:pt x="8717744" y="7224830"/>
                </a:lnTo>
                <a:lnTo>
                  <a:pt x="0" y="7224830"/>
                </a:lnTo>
                <a:lnTo>
                  <a:pt x="0" y="0"/>
                </a:lnTo>
                <a:close/>
              </a:path>
            </a:pathLst>
          </a:custGeom>
          <a:blipFill rotWithShape="1">
            <a:blip r:embed="rId3">
              <a:alphaModFix/>
            </a:blip>
            <a:stretch>
              <a:fillRect b="0" l="0" r="0" t="0"/>
            </a:stretch>
          </a:blipFill>
          <a:ln>
            <a:noFill/>
          </a:ln>
        </p:spPr>
      </p:sp>
      <p:sp>
        <p:nvSpPr>
          <p:cNvPr id="255" name="Google Shape;255;p31"/>
          <p:cNvSpPr/>
          <p:nvPr/>
        </p:nvSpPr>
        <p:spPr>
          <a:xfrm rot="-2383149">
            <a:off x="3789711" y="3161131"/>
            <a:ext cx="3888679" cy="3222743"/>
          </a:xfrm>
          <a:custGeom>
            <a:rect b="b" l="l" r="r" t="t"/>
            <a:pathLst>
              <a:path extrusionOk="0" h="6445486" w="7777358">
                <a:moveTo>
                  <a:pt x="0" y="0"/>
                </a:moveTo>
                <a:lnTo>
                  <a:pt x="7777358" y="0"/>
                </a:lnTo>
                <a:lnTo>
                  <a:pt x="7777358" y="6445486"/>
                </a:lnTo>
                <a:lnTo>
                  <a:pt x="0" y="6445486"/>
                </a:lnTo>
                <a:lnTo>
                  <a:pt x="0" y="0"/>
                </a:lnTo>
                <a:close/>
              </a:path>
            </a:pathLst>
          </a:custGeom>
          <a:blipFill rotWithShape="1">
            <a:blip r:embed="rId3">
              <a:alphaModFix/>
            </a:blip>
            <a:stretch>
              <a:fillRect b="0" l="0" r="0" t="0"/>
            </a:stretch>
          </a:blipFill>
          <a:ln>
            <a:noFill/>
          </a:ln>
        </p:spPr>
      </p:sp>
      <p:sp>
        <p:nvSpPr>
          <p:cNvPr id="256" name="Google Shape;256;p31"/>
          <p:cNvSpPr/>
          <p:nvPr/>
        </p:nvSpPr>
        <p:spPr>
          <a:xfrm rot="4082652">
            <a:off x="6729386" y="-453948"/>
            <a:ext cx="4116037" cy="3411165"/>
          </a:xfrm>
          <a:custGeom>
            <a:rect b="b" l="l" r="r" t="t"/>
            <a:pathLst>
              <a:path extrusionOk="0" h="6822330" w="8232073">
                <a:moveTo>
                  <a:pt x="0" y="0"/>
                </a:moveTo>
                <a:lnTo>
                  <a:pt x="8232073" y="0"/>
                </a:lnTo>
                <a:lnTo>
                  <a:pt x="8232073" y="6822330"/>
                </a:lnTo>
                <a:lnTo>
                  <a:pt x="0" y="6822330"/>
                </a:lnTo>
                <a:lnTo>
                  <a:pt x="0" y="0"/>
                </a:lnTo>
                <a:close/>
              </a:path>
            </a:pathLst>
          </a:custGeom>
          <a:blipFill rotWithShape="1">
            <a:blip r:embed="rId3">
              <a:alphaModFix/>
            </a:blip>
            <a:stretch>
              <a:fillRect b="0" l="0" r="0" t="0"/>
            </a:stretch>
          </a:blipFill>
          <a:ln>
            <a:noFill/>
          </a:ln>
        </p:spPr>
      </p:sp>
      <p:grpSp>
        <p:nvGrpSpPr>
          <p:cNvPr id="257" name="Google Shape;257;p31"/>
          <p:cNvGrpSpPr/>
          <p:nvPr/>
        </p:nvGrpSpPr>
        <p:grpSpPr>
          <a:xfrm>
            <a:off x="-35448" y="1109642"/>
            <a:ext cx="3309391" cy="3324225"/>
            <a:chOff x="1813" y="0"/>
            <a:chExt cx="809173" cy="812800"/>
          </a:xfrm>
        </p:grpSpPr>
        <p:sp>
          <p:nvSpPr>
            <p:cNvPr id="258" name="Google Shape;258;p31"/>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EC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9" name="Google Shape;259;p3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0" name="Google Shape;260;p31"/>
          <p:cNvGrpSpPr/>
          <p:nvPr/>
        </p:nvGrpSpPr>
        <p:grpSpPr>
          <a:xfrm>
            <a:off x="5911975" y="1109642"/>
            <a:ext cx="3309391" cy="3324225"/>
            <a:chOff x="1813" y="0"/>
            <a:chExt cx="809173" cy="812800"/>
          </a:xfrm>
        </p:grpSpPr>
        <p:sp>
          <p:nvSpPr>
            <p:cNvPr id="261" name="Google Shape;261;p31"/>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EC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2" name="Google Shape;262;p3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3" name="Google Shape;263;p31"/>
          <p:cNvGrpSpPr/>
          <p:nvPr/>
        </p:nvGrpSpPr>
        <p:grpSpPr>
          <a:xfrm>
            <a:off x="2917302" y="2135980"/>
            <a:ext cx="3309391" cy="3324225"/>
            <a:chOff x="1813" y="0"/>
            <a:chExt cx="809173" cy="812800"/>
          </a:xfrm>
        </p:grpSpPr>
        <p:sp>
          <p:nvSpPr>
            <p:cNvPr id="264" name="Google Shape;264;p31"/>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EC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5" name="Google Shape;265;p3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6" name="Google Shape;266;p31"/>
          <p:cNvSpPr txBox="1"/>
          <p:nvPr/>
        </p:nvSpPr>
        <p:spPr>
          <a:xfrm>
            <a:off x="1257934" y="1536345"/>
            <a:ext cx="65271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FFFFFF"/>
                </a:solidFill>
                <a:latin typeface="Nunito"/>
                <a:ea typeface="Nunito"/>
                <a:cs typeface="Nunito"/>
                <a:sym typeface="Nunito"/>
              </a:rPr>
              <a:t>What can you say about your projects?</a:t>
            </a:r>
            <a:endParaRPr sz="700"/>
          </a:p>
          <a:p>
            <a:pPr indent="0" lvl="1" marL="0" marR="0" rtl="0" algn="ctr">
              <a:lnSpc>
                <a:spcPct val="100000"/>
              </a:lnSpc>
              <a:spcBef>
                <a:spcPts val="0"/>
              </a:spcBef>
              <a:spcAft>
                <a:spcPts val="0"/>
              </a:spcAft>
              <a:buNone/>
            </a:pPr>
            <a:r>
              <a:rPr b="0" i="0" lang="en" sz="1000" u="none" cap="none" strike="noStrike">
                <a:solidFill>
                  <a:srgbClr val="FFFFFF"/>
                </a:solidFill>
                <a:latin typeface="Nunito"/>
                <a:ea typeface="Nunito"/>
                <a:cs typeface="Nunito"/>
                <a:sym typeface="Nunito"/>
              </a:rPr>
              <a:t>Share it here!</a:t>
            </a:r>
            <a:endParaRPr sz="700"/>
          </a:p>
        </p:txBody>
      </p:sp>
      <p:sp>
        <p:nvSpPr>
          <p:cNvPr id="267" name="Google Shape;267;p31"/>
          <p:cNvSpPr txBox="1"/>
          <p:nvPr/>
        </p:nvSpPr>
        <p:spPr>
          <a:xfrm>
            <a:off x="2639742" y="545737"/>
            <a:ext cx="3864516" cy="728688"/>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5900" u="none" cap="none" strike="noStrike">
                <a:solidFill>
                  <a:srgbClr val="EFE0DC"/>
                </a:solidFill>
                <a:latin typeface="Caveat Brush"/>
                <a:ea typeface="Caveat Brush"/>
                <a:cs typeface="Caveat Brush"/>
                <a:sym typeface="Caveat Brush"/>
              </a:rPr>
              <a:t>Gallery Image</a:t>
            </a:r>
            <a:endParaRPr sz="700"/>
          </a:p>
        </p:txBody>
      </p:sp>
      <p:pic>
        <p:nvPicPr>
          <p:cNvPr id="268" name="Google Shape;268;p31"/>
          <p:cNvPicPr preferRelativeResize="0"/>
          <p:nvPr/>
        </p:nvPicPr>
        <p:blipFill>
          <a:blip r:embed="rId4">
            <a:alphaModFix/>
          </a:blip>
          <a:stretch>
            <a:fillRect/>
          </a:stretch>
        </p:blipFill>
        <p:spPr>
          <a:xfrm>
            <a:off x="127275" y="1279775"/>
            <a:ext cx="2983926" cy="2983926"/>
          </a:xfrm>
          <a:prstGeom prst="rect">
            <a:avLst/>
          </a:prstGeom>
          <a:noFill/>
          <a:ln>
            <a:noFill/>
          </a:ln>
        </p:spPr>
      </p:pic>
      <p:pic>
        <p:nvPicPr>
          <p:cNvPr id="269" name="Google Shape;269;p31"/>
          <p:cNvPicPr preferRelativeResize="0"/>
          <p:nvPr/>
        </p:nvPicPr>
        <p:blipFill>
          <a:blip r:embed="rId5">
            <a:alphaModFix/>
          </a:blip>
          <a:stretch>
            <a:fillRect/>
          </a:stretch>
        </p:blipFill>
        <p:spPr>
          <a:xfrm>
            <a:off x="3080038" y="2306113"/>
            <a:ext cx="2983925" cy="2983925"/>
          </a:xfrm>
          <a:prstGeom prst="rect">
            <a:avLst/>
          </a:prstGeom>
          <a:noFill/>
          <a:ln>
            <a:noFill/>
          </a:ln>
        </p:spPr>
      </p:pic>
      <p:pic>
        <p:nvPicPr>
          <p:cNvPr id="270" name="Google Shape;270;p31"/>
          <p:cNvPicPr preferRelativeResize="0"/>
          <p:nvPr/>
        </p:nvPicPr>
        <p:blipFill>
          <a:blip r:embed="rId6">
            <a:alphaModFix/>
          </a:blip>
          <a:stretch>
            <a:fillRect/>
          </a:stretch>
        </p:blipFill>
        <p:spPr>
          <a:xfrm>
            <a:off x="6074700" y="1279787"/>
            <a:ext cx="2983926" cy="29839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634943"/>
      </a:dk1>
      <a:lt1>
        <a:srgbClr val="EFE0DC"/>
      </a:lt1>
      <a:dk2>
        <a:srgbClr val="745F5A"/>
      </a:dk2>
      <a:lt2>
        <a:srgbClr val="E1AF64"/>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