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layfair Display Medium"/>
      <p:regular r:id="rId24"/>
      <p:bold r:id="rId25"/>
      <p:italic r:id="rId26"/>
      <p:boldItalic r:id="rId27"/>
    </p:embeddedFont>
    <p:embeddedFont>
      <p:font typeface="Marcellus"/>
      <p:regular r:id="rId28"/>
    </p:embeddedFont>
    <p:embeddedFont>
      <p:font typeface="Playfair Display"/>
      <p:bold r:id="rId29"/>
      <p:boldItalic r:id="rId30"/>
    </p:embeddedFont>
    <p:embeddedFont>
      <p:font typeface="Lora"/>
      <p:regular r:id="rId31"/>
      <p:bold r:id="rId32"/>
      <p:italic r:id="rId33"/>
      <p:boldItalic r:id="rId34"/>
    </p:embeddedFont>
    <p:embeddedFont>
      <p:font typeface="Homemade Apple"/>
      <p:regular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layfairDisplayMedium-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Medium-italic.fntdata"/><Relationship Id="rId25" Type="http://schemas.openxmlformats.org/officeDocument/2006/relationships/font" Target="fonts/PlayfairDisplayMedium-bold.fntdata"/><Relationship Id="rId28" Type="http://schemas.openxmlformats.org/officeDocument/2006/relationships/font" Target="fonts/Marcellus-regular.fntdata"/><Relationship Id="rId27" Type="http://schemas.openxmlformats.org/officeDocument/2006/relationships/font" Target="fonts/PlayfairDisplayMedium-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ora-regular.fntdata"/><Relationship Id="rId30" Type="http://schemas.openxmlformats.org/officeDocument/2006/relationships/font" Target="fonts/PlayfairDisplay-boldItalic.fntdata"/><Relationship Id="rId11" Type="http://schemas.openxmlformats.org/officeDocument/2006/relationships/slide" Target="slides/slide6.xml"/><Relationship Id="rId33" Type="http://schemas.openxmlformats.org/officeDocument/2006/relationships/font" Target="fonts/Lora-italic.fntdata"/><Relationship Id="rId10" Type="http://schemas.openxmlformats.org/officeDocument/2006/relationships/slide" Target="slides/slide5.xml"/><Relationship Id="rId32" Type="http://schemas.openxmlformats.org/officeDocument/2006/relationships/font" Target="fonts/Lora-bold.fntdata"/><Relationship Id="rId13" Type="http://schemas.openxmlformats.org/officeDocument/2006/relationships/slide" Target="slides/slide8.xml"/><Relationship Id="rId35" Type="http://schemas.openxmlformats.org/officeDocument/2006/relationships/font" Target="fonts/HomemadeApple-regular.fntdata"/><Relationship Id="rId12" Type="http://schemas.openxmlformats.org/officeDocument/2006/relationships/slide" Target="slides/slide7.xml"/><Relationship Id="rId34" Type="http://schemas.openxmlformats.org/officeDocument/2006/relationships/font" Target="fonts/Lora-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d2767097a2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d2767097a2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d2767097a2_2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d2767097a2_2_2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d2767097a2_2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d2767097a2_2_2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d2767097a2_2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d2767097a2_2_3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d2767097a2_2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d2767097a2_2_3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d2767097a2_2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d2767097a2_2_3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d2767097a2_2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d2767097a2_2_3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d2767097a2_2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d2767097a2_2_4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d2767097a2_2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d2767097a2_2_4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d2767097a2_2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d2767097a2_2_4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d2767097a2_2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d2767097a2_2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d2767097a2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d2767097a2_2_1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d2767097a2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d2767097a2_2_1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2767097a2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d2767097a2_2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2767097a2_2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d2767097a2_2_1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d2767097a2_2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d2767097a2_2_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d2767097a2_2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d2767097a2_2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d2767097a2_2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d2767097a2_2_2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7.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7.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 Id="rId4" Type="http://schemas.openxmlformats.org/officeDocument/2006/relationships/image" Target="../media/image18.png"/><Relationship Id="rId10" Type="http://schemas.openxmlformats.org/officeDocument/2006/relationships/image" Target="../media/image4.png"/><Relationship Id="rId9" Type="http://schemas.openxmlformats.org/officeDocument/2006/relationships/image" Target="../media/image24.png"/><Relationship Id="rId5" Type="http://schemas.openxmlformats.org/officeDocument/2006/relationships/image" Target="../media/image39.png"/><Relationship Id="rId6" Type="http://schemas.openxmlformats.org/officeDocument/2006/relationships/image" Target="../media/image11.png"/><Relationship Id="rId7" Type="http://schemas.openxmlformats.org/officeDocument/2006/relationships/image" Target="../media/image20.png"/><Relationship Id="rId8" Type="http://schemas.openxmlformats.org/officeDocument/2006/relationships/image" Target="../media/image3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2">
              <a:alphaModFix amt="46000"/>
            </a:blip>
            <a:stretch>
              <a:fillRect b="0" l="-21109" r="-21109" t="0"/>
            </a:stretch>
          </a:blipFill>
          <a:ln>
            <a:noFill/>
          </a:ln>
        </p:spPr>
      </p:sp>
      <p:sp>
        <p:nvSpPr>
          <p:cNvPr id="11" name="Google Shape;11;p2"/>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8" t="0"/>
            </a:stretch>
          </a:blipFill>
          <a:ln>
            <a:noFill/>
          </a:ln>
        </p:spPr>
      </p:sp>
      <p:sp>
        <p:nvSpPr>
          <p:cNvPr id="12" name="Google Shape;12;p2"/>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3">
              <a:alphaModFix/>
            </a:blip>
            <a:stretch>
              <a:fillRect b="0" l="0" r="-27788" t="0"/>
            </a:stretch>
          </a:blipFill>
          <a:ln>
            <a:noFill/>
          </a:ln>
        </p:spPr>
      </p:sp>
      <p:sp>
        <p:nvSpPr>
          <p:cNvPr id="13" name="Google Shape;13;p2"/>
          <p:cNvSpPr/>
          <p:nvPr/>
        </p:nvSpPr>
        <p:spPr>
          <a:xfrm>
            <a:off x="-655565" y="2987625"/>
            <a:ext cx="2511005" cy="2954123"/>
          </a:xfrm>
          <a:custGeom>
            <a:rect b="b" l="l" r="r" t="t"/>
            <a:pathLst>
              <a:path extrusionOk="0" h="5908246" w="5022009">
                <a:moveTo>
                  <a:pt x="0" y="0"/>
                </a:moveTo>
                <a:lnTo>
                  <a:pt x="5022009" y="0"/>
                </a:lnTo>
                <a:lnTo>
                  <a:pt x="5022009" y="5908245"/>
                </a:lnTo>
                <a:lnTo>
                  <a:pt x="0" y="5908245"/>
                </a:lnTo>
                <a:lnTo>
                  <a:pt x="0" y="0"/>
                </a:lnTo>
                <a:close/>
              </a:path>
            </a:pathLst>
          </a:custGeom>
          <a:blipFill rotWithShape="1">
            <a:blip r:embed="rId4">
              <a:alphaModFix/>
            </a:blip>
            <a:stretch>
              <a:fillRect b="0" l="0" r="0" t="0"/>
            </a:stretch>
          </a:blipFill>
          <a:ln>
            <a:noFill/>
          </a:ln>
        </p:spPr>
      </p:sp>
      <p:sp>
        <p:nvSpPr>
          <p:cNvPr id="14" name="Google Shape;14;p2"/>
          <p:cNvSpPr/>
          <p:nvPr/>
        </p:nvSpPr>
        <p:spPr>
          <a:xfrm flipH="1">
            <a:off x="7144829" y="2987625"/>
            <a:ext cx="2511005" cy="2954123"/>
          </a:xfrm>
          <a:custGeom>
            <a:rect b="b" l="l" r="r" t="t"/>
            <a:pathLst>
              <a:path extrusionOk="0" h="5908246" w="5022009">
                <a:moveTo>
                  <a:pt x="5022009" y="0"/>
                </a:moveTo>
                <a:lnTo>
                  <a:pt x="0" y="0"/>
                </a:lnTo>
                <a:lnTo>
                  <a:pt x="0" y="5908245"/>
                </a:lnTo>
                <a:lnTo>
                  <a:pt x="5022009" y="5908245"/>
                </a:lnTo>
                <a:lnTo>
                  <a:pt x="5022009" y="0"/>
                </a:lnTo>
                <a:close/>
              </a:path>
            </a:pathLst>
          </a:custGeom>
          <a:blipFill rotWithShape="1">
            <a:blip r:embed="rId4">
              <a:alphaModFix/>
            </a:blip>
            <a:stretch>
              <a:fillRect b="0" l="0" r="0" t="0"/>
            </a:stretch>
          </a:blipFill>
          <a:ln>
            <a:noFill/>
          </a:ln>
        </p:spPr>
      </p:sp>
      <p:sp>
        <p:nvSpPr>
          <p:cNvPr id="15" name="Google Shape;15;p2"/>
          <p:cNvSpPr/>
          <p:nvPr/>
        </p:nvSpPr>
        <p:spPr>
          <a:xfrm rot="2700000">
            <a:off x="-430061" y="-628360"/>
            <a:ext cx="2418427" cy="3159465"/>
          </a:xfrm>
          <a:custGeom>
            <a:rect b="b" l="l" r="r" t="t"/>
            <a:pathLst>
              <a:path extrusionOk="0" h="6337813" w="4851308">
                <a:moveTo>
                  <a:pt x="0" y="0"/>
                </a:moveTo>
                <a:lnTo>
                  <a:pt x="4851308" y="0"/>
                </a:lnTo>
                <a:lnTo>
                  <a:pt x="4851308" y="6337813"/>
                </a:lnTo>
                <a:lnTo>
                  <a:pt x="0" y="6337813"/>
                </a:lnTo>
                <a:lnTo>
                  <a:pt x="0" y="0"/>
                </a:lnTo>
                <a:close/>
              </a:path>
            </a:pathLst>
          </a:custGeom>
          <a:blipFill rotWithShape="1">
            <a:blip r:embed="rId5">
              <a:alphaModFix/>
            </a:blip>
            <a:stretch>
              <a:fillRect b="0" l="0" r="0" t="0"/>
            </a:stretch>
          </a:blipFill>
          <a:ln>
            <a:noFill/>
          </a:ln>
        </p:spPr>
      </p:sp>
      <p:sp>
        <p:nvSpPr>
          <p:cNvPr id="16" name="Google Shape;16;p2"/>
          <p:cNvSpPr/>
          <p:nvPr/>
        </p:nvSpPr>
        <p:spPr>
          <a:xfrm flipH="1" rot="-1724875">
            <a:off x="7300996" y="-627673"/>
            <a:ext cx="2420828" cy="3162602"/>
          </a:xfrm>
          <a:custGeom>
            <a:rect b="b" l="l" r="r" t="t"/>
            <a:pathLst>
              <a:path extrusionOk="0" h="6337813" w="4851308">
                <a:moveTo>
                  <a:pt x="4851308" y="0"/>
                </a:moveTo>
                <a:lnTo>
                  <a:pt x="0" y="0"/>
                </a:lnTo>
                <a:lnTo>
                  <a:pt x="0" y="6337813"/>
                </a:lnTo>
                <a:lnTo>
                  <a:pt x="4851308" y="6337813"/>
                </a:lnTo>
                <a:lnTo>
                  <a:pt x="4851308" y="0"/>
                </a:lnTo>
                <a:close/>
              </a:path>
            </a:pathLst>
          </a:custGeom>
          <a:blipFill rotWithShape="1">
            <a:blip r:embed="rId5">
              <a:alphaModFix/>
            </a:blip>
            <a:stretch>
              <a:fillRect b="0" l="0" r="0" t="0"/>
            </a:stretch>
          </a:blipFill>
          <a:ln>
            <a:noFill/>
          </a:ln>
        </p:spPr>
      </p:sp>
      <p:sp>
        <p:nvSpPr>
          <p:cNvPr id="17" name="Google Shape;17;p2"/>
          <p:cNvSpPr txBox="1"/>
          <p:nvPr>
            <p:ph type="ctrTitle"/>
          </p:nvPr>
        </p:nvSpPr>
        <p:spPr>
          <a:xfrm>
            <a:off x="1839900" y="1015378"/>
            <a:ext cx="54642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8" name="Google Shape;18;p2"/>
          <p:cNvSpPr txBox="1"/>
          <p:nvPr>
            <p:ph idx="1" type="subTitle"/>
          </p:nvPr>
        </p:nvSpPr>
        <p:spPr>
          <a:xfrm>
            <a:off x="311700" y="3104928"/>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3"/>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2">
              <a:alphaModFix amt="46000"/>
            </a:blip>
            <a:stretch>
              <a:fillRect b="0" l="-21109" r="-21109" t="0"/>
            </a:stretch>
          </a:blipFill>
          <a:ln>
            <a:noFill/>
          </a:ln>
        </p:spPr>
      </p:sp>
      <p:sp>
        <p:nvSpPr>
          <p:cNvPr id="22" name="Google Shape;22;p3"/>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3">
              <a:alphaModFix/>
            </a:blip>
            <a:stretch>
              <a:fillRect b="0" l="0" r="-27788" t="0"/>
            </a:stretch>
          </a:blipFill>
          <a:ln>
            <a:noFill/>
          </a:ln>
        </p:spPr>
      </p:sp>
      <p:sp>
        <p:nvSpPr>
          <p:cNvPr id="23" name="Google Shape;23;p3"/>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8" t="0"/>
            </a:stretch>
          </a:blipFill>
          <a:ln>
            <a:noFill/>
          </a:ln>
        </p:spPr>
      </p:sp>
      <p:sp>
        <p:nvSpPr>
          <p:cNvPr id="24" name="Google Shape;24;p3"/>
          <p:cNvSpPr/>
          <p:nvPr/>
        </p:nvSpPr>
        <p:spPr>
          <a:xfrm rot="817112">
            <a:off x="1855192" y="1034994"/>
            <a:ext cx="1484945" cy="1442252"/>
          </a:xfrm>
          <a:custGeom>
            <a:rect b="b" l="l" r="r" t="t"/>
            <a:pathLst>
              <a:path extrusionOk="0" h="2890110" w="2975661">
                <a:moveTo>
                  <a:pt x="0" y="0"/>
                </a:moveTo>
                <a:lnTo>
                  <a:pt x="2975660" y="0"/>
                </a:lnTo>
                <a:lnTo>
                  <a:pt x="2975660" y="2890111"/>
                </a:lnTo>
                <a:lnTo>
                  <a:pt x="0" y="2890111"/>
                </a:lnTo>
                <a:lnTo>
                  <a:pt x="0" y="0"/>
                </a:lnTo>
                <a:close/>
              </a:path>
            </a:pathLst>
          </a:custGeom>
          <a:blipFill rotWithShape="1">
            <a:blip r:embed="rId4">
              <a:alphaModFix/>
            </a:blip>
            <a:stretch>
              <a:fillRect b="0" l="0" r="0" t="0"/>
            </a:stretch>
          </a:blipFill>
          <a:ln>
            <a:noFill/>
          </a:ln>
        </p:spPr>
      </p:sp>
      <p:sp>
        <p:nvSpPr>
          <p:cNvPr id="25" name="Google Shape;2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6" name="Google Shape;2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4"/>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2">
              <a:alphaModFix amt="46000"/>
            </a:blip>
            <a:stretch>
              <a:fillRect b="0" l="-21109" r="-21109" t="0"/>
            </a:stretch>
          </a:blipFill>
          <a:ln>
            <a:noFill/>
          </a:ln>
        </p:spPr>
      </p:sp>
      <p:sp>
        <p:nvSpPr>
          <p:cNvPr id="29" name="Google Shape;29;p4"/>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3">
              <a:alphaModFix/>
            </a:blip>
            <a:stretch>
              <a:fillRect b="0" l="0" r="-27788" t="0"/>
            </a:stretch>
          </a:blipFill>
          <a:ln>
            <a:noFill/>
          </a:ln>
        </p:spPr>
      </p:sp>
      <p:sp>
        <p:nvSpPr>
          <p:cNvPr id="30" name="Google Shape;30;p4"/>
          <p:cNvSpPr/>
          <p:nvPr/>
        </p:nvSpPr>
        <p:spPr>
          <a:xfrm flipH="1" rot="-7893740">
            <a:off x="7170122" y="3039610"/>
            <a:ext cx="2431378" cy="3176384"/>
          </a:xfrm>
          <a:custGeom>
            <a:rect b="b" l="l" r="r" t="t"/>
            <a:pathLst>
              <a:path extrusionOk="0" h="6337813" w="4851308">
                <a:moveTo>
                  <a:pt x="4851308" y="0"/>
                </a:moveTo>
                <a:lnTo>
                  <a:pt x="0" y="0"/>
                </a:lnTo>
                <a:lnTo>
                  <a:pt x="0" y="6337814"/>
                </a:lnTo>
                <a:lnTo>
                  <a:pt x="4851308" y="6337814"/>
                </a:lnTo>
                <a:lnTo>
                  <a:pt x="4851308" y="0"/>
                </a:lnTo>
                <a:close/>
              </a:path>
            </a:pathLst>
          </a:custGeom>
          <a:blipFill rotWithShape="1">
            <a:blip r:embed="rId4">
              <a:alphaModFix/>
            </a:blip>
            <a:stretch>
              <a:fillRect b="0" l="0" r="0" t="0"/>
            </a:stretch>
          </a:blipFill>
          <a:ln>
            <a:noFill/>
          </a:ln>
        </p:spPr>
      </p:sp>
      <p:sp>
        <p:nvSpPr>
          <p:cNvPr id="31" name="Google Shape;31;p4"/>
          <p:cNvSpPr/>
          <p:nvPr/>
        </p:nvSpPr>
        <p:spPr>
          <a:xfrm flipH="1" rot="-2408129">
            <a:off x="7217462" y="-416838"/>
            <a:ext cx="2427170" cy="3170886"/>
          </a:xfrm>
          <a:custGeom>
            <a:rect b="b" l="l" r="r" t="t"/>
            <a:pathLst>
              <a:path extrusionOk="0" h="6337813" w="4851308">
                <a:moveTo>
                  <a:pt x="4851308" y="0"/>
                </a:moveTo>
                <a:lnTo>
                  <a:pt x="0" y="0"/>
                </a:lnTo>
                <a:lnTo>
                  <a:pt x="0" y="6337813"/>
                </a:lnTo>
                <a:lnTo>
                  <a:pt x="4851308" y="6337813"/>
                </a:lnTo>
                <a:lnTo>
                  <a:pt x="4851308" y="0"/>
                </a:lnTo>
                <a:close/>
              </a:path>
            </a:pathLst>
          </a:custGeom>
          <a:blipFill rotWithShape="1">
            <a:blip r:embed="rId4">
              <a:alphaModFix/>
            </a:blip>
            <a:stretch>
              <a:fillRect b="0" l="0" r="0" t="0"/>
            </a:stretch>
          </a:blipFill>
          <a:ln>
            <a:noFill/>
          </a:ln>
        </p:spPr>
      </p:sp>
      <p:sp>
        <p:nvSpPr>
          <p:cNvPr id="32" name="Google Shape;32;p4"/>
          <p:cNvSpPr/>
          <p:nvPr/>
        </p:nvSpPr>
        <p:spPr>
          <a:xfrm flipH="1" rot="8835886">
            <a:off x="5491374" y="-1413669"/>
            <a:ext cx="1561971" cy="2681495"/>
          </a:xfrm>
          <a:custGeom>
            <a:rect b="b" l="l" r="r" t="t"/>
            <a:pathLst>
              <a:path extrusionOk="0" h="5370513" w="3128324">
                <a:moveTo>
                  <a:pt x="3128324" y="0"/>
                </a:moveTo>
                <a:lnTo>
                  <a:pt x="0" y="0"/>
                </a:lnTo>
                <a:lnTo>
                  <a:pt x="0" y="5370513"/>
                </a:lnTo>
                <a:lnTo>
                  <a:pt x="3128324" y="5370513"/>
                </a:lnTo>
                <a:lnTo>
                  <a:pt x="3128324" y="0"/>
                </a:lnTo>
                <a:close/>
              </a:path>
            </a:pathLst>
          </a:custGeom>
          <a:blipFill rotWithShape="1">
            <a:blip r:embed="rId5">
              <a:alphaModFix/>
            </a:blip>
            <a:stretch>
              <a:fillRect b="0" l="0" r="0" t="0"/>
            </a:stretch>
          </a:blipFill>
          <a:ln>
            <a:noFill/>
          </a:ln>
        </p:spPr>
      </p:sp>
      <p:sp>
        <p:nvSpPr>
          <p:cNvPr id="33" name="Google Shape;33;p4"/>
          <p:cNvSpPr/>
          <p:nvPr/>
        </p:nvSpPr>
        <p:spPr>
          <a:xfrm rot="975612">
            <a:off x="5040439" y="3913204"/>
            <a:ext cx="1564162" cy="2685256"/>
          </a:xfrm>
          <a:custGeom>
            <a:rect b="b" l="l" r="r" t="t"/>
            <a:pathLst>
              <a:path extrusionOk="0" h="5370513" w="3128324">
                <a:moveTo>
                  <a:pt x="3128324" y="5370514"/>
                </a:moveTo>
                <a:lnTo>
                  <a:pt x="0" y="5370514"/>
                </a:lnTo>
                <a:lnTo>
                  <a:pt x="0" y="0"/>
                </a:lnTo>
                <a:lnTo>
                  <a:pt x="3128324" y="0"/>
                </a:lnTo>
                <a:lnTo>
                  <a:pt x="3128324" y="5370514"/>
                </a:lnTo>
                <a:close/>
              </a:path>
            </a:pathLst>
          </a:custGeom>
          <a:blipFill rotWithShape="1">
            <a:blip r:embed="rId5">
              <a:alphaModFix/>
            </a:blip>
            <a:stretch>
              <a:fillRect b="0" l="0" r="0" t="0"/>
            </a:stretch>
          </a:blipFill>
          <a:ln>
            <a:noFill/>
          </a:ln>
        </p:spPr>
      </p:sp>
      <p:sp>
        <p:nvSpPr>
          <p:cNvPr id="34" name="Google Shape;3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6" name="Google Shape;3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4"/>
          <p:cNvSpPr/>
          <p:nvPr/>
        </p:nvSpPr>
        <p:spPr>
          <a:xfrm flipH="1">
            <a:off x="-218599" y="3378428"/>
            <a:ext cx="1465898" cy="2057400"/>
          </a:xfrm>
          <a:custGeom>
            <a:rect b="b" l="l" r="r" t="t"/>
            <a:pathLst>
              <a:path extrusionOk="0" h="4114800" w="2931795">
                <a:moveTo>
                  <a:pt x="2931795" y="0"/>
                </a:moveTo>
                <a:lnTo>
                  <a:pt x="0" y="0"/>
                </a:lnTo>
                <a:lnTo>
                  <a:pt x="0" y="4114800"/>
                </a:lnTo>
                <a:lnTo>
                  <a:pt x="2931795" y="4114800"/>
                </a:lnTo>
                <a:lnTo>
                  <a:pt x="2931795"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2">
              <a:alphaModFix amt="46000"/>
            </a:blip>
            <a:stretch>
              <a:fillRect b="0" l="-21109" r="-21109" t="0"/>
            </a:stretch>
          </a:blipFill>
          <a:ln>
            <a:noFill/>
          </a:ln>
        </p:spPr>
      </p:sp>
      <p:sp>
        <p:nvSpPr>
          <p:cNvPr id="40" name="Google Shape;40;p5"/>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8" t="0"/>
            </a:stretch>
          </a:blipFill>
          <a:ln>
            <a:noFill/>
          </a:ln>
        </p:spPr>
      </p:sp>
      <p:sp>
        <p:nvSpPr>
          <p:cNvPr id="41" name="Google Shape;41;p5"/>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3">
              <a:alphaModFix/>
            </a:blip>
            <a:stretch>
              <a:fillRect b="0" l="0" r="-27788" t="0"/>
            </a:stretch>
          </a:blipFill>
          <a:ln>
            <a:noFill/>
          </a:ln>
        </p:spPr>
      </p:sp>
      <p:sp>
        <p:nvSpPr>
          <p:cNvPr id="42" name="Google Shape;42;p5"/>
          <p:cNvSpPr/>
          <p:nvPr/>
        </p:nvSpPr>
        <p:spPr>
          <a:xfrm flipH="1" rot="-7893740">
            <a:off x="7170122" y="3039610"/>
            <a:ext cx="2431378" cy="3176384"/>
          </a:xfrm>
          <a:custGeom>
            <a:rect b="b" l="l" r="r" t="t"/>
            <a:pathLst>
              <a:path extrusionOk="0" h="6337813" w="4851308">
                <a:moveTo>
                  <a:pt x="4851308" y="0"/>
                </a:moveTo>
                <a:lnTo>
                  <a:pt x="0" y="0"/>
                </a:lnTo>
                <a:lnTo>
                  <a:pt x="0" y="6337814"/>
                </a:lnTo>
                <a:lnTo>
                  <a:pt x="4851308" y="6337814"/>
                </a:lnTo>
                <a:lnTo>
                  <a:pt x="4851308" y="0"/>
                </a:lnTo>
                <a:close/>
              </a:path>
            </a:pathLst>
          </a:custGeom>
          <a:blipFill rotWithShape="1">
            <a:blip r:embed="rId4">
              <a:alphaModFix/>
            </a:blip>
            <a:stretch>
              <a:fillRect b="0" l="0" r="0" t="0"/>
            </a:stretch>
          </a:blipFill>
          <a:ln>
            <a:noFill/>
          </a:ln>
        </p:spPr>
      </p:sp>
      <p:sp>
        <p:nvSpPr>
          <p:cNvPr id="43" name="Google Shape;43;p5"/>
          <p:cNvSpPr/>
          <p:nvPr/>
        </p:nvSpPr>
        <p:spPr>
          <a:xfrm rot="7893740">
            <a:off x="-457335" y="3038453"/>
            <a:ext cx="2431378" cy="3176384"/>
          </a:xfrm>
          <a:custGeom>
            <a:rect b="b" l="l" r="r" t="t"/>
            <a:pathLst>
              <a:path extrusionOk="0" h="6337813" w="4851308">
                <a:moveTo>
                  <a:pt x="0" y="0"/>
                </a:moveTo>
                <a:lnTo>
                  <a:pt x="4851308" y="0"/>
                </a:lnTo>
                <a:lnTo>
                  <a:pt x="4851308" y="6337814"/>
                </a:lnTo>
                <a:lnTo>
                  <a:pt x="0" y="6337814"/>
                </a:lnTo>
                <a:lnTo>
                  <a:pt x="0" y="0"/>
                </a:lnTo>
                <a:close/>
              </a:path>
            </a:pathLst>
          </a:custGeom>
          <a:blipFill rotWithShape="1">
            <a:blip r:embed="rId4">
              <a:alphaModFix/>
            </a:blip>
            <a:stretch>
              <a:fillRect b="0" l="0" r="0" t="0"/>
            </a:stretch>
          </a:blipFill>
          <a:ln>
            <a:noFill/>
          </a:ln>
        </p:spPr>
      </p:sp>
      <p:sp>
        <p:nvSpPr>
          <p:cNvPr id="44" name="Google Shape;4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 name="Google Shape;4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7" name="Google Shape;4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6"/>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2">
              <a:alphaModFix amt="46000"/>
            </a:blip>
            <a:stretch>
              <a:fillRect b="0" l="-21109" r="-21109" t="0"/>
            </a:stretch>
          </a:blipFill>
          <a:ln>
            <a:noFill/>
          </a:ln>
        </p:spPr>
      </p:sp>
      <p:sp>
        <p:nvSpPr>
          <p:cNvPr id="50" name="Google Shape;50;p6"/>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3">
              <a:alphaModFix/>
            </a:blip>
            <a:stretch>
              <a:fillRect b="0" l="0" r="-27788" t="0"/>
            </a:stretch>
          </a:blipFill>
          <a:ln>
            <a:noFill/>
          </a:ln>
        </p:spPr>
      </p:sp>
      <p:sp>
        <p:nvSpPr>
          <p:cNvPr id="51" name="Google Shape;51;p6"/>
          <p:cNvSpPr/>
          <p:nvPr/>
        </p:nvSpPr>
        <p:spPr>
          <a:xfrm>
            <a:off x="-499162" y="2333859"/>
            <a:ext cx="2648253" cy="3115591"/>
          </a:xfrm>
          <a:custGeom>
            <a:rect b="b" l="l" r="r" t="t"/>
            <a:pathLst>
              <a:path extrusionOk="0" h="6231182" w="5296505">
                <a:moveTo>
                  <a:pt x="0" y="0"/>
                </a:moveTo>
                <a:lnTo>
                  <a:pt x="5296505" y="0"/>
                </a:lnTo>
                <a:lnTo>
                  <a:pt x="5296505" y="6231182"/>
                </a:lnTo>
                <a:lnTo>
                  <a:pt x="0" y="6231182"/>
                </a:lnTo>
                <a:lnTo>
                  <a:pt x="0" y="0"/>
                </a:lnTo>
                <a:close/>
              </a:path>
            </a:pathLst>
          </a:custGeom>
          <a:blipFill rotWithShape="1">
            <a:blip r:embed="rId4">
              <a:alphaModFix/>
            </a:blip>
            <a:stretch>
              <a:fillRect b="0" l="0" r="0" t="0"/>
            </a:stretch>
          </a:blipFill>
          <a:ln>
            <a:noFill/>
          </a:ln>
        </p:spPr>
      </p:sp>
      <p:sp>
        <p:nvSpPr>
          <p:cNvPr id="52" name="Google Shape;52;p6"/>
          <p:cNvSpPr/>
          <p:nvPr/>
        </p:nvSpPr>
        <p:spPr>
          <a:xfrm flipH="1">
            <a:off x="6850847" y="2333859"/>
            <a:ext cx="2648253" cy="3115591"/>
          </a:xfrm>
          <a:custGeom>
            <a:rect b="b" l="l" r="r" t="t"/>
            <a:pathLst>
              <a:path extrusionOk="0" h="6231182" w="5296505">
                <a:moveTo>
                  <a:pt x="5296505" y="0"/>
                </a:moveTo>
                <a:lnTo>
                  <a:pt x="0" y="0"/>
                </a:lnTo>
                <a:lnTo>
                  <a:pt x="0" y="6231182"/>
                </a:lnTo>
                <a:lnTo>
                  <a:pt x="5296505" y="6231182"/>
                </a:lnTo>
                <a:lnTo>
                  <a:pt x="5296505" y="0"/>
                </a:lnTo>
                <a:close/>
              </a:path>
            </a:pathLst>
          </a:custGeom>
          <a:blipFill rotWithShape="1">
            <a:blip r:embed="rId4">
              <a:alphaModFix/>
            </a:blip>
            <a:stretch>
              <a:fillRect b="0" l="0" r="0" t="0"/>
            </a:stretch>
          </a:blipFill>
          <a:ln>
            <a:noFill/>
          </a:ln>
        </p:spPr>
      </p:sp>
      <p:sp>
        <p:nvSpPr>
          <p:cNvPr id="53" name="Google Shape;53;p6"/>
          <p:cNvSpPr/>
          <p:nvPr/>
        </p:nvSpPr>
        <p:spPr>
          <a:xfrm flipH="1" rot="-2930457">
            <a:off x="1604626" y="504931"/>
            <a:ext cx="1296565" cy="2910656"/>
          </a:xfrm>
          <a:custGeom>
            <a:rect b="b" l="l" r="r" t="t"/>
            <a:pathLst>
              <a:path extrusionOk="0" h="5805009" w="2585868">
                <a:moveTo>
                  <a:pt x="2585868" y="0"/>
                </a:moveTo>
                <a:lnTo>
                  <a:pt x="0" y="0"/>
                </a:lnTo>
                <a:lnTo>
                  <a:pt x="0" y="5805009"/>
                </a:lnTo>
                <a:lnTo>
                  <a:pt x="2585868" y="5805009"/>
                </a:lnTo>
                <a:lnTo>
                  <a:pt x="2585868" y="0"/>
                </a:lnTo>
                <a:close/>
              </a:path>
            </a:pathLst>
          </a:custGeom>
          <a:blipFill rotWithShape="1">
            <a:blip r:embed="rId5">
              <a:alphaModFix/>
            </a:blip>
            <a:stretch>
              <a:fillRect b="0" l="0" r="0" t="0"/>
            </a:stretch>
          </a:blipFill>
          <a:ln>
            <a:noFill/>
          </a:ln>
        </p:spPr>
      </p:sp>
      <p:sp>
        <p:nvSpPr>
          <p:cNvPr id="54" name="Google Shape;54;p6"/>
          <p:cNvSpPr/>
          <p:nvPr/>
        </p:nvSpPr>
        <p:spPr>
          <a:xfrm rot="2212194">
            <a:off x="6376549" y="650326"/>
            <a:ext cx="1292934" cy="2902505"/>
          </a:xfrm>
          <a:custGeom>
            <a:rect b="b" l="l" r="r" t="t"/>
            <a:pathLst>
              <a:path extrusionOk="0" h="5805009" w="2585868">
                <a:moveTo>
                  <a:pt x="0" y="0"/>
                </a:moveTo>
                <a:lnTo>
                  <a:pt x="2585868" y="0"/>
                </a:lnTo>
                <a:lnTo>
                  <a:pt x="2585868" y="5805009"/>
                </a:lnTo>
                <a:lnTo>
                  <a:pt x="0" y="5805009"/>
                </a:lnTo>
                <a:lnTo>
                  <a:pt x="0" y="0"/>
                </a:lnTo>
                <a:close/>
              </a:path>
            </a:pathLst>
          </a:custGeom>
          <a:blipFill rotWithShape="1">
            <a:blip r:embed="rId5">
              <a:alphaModFix/>
            </a:blip>
            <a:stretch>
              <a:fillRect b="0" l="0" r="0" t="0"/>
            </a:stretch>
          </a:blipFill>
          <a:ln>
            <a:noFill/>
          </a:ln>
        </p:spPr>
      </p:sp>
      <p:sp>
        <p:nvSpPr>
          <p:cNvPr id="55" name="Google Shape;55;p6"/>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8" t="0"/>
            </a:stretch>
          </a:blipFill>
          <a:ln>
            <a:noFill/>
          </a:ln>
        </p:spPr>
      </p:sp>
      <p:sp>
        <p:nvSpPr>
          <p:cNvPr id="56" name="Google Shape;5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7" name="Google Shape;5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8" name="Google Shape;58;p6"/>
          <p:cNvGrpSpPr/>
          <p:nvPr/>
        </p:nvGrpSpPr>
        <p:grpSpPr>
          <a:xfrm>
            <a:off x="1525496" y="1819375"/>
            <a:ext cx="6092990" cy="4379888"/>
            <a:chOff x="0" y="0"/>
            <a:chExt cx="3461926" cy="2488573"/>
          </a:xfrm>
        </p:grpSpPr>
        <p:sp>
          <p:nvSpPr>
            <p:cNvPr id="59" name="Google Shape;59;p6"/>
            <p:cNvSpPr/>
            <p:nvPr/>
          </p:nvSpPr>
          <p:spPr>
            <a:xfrm>
              <a:off x="0" y="0"/>
              <a:ext cx="3461926" cy="2488573"/>
            </a:xfrm>
            <a:custGeom>
              <a:rect b="b" l="l" r="r" t="t"/>
              <a:pathLst>
                <a:path extrusionOk="0" h="2488573" w="3461926">
                  <a:moveTo>
                    <a:pt x="1730963" y="0"/>
                  </a:moveTo>
                  <a:cubicBezTo>
                    <a:pt x="774979" y="0"/>
                    <a:pt x="0" y="557086"/>
                    <a:pt x="0" y="1244286"/>
                  </a:cubicBezTo>
                  <a:cubicBezTo>
                    <a:pt x="0" y="1931487"/>
                    <a:pt x="774979" y="2488573"/>
                    <a:pt x="1730963" y="2488573"/>
                  </a:cubicBezTo>
                  <a:cubicBezTo>
                    <a:pt x="2686947" y="2488573"/>
                    <a:pt x="3461926" y="1931487"/>
                    <a:pt x="3461926" y="1244286"/>
                  </a:cubicBezTo>
                  <a:cubicBezTo>
                    <a:pt x="3461926" y="557086"/>
                    <a:pt x="2686947" y="0"/>
                    <a:pt x="1730963" y="0"/>
                  </a:cubicBezTo>
                  <a:close/>
                </a:path>
              </a:pathLst>
            </a:custGeom>
            <a:solidFill>
              <a:srgbClr val="FFF5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 name="Google Shape;60;p6"/>
            <p:cNvSpPr txBox="1"/>
            <p:nvPr/>
          </p:nvSpPr>
          <p:spPr>
            <a:xfrm>
              <a:off x="324556" y="195204"/>
              <a:ext cx="2812800" cy="2060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 name="Google Shape;61;p6"/>
          <p:cNvSpPr/>
          <p:nvPr>
            <p:ph idx="2" type="pic"/>
          </p:nvPr>
        </p:nvSpPr>
        <p:spPr>
          <a:xfrm>
            <a:off x="1653000" y="1913200"/>
            <a:ext cx="5838000" cy="41007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2" name="Shape 62"/>
        <p:cNvGrpSpPr/>
        <p:nvPr/>
      </p:nvGrpSpPr>
      <p:grpSpPr>
        <a:xfrm>
          <a:off x="0" y="0"/>
          <a:ext cx="0" cy="0"/>
          <a:chOff x="0" y="0"/>
          <a:chExt cx="0" cy="0"/>
        </a:xfrm>
      </p:grpSpPr>
      <p:sp>
        <p:nvSpPr>
          <p:cNvPr id="63" name="Google Shape;63;p7"/>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2">
              <a:alphaModFix amt="46000"/>
            </a:blip>
            <a:stretch>
              <a:fillRect b="0" l="-21109" r="-21109" t="0"/>
            </a:stretch>
          </a:blipFill>
          <a:ln>
            <a:noFill/>
          </a:ln>
        </p:spPr>
      </p:sp>
      <p:sp>
        <p:nvSpPr>
          <p:cNvPr id="64" name="Google Shape;64;p7"/>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8" t="0"/>
            </a:stretch>
          </a:blipFill>
          <a:ln>
            <a:noFill/>
          </a:ln>
        </p:spPr>
      </p:sp>
      <p:grpSp>
        <p:nvGrpSpPr>
          <p:cNvPr id="65" name="Google Shape;65;p7"/>
          <p:cNvGrpSpPr/>
          <p:nvPr/>
        </p:nvGrpSpPr>
        <p:grpSpPr>
          <a:xfrm rot="6052841">
            <a:off x="632775" y="-496588"/>
            <a:ext cx="2633273" cy="3885007"/>
            <a:chOff x="0" y="-38100"/>
            <a:chExt cx="1229757" cy="1814409"/>
          </a:xfrm>
        </p:grpSpPr>
        <p:sp>
          <p:nvSpPr>
            <p:cNvPr id="66" name="Google Shape;66;p7"/>
            <p:cNvSpPr/>
            <p:nvPr/>
          </p:nvSpPr>
          <p:spPr>
            <a:xfrm>
              <a:off x="0" y="0"/>
              <a:ext cx="1229757" cy="1776309"/>
            </a:xfrm>
            <a:custGeom>
              <a:rect b="b" l="l" r="r" t="t"/>
              <a:pathLst>
                <a:path extrusionOk="0" h="1776309" w="1229757">
                  <a:moveTo>
                    <a:pt x="0" y="0"/>
                  </a:moveTo>
                  <a:lnTo>
                    <a:pt x="1229757" y="0"/>
                  </a:lnTo>
                  <a:lnTo>
                    <a:pt x="1229757" y="1776309"/>
                  </a:lnTo>
                  <a:lnTo>
                    <a:pt x="0" y="1776309"/>
                  </a:lnTo>
                  <a:close/>
                </a:path>
              </a:pathLst>
            </a:custGeom>
            <a:solidFill>
              <a:srgbClr val="FFF5F0"/>
            </a:solidFill>
            <a:ln>
              <a:noFill/>
            </a:ln>
          </p:spPr>
        </p:sp>
        <p:sp>
          <p:nvSpPr>
            <p:cNvPr id="67" name="Google Shape;67;p7"/>
            <p:cNvSpPr txBox="1"/>
            <p:nvPr/>
          </p:nvSpPr>
          <p:spPr>
            <a:xfrm>
              <a:off x="0" y="-38100"/>
              <a:ext cx="1229700" cy="1814400"/>
            </a:xfrm>
            <a:prstGeom prst="rect">
              <a:avLst/>
            </a:prstGeom>
            <a:noFill/>
            <a:ln>
              <a:noFill/>
            </a:ln>
          </p:spPr>
          <p:txBody>
            <a:bodyPr anchorCtr="0" anchor="ctr" bIns="21400" lIns="21400" spcFirstLastPara="1" rIns="21400" wrap="square" tIns="21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8" name="Google Shape;68;p7"/>
          <p:cNvSpPr/>
          <p:nvPr/>
        </p:nvSpPr>
        <p:spPr>
          <a:xfrm rot="-10124778">
            <a:off x="329354" y="198154"/>
            <a:ext cx="3583110" cy="188928"/>
          </a:xfrm>
          <a:custGeom>
            <a:rect b="b" l="l" r="r" t="t"/>
            <a:pathLst>
              <a:path extrusionOk="0" h="378153" w="7171871">
                <a:moveTo>
                  <a:pt x="0" y="0"/>
                </a:moveTo>
                <a:lnTo>
                  <a:pt x="7171871" y="0"/>
                </a:lnTo>
                <a:lnTo>
                  <a:pt x="7171871" y="378153"/>
                </a:lnTo>
                <a:lnTo>
                  <a:pt x="0" y="378153"/>
                </a:lnTo>
                <a:lnTo>
                  <a:pt x="0" y="0"/>
                </a:lnTo>
                <a:close/>
              </a:path>
            </a:pathLst>
          </a:custGeom>
          <a:blipFill rotWithShape="1">
            <a:blip r:embed="rId4">
              <a:alphaModFix/>
            </a:blip>
            <a:stretch>
              <a:fillRect b="0" l="0" r="0" t="0"/>
            </a:stretch>
          </a:blipFill>
          <a:ln>
            <a:noFill/>
          </a:ln>
        </p:spPr>
      </p:sp>
      <p:pic>
        <p:nvPicPr>
          <p:cNvPr id="69" name="Google Shape;69;p7"/>
          <p:cNvPicPr preferRelativeResize="0"/>
          <p:nvPr/>
        </p:nvPicPr>
        <p:blipFill>
          <a:blip r:embed="rId5">
            <a:alphaModFix/>
          </a:blip>
          <a:stretch>
            <a:fillRect/>
          </a:stretch>
        </p:blipFill>
        <p:spPr>
          <a:xfrm>
            <a:off x="7495" y="-10073"/>
            <a:ext cx="3800701" cy="2898326"/>
          </a:xfrm>
          <a:prstGeom prst="rect">
            <a:avLst/>
          </a:prstGeom>
          <a:noFill/>
          <a:ln>
            <a:noFill/>
          </a:ln>
        </p:spPr>
      </p:pic>
      <p:grpSp>
        <p:nvGrpSpPr>
          <p:cNvPr id="70" name="Google Shape;70;p7"/>
          <p:cNvGrpSpPr/>
          <p:nvPr/>
        </p:nvGrpSpPr>
        <p:grpSpPr>
          <a:xfrm rot="4803623">
            <a:off x="1185342" y="1733238"/>
            <a:ext cx="2633204" cy="3885084"/>
            <a:chOff x="0" y="-38100"/>
            <a:chExt cx="1229757" cy="1814409"/>
          </a:xfrm>
        </p:grpSpPr>
        <p:sp>
          <p:nvSpPr>
            <p:cNvPr id="71" name="Google Shape;71;p7"/>
            <p:cNvSpPr/>
            <p:nvPr/>
          </p:nvSpPr>
          <p:spPr>
            <a:xfrm>
              <a:off x="0" y="0"/>
              <a:ext cx="1229757" cy="1776309"/>
            </a:xfrm>
            <a:custGeom>
              <a:rect b="b" l="l" r="r" t="t"/>
              <a:pathLst>
                <a:path extrusionOk="0" h="1776309" w="1229757">
                  <a:moveTo>
                    <a:pt x="0" y="0"/>
                  </a:moveTo>
                  <a:lnTo>
                    <a:pt x="1229757" y="0"/>
                  </a:lnTo>
                  <a:lnTo>
                    <a:pt x="1229757" y="1776309"/>
                  </a:lnTo>
                  <a:lnTo>
                    <a:pt x="0" y="1776309"/>
                  </a:lnTo>
                  <a:close/>
                </a:path>
              </a:pathLst>
            </a:custGeom>
            <a:solidFill>
              <a:srgbClr val="FFF5F0"/>
            </a:solidFill>
            <a:ln>
              <a:noFill/>
            </a:ln>
          </p:spPr>
        </p:sp>
        <p:sp>
          <p:nvSpPr>
            <p:cNvPr id="72" name="Google Shape;72;p7"/>
            <p:cNvSpPr txBox="1"/>
            <p:nvPr/>
          </p:nvSpPr>
          <p:spPr>
            <a:xfrm>
              <a:off x="0" y="-38100"/>
              <a:ext cx="1229700" cy="1814400"/>
            </a:xfrm>
            <a:prstGeom prst="rect">
              <a:avLst/>
            </a:prstGeom>
            <a:noFill/>
            <a:ln>
              <a:noFill/>
            </a:ln>
          </p:spPr>
          <p:txBody>
            <a:bodyPr anchorCtr="0" anchor="ctr" bIns="21400" lIns="21400" spcFirstLastPara="1" rIns="21400" wrap="square" tIns="21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3" name="Google Shape;73;p7"/>
          <p:cNvSpPr/>
          <p:nvPr/>
        </p:nvSpPr>
        <p:spPr>
          <a:xfrm rot="4761767">
            <a:off x="3507783" y="3312809"/>
            <a:ext cx="2420649" cy="132035"/>
          </a:xfrm>
          <a:custGeom>
            <a:rect b="b" l="l" r="r" t="t"/>
            <a:pathLst>
              <a:path extrusionOk="0" h="263485" w="4830561">
                <a:moveTo>
                  <a:pt x="0" y="0"/>
                </a:moveTo>
                <a:lnTo>
                  <a:pt x="4830561" y="0"/>
                </a:lnTo>
                <a:lnTo>
                  <a:pt x="4830561" y="263485"/>
                </a:lnTo>
                <a:lnTo>
                  <a:pt x="0" y="263485"/>
                </a:lnTo>
                <a:lnTo>
                  <a:pt x="0" y="0"/>
                </a:lnTo>
                <a:close/>
              </a:path>
            </a:pathLst>
          </a:custGeom>
          <a:blipFill rotWithShape="1">
            <a:blip r:embed="rId6">
              <a:alphaModFix/>
            </a:blip>
            <a:stretch>
              <a:fillRect b="0" l="0" r="0" t="0"/>
            </a:stretch>
          </a:blipFill>
          <a:ln>
            <a:noFill/>
          </a:ln>
        </p:spPr>
      </p:sp>
      <p:sp>
        <p:nvSpPr>
          <p:cNvPr id="74" name="Google Shape;74;p7"/>
          <p:cNvSpPr/>
          <p:nvPr/>
        </p:nvSpPr>
        <p:spPr>
          <a:xfrm rot="4761767">
            <a:off x="64601" y="3955181"/>
            <a:ext cx="2420649" cy="132035"/>
          </a:xfrm>
          <a:custGeom>
            <a:rect b="b" l="l" r="r" t="t"/>
            <a:pathLst>
              <a:path extrusionOk="0" h="263485" w="4830561">
                <a:moveTo>
                  <a:pt x="0" y="0"/>
                </a:moveTo>
                <a:lnTo>
                  <a:pt x="4830562" y="0"/>
                </a:lnTo>
                <a:lnTo>
                  <a:pt x="4830562" y="263485"/>
                </a:lnTo>
                <a:lnTo>
                  <a:pt x="0" y="263485"/>
                </a:lnTo>
                <a:lnTo>
                  <a:pt x="0" y="0"/>
                </a:lnTo>
                <a:close/>
              </a:path>
            </a:pathLst>
          </a:custGeom>
          <a:blipFill rotWithShape="1">
            <a:blip r:embed="rId6">
              <a:alphaModFix/>
            </a:blip>
            <a:stretch>
              <a:fillRect b="0" l="0" r="0" t="0"/>
            </a:stretch>
          </a:blipFill>
          <a:ln>
            <a:noFill/>
          </a:ln>
        </p:spPr>
      </p:sp>
      <p:sp>
        <p:nvSpPr>
          <p:cNvPr id="75" name="Google Shape;75;p7"/>
          <p:cNvSpPr/>
          <p:nvPr/>
        </p:nvSpPr>
        <p:spPr>
          <a:xfrm rot="-553581">
            <a:off x="822531" y="4746352"/>
            <a:ext cx="3578442" cy="188681"/>
          </a:xfrm>
          <a:custGeom>
            <a:rect b="b" l="l" r="r" t="t"/>
            <a:pathLst>
              <a:path extrusionOk="0" h="378153" w="7171871">
                <a:moveTo>
                  <a:pt x="0" y="0"/>
                </a:moveTo>
                <a:lnTo>
                  <a:pt x="7171871" y="0"/>
                </a:lnTo>
                <a:lnTo>
                  <a:pt x="7171871" y="378153"/>
                </a:lnTo>
                <a:lnTo>
                  <a:pt x="0" y="378153"/>
                </a:lnTo>
                <a:lnTo>
                  <a:pt x="0" y="0"/>
                </a:lnTo>
                <a:close/>
              </a:path>
            </a:pathLst>
          </a:custGeom>
          <a:blipFill rotWithShape="1">
            <a:blip r:embed="rId4">
              <a:alphaModFix/>
            </a:blip>
            <a:stretch>
              <a:fillRect b="0" l="0" r="0" t="0"/>
            </a:stretch>
          </a:blipFill>
          <a:ln>
            <a:noFill/>
          </a:ln>
        </p:spPr>
      </p:sp>
      <p:sp>
        <p:nvSpPr>
          <p:cNvPr id="76" name="Google Shape;76;p7"/>
          <p:cNvSpPr/>
          <p:nvPr/>
        </p:nvSpPr>
        <p:spPr>
          <a:xfrm flipH="1" rot="4691101">
            <a:off x="-652221" y="3331682"/>
            <a:ext cx="2174551" cy="2059893"/>
          </a:xfrm>
          <a:custGeom>
            <a:rect b="b" l="l" r="r" t="t"/>
            <a:pathLst>
              <a:path extrusionOk="0" h="4114800" w="4343839">
                <a:moveTo>
                  <a:pt x="0" y="4114800"/>
                </a:moveTo>
                <a:lnTo>
                  <a:pt x="4343838" y="4114800"/>
                </a:lnTo>
                <a:lnTo>
                  <a:pt x="4343838" y="0"/>
                </a:lnTo>
                <a:lnTo>
                  <a:pt x="0" y="0"/>
                </a:lnTo>
                <a:lnTo>
                  <a:pt x="0" y="4114800"/>
                </a:lnTo>
                <a:close/>
              </a:path>
            </a:pathLst>
          </a:custGeom>
          <a:blipFill rotWithShape="1">
            <a:blip r:embed="rId7">
              <a:alphaModFix/>
            </a:blip>
            <a:stretch>
              <a:fillRect b="0" l="0" r="0" t="0"/>
            </a:stretch>
          </a:blipFill>
          <a:ln>
            <a:noFill/>
          </a:ln>
        </p:spPr>
      </p:sp>
      <p:sp>
        <p:nvSpPr>
          <p:cNvPr id="77" name="Google Shape;77;p7"/>
          <p:cNvSpPr/>
          <p:nvPr/>
        </p:nvSpPr>
        <p:spPr>
          <a:xfrm rot="6021362">
            <a:off x="2948678" y="1698570"/>
            <a:ext cx="2418448" cy="131915"/>
          </a:xfrm>
          <a:custGeom>
            <a:rect b="b" l="l" r="r" t="t"/>
            <a:pathLst>
              <a:path extrusionOk="0" h="263485" w="4830561">
                <a:moveTo>
                  <a:pt x="0" y="0"/>
                </a:moveTo>
                <a:lnTo>
                  <a:pt x="4830561" y="0"/>
                </a:lnTo>
                <a:lnTo>
                  <a:pt x="4830561" y="263485"/>
                </a:lnTo>
                <a:lnTo>
                  <a:pt x="0" y="263485"/>
                </a:lnTo>
                <a:lnTo>
                  <a:pt x="0" y="0"/>
                </a:lnTo>
                <a:close/>
              </a:path>
            </a:pathLst>
          </a:custGeom>
          <a:blipFill rotWithShape="1">
            <a:blip r:embed="rId6">
              <a:alphaModFix/>
            </a:blip>
            <a:stretch>
              <a:fillRect b="0" l="0" r="0" t="0"/>
            </a:stretch>
          </a:blipFill>
          <a:ln>
            <a:noFill/>
          </a:ln>
        </p:spPr>
      </p:sp>
      <p:sp>
        <p:nvSpPr>
          <p:cNvPr id="78" name="Google Shape;78;p7"/>
          <p:cNvSpPr/>
          <p:nvPr/>
        </p:nvSpPr>
        <p:spPr>
          <a:xfrm rot="6021362">
            <a:off x="-497979" y="1075113"/>
            <a:ext cx="2418448" cy="131915"/>
          </a:xfrm>
          <a:custGeom>
            <a:rect b="b" l="l" r="r" t="t"/>
            <a:pathLst>
              <a:path extrusionOk="0" h="263485" w="4830561">
                <a:moveTo>
                  <a:pt x="0" y="0"/>
                </a:moveTo>
                <a:lnTo>
                  <a:pt x="4830561" y="0"/>
                </a:lnTo>
                <a:lnTo>
                  <a:pt x="4830561" y="263485"/>
                </a:lnTo>
                <a:lnTo>
                  <a:pt x="0" y="263485"/>
                </a:lnTo>
                <a:lnTo>
                  <a:pt x="0" y="0"/>
                </a:lnTo>
                <a:close/>
              </a:path>
            </a:pathLst>
          </a:custGeom>
          <a:blipFill rotWithShape="1">
            <a:blip r:embed="rId6">
              <a:alphaModFix/>
            </a:blip>
            <a:stretch>
              <a:fillRect b="0" l="0" r="0" t="0"/>
            </a:stretch>
          </a:blipFill>
          <a:ln>
            <a:noFill/>
          </a:ln>
        </p:spPr>
      </p:sp>
      <p:sp>
        <p:nvSpPr>
          <p:cNvPr id="79" name="Google Shape;79;p7"/>
          <p:cNvSpPr/>
          <p:nvPr/>
        </p:nvSpPr>
        <p:spPr>
          <a:xfrm rot="708899">
            <a:off x="-153226" y="2487263"/>
            <a:ext cx="3590281" cy="189306"/>
          </a:xfrm>
          <a:custGeom>
            <a:rect b="b" l="l" r="r" t="t"/>
            <a:pathLst>
              <a:path extrusionOk="0" h="378153" w="7171871">
                <a:moveTo>
                  <a:pt x="0" y="0"/>
                </a:moveTo>
                <a:lnTo>
                  <a:pt x="7171871" y="0"/>
                </a:lnTo>
                <a:lnTo>
                  <a:pt x="7171871" y="378153"/>
                </a:lnTo>
                <a:lnTo>
                  <a:pt x="0" y="378153"/>
                </a:lnTo>
                <a:lnTo>
                  <a:pt x="0" y="0"/>
                </a:lnTo>
                <a:close/>
              </a:path>
            </a:pathLst>
          </a:custGeom>
          <a:blipFill rotWithShape="1">
            <a:blip r:embed="rId4">
              <a:alphaModFix/>
            </a:blip>
            <a:stretch>
              <a:fillRect b="0" l="0" r="0" t="0"/>
            </a:stretch>
          </a:blipFill>
          <a:ln>
            <a:noFill/>
          </a:ln>
        </p:spPr>
      </p:sp>
      <p:sp>
        <p:nvSpPr>
          <p:cNvPr id="80" name="Google Shape;80;p7"/>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3">
              <a:alphaModFix/>
            </a:blip>
            <a:stretch>
              <a:fillRect b="0" l="0" r="-27788" t="0"/>
            </a:stretch>
          </a:blipFill>
          <a:ln>
            <a:noFill/>
          </a:ln>
        </p:spPr>
      </p:sp>
      <p:sp>
        <p:nvSpPr>
          <p:cNvPr id="81" name="Google Shape;81;p7"/>
          <p:cNvSpPr/>
          <p:nvPr/>
        </p:nvSpPr>
        <p:spPr>
          <a:xfrm rot="10229431">
            <a:off x="449053" y="2471896"/>
            <a:ext cx="3581361" cy="188835"/>
          </a:xfrm>
          <a:custGeom>
            <a:rect b="b" l="l" r="r" t="t"/>
            <a:pathLst>
              <a:path extrusionOk="0" h="378153" w="7171871">
                <a:moveTo>
                  <a:pt x="0" y="0"/>
                </a:moveTo>
                <a:lnTo>
                  <a:pt x="7171871" y="0"/>
                </a:lnTo>
                <a:lnTo>
                  <a:pt x="7171871" y="378153"/>
                </a:lnTo>
                <a:lnTo>
                  <a:pt x="0" y="378153"/>
                </a:lnTo>
                <a:lnTo>
                  <a:pt x="0" y="0"/>
                </a:lnTo>
                <a:close/>
              </a:path>
            </a:pathLst>
          </a:custGeom>
          <a:blipFill rotWithShape="1">
            <a:blip r:embed="rId4">
              <a:alphaModFix/>
            </a:blip>
            <a:stretch>
              <a:fillRect b="0" l="0" r="0" t="0"/>
            </a:stretch>
          </a:blipFill>
          <a:ln>
            <a:noFill/>
          </a:ln>
        </p:spPr>
      </p:sp>
      <p:pic>
        <p:nvPicPr>
          <p:cNvPr id="82" name="Google Shape;82;p7"/>
          <p:cNvPicPr preferRelativeResize="0"/>
          <p:nvPr/>
        </p:nvPicPr>
        <p:blipFill>
          <a:blip r:embed="rId8">
            <a:alphaModFix/>
          </a:blip>
          <a:stretch>
            <a:fillRect/>
          </a:stretch>
        </p:blipFill>
        <p:spPr>
          <a:xfrm>
            <a:off x="518450" y="2281375"/>
            <a:ext cx="3800699" cy="2870822"/>
          </a:xfrm>
          <a:prstGeom prst="rect">
            <a:avLst/>
          </a:prstGeom>
          <a:noFill/>
          <a:ln>
            <a:noFill/>
          </a:ln>
        </p:spPr>
      </p:pic>
      <p:sp>
        <p:nvSpPr>
          <p:cNvPr id="83" name="Google Shape;83;p7"/>
          <p:cNvSpPr txBox="1"/>
          <p:nvPr>
            <p:ph type="title"/>
          </p:nvPr>
        </p:nvSpPr>
        <p:spPr>
          <a:xfrm>
            <a:off x="4282600" y="536525"/>
            <a:ext cx="47982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84" name="Google Shape;8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5" name="Google Shape;85;p7"/>
          <p:cNvSpPr/>
          <p:nvPr/>
        </p:nvSpPr>
        <p:spPr>
          <a:xfrm rot="-9966169">
            <a:off x="7715778" y="3060410"/>
            <a:ext cx="1776904" cy="2816419"/>
          </a:xfrm>
          <a:custGeom>
            <a:rect b="b" l="l" r="r" t="t"/>
            <a:pathLst>
              <a:path extrusionOk="0" h="5637068" w="3556477">
                <a:moveTo>
                  <a:pt x="0" y="0"/>
                </a:moveTo>
                <a:lnTo>
                  <a:pt x="3556478" y="0"/>
                </a:lnTo>
                <a:lnTo>
                  <a:pt x="3556478" y="5637068"/>
                </a:lnTo>
                <a:lnTo>
                  <a:pt x="0" y="5637068"/>
                </a:lnTo>
                <a:lnTo>
                  <a:pt x="0" y="0"/>
                </a:lnTo>
                <a:close/>
              </a:path>
            </a:pathLst>
          </a:custGeom>
          <a:blipFill rotWithShape="1">
            <a:blip r:embed="rId9">
              <a:alphaModFix/>
            </a:blip>
            <a:stretch>
              <a:fillRect b="0" l="0" r="0" t="0"/>
            </a:stretch>
          </a:blipFill>
          <a:ln>
            <a:noFill/>
          </a:ln>
        </p:spPr>
      </p:sp>
      <p:sp>
        <p:nvSpPr>
          <p:cNvPr id="86" name="Google Shape;86;p7"/>
          <p:cNvSpPr/>
          <p:nvPr/>
        </p:nvSpPr>
        <p:spPr>
          <a:xfrm flipH="1" rot="10800000">
            <a:off x="7871277" y="-254990"/>
            <a:ext cx="1465898" cy="2057400"/>
          </a:xfrm>
          <a:custGeom>
            <a:rect b="b" l="l" r="r" t="t"/>
            <a:pathLst>
              <a:path extrusionOk="0" h="4114800" w="2931795">
                <a:moveTo>
                  <a:pt x="2931795" y="4114800"/>
                </a:moveTo>
                <a:lnTo>
                  <a:pt x="0" y="4114800"/>
                </a:lnTo>
                <a:lnTo>
                  <a:pt x="0" y="0"/>
                </a:lnTo>
                <a:lnTo>
                  <a:pt x="2931795" y="0"/>
                </a:lnTo>
                <a:lnTo>
                  <a:pt x="2931795" y="4114800"/>
                </a:lnTo>
                <a:close/>
              </a:path>
            </a:pathLst>
          </a:custGeom>
          <a:blipFill rotWithShape="1">
            <a:blip r:embed="rId10">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 name="Shape 87"/>
        <p:cNvGrpSpPr/>
        <p:nvPr/>
      </p:nvGrpSpPr>
      <p:grpSpPr>
        <a:xfrm>
          <a:off x="0" y="0"/>
          <a:ext cx="0" cy="0"/>
          <a:chOff x="0" y="0"/>
          <a:chExt cx="0" cy="0"/>
        </a:xfrm>
      </p:grpSpPr>
      <p:sp>
        <p:nvSpPr>
          <p:cNvPr id="88" name="Google Shape;88;p8"/>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2">
              <a:alphaModFix amt="46000"/>
            </a:blip>
            <a:stretch>
              <a:fillRect b="0" l="-21109" r="-21109" t="0"/>
            </a:stretch>
          </a:blipFill>
          <a:ln>
            <a:noFill/>
          </a:ln>
        </p:spPr>
      </p:sp>
      <p:sp>
        <p:nvSpPr>
          <p:cNvPr id="89" name="Google Shape;89;p8"/>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8" t="0"/>
            </a:stretch>
          </a:blipFill>
          <a:ln>
            <a:noFill/>
          </a:ln>
        </p:spPr>
      </p:sp>
      <p:sp>
        <p:nvSpPr>
          <p:cNvPr id="90" name="Google Shape;90;p8"/>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3">
              <a:alphaModFix/>
            </a:blip>
            <a:stretch>
              <a:fillRect b="0" l="0" r="-27788" t="0"/>
            </a:stretch>
          </a:blipFill>
          <a:ln>
            <a:noFill/>
          </a:ln>
        </p:spPr>
      </p:sp>
      <p:sp>
        <p:nvSpPr>
          <p:cNvPr id="91" name="Google Shape;9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txBox="1"/>
          <p:nvPr>
            <p:ph type="title"/>
          </p:nvPr>
        </p:nvSpPr>
        <p:spPr>
          <a:xfrm>
            <a:off x="70475" y="1233175"/>
            <a:ext cx="4240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3" name="Google Shape;93;p8"/>
          <p:cNvSpPr txBox="1"/>
          <p:nvPr>
            <p:ph idx="1" type="subTitle"/>
          </p:nvPr>
        </p:nvSpPr>
        <p:spPr>
          <a:xfrm>
            <a:off x="70500" y="2803075"/>
            <a:ext cx="4240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4" name="Google Shape;9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5" name="Google Shape;9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8"/>
          <p:cNvSpPr/>
          <p:nvPr/>
        </p:nvSpPr>
        <p:spPr>
          <a:xfrm flipH="1">
            <a:off x="-218599" y="3378428"/>
            <a:ext cx="1465898" cy="2057400"/>
          </a:xfrm>
          <a:custGeom>
            <a:rect b="b" l="l" r="r" t="t"/>
            <a:pathLst>
              <a:path extrusionOk="0" h="4114800" w="2931795">
                <a:moveTo>
                  <a:pt x="2931795" y="0"/>
                </a:moveTo>
                <a:lnTo>
                  <a:pt x="0" y="0"/>
                </a:lnTo>
                <a:lnTo>
                  <a:pt x="0" y="4114800"/>
                </a:lnTo>
                <a:lnTo>
                  <a:pt x="2931795" y="4114800"/>
                </a:lnTo>
                <a:lnTo>
                  <a:pt x="2931795" y="0"/>
                </a:lnTo>
                <a:close/>
              </a:path>
            </a:pathLst>
          </a:custGeom>
          <a:blipFill rotWithShape="1">
            <a:blip r:embed="rId4">
              <a:alphaModFix/>
            </a:blip>
            <a:stretch>
              <a:fillRect b="0" l="0" r="0" t="0"/>
            </a:stretch>
          </a:blipFill>
          <a:ln>
            <a:noFill/>
          </a:ln>
        </p:spPr>
      </p:sp>
      <p:sp>
        <p:nvSpPr>
          <p:cNvPr id="97" name="Google Shape;97;p8"/>
          <p:cNvSpPr/>
          <p:nvPr/>
        </p:nvSpPr>
        <p:spPr>
          <a:xfrm rot="10800000">
            <a:off x="-218599" y="-254990"/>
            <a:ext cx="1465898" cy="2057400"/>
          </a:xfrm>
          <a:custGeom>
            <a:rect b="b" l="l" r="r" t="t"/>
            <a:pathLst>
              <a:path extrusionOk="0" h="4114800" w="2931795">
                <a:moveTo>
                  <a:pt x="2931795" y="4114800"/>
                </a:moveTo>
                <a:lnTo>
                  <a:pt x="0" y="4114800"/>
                </a:lnTo>
                <a:lnTo>
                  <a:pt x="0" y="0"/>
                </a:lnTo>
                <a:lnTo>
                  <a:pt x="2931795" y="0"/>
                </a:lnTo>
                <a:lnTo>
                  <a:pt x="2931795" y="411480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8" name="Shape 98"/>
        <p:cNvGrpSpPr/>
        <p:nvPr/>
      </p:nvGrpSpPr>
      <p:grpSpPr>
        <a:xfrm>
          <a:off x="0" y="0"/>
          <a:ext cx="0" cy="0"/>
          <a:chOff x="0" y="0"/>
          <a:chExt cx="0" cy="0"/>
        </a:xfrm>
      </p:grpSpPr>
      <p:sp>
        <p:nvSpPr>
          <p:cNvPr id="99" name="Google Shape;99;p9"/>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2">
              <a:alphaModFix amt="46000"/>
            </a:blip>
            <a:stretch>
              <a:fillRect b="0" l="-21109" r="-21109" t="0"/>
            </a:stretch>
          </a:blipFill>
          <a:ln>
            <a:noFill/>
          </a:ln>
        </p:spPr>
      </p:sp>
      <p:sp>
        <p:nvSpPr>
          <p:cNvPr id="100" name="Google Shape;100;p9"/>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8" t="0"/>
            </a:stretch>
          </a:blipFill>
          <a:ln>
            <a:noFill/>
          </a:ln>
        </p:spPr>
      </p:sp>
      <p:sp>
        <p:nvSpPr>
          <p:cNvPr id="101" name="Google Shape;101;p9"/>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3">
              <a:alphaModFix/>
            </a:blip>
            <a:stretch>
              <a:fillRect b="0" l="0" r="-27788" t="0"/>
            </a:stretch>
          </a:blipFill>
          <a:ln>
            <a:noFill/>
          </a:ln>
        </p:spPr>
      </p:sp>
      <p:sp>
        <p:nvSpPr>
          <p:cNvPr id="102" name="Google Shape;102;p9"/>
          <p:cNvSpPr txBox="1"/>
          <p:nvPr/>
        </p:nvSpPr>
        <p:spPr>
          <a:xfrm>
            <a:off x="2577150" y="1976100"/>
            <a:ext cx="3989700" cy="1191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 sz="3600">
                <a:solidFill>
                  <a:srgbClr val="0F1A38"/>
                </a:solidFill>
                <a:latin typeface="Marcellus"/>
                <a:ea typeface="Marcellus"/>
                <a:cs typeface="Marcellus"/>
                <a:sym typeface="Marcellus"/>
              </a:rPr>
              <a:t>Click to edit theme title style</a:t>
            </a:r>
            <a:endParaRPr sz="700"/>
          </a:p>
        </p:txBody>
      </p:sp>
      <p:sp>
        <p:nvSpPr>
          <p:cNvPr id="103" name="Google Shape;103;p9"/>
          <p:cNvSpPr/>
          <p:nvPr/>
        </p:nvSpPr>
        <p:spPr>
          <a:xfrm flipH="1" rot="-7893740">
            <a:off x="7170122" y="3039610"/>
            <a:ext cx="2431378" cy="3176384"/>
          </a:xfrm>
          <a:custGeom>
            <a:rect b="b" l="l" r="r" t="t"/>
            <a:pathLst>
              <a:path extrusionOk="0" h="6337813" w="4851308">
                <a:moveTo>
                  <a:pt x="4851308" y="0"/>
                </a:moveTo>
                <a:lnTo>
                  <a:pt x="0" y="0"/>
                </a:lnTo>
                <a:lnTo>
                  <a:pt x="0" y="6337814"/>
                </a:lnTo>
                <a:lnTo>
                  <a:pt x="4851308" y="6337814"/>
                </a:lnTo>
                <a:lnTo>
                  <a:pt x="4851308" y="0"/>
                </a:lnTo>
                <a:close/>
              </a:path>
            </a:pathLst>
          </a:custGeom>
          <a:blipFill rotWithShape="1">
            <a:blip r:embed="rId4">
              <a:alphaModFix/>
            </a:blip>
            <a:stretch>
              <a:fillRect b="0" l="0" r="0" t="0"/>
            </a:stretch>
          </a:blipFill>
          <a:ln>
            <a:noFill/>
          </a:ln>
        </p:spPr>
      </p:sp>
      <p:sp>
        <p:nvSpPr>
          <p:cNvPr id="104" name="Google Shape;104;p9"/>
          <p:cNvSpPr/>
          <p:nvPr/>
        </p:nvSpPr>
        <p:spPr>
          <a:xfrm rot="7893740">
            <a:off x="-457335" y="3038453"/>
            <a:ext cx="2431378" cy="3176384"/>
          </a:xfrm>
          <a:custGeom>
            <a:rect b="b" l="l" r="r" t="t"/>
            <a:pathLst>
              <a:path extrusionOk="0" h="6337813" w="4851308">
                <a:moveTo>
                  <a:pt x="0" y="0"/>
                </a:moveTo>
                <a:lnTo>
                  <a:pt x="4851308" y="0"/>
                </a:lnTo>
                <a:lnTo>
                  <a:pt x="4851308" y="6337814"/>
                </a:lnTo>
                <a:lnTo>
                  <a:pt x="0" y="6337814"/>
                </a:lnTo>
                <a:lnTo>
                  <a:pt x="0" y="0"/>
                </a:lnTo>
                <a:close/>
              </a:path>
            </a:pathLst>
          </a:custGeom>
          <a:blipFill rotWithShape="1">
            <a:blip r:embed="rId4">
              <a:alphaModFix/>
            </a:blip>
            <a:stretch>
              <a:fillRect b="0" l="0" r="0" t="0"/>
            </a:stretch>
          </a:blipFill>
          <a:ln>
            <a:noFill/>
          </a:ln>
        </p:spPr>
      </p:sp>
      <p:sp>
        <p:nvSpPr>
          <p:cNvPr id="105" name="Google Shape;105;p9"/>
          <p:cNvSpPr/>
          <p:nvPr/>
        </p:nvSpPr>
        <p:spPr>
          <a:xfrm flipH="1" rot="-2408129">
            <a:off x="7217462" y="-416838"/>
            <a:ext cx="2427170" cy="3170886"/>
          </a:xfrm>
          <a:custGeom>
            <a:rect b="b" l="l" r="r" t="t"/>
            <a:pathLst>
              <a:path extrusionOk="0" h="6337813" w="4851308">
                <a:moveTo>
                  <a:pt x="4851308" y="0"/>
                </a:moveTo>
                <a:lnTo>
                  <a:pt x="0" y="0"/>
                </a:lnTo>
                <a:lnTo>
                  <a:pt x="0" y="6337813"/>
                </a:lnTo>
                <a:lnTo>
                  <a:pt x="4851308" y="6337813"/>
                </a:lnTo>
                <a:lnTo>
                  <a:pt x="4851308" y="0"/>
                </a:lnTo>
                <a:close/>
              </a:path>
            </a:pathLst>
          </a:custGeom>
          <a:blipFill rotWithShape="1">
            <a:blip r:embed="rId4">
              <a:alphaModFix/>
            </a:blip>
            <a:stretch>
              <a:fillRect b="0" l="0" r="0" t="0"/>
            </a:stretch>
          </a:blipFill>
          <a:ln>
            <a:noFill/>
          </a:ln>
        </p:spPr>
      </p:sp>
      <p:sp>
        <p:nvSpPr>
          <p:cNvPr id="106" name="Google Shape;106;p9"/>
          <p:cNvSpPr/>
          <p:nvPr/>
        </p:nvSpPr>
        <p:spPr>
          <a:xfrm rot="2408129">
            <a:off x="-500981" y="-416851"/>
            <a:ext cx="2427170" cy="3170886"/>
          </a:xfrm>
          <a:custGeom>
            <a:rect b="b" l="l" r="r" t="t"/>
            <a:pathLst>
              <a:path extrusionOk="0" h="6337813" w="4851308">
                <a:moveTo>
                  <a:pt x="0" y="0"/>
                </a:moveTo>
                <a:lnTo>
                  <a:pt x="4851308" y="0"/>
                </a:lnTo>
                <a:lnTo>
                  <a:pt x="4851308" y="6337813"/>
                </a:lnTo>
                <a:lnTo>
                  <a:pt x="0" y="6337813"/>
                </a:lnTo>
                <a:lnTo>
                  <a:pt x="0" y="0"/>
                </a:lnTo>
                <a:close/>
              </a:path>
            </a:pathLst>
          </a:custGeom>
          <a:blipFill rotWithShape="1">
            <a:blip r:embed="rId4">
              <a:alphaModFix/>
            </a:blip>
            <a:stretch>
              <a:fillRect b="0" l="0" r="0" t="0"/>
            </a:stretch>
          </a:blipFill>
          <a:ln>
            <a:noFill/>
          </a:ln>
        </p:spPr>
      </p:sp>
      <p:sp>
        <p:nvSpPr>
          <p:cNvPr id="107" name="Google Shape;107;p9"/>
          <p:cNvSpPr/>
          <p:nvPr/>
        </p:nvSpPr>
        <p:spPr>
          <a:xfrm rot="-8835886">
            <a:off x="2104840" y="-1413726"/>
            <a:ext cx="1561971" cy="2681495"/>
          </a:xfrm>
          <a:custGeom>
            <a:rect b="b" l="l" r="r" t="t"/>
            <a:pathLst>
              <a:path extrusionOk="0" h="5370513" w="3128324">
                <a:moveTo>
                  <a:pt x="0" y="0"/>
                </a:moveTo>
                <a:lnTo>
                  <a:pt x="3128324" y="0"/>
                </a:lnTo>
                <a:lnTo>
                  <a:pt x="3128324" y="5370513"/>
                </a:lnTo>
                <a:lnTo>
                  <a:pt x="0" y="5370513"/>
                </a:lnTo>
                <a:lnTo>
                  <a:pt x="0" y="0"/>
                </a:lnTo>
                <a:close/>
              </a:path>
            </a:pathLst>
          </a:custGeom>
          <a:blipFill rotWithShape="1">
            <a:blip r:embed="rId5">
              <a:alphaModFix/>
            </a:blip>
            <a:stretch>
              <a:fillRect b="0" l="0" r="0" t="0"/>
            </a:stretch>
          </a:blipFill>
          <a:ln>
            <a:noFill/>
          </a:ln>
        </p:spPr>
      </p:sp>
      <p:sp>
        <p:nvSpPr>
          <p:cNvPr id="108" name="Google Shape;108;p9"/>
          <p:cNvSpPr/>
          <p:nvPr/>
        </p:nvSpPr>
        <p:spPr>
          <a:xfrm flipH="1" rot="8835886">
            <a:off x="5491374" y="-1413669"/>
            <a:ext cx="1561971" cy="2681495"/>
          </a:xfrm>
          <a:custGeom>
            <a:rect b="b" l="l" r="r" t="t"/>
            <a:pathLst>
              <a:path extrusionOk="0" h="5370513" w="3128324">
                <a:moveTo>
                  <a:pt x="3128324" y="0"/>
                </a:moveTo>
                <a:lnTo>
                  <a:pt x="0" y="0"/>
                </a:lnTo>
                <a:lnTo>
                  <a:pt x="0" y="5370513"/>
                </a:lnTo>
                <a:lnTo>
                  <a:pt x="3128324" y="5370513"/>
                </a:lnTo>
                <a:lnTo>
                  <a:pt x="3128324" y="0"/>
                </a:lnTo>
                <a:close/>
              </a:path>
            </a:pathLst>
          </a:custGeom>
          <a:blipFill rotWithShape="1">
            <a:blip r:embed="rId5">
              <a:alphaModFix/>
            </a:blip>
            <a:stretch>
              <a:fillRect b="0" l="0" r="0" t="0"/>
            </a:stretch>
          </a:blipFill>
          <a:ln>
            <a:noFill/>
          </a:ln>
        </p:spPr>
      </p:sp>
      <p:sp>
        <p:nvSpPr>
          <p:cNvPr id="109" name="Google Shape;109;p9"/>
          <p:cNvSpPr/>
          <p:nvPr/>
        </p:nvSpPr>
        <p:spPr>
          <a:xfrm rot="975612">
            <a:off x="5040439" y="3913204"/>
            <a:ext cx="1564162" cy="2685256"/>
          </a:xfrm>
          <a:custGeom>
            <a:rect b="b" l="l" r="r" t="t"/>
            <a:pathLst>
              <a:path extrusionOk="0" h="5370513" w="3128324">
                <a:moveTo>
                  <a:pt x="3128324" y="5370514"/>
                </a:moveTo>
                <a:lnTo>
                  <a:pt x="0" y="5370514"/>
                </a:lnTo>
                <a:lnTo>
                  <a:pt x="0" y="0"/>
                </a:lnTo>
                <a:lnTo>
                  <a:pt x="3128324" y="0"/>
                </a:lnTo>
                <a:lnTo>
                  <a:pt x="3128324" y="5370514"/>
                </a:lnTo>
                <a:close/>
              </a:path>
            </a:pathLst>
          </a:custGeom>
          <a:blipFill rotWithShape="1">
            <a:blip r:embed="rId5">
              <a:alphaModFix/>
            </a:blip>
            <a:stretch>
              <a:fillRect b="0" l="0" r="0" t="0"/>
            </a:stretch>
          </a:blipFill>
          <a:ln>
            <a:noFill/>
          </a:ln>
        </p:spPr>
      </p:sp>
      <p:sp>
        <p:nvSpPr>
          <p:cNvPr id="110" name="Google Shape;110;p9"/>
          <p:cNvSpPr/>
          <p:nvPr/>
        </p:nvSpPr>
        <p:spPr>
          <a:xfrm flipH="1" rot="-975612">
            <a:off x="2539659" y="3913424"/>
            <a:ext cx="1564162" cy="2685256"/>
          </a:xfrm>
          <a:custGeom>
            <a:rect b="b" l="l" r="r" t="t"/>
            <a:pathLst>
              <a:path extrusionOk="0" h="5370513" w="3128324">
                <a:moveTo>
                  <a:pt x="0" y="5370514"/>
                </a:moveTo>
                <a:lnTo>
                  <a:pt x="3128324" y="5370514"/>
                </a:lnTo>
                <a:lnTo>
                  <a:pt x="3128324" y="0"/>
                </a:lnTo>
                <a:lnTo>
                  <a:pt x="0" y="0"/>
                </a:lnTo>
                <a:lnTo>
                  <a:pt x="0" y="5370514"/>
                </a:lnTo>
                <a:close/>
              </a:path>
            </a:pathLst>
          </a:custGeom>
          <a:blipFill rotWithShape="1">
            <a:blip r:embed="rId5">
              <a:alphaModFix/>
            </a:blip>
            <a:stretch>
              <a:fillRect b="0" l="0" r="0" t="0"/>
            </a:stretch>
          </a:blipFill>
          <a:ln>
            <a:noFill/>
          </a:ln>
        </p:spPr>
      </p:sp>
      <p:sp>
        <p:nvSpPr>
          <p:cNvPr id="111" name="Google Shape;11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arcellus"/>
              <a:buNone/>
              <a:defRPr sz="2800">
                <a:solidFill>
                  <a:schemeClr val="dk1"/>
                </a:solidFill>
                <a:latin typeface="Marcellus"/>
                <a:ea typeface="Marcellus"/>
                <a:cs typeface="Marcellus"/>
                <a:sym typeface="Marcellu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arcellus"/>
              <a:buChar char="●"/>
              <a:defRPr sz="1800">
                <a:solidFill>
                  <a:schemeClr val="dk2"/>
                </a:solidFill>
                <a:latin typeface="Marcellus"/>
                <a:ea typeface="Marcellus"/>
                <a:cs typeface="Marcellus"/>
                <a:sym typeface="Marcellus"/>
              </a:defRPr>
            </a:lvl1pPr>
            <a:lvl2pPr indent="-317500" lvl="1" marL="9144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2pPr>
            <a:lvl3pPr indent="-317500" lvl="2" marL="13716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3pPr>
            <a:lvl4pPr indent="-317500" lvl="3" marL="18288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4pPr>
            <a:lvl5pPr indent="-317500" lvl="4" marL="22860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5pPr>
            <a:lvl6pPr indent="-317500" lvl="5" marL="27432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6pPr>
            <a:lvl7pPr indent="-317500" lvl="6" marL="32004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7pPr>
            <a:lvl8pPr indent="-317500" lvl="7" marL="36576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8pPr>
            <a:lvl9pPr indent="-317500" lvl="8" marL="41148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5.png"/><Relationship Id="rId7" Type="http://schemas.openxmlformats.org/officeDocument/2006/relationships/image" Target="../media/image42.png"/><Relationship Id="rId8"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7.png"/><Relationship Id="rId9" Type="http://schemas.openxmlformats.org/officeDocument/2006/relationships/image" Target="../media/image38.png"/><Relationship Id="rId5" Type="http://schemas.openxmlformats.org/officeDocument/2006/relationships/image" Target="../media/image18.png"/><Relationship Id="rId6" Type="http://schemas.openxmlformats.org/officeDocument/2006/relationships/image" Target="../media/image39.png"/><Relationship Id="rId7" Type="http://schemas.openxmlformats.org/officeDocument/2006/relationships/image" Target="../media/image11.pn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59.png"/><Relationship Id="rId6" Type="http://schemas.openxmlformats.org/officeDocument/2006/relationships/image" Target="../media/image45.png"/><Relationship Id="rId7"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53.png"/><Relationship Id="rId7"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60.png"/><Relationship Id="rId6" Type="http://schemas.openxmlformats.org/officeDocument/2006/relationships/image" Target="../media/image62.png"/><Relationship Id="rId7" Type="http://schemas.openxmlformats.org/officeDocument/2006/relationships/image" Target="../media/image45.png"/><Relationship Id="rId8"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jpg"/><Relationship Id="rId5" Type="http://schemas.openxmlformats.org/officeDocument/2006/relationships/image" Target="../media/image63.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64.png"/><Relationship Id="rId6"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45.png"/><Relationship Id="rId5" Type="http://schemas.openxmlformats.org/officeDocument/2006/relationships/image" Target="../media/image7.png"/><Relationship Id="rId6"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7.png"/><Relationship Id="rId11" Type="http://schemas.openxmlformats.org/officeDocument/2006/relationships/image" Target="../media/image41.png"/><Relationship Id="rId10" Type="http://schemas.openxmlformats.org/officeDocument/2006/relationships/image" Target="../media/image3.png"/><Relationship Id="rId12" Type="http://schemas.openxmlformats.org/officeDocument/2006/relationships/image" Target="../media/image54.png"/><Relationship Id="rId9"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5.png"/><Relationship Id="rId7" Type="http://schemas.openxmlformats.org/officeDocument/2006/relationships/image" Target="../media/image4.png"/><Relationship Id="rId8"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45.png"/><Relationship Id="rId6" Type="http://schemas.openxmlformats.org/officeDocument/2006/relationships/image" Target="../media/image4.png"/><Relationship Id="rId7"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40.png"/><Relationship Id="rId6" Type="http://schemas.openxmlformats.org/officeDocument/2006/relationships/image" Target="../media/image14.png"/><Relationship Id="rId7"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33.jp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41.png"/><Relationship Id="rId5" Type="http://schemas.openxmlformats.org/officeDocument/2006/relationships/image" Target="../media/image43.png"/><Relationship Id="rId6" Type="http://schemas.openxmlformats.org/officeDocument/2006/relationships/image" Target="../media/image11.png"/><Relationship Id="rId7" Type="http://schemas.openxmlformats.org/officeDocument/2006/relationships/image" Target="../media/image18.png"/><Relationship Id="rId8"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7.png"/><Relationship Id="rId10" Type="http://schemas.openxmlformats.org/officeDocument/2006/relationships/image" Target="../media/image12.png"/><Relationship Id="rId9" Type="http://schemas.openxmlformats.org/officeDocument/2006/relationships/image" Target="../media/image11.png"/><Relationship Id="rId5" Type="http://schemas.openxmlformats.org/officeDocument/2006/relationships/image" Target="../media/image35.png"/><Relationship Id="rId6" Type="http://schemas.openxmlformats.org/officeDocument/2006/relationships/image" Target="../media/image55.png"/><Relationship Id="rId7" Type="http://schemas.openxmlformats.org/officeDocument/2006/relationships/image" Target="../media/image36.jp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24.png"/><Relationship Id="rId9" Type="http://schemas.openxmlformats.org/officeDocument/2006/relationships/image" Target="../media/image45.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8.png"/><Relationship Id="rId8"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1"/>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119" name="Google Shape;119;p11"/>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sp>
        <p:nvSpPr>
          <p:cNvPr id="120" name="Google Shape;120;p11"/>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sp>
        <p:nvSpPr>
          <p:cNvPr id="121" name="Google Shape;121;p11"/>
          <p:cNvSpPr/>
          <p:nvPr/>
        </p:nvSpPr>
        <p:spPr>
          <a:xfrm>
            <a:off x="-655565" y="2987625"/>
            <a:ext cx="2511004" cy="2954123"/>
          </a:xfrm>
          <a:custGeom>
            <a:rect b="b" l="l" r="r" t="t"/>
            <a:pathLst>
              <a:path extrusionOk="0" h="5908246" w="5022009">
                <a:moveTo>
                  <a:pt x="0" y="0"/>
                </a:moveTo>
                <a:lnTo>
                  <a:pt x="5022009" y="0"/>
                </a:lnTo>
                <a:lnTo>
                  <a:pt x="5022009" y="5908245"/>
                </a:lnTo>
                <a:lnTo>
                  <a:pt x="0" y="5908245"/>
                </a:lnTo>
                <a:lnTo>
                  <a:pt x="0" y="0"/>
                </a:lnTo>
                <a:close/>
              </a:path>
            </a:pathLst>
          </a:custGeom>
          <a:blipFill rotWithShape="1">
            <a:blip r:embed="rId5">
              <a:alphaModFix/>
            </a:blip>
            <a:stretch>
              <a:fillRect b="0" l="0" r="0" t="0"/>
            </a:stretch>
          </a:blipFill>
          <a:ln>
            <a:noFill/>
          </a:ln>
        </p:spPr>
      </p:sp>
      <p:sp>
        <p:nvSpPr>
          <p:cNvPr id="122" name="Google Shape;122;p11"/>
          <p:cNvSpPr/>
          <p:nvPr/>
        </p:nvSpPr>
        <p:spPr>
          <a:xfrm flipH="1">
            <a:off x="7144830" y="2987625"/>
            <a:ext cx="2511005" cy="2954123"/>
          </a:xfrm>
          <a:custGeom>
            <a:rect b="b" l="l" r="r" t="t"/>
            <a:pathLst>
              <a:path extrusionOk="0" h="5908246" w="5022009">
                <a:moveTo>
                  <a:pt x="5022009" y="0"/>
                </a:moveTo>
                <a:lnTo>
                  <a:pt x="0" y="0"/>
                </a:lnTo>
                <a:lnTo>
                  <a:pt x="0" y="5908245"/>
                </a:lnTo>
                <a:lnTo>
                  <a:pt x="5022009" y="5908245"/>
                </a:lnTo>
                <a:lnTo>
                  <a:pt x="5022009" y="0"/>
                </a:lnTo>
                <a:close/>
              </a:path>
            </a:pathLst>
          </a:custGeom>
          <a:blipFill rotWithShape="1">
            <a:blip r:embed="rId5">
              <a:alphaModFix/>
            </a:blip>
            <a:stretch>
              <a:fillRect b="0" l="0" r="0" t="0"/>
            </a:stretch>
          </a:blipFill>
          <a:ln>
            <a:noFill/>
          </a:ln>
        </p:spPr>
      </p:sp>
      <p:sp>
        <p:nvSpPr>
          <p:cNvPr id="123" name="Google Shape;123;p11"/>
          <p:cNvSpPr/>
          <p:nvPr/>
        </p:nvSpPr>
        <p:spPr>
          <a:xfrm rot="2700000">
            <a:off x="-434458" y="-627187"/>
            <a:ext cx="2425654" cy="3168907"/>
          </a:xfrm>
          <a:custGeom>
            <a:rect b="b" l="l" r="r" t="t"/>
            <a:pathLst>
              <a:path extrusionOk="0" h="6337813" w="4851308">
                <a:moveTo>
                  <a:pt x="0" y="0"/>
                </a:moveTo>
                <a:lnTo>
                  <a:pt x="4851308" y="0"/>
                </a:lnTo>
                <a:lnTo>
                  <a:pt x="4851308" y="6337813"/>
                </a:lnTo>
                <a:lnTo>
                  <a:pt x="0" y="6337813"/>
                </a:lnTo>
                <a:lnTo>
                  <a:pt x="0" y="0"/>
                </a:lnTo>
                <a:close/>
              </a:path>
            </a:pathLst>
          </a:custGeom>
          <a:blipFill rotWithShape="1">
            <a:blip r:embed="rId6">
              <a:alphaModFix/>
            </a:blip>
            <a:stretch>
              <a:fillRect b="0" l="0" r="0" t="0"/>
            </a:stretch>
          </a:blipFill>
          <a:ln>
            <a:noFill/>
          </a:ln>
        </p:spPr>
      </p:sp>
      <p:sp>
        <p:nvSpPr>
          <p:cNvPr id="124" name="Google Shape;124;p11"/>
          <p:cNvSpPr/>
          <p:nvPr/>
        </p:nvSpPr>
        <p:spPr>
          <a:xfrm flipH="1" rot="-1721620">
            <a:off x="7296116" y="-627187"/>
            <a:ext cx="2425654" cy="3168907"/>
          </a:xfrm>
          <a:custGeom>
            <a:rect b="b" l="l" r="r" t="t"/>
            <a:pathLst>
              <a:path extrusionOk="0" h="6337813" w="4851308">
                <a:moveTo>
                  <a:pt x="4851308" y="0"/>
                </a:moveTo>
                <a:lnTo>
                  <a:pt x="0" y="0"/>
                </a:lnTo>
                <a:lnTo>
                  <a:pt x="0" y="6337813"/>
                </a:lnTo>
                <a:lnTo>
                  <a:pt x="4851308" y="6337813"/>
                </a:lnTo>
                <a:lnTo>
                  <a:pt x="4851308" y="0"/>
                </a:lnTo>
                <a:close/>
              </a:path>
            </a:pathLst>
          </a:custGeom>
          <a:blipFill rotWithShape="1">
            <a:blip r:embed="rId6">
              <a:alphaModFix/>
            </a:blip>
            <a:stretch>
              <a:fillRect b="0" l="0" r="0" t="0"/>
            </a:stretch>
          </a:blipFill>
          <a:ln>
            <a:noFill/>
          </a:ln>
        </p:spPr>
      </p:sp>
      <p:grpSp>
        <p:nvGrpSpPr>
          <p:cNvPr id="125" name="Google Shape;125;p11"/>
          <p:cNvGrpSpPr/>
          <p:nvPr/>
        </p:nvGrpSpPr>
        <p:grpSpPr>
          <a:xfrm rot="-290813">
            <a:off x="649585" y="452233"/>
            <a:ext cx="2334618" cy="3444542"/>
            <a:chOff x="0" y="-38100"/>
            <a:chExt cx="1229757" cy="1814409"/>
          </a:xfrm>
        </p:grpSpPr>
        <p:sp>
          <p:nvSpPr>
            <p:cNvPr id="126" name="Google Shape;126;p11"/>
            <p:cNvSpPr/>
            <p:nvPr/>
          </p:nvSpPr>
          <p:spPr>
            <a:xfrm>
              <a:off x="0" y="0"/>
              <a:ext cx="1229757" cy="1776309"/>
            </a:xfrm>
            <a:custGeom>
              <a:rect b="b" l="l" r="r" t="t"/>
              <a:pathLst>
                <a:path extrusionOk="0" h="1776309" w="1229757">
                  <a:moveTo>
                    <a:pt x="0" y="0"/>
                  </a:moveTo>
                  <a:lnTo>
                    <a:pt x="1229757" y="0"/>
                  </a:lnTo>
                  <a:lnTo>
                    <a:pt x="1229757" y="1776309"/>
                  </a:lnTo>
                  <a:lnTo>
                    <a:pt x="0" y="1776309"/>
                  </a:lnTo>
                  <a:close/>
                </a:path>
              </a:pathLst>
            </a:custGeom>
            <a:solidFill>
              <a:srgbClr val="FFF5F0"/>
            </a:solidFill>
            <a:ln>
              <a:noFill/>
            </a:ln>
          </p:spPr>
        </p:sp>
        <p:sp>
          <p:nvSpPr>
            <p:cNvPr id="127" name="Google Shape;127;p11"/>
            <p:cNvSpPr txBox="1"/>
            <p:nvPr/>
          </p:nvSpPr>
          <p:spPr>
            <a:xfrm>
              <a:off x="0" y="-38100"/>
              <a:ext cx="1229757" cy="18144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8" name="Google Shape;128;p11"/>
          <p:cNvGrpSpPr/>
          <p:nvPr/>
        </p:nvGrpSpPr>
        <p:grpSpPr>
          <a:xfrm rot="240326">
            <a:off x="6222065" y="1157353"/>
            <a:ext cx="2334618" cy="3444542"/>
            <a:chOff x="0" y="-38100"/>
            <a:chExt cx="1229757" cy="1814409"/>
          </a:xfrm>
        </p:grpSpPr>
        <p:sp>
          <p:nvSpPr>
            <p:cNvPr id="129" name="Google Shape;129;p11"/>
            <p:cNvSpPr/>
            <p:nvPr/>
          </p:nvSpPr>
          <p:spPr>
            <a:xfrm>
              <a:off x="0" y="0"/>
              <a:ext cx="1229757" cy="1776309"/>
            </a:xfrm>
            <a:custGeom>
              <a:rect b="b" l="l" r="r" t="t"/>
              <a:pathLst>
                <a:path extrusionOk="0" h="1776309" w="1229757">
                  <a:moveTo>
                    <a:pt x="0" y="0"/>
                  </a:moveTo>
                  <a:lnTo>
                    <a:pt x="1229757" y="0"/>
                  </a:lnTo>
                  <a:lnTo>
                    <a:pt x="1229757" y="1776309"/>
                  </a:lnTo>
                  <a:lnTo>
                    <a:pt x="0" y="1776309"/>
                  </a:lnTo>
                  <a:close/>
                </a:path>
              </a:pathLst>
            </a:custGeom>
            <a:solidFill>
              <a:srgbClr val="FFF5F0"/>
            </a:solidFill>
            <a:ln>
              <a:noFill/>
            </a:ln>
          </p:spPr>
        </p:sp>
        <p:sp>
          <p:nvSpPr>
            <p:cNvPr id="130" name="Google Shape;130;p11"/>
            <p:cNvSpPr txBox="1"/>
            <p:nvPr/>
          </p:nvSpPr>
          <p:spPr>
            <a:xfrm>
              <a:off x="0" y="-38100"/>
              <a:ext cx="1229757" cy="18144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31" name="Google Shape;131;p11"/>
          <p:cNvPicPr preferRelativeResize="0"/>
          <p:nvPr/>
        </p:nvPicPr>
        <p:blipFill>
          <a:blip r:embed="rId7">
            <a:alphaModFix/>
          </a:blip>
          <a:stretch>
            <a:fillRect/>
          </a:stretch>
        </p:blipFill>
        <p:spPr>
          <a:xfrm>
            <a:off x="656975" y="575325"/>
            <a:ext cx="2325351" cy="3262795"/>
          </a:xfrm>
          <a:prstGeom prst="rect">
            <a:avLst/>
          </a:prstGeom>
          <a:noFill/>
          <a:ln>
            <a:noFill/>
          </a:ln>
        </p:spPr>
      </p:pic>
      <p:pic>
        <p:nvPicPr>
          <p:cNvPr id="132" name="Google Shape;132;p11"/>
          <p:cNvPicPr preferRelativeResize="0"/>
          <p:nvPr/>
        </p:nvPicPr>
        <p:blipFill>
          <a:blip r:embed="rId8">
            <a:alphaModFix/>
          </a:blip>
          <a:stretch>
            <a:fillRect/>
          </a:stretch>
        </p:blipFill>
        <p:spPr>
          <a:xfrm>
            <a:off x="6253440" y="1291564"/>
            <a:ext cx="2282325" cy="3239136"/>
          </a:xfrm>
          <a:prstGeom prst="rect">
            <a:avLst/>
          </a:prstGeom>
          <a:noFill/>
          <a:ln>
            <a:noFill/>
          </a:ln>
        </p:spPr>
      </p:pic>
      <p:sp>
        <p:nvSpPr>
          <p:cNvPr id="133" name="Google Shape;133;p11"/>
          <p:cNvSpPr txBox="1"/>
          <p:nvPr/>
        </p:nvSpPr>
        <p:spPr>
          <a:xfrm>
            <a:off x="2389864" y="2584059"/>
            <a:ext cx="4364271" cy="1082133"/>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3100" u="none" cap="none" strike="noStrike">
                <a:solidFill>
                  <a:srgbClr val="0F1A38"/>
                </a:solidFill>
                <a:latin typeface="Marcellus"/>
                <a:ea typeface="Marcellus"/>
                <a:cs typeface="Marcellus"/>
                <a:sym typeface="Marcellus"/>
              </a:rPr>
              <a:t>Wedding</a:t>
            </a:r>
            <a:endParaRPr sz="700"/>
          </a:p>
          <a:p>
            <a:pPr indent="0" lvl="0" marL="0" marR="0" rtl="0" algn="ctr">
              <a:lnSpc>
                <a:spcPct val="140003"/>
              </a:lnSpc>
              <a:spcBef>
                <a:spcPts val="0"/>
              </a:spcBef>
              <a:spcAft>
                <a:spcPts val="0"/>
              </a:spcAft>
              <a:buNone/>
            </a:pPr>
            <a:r>
              <a:rPr b="0" i="0" lang="en" sz="3100" u="none" cap="none" strike="noStrike">
                <a:solidFill>
                  <a:srgbClr val="0F1A38"/>
                </a:solidFill>
                <a:latin typeface="Marcellus"/>
                <a:ea typeface="Marcellus"/>
                <a:cs typeface="Marcellus"/>
                <a:sym typeface="Marcellus"/>
              </a:rPr>
              <a:t>Anniversary</a:t>
            </a:r>
            <a:endParaRPr sz="700"/>
          </a:p>
        </p:txBody>
      </p:sp>
      <p:sp>
        <p:nvSpPr>
          <p:cNvPr id="134" name="Google Shape;134;p11"/>
          <p:cNvSpPr txBox="1"/>
          <p:nvPr/>
        </p:nvSpPr>
        <p:spPr>
          <a:xfrm>
            <a:off x="3252807" y="568060"/>
            <a:ext cx="2526900" cy="19548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12700" u="none" cap="none" strike="noStrike">
                <a:solidFill>
                  <a:srgbClr val="0F1A38"/>
                </a:solidFill>
                <a:latin typeface="Marcellus"/>
                <a:ea typeface="Marcellus"/>
                <a:cs typeface="Marcellus"/>
                <a:sym typeface="Marcellus"/>
              </a:rPr>
              <a:t>50 </a:t>
            </a:r>
            <a:endParaRPr sz="700"/>
          </a:p>
        </p:txBody>
      </p:sp>
      <p:sp>
        <p:nvSpPr>
          <p:cNvPr id="135" name="Google Shape;135;p11"/>
          <p:cNvSpPr txBox="1"/>
          <p:nvPr/>
        </p:nvSpPr>
        <p:spPr>
          <a:xfrm>
            <a:off x="5472147" y="1053425"/>
            <a:ext cx="556500" cy="538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3500" u="none" cap="none" strike="noStrike">
                <a:solidFill>
                  <a:srgbClr val="0F1A38"/>
                </a:solidFill>
                <a:latin typeface="Marcellus"/>
                <a:ea typeface="Marcellus"/>
                <a:cs typeface="Marcellus"/>
                <a:sym typeface="Marcellus"/>
              </a:rPr>
              <a:t>th</a:t>
            </a:r>
            <a:endParaRPr sz="700"/>
          </a:p>
        </p:txBody>
      </p:sp>
      <p:sp>
        <p:nvSpPr>
          <p:cNvPr id="136" name="Google Shape;136;p11"/>
          <p:cNvSpPr txBox="1"/>
          <p:nvPr/>
        </p:nvSpPr>
        <p:spPr>
          <a:xfrm>
            <a:off x="3730359" y="3815147"/>
            <a:ext cx="1683284"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CELEBRATION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0"/>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320" name="Google Shape;320;p20"/>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grpSp>
        <p:nvGrpSpPr>
          <p:cNvPr id="321" name="Google Shape;321;p20"/>
          <p:cNvGrpSpPr/>
          <p:nvPr/>
        </p:nvGrpSpPr>
        <p:grpSpPr>
          <a:xfrm rot="6052932">
            <a:off x="1166126" y="-496713"/>
            <a:ext cx="2633224" cy="3885112"/>
            <a:chOff x="0" y="-38100"/>
            <a:chExt cx="1229757" cy="1814409"/>
          </a:xfrm>
        </p:grpSpPr>
        <p:sp>
          <p:nvSpPr>
            <p:cNvPr id="322" name="Google Shape;322;p20"/>
            <p:cNvSpPr/>
            <p:nvPr/>
          </p:nvSpPr>
          <p:spPr>
            <a:xfrm>
              <a:off x="0" y="0"/>
              <a:ext cx="1229757" cy="1776309"/>
            </a:xfrm>
            <a:custGeom>
              <a:rect b="b" l="l" r="r" t="t"/>
              <a:pathLst>
                <a:path extrusionOk="0" h="1776309" w="1229757">
                  <a:moveTo>
                    <a:pt x="0" y="0"/>
                  </a:moveTo>
                  <a:lnTo>
                    <a:pt x="1229757" y="0"/>
                  </a:lnTo>
                  <a:lnTo>
                    <a:pt x="1229757" y="1776309"/>
                  </a:lnTo>
                  <a:lnTo>
                    <a:pt x="0" y="1776309"/>
                  </a:lnTo>
                  <a:close/>
                </a:path>
              </a:pathLst>
            </a:custGeom>
            <a:solidFill>
              <a:srgbClr val="FFF5F0"/>
            </a:solidFill>
            <a:ln>
              <a:noFill/>
            </a:ln>
          </p:spPr>
        </p:sp>
        <p:sp>
          <p:nvSpPr>
            <p:cNvPr id="323" name="Google Shape;323;p20"/>
            <p:cNvSpPr txBox="1"/>
            <p:nvPr/>
          </p:nvSpPr>
          <p:spPr>
            <a:xfrm>
              <a:off x="0" y="-38100"/>
              <a:ext cx="1229757" cy="1814409"/>
            </a:xfrm>
            <a:prstGeom prst="rect">
              <a:avLst/>
            </a:prstGeom>
            <a:noFill/>
            <a:ln>
              <a:noFill/>
            </a:ln>
          </p:spPr>
          <p:txBody>
            <a:bodyPr anchorCtr="0" anchor="ctr" bIns="21400" lIns="21400" spcFirstLastPara="1" rIns="21400" wrap="square" tIns="21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4" name="Google Shape;324;p20"/>
          <p:cNvSpPr/>
          <p:nvPr/>
        </p:nvSpPr>
        <p:spPr>
          <a:xfrm rot="-10121180">
            <a:off x="860435" y="195910"/>
            <a:ext cx="3585936" cy="189076"/>
          </a:xfrm>
          <a:custGeom>
            <a:rect b="b" l="l" r="r" t="t"/>
            <a:pathLst>
              <a:path extrusionOk="0" h="378153" w="7171871">
                <a:moveTo>
                  <a:pt x="0" y="0"/>
                </a:moveTo>
                <a:lnTo>
                  <a:pt x="7171871" y="0"/>
                </a:lnTo>
                <a:lnTo>
                  <a:pt x="7171871" y="378153"/>
                </a:lnTo>
                <a:lnTo>
                  <a:pt x="0" y="378153"/>
                </a:lnTo>
                <a:lnTo>
                  <a:pt x="0" y="0"/>
                </a:lnTo>
                <a:close/>
              </a:path>
            </a:pathLst>
          </a:custGeom>
          <a:blipFill rotWithShape="1">
            <a:blip r:embed="rId5">
              <a:alphaModFix/>
            </a:blip>
            <a:stretch>
              <a:fillRect b="0" l="0" r="0" t="0"/>
            </a:stretch>
          </a:blipFill>
          <a:ln>
            <a:noFill/>
          </a:ln>
        </p:spPr>
      </p:sp>
      <p:pic>
        <p:nvPicPr>
          <p:cNvPr id="325" name="Google Shape;325;p20"/>
          <p:cNvPicPr preferRelativeResize="0"/>
          <p:nvPr/>
        </p:nvPicPr>
        <p:blipFill>
          <a:blip r:embed="rId6">
            <a:alphaModFix/>
          </a:blip>
          <a:stretch>
            <a:fillRect/>
          </a:stretch>
        </p:blipFill>
        <p:spPr>
          <a:xfrm>
            <a:off x="540895" y="-10073"/>
            <a:ext cx="3800701" cy="2898326"/>
          </a:xfrm>
          <a:prstGeom prst="rect">
            <a:avLst/>
          </a:prstGeom>
          <a:noFill/>
          <a:ln>
            <a:noFill/>
          </a:ln>
        </p:spPr>
      </p:pic>
      <p:grpSp>
        <p:nvGrpSpPr>
          <p:cNvPr id="326" name="Google Shape;326;p20"/>
          <p:cNvGrpSpPr/>
          <p:nvPr/>
        </p:nvGrpSpPr>
        <p:grpSpPr>
          <a:xfrm rot="4803671">
            <a:off x="1718698" y="1733213"/>
            <a:ext cx="2633224" cy="3885112"/>
            <a:chOff x="0" y="-38100"/>
            <a:chExt cx="1229757" cy="1814409"/>
          </a:xfrm>
        </p:grpSpPr>
        <p:sp>
          <p:nvSpPr>
            <p:cNvPr id="327" name="Google Shape;327;p20"/>
            <p:cNvSpPr/>
            <p:nvPr/>
          </p:nvSpPr>
          <p:spPr>
            <a:xfrm>
              <a:off x="0" y="0"/>
              <a:ext cx="1229757" cy="1776309"/>
            </a:xfrm>
            <a:custGeom>
              <a:rect b="b" l="l" r="r" t="t"/>
              <a:pathLst>
                <a:path extrusionOk="0" h="1776309" w="1229757">
                  <a:moveTo>
                    <a:pt x="0" y="0"/>
                  </a:moveTo>
                  <a:lnTo>
                    <a:pt x="1229757" y="0"/>
                  </a:lnTo>
                  <a:lnTo>
                    <a:pt x="1229757" y="1776309"/>
                  </a:lnTo>
                  <a:lnTo>
                    <a:pt x="0" y="1776309"/>
                  </a:lnTo>
                  <a:close/>
                </a:path>
              </a:pathLst>
            </a:custGeom>
            <a:solidFill>
              <a:srgbClr val="FFF5F0"/>
            </a:solidFill>
            <a:ln>
              <a:noFill/>
            </a:ln>
          </p:spPr>
        </p:sp>
        <p:sp>
          <p:nvSpPr>
            <p:cNvPr id="328" name="Google Shape;328;p20"/>
            <p:cNvSpPr txBox="1"/>
            <p:nvPr/>
          </p:nvSpPr>
          <p:spPr>
            <a:xfrm>
              <a:off x="0" y="-38100"/>
              <a:ext cx="1229757" cy="1814409"/>
            </a:xfrm>
            <a:prstGeom prst="rect">
              <a:avLst/>
            </a:prstGeom>
            <a:noFill/>
            <a:ln>
              <a:noFill/>
            </a:ln>
          </p:spPr>
          <p:txBody>
            <a:bodyPr anchorCtr="0" anchor="ctr" bIns="21400" lIns="21400" spcFirstLastPara="1" rIns="21400" wrap="square" tIns="21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9" name="Google Shape;329;p20"/>
          <p:cNvSpPr/>
          <p:nvPr/>
        </p:nvSpPr>
        <p:spPr>
          <a:xfrm rot="4765012">
            <a:off x="3508984" y="3310439"/>
            <a:ext cx="2415280" cy="131743"/>
          </a:xfrm>
          <a:custGeom>
            <a:rect b="b" l="l" r="r" t="t"/>
            <a:pathLst>
              <a:path extrusionOk="0" h="263485" w="4830561">
                <a:moveTo>
                  <a:pt x="0" y="0"/>
                </a:moveTo>
                <a:lnTo>
                  <a:pt x="4830561" y="0"/>
                </a:lnTo>
                <a:lnTo>
                  <a:pt x="4830561" y="263485"/>
                </a:lnTo>
                <a:lnTo>
                  <a:pt x="0" y="263485"/>
                </a:lnTo>
                <a:lnTo>
                  <a:pt x="0" y="0"/>
                </a:lnTo>
                <a:close/>
              </a:path>
            </a:pathLst>
          </a:custGeom>
          <a:blipFill rotWithShape="1">
            <a:blip r:embed="rId7">
              <a:alphaModFix/>
            </a:blip>
            <a:stretch>
              <a:fillRect b="0" l="0" r="0" t="0"/>
            </a:stretch>
          </a:blipFill>
          <a:ln>
            <a:noFill/>
          </a:ln>
        </p:spPr>
      </p:sp>
      <p:sp>
        <p:nvSpPr>
          <p:cNvPr id="330" name="Google Shape;330;p20"/>
          <p:cNvSpPr/>
          <p:nvPr/>
        </p:nvSpPr>
        <p:spPr>
          <a:xfrm rot="4765012">
            <a:off x="65802" y="3952812"/>
            <a:ext cx="2415280" cy="131743"/>
          </a:xfrm>
          <a:custGeom>
            <a:rect b="b" l="l" r="r" t="t"/>
            <a:pathLst>
              <a:path extrusionOk="0" h="263485" w="4830561">
                <a:moveTo>
                  <a:pt x="0" y="0"/>
                </a:moveTo>
                <a:lnTo>
                  <a:pt x="4830562" y="0"/>
                </a:lnTo>
                <a:lnTo>
                  <a:pt x="4830562" y="263485"/>
                </a:lnTo>
                <a:lnTo>
                  <a:pt x="0" y="263485"/>
                </a:lnTo>
                <a:lnTo>
                  <a:pt x="0" y="0"/>
                </a:lnTo>
                <a:close/>
              </a:path>
            </a:pathLst>
          </a:custGeom>
          <a:blipFill rotWithShape="1">
            <a:blip r:embed="rId7">
              <a:alphaModFix/>
            </a:blip>
            <a:stretch>
              <a:fillRect b="0" l="0" r="0" t="0"/>
            </a:stretch>
          </a:blipFill>
          <a:ln>
            <a:noFill/>
          </a:ln>
        </p:spPr>
      </p:sp>
      <p:sp>
        <p:nvSpPr>
          <p:cNvPr id="331" name="Google Shape;331;p20"/>
          <p:cNvSpPr/>
          <p:nvPr/>
        </p:nvSpPr>
        <p:spPr>
          <a:xfrm rot="-546441">
            <a:off x="1356313" y="4749457"/>
            <a:ext cx="3585936" cy="189077"/>
          </a:xfrm>
          <a:custGeom>
            <a:rect b="b" l="l" r="r" t="t"/>
            <a:pathLst>
              <a:path extrusionOk="0" h="378153" w="7171871">
                <a:moveTo>
                  <a:pt x="0" y="0"/>
                </a:moveTo>
                <a:lnTo>
                  <a:pt x="7171871" y="0"/>
                </a:lnTo>
                <a:lnTo>
                  <a:pt x="7171871" y="378153"/>
                </a:lnTo>
                <a:lnTo>
                  <a:pt x="0" y="378153"/>
                </a:lnTo>
                <a:lnTo>
                  <a:pt x="0" y="0"/>
                </a:lnTo>
                <a:close/>
              </a:path>
            </a:pathLst>
          </a:custGeom>
          <a:blipFill rotWithShape="1">
            <a:blip r:embed="rId5">
              <a:alphaModFix/>
            </a:blip>
            <a:stretch>
              <a:fillRect b="0" l="0" r="0" t="0"/>
            </a:stretch>
          </a:blipFill>
          <a:ln>
            <a:noFill/>
          </a:ln>
        </p:spPr>
      </p:sp>
      <p:sp>
        <p:nvSpPr>
          <p:cNvPr id="332" name="Google Shape;332;p20"/>
          <p:cNvSpPr/>
          <p:nvPr/>
        </p:nvSpPr>
        <p:spPr>
          <a:xfrm flipH="1" rot="4683157">
            <a:off x="-651382" y="3336804"/>
            <a:ext cx="2171920" cy="2057400"/>
          </a:xfrm>
          <a:custGeom>
            <a:rect b="b" l="l" r="r" t="t"/>
            <a:pathLst>
              <a:path extrusionOk="0" h="4114800" w="4343839">
                <a:moveTo>
                  <a:pt x="0" y="4114800"/>
                </a:moveTo>
                <a:lnTo>
                  <a:pt x="4343838" y="4114800"/>
                </a:lnTo>
                <a:lnTo>
                  <a:pt x="4343838" y="0"/>
                </a:lnTo>
                <a:lnTo>
                  <a:pt x="0" y="0"/>
                </a:lnTo>
                <a:lnTo>
                  <a:pt x="0" y="4114800"/>
                </a:lnTo>
                <a:close/>
              </a:path>
            </a:pathLst>
          </a:custGeom>
          <a:blipFill rotWithShape="1">
            <a:blip r:embed="rId8">
              <a:alphaModFix/>
            </a:blip>
            <a:stretch>
              <a:fillRect b="0" l="0" r="0" t="0"/>
            </a:stretch>
          </a:blipFill>
          <a:ln>
            <a:noFill/>
          </a:ln>
        </p:spPr>
      </p:sp>
      <p:sp>
        <p:nvSpPr>
          <p:cNvPr id="333" name="Google Shape;333;p20"/>
          <p:cNvSpPr/>
          <p:nvPr/>
        </p:nvSpPr>
        <p:spPr>
          <a:xfrm rot="6014273">
            <a:off x="2953058" y="1697692"/>
            <a:ext cx="2415281" cy="131742"/>
          </a:xfrm>
          <a:custGeom>
            <a:rect b="b" l="l" r="r" t="t"/>
            <a:pathLst>
              <a:path extrusionOk="0" h="263485" w="4830561">
                <a:moveTo>
                  <a:pt x="0" y="0"/>
                </a:moveTo>
                <a:lnTo>
                  <a:pt x="4830561" y="0"/>
                </a:lnTo>
                <a:lnTo>
                  <a:pt x="4830561" y="263485"/>
                </a:lnTo>
                <a:lnTo>
                  <a:pt x="0" y="263485"/>
                </a:lnTo>
                <a:lnTo>
                  <a:pt x="0" y="0"/>
                </a:lnTo>
                <a:close/>
              </a:path>
            </a:pathLst>
          </a:custGeom>
          <a:blipFill rotWithShape="1">
            <a:blip r:embed="rId7">
              <a:alphaModFix/>
            </a:blip>
            <a:stretch>
              <a:fillRect b="0" l="0" r="0" t="0"/>
            </a:stretch>
          </a:blipFill>
          <a:ln>
            <a:noFill/>
          </a:ln>
        </p:spPr>
      </p:sp>
      <p:sp>
        <p:nvSpPr>
          <p:cNvPr id="334" name="Google Shape;334;p20"/>
          <p:cNvSpPr/>
          <p:nvPr/>
        </p:nvSpPr>
        <p:spPr>
          <a:xfrm rot="6014273">
            <a:off x="-493599" y="1074236"/>
            <a:ext cx="2415281" cy="131742"/>
          </a:xfrm>
          <a:custGeom>
            <a:rect b="b" l="l" r="r" t="t"/>
            <a:pathLst>
              <a:path extrusionOk="0" h="263485" w="4830561">
                <a:moveTo>
                  <a:pt x="0" y="0"/>
                </a:moveTo>
                <a:lnTo>
                  <a:pt x="4830561" y="0"/>
                </a:lnTo>
                <a:lnTo>
                  <a:pt x="4830561" y="263485"/>
                </a:lnTo>
                <a:lnTo>
                  <a:pt x="0" y="263485"/>
                </a:lnTo>
                <a:lnTo>
                  <a:pt x="0" y="0"/>
                </a:lnTo>
                <a:close/>
              </a:path>
            </a:pathLst>
          </a:custGeom>
          <a:blipFill rotWithShape="1">
            <a:blip r:embed="rId7">
              <a:alphaModFix/>
            </a:blip>
            <a:stretch>
              <a:fillRect b="0" l="0" r="0" t="0"/>
            </a:stretch>
          </a:blipFill>
          <a:ln>
            <a:noFill/>
          </a:ln>
        </p:spPr>
      </p:sp>
      <p:sp>
        <p:nvSpPr>
          <p:cNvPr id="335" name="Google Shape;335;p20"/>
          <p:cNvSpPr/>
          <p:nvPr/>
        </p:nvSpPr>
        <p:spPr>
          <a:xfrm rot="702820">
            <a:off x="381054" y="2483751"/>
            <a:ext cx="3585935" cy="189076"/>
          </a:xfrm>
          <a:custGeom>
            <a:rect b="b" l="l" r="r" t="t"/>
            <a:pathLst>
              <a:path extrusionOk="0" h="378153" w="7171871">
                <a:moveTo>
                  <a:pt x="0" y="0"/>
                </a:moveTo>
                <a:lnTo>
                  <a:pt x="7171871" y="0"/>
                </a:lnTo>
                <a:lnTo>
                  <a:pt x="7171871" y="378153"/>
                </a:lnTo>
                <a:lnTo>
                  <a:pt x="0" y="378153"/>
                </a:lnTo>
                <a:lnTo>
                  <a:pt x="0" y="0"/>
                </a:lnTo>
                <a:close/>
              </a:path>
            </a:pathLst>
          </a:custGeom>
          <a:blipFill rotWithShape="1">
            <a:blip r:embed="rId5">
              <a:alphaModFix/>
            </a:blip>
            <a:stretch>
              <a:fillRect b="0" l="0" r="0" t="0"/>
            </a:stretch>
          </a:blipFill>
          <a:ln>
            <a:noFill/>
          </a:ln>
        </p:spPr>
      </p:sp>
      <p:sp>
        <p:nvSpPr>
          <p:cNvPr id="336" name="Google Shape;336;p20"/>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sp>
        <p:nvSpPr>
          <p:cNvPr id="337" name="Google Shape;337;p20"/>
          <p:cNvSpPr txBox="1"/>
          <p:nvPr/>
        </p:nvSpPr>
        <p:spPr>
          <a:xfrm>
            <a:off x="4934527" y="783523"/>
            <a:ext cx="3411600" cy="1191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600" u="none" cap="none" strike="noStrike">
                <a:solidFill>
                  <a:srgbClr val="0F1A38"/>
                </a:solidFill>
                <a:latin typeface="Marcellus"/>
                <a:ea typeface="Marcellus"/>
                <a:cs typeface="Marcellus"/>
                <a:sym typeface="Marcellus"/>
              </a:rPr>
              <a:t>Write your topic or idea</a:t>
            </a:r>
            <a:endParaRPr sz="700"/>
          </a:p>
        </p:txBody>
      </p:sp>
      <p:sp>
        <p:nvSpPr>
          <p:cNvPr id="338" name="Google Shape;338;p20"/>
          <p:cNvSpPr txBox="1"/>
          <p:nvPr/>
        </p:nvSpPr>
        <p:spPr>
          <a:xfrm>
            <a:off x="5137373" y="3547046"/>
            <a:ext cx="3005793"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ADD A MAIN POINT</a:t>
            </a:r>
            <a:endParaRPr sz="700"/>
          </a:p>
        </p:txBody>
      </p:sp>
      <p:sp>
        <p:nvSpPr>
          <p:cNvPr id="339" name="Google Shape;339;p20"/>
          <p:cNvSpPr txBox="1"/>
          <p:nvPr/>
        </p:nvSpPr>
        <p:spPr>
          <a:xfrm>
            <a:off x="5137373" y="2480413"/>
            <a:ext cx="3005793"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ADD A MAIN POINT</a:t>
            </a:r>
            <a:endParaRPr sz="700"/>
          </a:p>
        </p:txBody>
      </p:sp>
      <p:sp>
        <p:nvSpPr>
          <p:cNvPr id="340" name="Google Shape;340;p20"/>
          <p:cNvSpPr txBox="1"/>
          <p:nvPr/>
        </p:nvSpPr>
        <p:spPr>
          <a:xfrm>
            <a:off x="5496237" y="2852039"/>
            <a:ext cx="22881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
        <p:nvSpPr>
          <p:cNvPr id="341" name="Google Shape;341;p20"/>
          <p:cNvSpPr txBox="1"/>
          <p:nvPr/>
        </p:nvSpPr>
        <p:spPr>
          <a:xfrm>
            <a:off x="5590658" y="3920833"/>
            <a:ext cx="20991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
        <p:nvSpPr>
          <p:cNvPr id="342" name="Google Shape;342;p20"/>
          <p:cNvSpPr/>
          <p:nvPr/>
        </p:nvSpPr>
        <p:spPr>
          <a:xfrm flipH="1" rot="-6309900">
            <a:off x="7543691" y="-684688"/>
            <a:ext cx="2171920" cy="2057400"/>
          </a:xfrm>
          <a:custGeom>
            <a:rect b="b" l="l" r="r" t="t"/>
            <a:pathLst>
              <a:path extrusionOk="0" h="4114800" w="4343839">
                <a:moveTo>
                  <a:pt x="0" y="4114800"/>
                </a:moveTo>
                <a:lnTo>
                  <a:pt x="4343838" y="4114800"/>
                </a:lnTo>
                <a:lnTo>
                  <a:pt x="4343838" y="0"/>
                </a:lnTo>
                <a:lnTo>
                  <a:pt x="0" y="0"/>
                </a:lnTo>
                <a:lnTo>
                  <a:pt x="0" y="4114800"/>
                </a:lnTo>
                <a:close/>
              </a:path>
            </a:pathLst>
          </a:custGeom>
          <a:blipFill rotWithShape="1">
            <a:blip r:embed="rId8">
              <a:alphaModFix/>
            </a:blip>
            <a:stretch>
              <a:fillRect b="0" l="0" r="0" t="0"/>
            </a:stretch>
          </a:blipFill>
          <a:ln>
            <a:noFill/>
          </a:ln>
        </p:spPr>
      </p:sp>
      <p:sp>
        <p:nvSpPr>
          <p:cNvPr id="343" name="Google Shape;343;p20"/>
          <p:cNvSpPr/>
          <p:nvPr/>
        </p:nvSpPr>
        <p:spPr>
          <a:xfrm rot="10229557">
            <a:off x="977882" y="2471969"/>
            <a:ext cx="3585935" cy="189077"/>
          </a:xfrm>
          <a:custGeom>
            <a:rect b="b" l="l" r="r" t="t"/>
            <a:pathLst>
              <a:path extrusionOk="0" h="378153" w="7171871">
                <a:moveTo>
                  <a:pt x="0" y="0"/>
                </a:moveTo>
                <a:lnTo>
                  <a:pt x="7171871" y="0"/>
                </a:lnTo>
                <a:lnTo>
                  <a:pt x="7171871" y="378153"/>
                </a:lnTo>
                <a:lnTo>
                  <a:pt x="0" y="378153"/>
                </a:lnTo>
                <a:lnTo>
                  <a:pt x="0" y="0"/>
                </a:lnTo>
                <a:close/>
              </a:path>
            </a:pathLst>
          </a:custGeom>
          <a:blipFill rotWithShape="1">
            <a:blip r:embed="rId5">
              <a:alphaModFix/>
            </a:blip>
            <a:stretch>
              <a:fillRect b="0" l="0" r="0" t="0"/>
            </a:stretch>
          </a:blipFill>
          <a:ln>
            <a:noFill/>
          </a:ln>
        </p:spPr>
      </p:sp>
      <p:pic>
        <p:nvPicPr>
          <p:cNvPr id="344" name="Google Shape;344;p20"/>
          <p:cNvPicPr preferRelativeResize="0"/>
          <p:nvPr/>
        </p:nvPicPr>
        <p:blipFill>
          <a:blip r:embed="rId9">
            <a:alphaModFix/>
          </a:blip>
          <a:stretch>
            <a:fillRect/>
          </a:stretch>
        </p:blipFill>
        <p:spPr>
          <a:xfrm>
            <a:off x="1051850" y="2281375"/>
            <a:ext cx="3800699" cy="28708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1"/>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350" name="Google Shape;350;p21"/>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grpSp>
        <p:nvGrpSpPr>
          <p:cNvPr id="351" name="Google Shape;351;p21"/>
          <p:cNvGrpSpPr/>
          <p:nvPr/>
        </p:nvGrpSpPr>
        <p:grpSpPr>
          <a:xfrm rot="-290813">
            <a:off x="5017967" y="202580"/>
            <a:ext cx="3126729" cy="4613239"/>
            <a:chOff x="0" y="-38100"/>
            <a:chExt cx="1229757" cy="1814409"/>
          </a:xfrm>
        </p:grpSpPr>
        <p:sp>
          <p:nvSpPr>
            <p:cNvPr id="352" name="Google Shape;352;p21"/>
            <p:cNvSpPr/>
            <p:nvPr/>
          </p:nvSpPr>
          <p:spPr>
            <a:xfrm>
              <a:off x="0" y="0"/>
              <a:ext cx="1229757" cy="1776309"/>
            </a:xfrm>
            <a:custGeom>
              <a:rect b="b" l="l" r="r" t="t"/>
              <a:pathLst>
                <a:path extrusionOk="0" h="1776309" w="1229757">
                  <a:moveTo>
                    <a:pt x="0" y="0"/>
                  </a:moveTo>
                  <a:lnTo>
                    <a:pt x="1229757" y="0"/>
                  </a:lnTo>
                  <a:lnTo>
                    <a:pt x="1229757" y="1776309"/>
                  </a:lnTo>
                  <a:lnTo>
                    <a:pt x="0" y="1776309"/>
                  </a:lnTo>
                  <a:close/>
                </a:path>
              </a:pathLst>
            </a:custGeom>
            <a:solidFill>
              <a:srgbClr val="FFF5F0"/>
            </a:solidFill>
            <a:ln>
              <a:noFill/>
            </a:ln>
          </p:spPr>
        </p:sp>
        <p:sp>
          <p:nvSpPr>
            <p:cNvPr id="353" name="Google Shape;353;p21"/>
            <p:cNvSpPr txBox="1"/>
            <p:nvPr/>
          </p:nvSpPr>
          <p:spPr>
            <a:xfrm>
              <a:off x="0" y="-38100"/>
              <a:ext cx="1229757" cy="18144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54" name="Google Shape;354;p21"/>
          <p:cNvPicPr preferRelativeResize="0"/>
          <p:nvPr/>
        </p:nvPicPr>
        <p:blipFill>
          <a:blip r:embed="rId5">
            <a:alphaModFix/>
          </a:blip>
          <a:stretch>
            <a:fillRect/>
          </a:stretch>
        </p:blipFill>
        <p:spPr>
          <a:xfrm>
            <a:off x="5027876" y="367425"/>
            <a:ext cx="3114324" cy="4368592"/>
          </a:xfrm>
          <a:prstGeom prst="rect">
            <a:avLst/>
          </a:prstGeom>
          <a:noFill/>
          <a:ln>
            <a:noFill/>
          </a:ln>
        </p:spPr>
      </p:pic>
      <p:sp>
        <p:nvSpPr>
          <p:cNvPr id="355" name="Google Shape;355;p21"/>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sp>
        <p:nvSpPr>
          <p:cNvPr id="356" name="Google Shape;356;p21"/>
          <p:cNvSpPr/>
          <p:nvPr/>
        </p:nvSpPr>
        <p:spPr>
          <a:xfrm>
            <a:off x="2264254" y="2539844"/>
            <a:ext cx="672142" cy="272417"/>
          </a:xfrm>
          <a:custGeom>
            <a:rect b="b" l="l" r="r" t="t"/>
            <a:pathLst>
              <a:path extrusionOk="0" h="544833" w="1344284">
                <a:moveTo>
                  <a:pt x="0" y="0"/>
                </a:moveTo>
                <a:lnTo>
                  <a:pt x="1344284" y="0"/>
                </a:lnTo>
                <a:lnTo>
                  <a:pt x="1344284" y="544833"/>
                </a:lnTo>
                <a:lnTo>
                  <a:pt x="0" y="544833"/>
                </a:lnTo>
                <a:lnTo>
                  <a:pt x="0" y="0"/>
                </a:lnTo>
                <a:close/>
              </a:path>
            </a:pathLst>
          </a:custGeom>
          <a:blipFill rotWithShape="1">
            <a:blip r:embed="rId6">
              <a:alphaModFix/>
            </a:blip>
            <a:stretch>
              <a:fillRect b="-99948" l="-155170" r="-152443" t="-16296"/>
            </a:stretch>
          </a:blipFill>
          <a:ln>
            <a:noFill/>
          </a:ln>
        </p:spPr>
      </p:sp>
      <p:sp>
        <p:nvSpPr>
          <p:cNvPr id="357" name="Google Shape;357;p21"/>
          <p:cNvSpPr/>
          <p:nvPr/>
        </p:nvSpPr>
        <p:spPr>
          <a:xfrm>
            <a:off x="1814971" y="942683"/>
            <a:ext cx="1570709" cy="1435235"/>
          </a:xfrm>
          <a:custGeom>
            <a:rect b="b" l="l" r="r" t="t"/>
            <a:pathLst>
              <a:path extrusionOk="0" h="2870471" w="3141418">
                <a:moveTo>
                  <a:pt x="0" y="0"/>
                </a:moveTo>
                <a:lnTo>
                  <a:pt x="3141418" y="0"/>
                </a:lnTo>
                <a:lnTo>
                  <a:pt x="3141418" y="2870471"/>
                </a:lnTo>
                <a:lnTo>
                  <a:pt x="0" y="2870471"/>
                </a:lnTo>
                <a:lnTo>
                  <a:pt x="0" y="0"/>
                </a:lnTo>
                <a:close/>
              </a:path>
            </a:pathLst>
          </a:custGeom>
          <a:blipFill rotWithShape="1">
            <a:blip r:embed="rId7">
              <a:alphaModFix/>
            </a:blip>
            <a:stretch>
              <a:fillRect b="0" l="0" r="0" t="0"/>
            </a:stretch>
          </a:blipFill>
          <a:ln>
            <a:noFill/>
          </a:ln>
        </p:spPr>
      </p:sp>
      <p:sp>
        <p:nvSpPr>
          <p:cNvPr id="358" name="Google Shape;358;p21"/>
          <p:cNvSpPr txBox="1"/>
          <p:nvPr/>
        </p:nvSpPr>
        <p:spPr>
          <a:xfrm>
            <a:off x="689682" y="2832406"/>
            <a:ext cx="3821286" cy="6113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600" u="none" cap="none" strike="noStrike">
                <a:solidFill>
                  <a:srgbClr val="0F1A38"/>
                </a:solidFill>
                <a:latin typeface="Marcellus"/>
                <a:ea typeface="Marcellus"/>
                <a:cs typeface="Marcellus"/>
                <a:sym typeface="Marcellus"/>
              </a:rPr>
              <a:t>Renewal of Vows</a:t>
            </a:r>
            <a:endParaRPr sz="700"/>
          </a:p>
        </p:txBody>
      </p:sp>
      <p:sp>
        <p:nvSpPr>
          <p:cNvPr id="359" name="Google Shape;359;p21"/>
          <p:cNvSpPr txBox="1"/>
          <p:nvPr/>
        </p:nvSpPr>
        <p:spPr>
          <a:xfrm>
            <a:off x="1616518" y="3586584"/>
            <a:ext cx="19677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
        <p:nvSpPr>
          <p:cNvPr id="360" name="Google Shape;360;p21"/>
          <p:cNvSpPr txBox="1"/>
          <p:nvPr/>
        </p:nvSpPr>
        <p:spPr>
          <a:xfrm>
            <a:off x="2264254" y="2533650"/>
            <a:ext cx="672142" cy="22764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03.</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2"/>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366" name="Google Shape;366;p22"/>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sp>
        <p:nvSpPr>
          <p:cNvPr id="367" name="Google Shape;367;p22"/>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sp>
        <p:nvSpPr>
          <p:cNvPr id="368" name="Google Shape;368;p22"/>
          <p:cNvSpPr/>
          <p:nvPr/>
        </p:nvSpPr>
        <p:spPr>
          <a:xfrm rot="4477902">
            <a:off x="-535311" y="-1332326"/>
            <a:ext cx="2425654" cy="3168907"/>
          </a:xfrm>
          <a:custGeom>
            <a:rect b="b" l="l" r="r" t="t"/>
            <a:pathLst>
              <a:path extrusionOk="0" h="6337813" w="4851308">
                <a:moveTo>
                  <a:pt x="0" y="0"/>
                </a:moveTo>
                <a:lnTo>
                  <a:pt x="4851308" y="0"/>
                </a:lnTo>
                <a:lnTo>
                  <a:pt x="4851308" y="6337813"/>
                </a:lnTo>
                <a:lnTo>
                  <a:pt x="0" y="6337813"/>
                </a:lnTo>
                <a:lnTo>
                  <a:pt x="0" y="0"/>
                </a:lnTo>
                <a:close/>
              </a:path>
            </a:pathLst>
          </a:custGeom>
          <a:blipFill rotWithShape="1">
            <a:blip r:embed="rId5">
              <a:alphaModFix/>
            </a:blip>
            <a:stretch>
              <a:fillRect b="0" l="0" r="0" t="0"/>
            </a:stretch>
          </a:blipFill>
          <a:ln>
            <a:noFill/>
          </a:ln>
        </p:spPr>
      </p:sp>
      <p:sp>
        <p:nvSpPr>
          <p:cNvPr id="369" name="Google Shape;369;p22"/>
          <p:cNvSpPr/>
          <p:nvPr/>
        </p:nvSpPr>
        <p:spPr>
          <a:xfrm rot="4477902">
            <a:off x="-535310" y="3671543"/>
            <a:ext cx="2425654" cy="3168907"/>
          </a:xfrm>
          <a:custGeom>
            <a:rect b="b" l="l" r="r" t="t"/>
            <a:pathLst>
              <a:path extrusionOk="0" h="6337813" w="4851308">
                <a:moveTo>
                  <a:pt x="0" y="0"/>
                </a:moveTo>
                <a:lnTo>
                  <a:pt x="4851308" y="0"/>
                </a:lnTo>
                <a:lnTo>
                  <a:pt x="4851308" y="6337813"/>
                </a:lnTo>
                <a:lnTo>
                  <a:pt x="0" y="6337813"/>
                </a:lnTo>
                <a:lnTo>
                  <a:pt x="0" y="0"/>
                </a:lnTo>
                <a:close/>
              </a:path>
            </a:pathLst>
          </a:custGeom>
          <a:blipFill rotWithShape="1">
            <a:blip r:embed="rId5">
              <a:alphaModFix/>
            </a:blip>
            <a:stretch>
              <a:fillRect b="0" l="0" r="0" t="0"/>
            </a:stretch>
          </a:blipFill>
          <a:ln>
            <a:noFill/>
          </a:ln>
        </p:spPr>
      </p:sp>
      <p:sp>
        <p:nvSpPr>
          <p:cNvPr id="370" name="Google Shape;370;p22"/>
          <p:cNvSpPr/>
          <p:nvPr/>
        </p:nvSpPr>
        <p:spPr>
          <a:xfrm flipH="1" rot="-4476000">
            <a:off x="7256211" y="-1332326"/>
            <a:ext cx="2425654" cy="3168907"/>
          </a:xfrm>
          <a:custGeom>
            <a:rect b="b" l="l" r="r" t="t"/>
            <a:pathLst>
              <a:path extrusionOk="0" h="6337813" w="4851308">
                <a:moveTo>
                  <a:pt x="4851308" y="0"/>
                </a:moveTo>
                <a:lnTo>
                  <a:pt x="0" y="0"/>
                </a:lnTo>
                <a:lnTo>
                  <a:pt x="0" y="6337813"/>
                </a:lnTo>
                <a:lnTo>
                  <a:pt x="4851308" y="6337813"/>
                </a:lnTo>
                <a:lnTo>
                  <a:pt x="4851308" y="0"/>
                </a:lnTo>
                <a:close/>
              </a:path>
            </a:pathLst>
          </a:custGeom>
          <a:blipFill rotWithShape="1">
            <a:blip r:embed="rId5">
              <a:alphaModFix/>
            </a:blip>
            <a:stretch>
              <a:fillRect b="0" l="0" r="0" t="0"/>
            </a:stretch>
          </a:blipFill>
          <a:ln>
            <a:noFill/>
          </a:ln>
        </p:spPr>
      </p:sp>
      <p:sp>
        <p:nvSpPr>
          <p:cNvPr id="371" name="Google Shape;371;p22"/>
          <p:cNvSpPr/>
          <p:nvPr/>
        </p:nvSpPr>
        <p:spPr>
          <a:xfrm flipH="1" rot="-4476000">
            <a:off x="7256211" y="3671543"/>
            <a:ext cx="2425654" cy="3168907"/>
          </a:xfrm>
          <a:custGeom>
            <a:rect b="b" l="l" r="r" t="t"/>
            <a:pathLst>
              <a:path extrusionOk="0" h="6337813" w="4851308">
                <a:moveTo>
                  <a:pt x="4851308" y="0"/>
                </a:moveTo>
                <a:lnTo>
                  <a:pt x="0" y="0"/>
                </a:lnTo>
                <a:lnTo>
                  <a:pt x="0" y="6337813"/>
                </a:lnTo>
                <a:lnTo>
                  <a:pt x="4851308" y="6337813"/>
                </a:lnTo>
                <a:lnTo>
                  <a:pt x="4851308" y="0"/>
                </a:lnTo>
                <a:close/>
              </a:path>
            </a:pathLst>
          </a:custGeom>
          <a:blipFill rotWithShape="1">
            <a:blip r:embed="rId5">
              <a:alphaModFix/>
            </a:blip>
            <a:stretch>
              <a:fillRect b="0" l="0" r="0" t="0"/>
            </a:stretch>
          </a:blipFill>
          <a:ln>
            <a:noFill/>
          </a:ln>
        </p:spPr>
      </p:sp>
      <p:sp>
        <p:nvSpPr>
          <p:cNvPr id="372" name="Google Shape;372;p22"/>
          <p:cNvSpPr txBox="1"/>
          <p:nvPr/>
        </p:nvSpPr>
        <p:spPr>
          <a:xfrm>
            <a:off x="3338987" y="1600425"/>
            <a:ext cx="2466000" cy="182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600" u="none" cap="none" strike="noStrike">
                <a:solidFill>
                  <a:srgbClr val="0F1A38"/>
                </a:solidFill>
                <a:latin typeface="Marcellus"/>
                <a:ea typeface="Marcellus"/>
                <a:cs typeface="Marcellus"/>
                <a:sym typeface="Marcellus"/>
              </a:rPr>
              <a:t>Celebrating</a:t>
            </a:r>
            <a:endParaRPr sz="700"/>
          </a:p>
          <a:p>
            <a:pPr indent="0" lvl="0" marL="0" marR="0" rtl="0" algn="ctr">
              <a:lnSpc>
                <a:spcPct val="115000"/>
              </a:lnSpc>
              <a:spcBef>
                <a:spcPts val="0"/>
              </a:spcBef>
              <a:spcAft>
                <a:spcPts val="0"/>
              </a:spcAft>
              <a:buNone/>
            </a:pPr>
            <a:r>
              <a:rPr b="0" i="0" lang="en" sz="3600" u="none" cap="none" strike="noStrike">
                <a:solidFill>
                  <a:srgbClr val="0F1A38"/>
                </a:solidFill>
                <a:latin typeface="Marcellus"/>
                <a:ea typeface="Marcellus"/>
                <a:cs typeface="Marcellus"/>
                <a:sym typeface="Marcellus"/>
              </a:rPr>
              <a:t>a Love that Endures</a:t>
            </a:r>
            <a:endParaRPr sz="700"/>
          </a:p>
        </p:txBody>
      </p:sp>
      <p:sp>
        <p:nvSpPr>
          <p:cNvPr id="373" name="Google Shape;373;p22"/>
          <p:cNvSpPr txBox="1"/>
          <p:nvPr/>
        </p:nvSpPr>
        <p:spPr>
          <a:xfrm>
            <a:off x="6334143" y="1724700"/>
            <a:ext cx="2006400" cy="1746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3C28"/>
                </a:solidFill>
                <a:latin typeface="Lora"/>
                <a:ea typeface="Lora"/>
                <a:cs typeface="Lora"/>
                <a:sym typeface="Lora"/>
              </a:rPr>
              <a:t>Through fifty years of shared laughter, tears, triumphs, and trials, they have woven a tapestry of love that grows richer with each passing year. As we witness this poignant moment, we celebrate not only the love that has sustained them but also the profound bond that continues to strengthen with each passing day.</a:t>
            </a:r>
            <a:endParaRPr sz="700"/>
          </a:p>
        </p:txBody>
      </p:sp>
      <p:sp>
        <p:nvSpPr>
          <p:cNvPr id="374" name="Google Shape;374;p22"/>
          <p:cNvSpPr txBox="1"/>
          <p:nvPr/>
        </p:nvSpPr>
        <p:spPr>
          <a:xfrm>
            <a:off x="803400" y="1724700"/>
            <a:ext cx="2006400" cy="1746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3C28"/>
                </a:solidFill>
                <a:latin typeface="Lora"/>
                <a:ea typeface="Lora"/>
                <a:cs typeface="Lora"/>
                <a:sym typeface="Lora"/>
              </a:rPr>
              <a:t>Today, amidst the embrace of family and friends, we gather to honor the remarkable journey of [Couple's Names], who stand before us to renew the vows they made fifty years ago. Their love story is not just a tale of enduring commitment but a testament to the resilience of love in the face of life's myriad challenges. </a:t>
            </a:r>
            <a:endParaRPr sz="700"/>
          </a:p>
        </p:txBody>
      </p:sp>
      <p:sp>
        <p:nvSpPr>
          <p:cNvPr id="375" name="Google Shape;375;p22"/>
          <p:cNvSpPr/>
          <p:nvPr/>
        </p:nvSpPr>
        <p:spPr>
          <a:xfrm>
            <a:off x="3338987" y="3912289"/>
            <a:ext cx="2466027" cy="1761447"/>
          </a:xfrm>
          <a:custGeom>
            <a:rect b="b" l="l" r="r" t="t"/>
            <a:pathLst>
              <a:path extrusionOk="0" h="3522895" w="4932053">
                <a:moveTo>
                  <a:pt x="0" y="0"/>
                </a:moveTo>
                <a:lnTo>
                  <a:pt x="4932054" y="0"/>
                </a:lnTo>
                <a:lnTo>
                  <a:pt x="4932054" y="3522895"/>
                </a:lnTo>
                <a:lnTo>
                  <a:pt x="0" y="3522895"/>
                </a:lnTo>
                <a:lnTo>
                  <a:pt x="0" y="0"/>
                </a:lnTo>
                <a:close/>
              </a:path>
            </a:pathLst>
          </a:custGeom>
          <a:blipFill rotWithShape="1">
            <a:blip r:embed="rId6">
              <a:alphaModFix/>
            </a:blip>
            <a:stretch>
              <a:fillRect b="0" l="0" r="0" t="0"/>
            </a:stretch>
          </a:blipFill>
          <a:ln>
            <a:noFill/>
          </a:ln>
        </p:spPr>
      </p:sp>
      <p:sp>
        <p:nvSpPr>
          <p:cNvPr id="376" name="Google Shape;376;p22"/>
          <p:cNvSpPr/>
          <p:nvPr/>
        </p:nvSpPr>
        <p:spPr>
          <a:xfrm flipH="1" rot="10800000">
            <a:off x="3338987" y="-530237"/>
            <a:ext cx="2466027" cy="1761447"/>
          </a:xfrm>
          <a:custGeom>
            <a:rect b="b" l="l" r="r" t="t"/>
            <a:pathLst>
              <a:path extrusionOk="0" h="3522895" w="4932053">
                <a:moveTo>
                  <a:pt x="0" y="3522895"/>
                </a:moveTo>
                <a:lnTo>
                  <a:pt x="4932054" y="3522895"/>
                </a:lnTo>
                <a:lnTo>
                  <a:pt x="4932054" y="0"/>
                </a:lnTo>
                <a:lnTo>
                  <a:pt x="0" y="0"/>
                </a:lnTo>
                <a:lnTo>
                  <a:pt x="0" y="3522895"/>
                </a:lnTo>
                <a:close/>
              </a:path>
            </a:pathLst>
          </a:custGeom>
          <a:blipFill rotWithShape="1">
            <a:blip r:embed="rId6">
              <a:alphaModFix/>
            </a:blip>
            <a:stretch>
              <a:fillRect b="0" l="0" r="0" t="0"/>
            </a:stretch>
          </a:blipFill>
          <a:ln>
            <a:noFill/>
          </a:ln>
        </p:spPr>
      </p:sp>
      <p:sp>
        <p:nvSpPr>
          <p:cNvPr id="377" name="Google Shape;377;p22"/>
          <p:cNvSpPr/>
          <p:nvPr/>
        </p:nvSpPr>
        <p:spPr>
          <a:xfrm rot="-10213273">
            <a:off x="1744659" y="-1269107"/>
            <a:ext cx="1564162" cy="2685257"/>
          </a:xfrm>
          <a:custGeom>
            <a:rect b="b" l="l" r="r" t="t"/>
            <a:pathLst>
              <a:path extrusionOk="0" h="5370513" w="3128324">
                <a:moveTo>
                  <a:pt x="0" y="0"/>
                </a:moveTo>
                <a:lnTo>
                  <a:pt x="3128324" y="0"/>
                </a:lnTo>
                <a:lnTo>
                  <a:pt x="3128324" y="5370513"/>
                </a:lnTo>
                <a:lnTo>
                  <a:pt x="0" y="5370513"/>
                </a:lnTo>
                <a:lnTo>
                  <a:pt x="0" y="0"/>
                </a:lnTo>
                <a:close/>
              </a:path>
            </a:pathLst>
          </a:custGeom>
          <a:blipFill rotWithShape="1">
            <a:blip r:embed="rId7">
              <a:alphaModFix/>
            </a:blip>
            <a:stretch>
              <a:fillRect b="0" l="0" r="0" t="0"/>
            </a:stretch>
          </a:blipFill>
          <a:ln>
            <a:noFill/>
          </a:ln>
        </p:spPr>
      </p:sp>
      <p:sp>
        <p:nvSpPr>
          <p:cNvPr id="378" name="Google Shape;378;p22"/>
          <p:cNvSpPr/>
          <p:nvPr/>
        </p:nvSpPr>
        <p:spPr>
          <a:xfrm flipH="1" rot="1069656">
            <a:off x="2055813" y="3769944"/>
            <a:ext cx="1423578" cy="2443911"/>
          </a:xfrm>
          <a:custGeom>
            <a:rect b="b" l="l" r="r" t="t"/>
            <a:pathLst>
              <a:path extrusionOk="0" h="4887821" w="2847156">
                <a:moveTo>
                  <a:pt x="0" y="4887821"/>
                </a:moveTo>
                <a:lnTo>
                  <a:pt x="2847155" y="4887821"/>
                </a:lnTo>
                <a:lnTo>
                  <a:pt x="2847155" y="0"/>
                </a:lnTo>
                <a:lnTo>
                  <a:pt x="0" y="0"/>
                </a:lnTo>
                <a:lnTo>
                  <a:pt x="0" y="4887821"/>
                </a:lnTo>
                <a:close/>
              </a:path>
            </a:pathLst>
          </a:custGeom>
          <a:blipFill rotWithShape="1">
            <a:blip r:embed="rId7">
              <a:alphaModFix/>
            </a:blip>
            <a:stretch>
              <a:fillRect b="0" l="0" r="0" t="0"/>
            </a:stretch>
          </a:blipFill>
          <a:ln>
            <a:noFill/>
          </a:ln>
        </p:spPr>
      </p:sp>
      <p:sp>
        <p:nvSpPr>
          <p:cNvPr id="379" name="Google Shape;379;p22"/>
          <p:cNvSpPr/>
          <p:nvPr/>
        </p:nvSpPr>
        <p:spPr>
          <a:xfrm flipH="1" rot="10211999">
            <a:off x="5837320" y="-1269107"/>
            <a:ext cx="1564162" cy="2685257"/>
          </a:xfrm>
          <a:custGeom>
            <a:rect b="b" l="l" r="r" t="t"/>
            <a:pathLst>
              <a:path extrusionOk="0" h="5370513" w="3128324">
                <a:moveTo>
                  <a:pt x="3128324" y="0"/>
                </a:moveTo>
                <a:lnTo>
                  <a:pt x="0" y="0"/>
                </a:lnTo>
                <a:lnTo>
                  <a:pt x="0" y="5370513"/>
                </a:lnTo>
                <a:lnTo>
                  <a:pt x="3128324" y="5370513"/>
                </a:lnTo>
                <a:lnTo>
                  <a:pt x="3128324" y="0"/>
                </a:lnTo>
                <a:close/>
              </a:path>
            </a:pathLst>
          </a:custGeom>
          <a:blipFill rotWithShape="1">
            <a:blip r:embed="rId7">
              <a:alphaModFix/>
            </a:blip>
            <a:stretch>
              <a:fillRect b="0" l="0" r="0" t="0"/>
            </a:stretch>
          </a:blipFill>
          <a:ln>
            <a:noFill/>
          </a:ln>
        </p:spPr>
      </p:sp>
      <p:sp>
        <p:nvSpPr>
          <p:cNvPr id="380" name="Google Shape;380;p22"/>
          <p:cNvSpPr/>
          <p:nvPr/>
        </p:nvSpPr>
        <p:spPr>
          <a:xfrm rot="-964729">
            <a:off x="5674547" y="3769944"/>
            <a:ext cx="1423578" cy="2443911"/>
          </a:xfrm>
          <a:custGeom>
            <a:rect b="b" l="l" r="r" t="t"/>
            <a:pathLst>
              <a:path extrusionOk="0" h="4887821" w="2847156">
                <a:moveTo>
                  <a:pt x="2847156" y="4887821"/>
                </a:moveTo>
                <a:lnTo>
                  <a:pt x="0" y="4887821"/>
                </a:lnTo>
                <a:lnTo>
                  <a:pt x="0" y="0"/>
                </a:lnTo>
                <a:lnTo>
                  <a:pt x="2847156" y="0"/>
                </a:lnTo>
                <a:lnTo>
                  <a:pt x="2847156" y="4887821"/>
                </a:lnTo>
                <a:close/>
              </a:path>
            </a:pathLst>
          </a:custGeom>
          <a:blipFill rotWithShape="1">
            <a:blip r:embed="rId7">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3"/>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386" name="Google Shape;386;p23"/>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sp>
        <p:nvSpPr>
          <p:cNvPr id="387" name="Google Shape;387;p23"/>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grpSp>
        <p:nvGrpSpPr>
          <p:cNvPr id="388" name="Google Shape;388;p23"/>
          <p:cNvGrpSpPr/>
          <p:nvPr/>
        </p:nvGrpSpPr>
        <p:grpSpPr>
          <a:xfrm>
            <a:off x="2055067" y="1832670"/>
            <a:ext cx="2451100" cy="2082105"/>
            <a:chOff x="0" y="-38100"/>
            <a:chExt cx="1291114" cy="1096747"/>
          </a:xfrm>
        </p:grpSpPr>
        <p:sp>
          <p:nvSpPr>
            <p:cNvPr id="389" name="Google Shape;389;p23"/>
            <p:cNvSpPr/>
            <p:nvPr/>
          </p:nvSpPr>
          <p:spPr>
            <a:xfrm>
              <a:off x="0" y="0"/>
              <a:ext cx="1291114" cy="1058647"/>
            </a:xfrm>
            <a:custGeom>
              <a:rect b="b" l="l" r="r" t="t"/>
              <a:pathLst>
                <a:path extrusionOk="0" h="1058647" w="1291114">
                  <a:moveTo>
                    <a:pt x="0" y="0"/>
                  </a:moveTo>
                  <a:lnTo>
                    <a:pt x="1291114" y="0"/>
                  </a:lnTo>
                  <a:lnTo>
                    <a:pt x="1291114" y="1058647"/>
                  </a:lnTo>
                  <a:lnTo>
                    <a:pt x="0" y="1058647"/>
                  </a:lnTo>
                  <a:close/>
                </a:path>
              </a:pathLst>
            </a:custGeom>
            <a:solidFill>
              <a:srgbClr val="FFF5F0"/>
            </a:solidFill>
            <a:ln>
              <a:noFill/>
            </a:ln>
          </p:spPr>
        </p:sp>
        <p:sp>
          <p:nvSpPr>
            <p:cNvPr id="390" name="Google Shape;390;p23"/>
            <p:cNvSpPr txBox="1"/>
            <p:nvPr/>
          </p:nvSpPr>
          <p:spPr>
            <a:xfrm>
              <a:off x="0" y="-38100"/>
              <a:ext cx="1291114" cy="1096747"/>
            </a:xfrm>
            <a:prstGeom prst="rect">
              <a:avLst/>
            </a:prstGeom>
            <a:noFill/>
            <a:ln>
              <a:noFill/>
            </a:ln>
          </p:spPr>
          <p:txBody>
            <a:bodyPr anchorCtr="0" anchor="ctr" bIns="25400" lIns="25400" spcFirstLastPara="1" rIns="25400" wrap="square" tIns="25400">
              <a:noAutofit/>
            </a:bodyPr>
            <a:lstStyle/>
            <a:p>
              <a:pPr indent="0" lvl="0" marL="0" marR="0" rtl="0" algn="ctr">
                <a:lnSpc>
                  <a:spcPct val="16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1" name="Google Shape;391;p23"/>
          <p:cNvGrpSpPr/>
          <p:nvPr/>
        </p:nvGrpSpPr>
        <p:grpSpPr>
          <a:xfrm>
            <a:off x="4692548" y="1832670"/>
            <a:ext cx="2451100" cy="2082105"/>
            <a:chOff x="0" y="-38100"/>
            <a:chExt cx="1291114" cy="1096747"/>
          </a:xfrm>
        </p:grpSpPr>
        <p:sp>
          <p:nvSpPr>
            <p:cNvPr id="392" name="Google Shape;392;p23"/>
            <p:cNvSpPr/>
            <p:nvPr/>
          </p:nvSpPr>
          <p:spPr>
            <a:xfrm>
              <a:off x="0" y="0"/>
              <a:ext cx="1291114" cy="1058647"/>
            </a:xfrm>
            <a:custGeom>
              <a:rect b="b" l="l" r="r" t="t"/>
              <a:pathLst>
                <a:path extrusionOk="0" h="1058647" w="1291114">
                  <a:moveTo>
                    <a:pt x="0" y="0"/>
                  </a:moveTo>
                  <a:lnTo>
                    <a:pt x="1291114" y="0"/>
                  </a:lnTo>
                  <a:lnTo>
                    <a:pt x="1291114" y="1058647"/>
                  </a:lnTo>
                  <a:lnTo>
                    <a:pt x="0" y="1058647"/>
                  </a:lnTo>
                  <a:close/>
                </a:path>
              </a:pathLst>
            </a:custGeom>
            <a:solidFill>
              <a:srgbClr val="FFF5F0"/>
            </a:solidFill>
            <a:ln>
              <a:noFill/>
            </a:ln>
          </p:spPr>
        </p:sp>
        <p:sp>
          <p:nvSpPr>
            <p:cNvPr id="393" name="Google Shape;393;p23"/>
            <p:cNvSpPr txBox="1"/>
            <p:nvPr/>
          </p:nvSpPr>
          <p:spPr>
            <a:xfrm>
              <a:off x="0" y="-38100"/>
              <a:ext cx="1291114" cy="1096747"/>
            </a:xfrm>
            <a:prstGeom prst="rect">
              <a:avLst/>
            </a:prstGeom>
            <a:noFill/>
            <a:ln>
              <a:noFill/>
            </a:ln>
          </p:spPr>
          <p:txBody>
            <a:bodyPr anchorCtr="0" anchor="ctr" bIns="25400" lIns="25400" spcFirstLastPara="1" rIns="25400" wrap="square" tIns="25400">
              <a:noAutofit/>
            </a:bodyPr>
            <a:lstStyle/>
            <a:p>
              <a:pPr indent="0" lvl="0" marL="0" marR="0" rtl="0" algn="ctr">
                <a:lnSpc>
                  <a:spcPct val="16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94" name="Google Shape;394;p23"/>
          <p:cNvPicPr preferRelativeResize="0"/>
          <p:nvPr/>
        </p:nvPicPr>
        <p:blipFill>
          <a:blip r:embed="rId5">
            <a:alphaModFix/>
          </a:blip>
          <a:stretch>
            <a:fillRect/>
          </a:stretch>
        </p:blipFill>
        <p:spPr>
          <a:xfrm>
            <a:off x="4790375" y="2027995"/>
            <a:ext cx="2257675" cy="1764100"/>
          </a:xfrm>
          <a:prstGeom prst="rect">
            <a:avLst/>
          </a:prstGeom>
          <a:noFill/>
          <a:ln>
            <a:noFill/>
          </a:ln>
        </p:spPr>
      </p:pic>
      <p:pic>
        <p:nvPicPr>
          <p:cNvPr id="395" name="Google Shape;395;p23"/>
          <p:cNvPicPr preferRelativeResize="0"/>
          <p:nvPr/>
        </p:nvPicPr>
        <p:blipFill>
          <a:blip r:embed="rId6">
            <a:alphaModFix/>
          </a:blip>
          <a:stretch>
            <a:fillRect/>
          </a:stretch>
        </p:blipFill>
        <p:spPr>
          <a:xfrm>
            <a:off x="2153999" y="2027995"/>
            <a:ext cx="2257675" cy="1764104"/>
          </a:xfrm>
          <a:prstGeom prst="rect">
            <a:avLst/>
          </a:prstGeom>
          <a:noFill/>
          <a:ln>
            <a:noFill/>
          </a:ln>
        </p:spPr>
      </p:pic>
      <p:sp>
        <p:nvSpPr>
          <p:cNvPr id="396" name="Google Shape;396;p23"/>
          <p:cNvSpPr txBox="1"/>
          <p:nvPr/>
        </p:nvSpPr>
        <p:spPr>
          <a:xfrm>
            <a:off x="1776413" y="889788"/>
            <a:ext cx="5591175" cy="6091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600" u="none" cap="none" strike="noStrike">
                <a:solidFill>
                  <a:srgbClr val="0F1A38"/>
                </a:solidFill>
                <a:latin typeface="Marcellus"/>
                <a:ea typeface="Marcellus"/>
                <a:cs typeface="Marcellus"/>
                <a:sym typeface="Marcellus"/>
              </a:rPr>
              <a:t>A Love Story</a:t>
            </a:r>
            <a:endParaRPr sz="700"/>
          </a:p>
        </p:txBody>
      </p:sp>
      <p:sp>
        <p:nvSpPr>
          <p:cNvPr id="397" name="Google Shape;397;p23"/>
          <p:cNvSpPr txBox="1"/>
          <p:nvPr/>
        </p:nvSpPr>
        <p:spPr>
          <a:xfrm>
            <a:off x="7426740" y="2555839"/>
            <a:ext cx="1896300" cy="4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MAIN</a:t>
            </a:r>
            <a:endParaRPr sz="700"/>
          </a:p>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POINT</a:t>
            </a:r>
            <a:endParaRPr sz="700"/>
          </a:p>
        </p:txBody>
      </p:sp>
      <p:sp>
        <p:nvSpPr>
          <p:cNvPr id="398" name="Google Shape;398;p23"/>
          <p:cNvSpPr txBox="1"/>
          <p:nvPr/>
        </p:nvSpPr>
        <p:spPr>
          <a:xfrm>
            <a:off x="-120017" y="2555839"/>
            <a:ext cx="1896300" cy="496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MAIN</a:t>
            </a:r>
            <a:endParaRPr sz="700"/>
          </a:p>
          <a:p>
            <a:pPr indent="0" lvl="0" marL="0" marR="0" rtl="0" algn="r">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POINT</a:t>
            </a:r>
            <a:endParaRPr sz="700"/>
          </a:p>
        </p:txBody>
      </p:sp>
      <p:sp>
        <p:nvSpPr>
          <p:cNvPr id="399" name="Google Shape;399;p23"/>
          <p:cNvSpPr/>
          <p:nvPr/>
        </p:nvSpPr>
        <p:spPr>
          <a:xfrm>
            <a:off x="7426740" y="2116735"/>
            <a:ext cx="505838" cy="272417"/>
          </a:xfrm>
          <a:custGeom>
            <a:rect b="b" l="l" r="r" t="t"/>
            <a:pathLst>
              <a:path extrusionOk="0" h="544833" w="1011677">
                <a:moveTo>
                  <a:pt x="0" y="0"/>
                </a:moveTo>
                <a:lnTo>
                  <a:pt x="1011677" y="0"/>
                </a:lnTo>
                <a:lnTo>
                  <a:pt x="1011677" y="544833"/>
                </a:lnTo>
                <a:lnTo>
                  <a:pt x="0" y="544833"/>
                </a:lnTo>
                <a:lnTo>
                  <a:pt x="0" y="0"/>
                </a:lnTo>
                <a:close/>
              </a:path>
            </a:pathLst>
          </a:custGeom>
          <a:blipFill rotWithShape="1">
            <a:blip r:embed="rId7">
              <a:alphaModFix/>
            </a:blip>
            <a:stretch>
              <a:fillRect b="-99948" l="-239067" r="-202556" t="-16296"/>
            </a:stretch>
          </a:blipFill>
          <a:ln>
            <a:noFill/>
          </a:ln>
        </p:spPr>
      </p:sp>
      <p:sp>
        <p:nvSpPr>
          <p:cNvPr id="400" name="Google Shape;400;p23"/>
          <p:cNvSpPr txBox="1"/>
          <p:nvPr/>
        </p:nvSpPr>
        <p:spPr>
          <a:xfrm>
            <a:off x="7531515" y="2107210"/>
            <a:ext cx="567693" cy="22764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02. </a:t>
            </a:r>
            <a:endParaRPr sz="700"/>
          </a:p>
        </p:txBody>
      </p:sp>
      <p:sp>
        <p:nvSpPr>
          <p:cNvPr id="401" name="Google Shape;401;p23"/>
          <p:cNvSpPr/>
          <p:nvPr/>
        </p:nvSpPr>
        <p:spPr>
          <a:xfrm>
            <a:off x="1270574" y="2116735"/>
            <a:ext cx="505839" cy="272417"/>
          </a:xfrm>
          <a:custGeom>
            <a:rect b="b" l="l" r="r" t="t"/>
            <a:pathLst>
              <a:path extrusionOk="0" h="544833" w="1011677">
                <a:moveTo>
                  <a:pt x="0" y="0"/>
                </a:moveTo>
                <a:lnTo>
                  <a:pt x="1011677" y="0"/>
                </a:lnTo>
                <a:lnTo>
                  <a:pt x="1011677" y="544833"/>
                </a:lnTo>
                <a:lnTo>
                  <a:pt x="0" y="544833"/>
                </a:lnTo>
                <a:lnTo>
                  <a:pt x="0" y="0"/>
                </a:lnTo>
                <a:close/>
              </a:path>
            </a:pathLst>
          </a:custGeom>
          <a:blipFill rotWithShape="1">
            <a:blip r:embed="rId7">
              <a:alphaModFix/>
            </a:blip>
            <a:stretch>
              <a:fillRect b="-99948" l="-239067" r="-202556" t="-16296"/>
            </a:stretch>
          </a:blipFill>
          <a:ln>
            <a:noFill/>
          </a:ln>
        </p:spPr>
      </p:sp>
      <p:sp>
        <p:nvSpPr>
          <p:cNvPr id="402" name="Google Shape;402;p23"/>
          <p:cNvSpPr txBox="1"/>
          <p:nvPr/>
        </p:nvSpPr>
        <p:spPr>
          <a:xfrm>
            <a:off x="1261049" y="2107210"/>
            <a:ext cx="445696" cy="22764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01. </a:t>
            </a:r>
            <a:endParaRPr sz="700"/>
          </a:p>
        </p:txBody>
      </p:sp>
      <p:sp>
        <p:nvSpPr>
          <p:cNvPr id="403" name="Google Shape;403;p23"/>
          <p:cNvSpPr txBox="1"/>
          <p:nvPr/>
        </p:nvSpPr>
        <p:spPr>
          <a:xfrm>
            <a:off x="7426740" y="3198841"/>
            <a:ext cx="13647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Elaborate on what you want to discuss. </a:t>
            </a:r>
            <a:endParaRPr sz="700"/>
          </a:p>
        </p:txBody>
      </p:sp>
      <p:sp>
        <p:nvSpPr>
          <p:cNvPr id="404" name="Google Shape;404;p23"/>
          <p:cNvSpPr txBox="1"/>
          <p:nvPr/>
        </p:nvSpPr>
        <p:spPr>
          <a:xfrm>
            <a:off x="197015" y="3198841"/>
            <a:ext cx="1579500" cy="363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Elaborate on what</a:t>
            </a:r>
            <a:endParaRPr sz="700"/>
          </a:p>
          <a:p>
            <a:pPr indent="0" lvl="0" marL="0" marR="0" rtl="0" algn="r">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you want to discuss. </a:t>
            </a:r>
            <a:endParaRPr sz="700"/>
          </a:p>
        </p:txBody>
      </p:sp>
      <p:sp>
        <p:nvSpPr>
          <p:cNvPr id="405" name="Google Shape;405;p23"/>
          <p:cNvSpPr/>
          <p:nvPr/>
        </p:nvSpPr>
        <p:spPr>
          <a:xfrm>
            <a:off x="7896701" y="3378428"/>
            <a:ext cx="1465898" cy="2057400"/>
          </a:xfrm>
          <a:custGeom>
            <a:rect b="b" l="l" r="r" t="t"/>
            <a:pathLst>
              <a:path extrusionOk="0" h="4114800" w="2931795">
                <a:moveTo>
                  <a:pt x="0" y="0"/>
                </a:moveTo>
                <a:lnTo>
                  <a:pt x="2931795" y="0"/>
                </a:lnTo>
                <a:lnTo>
                  <a:pt x="2931795" y="4114800"/>
                </a:lnTo>
                <a:lnTo>
                  <a:pt x="0" y="4114800"/>
                </a:lnTo>
                <a:lnTo>
                  <a:pt x="0" y="0"/>
                </a:lnTo>
                <a:close/>
              </a:path>
            </a:pathLst>
          </a:custGeom>
          <a:blipFill rotWithShape="1">
            <a:blip r:embed="rId8">
              <a:alphaModFix/>
            </a:blip>
            <a:stretch>
              <a:fillRect b="0" l="0" r="0" t="0"/>
            </a:stretch>
          </a:blipFill>
          <a:ln>
            <a:noFill/>
          </a:ln>
        </p:spPr>
      </p:sp>
      <p:sp>
        <p:nvSpPr>
          <p:cNvPr id="406" name="Google Shape;406;p23"/>
          <p:cNvSpPr/>
          <p:nvPr/>
        </p:nvSpPr>
        <p:spPr>
          <a:xfrm flipH="1">
            <a:off x="-218599" y="3378428"/>
            <a:ext cx="1465898" cy="2057400"/>
          </a:xfrm>
          <a:custGeom>
            <a:rect b="b" l="l" r="r" t="t"/>
            <a:pathLst>
              <a:path extrusionOk="0" h="4114800" w="2931795">
                <a:moveTo>
                  <a:pt x="2931795" y="0"/>
                </a:moveTo>
                <a:lnTo>
                  <a:pt x="0" y="0"/>
                </a:lnTo>
                <a:lnTo>
                  <a:pt x="0" y="4114800"/>
                </a:lnTo>
                <a:lnTo>
                  <a:pt x="2931795" y="4114800"/>
                </a:lnTo>
                <a:lnTo>
                  <a:pt x="2931795" y="0"/>
                </a:lnTo>
                <a:close/>
              </a:path>
            </a:pathLst>
          </a:custGeom>
          <a:blipFill rotWithShape="1">
            <a:blip r:embed="rId8">
              <a:alphaModFix/>
            </a:blip>
            <a:stretch>
              <a:fillRect b="0" l="0" r="0" t="0"/>
            </a:stretch>
          </a:blipFill>
          <a:ln>
            <a:noFill/>
          </a:ln>
        </p:spPr>
      </p:sp>
      <p:sp>
        <p:nvSpPr>
          <p:cNvPr id="407" name="Google Shape;407;p23"/>
          <p:cNvSpPr/>
          <p:nvPr/>
        </p:nvSpPr>
        <p:spPr>
          <a:xfrm flipH="1" rot="10800000">
            <a:off x="7896701" y="-254990"/>
            <a:ext cx="1465898" cy="2057400"/>
          </a:xfrm>
          <a:custGeom>
            <a:rect b="b" l="l" r="r" t="t"/>
            <a:pathLst>
              <a:path extrusionOk="0" h="4114800" w="2931795">
                <a:moveTo>
                  <a:pt x="0" y="4114800"/>
                </a:moveTo>
                <a:lnTo>
                  <a:pt x="2931795" y="4114800"/>
                </a:lnTo>
                <a:lnTo>
                  <a:pt x="2931795" y="0"/>
                </a:lnTo>
                <a:lnTo>
                  <a:pt x="0" y="0"/>
                </a:lnTo>
                <a:lnTo>
                  <a:pt x="0" y="4114800"/>
                </a:lnTo>
                <a:close/>
              </a:path>
            </a:pathLst>
          </a:custGeom>
          <a:blipFill rotWithShape="1">
            <a:blip r:embed="rId8">
              <a:alphaModFix/>
            </a:blip>
            <a:stretch>
              <a:fillRect b="0" l="0" r="0" t="0"/>
            </a:stretch>
          </a:blipFill>
          <a:ln>
            <a:noFill/>
          </a:ln>
        </p:spPr>
      </p:sp>
      <p:sp>
        <p:nvSpPr>
          <p:cNvPr id="408" name="Google Shape;408;p23"/>
          <p:cNvSpPr/>
          <p:nvPr/>
        </p:nvSpPr>
        <p:spPr>
          <a:xfrm rot="10800000">
            <a:off x="-218599" y="-254990"/>
            <a:ext cx="1465898" cy="2057400"/>
          </a:xfrm>
          <a:custGeom>
            <a:rect b="b" l="l" r="r" t="t"/>
            <a:pathLst>
              <a:path extrusionOk="0" h="4114800" w="2931795">
                <a:moveTo>
                  <a:pt x="2931795" y="4114800"/>
                </a:moveTo>
                <a:lnTo>
                  <a:pt x="0" y="4114800"/>
                </a:lnTo>
                <a:lnTo>
                  <a:pt x="0" y="0"/>
                </a:lnTo>
                <a:lnTo>
                  <a:pt x="2931795" y="0"/>
                </a:lnTo>
                <a:lnTo>
                  <a:pt x="2931795" y="4114800"/>
                </a:lnTo>
                <a:close/>
              </a:path>
            </a:pathLst>
          </a:custGeom>
          <a:blipFill rotWithShape="1">
            <a:blip r:embed="rId8">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4"/>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414" name="Google Shape;414;p24"/>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4">
              <a:alphaModFix amt="46000"/>
            </a:blip>
            <a:stretch>
              <a:fillRect b="0" l="-21109" r="-21107" t="0"/>
            </a:stretch>
          </a:blipFill>
          <a:ln>
            <a:noFill/>
          </a:ln>
        </p:spPr>
      </p:sp>
      <p:grpSp>
        <p:nvGrpSpPr>
          <p:cNvPr id="415" name="Google Shape;415;p24"/>
          <p:cNvGrpSpPr/>
          <p:nvPr/>
        </p:nvGrpSpPr>
        <p:grpSpPr>
          <a:xfrm>
            <a:off x="6172107" y="1558648"/>
            <a:ext cx="1653037" cy="1653037"/>
            <a:chOff x="0" y="0"/>
            <a:chExt cx="812800" cy="812800"/>
          </a:xfrm>
        </p:grpSpPr>
        <p:sp>
          <p:nvSpPr>
            <p:cNvPr id="416" name="Google Shape;41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5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8" name="Google Shape;418;p24"/>
          <p:cNvGrpSpPr/>
          <p:nvPr/>
        </p:nvGrpSpPr>
        <p:grpSpPr>
          <a:xfrm>
            <a:off x="1331240" y="1558648"/>
            <a:ext cx="1653037" cy="1653037"/>
            <a:chOff x="0" y="0"/>
            <a:chExt cx="812800" cy="812800"/>
          </a:xfrm>
        </p:grpSpPr>
        <p:sp>
          <p:nvSpPr>
            <p:cNvPr id="419" name="Google Shape;41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5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0" name="Google Shape;420;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1" name="Google Shape;421;p24"/>
          <p:cNvGrpSpPr/>
          <p:nvPr/>
        </p:nvGrpSpPr>
        <p:grpSpPr>
          <a:xfrm>
            <a:off x="3745482" y="1558648"/>
            <a:ext cx="1653037" cy="1653037"/>
            <a:chOff x="0" y="0"/>
            <a:chExt cx="812800" cy="812800"/>
          </a:xfrm>
        </p:grpSpPr>
        <p:sp>
          <p:nvSpPr>
            <p:cNvPr id="422" name="Google Shape;42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5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3" name="Google Shape;423;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4" name="Google Shape;424;p24"/>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3">
              <a:alphaModFix/>
            </a:blip>
            <a:stretch>
              <a:fillRect b="0" l="0" r="-27787" t="0"/>
            </a:stretch>
          </a:blipFill>
          <a:ln>
            <a:noFill/>
          </a:ln>
        </p:spPr>
      </p:sp>
      <p:pic>
        <p:nvPicPr>
          <p:cNvPr id="425" name="Google Shape;425;p24"/>
          <p:cNvPicPr preferRelativeResize="0"/>
          <p:nvPr/>
        </p:nvPicPr>
        <p:blipFill rotWithShape="1">
          <a:blip r:embed="rId5">
            <a:alphaModFix/>
          </a:blip>
          <a:srcRect b="38532" l="15597" r="68402" t="30669"/>
          <a:stretch/>
        </p:blipFill>
        <p:spPr>
          <a:xfrm>
            <a:off x="1426200" y="1653625"/>
            <a:ext cx="1463101" cy="1584149"/>
          </a:xfrm>
          <a:prstGeom prst="rect">
            <a:avLst/>
          </a:prstGeom>
          <a:noFill/>
          <a:ln>
            <a:noFill/>
          </a:ln>
        </p:spPr>
      </p:pic>
      <p:pic>
        <p:nvPicPr>
          <p:cNvPr id="426" name="Google Shape;426;p24"/>
          <p:cNvPicPr preferRelativeResize="0"/>
          <p:nvPr/>
        </p:nvPicPr>
        <p:blipFill rotWithShape="1">
          <a:blip r:embed="rId5">
            <a:alphaModFix/>
          </a:blip>
          <a:srcRect b="40513" l="41930" r="42069" t="31040"/>
          <a:stretch/>
        </p:blipFill>
        <p:spPr>
          <a:xfrm>
            <a:off x="3840450" y="1653625"/>
            <a:ext cx="1463101" cy="1463101"/>
          </a:xfrm>
          <a:prstGeom prst="rect">
            <a:avLst/>
          </a:prstGeom>
          <a:noFill/>
          <a:ln>
            <a:noFill/>
          </a:ln>
        </p:spPr>
      </p:pic>
      <p:pic>
        <p:nvPicPr>
          <p:cNvPr id="427" name="Google Shape;427;p24"/>
          <p:cNvPicPr preferRelativeResize="0"/>
          <p:nvPr/>
        </p:nvPicPr>
        <p:blipFill rotWithShape="1">
          <a:blip r:embed="rId5">
            <a:alphaModFix/>
          </a:blip>
          <a:srcRect b="40439" l="68536" r="15462" t="31114"/>
          <a:stretch/>
        </p:blipFill>
        <p:spPr>
          <a:xfrm>
            <a:off x="6267075" y="1653625"/>
            <a:ext cx="1463101" cy="1463101"/>
          </a:xfrm>
          <a:prstGeom prst="rect">
            <a:avLst/>
          </a:prstGeom>
          <a:noFill/>
          <a:ln>
            <a:noFill/>
          </a:ln>
        </p:spPr>
      </p:pic>
      <p:sp>
        <p:nvSpPr>
          <p:cNvPr id="428" name="Google Shape;428;p24"/>
          <p:cNvSpPr txBox="1"/>
          <p:nvPr/>
        </p:nvSpPr>
        <p:spPr>
          <a:xfrm>
            <a:off x="1743159" y="711091"/>
            <a:ext cx="5747452" cy="6091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600" u="none" cap="none" strike="noStrike">
                <a:solidFill>
                  <a:srgbClr val="0F1A38"/>
                </a:solidFill>
                <a:latin typeface="Marcellus"/>
                <a:ea typeface="Marcellus"/>
                <a:cs typeface="Marcellus"/>
                <a:sym typeface="Marcellus"/>
              </a:rPr>
              <a:t>Our Special Guests</a:t>
            </a:r>
            <a:endParaRPr sz="700"/>
          </a:p>
        </p:txBody>
      </p:sp>
      <p:sp>
        <p:nvSpPr>
          <p:cNvPr id="429" name="Google Shape;429;p24"/>
          <p:cNvSpPr txBox="1"/>
          <p:nvPr/>
        </p:nvSpPr>
        <p:spPr>
          <a:xfrm>
            <a:off x="3745482" y="3426210"/>
            <a:ext cx="1653037"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NAME</a:t>
            </a:r>
            <a:endParaRPr sz="700"/>
          </a:p>
        </p:txBody>
      </p:sp>
      <p:sp>
        <p:nvSpPr>
          <p:cNvPr id="430" name="Google Shape;430;p24"/>
          <p:cNvSpPr txBox="1"/>
          <p:nvPr/>
        </p:nvSpPr>
        <p:spPr>
          <a:xfrm>
            <a:off x="3751674" y="3850116"/>
            <a:ext cx="16530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Elaborate on what you want to discuss. </a:t>
            </a:r>
            <a:endParaRPr sz="700"/>
          </a:p>
        </p:txBody>
      </p:sp>
      <p:sp>
        <p:nvSpPr>
          <p:cNvPr id="431" name="Google Shape;431;p24"/>
          <p:cNvSpPr txBox="1"/>
          <p:nvPr/>
        </p:nvSpPr>
        <p:spPr>
          <a:xfrm>
            <a:off x="1331240" y="3426210"/>
            <a:ext cx="1653037"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NAME</a:t>
            </a:r>
            <a:endParaRPr sz="700"/>
          </a:p>
        </p:txBody>
      </p:sp>
      <p:sp>
        <p:nvSpPr>
          <p:cNvPr id="432" name="Google Shape;432;p24"/>
          <p:cNvSpPr txBox="1"/>
          <p:nvPr/>
        </p:nvSpPr>
        <p:spPr>
          <a:xfrm>
            <a:off x="1331240" y="3850116"/>
            <a:ext cx="16530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Elaborate on what you want to discuss. </a:t>
            </a:r>
            <a:endParaRPr sz="700"/>
          </a:p>
        </p:txBody>
      </p:sp>
      <p:sp>
        <p:nvSpPr>
          <p:cNvPr id="433" name="Google Shape;433;p24"/>
          <p:cNvSpPr txBox="1"/>
          <p:nvPr/>
        </p:nvSpPr>
        <p:spPr>
          <a:xfrm>
            <a:off x="6172107" y="3426210"/>
            <a:ext cx="1653037"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NAME</a:t>
            </a:r>
            <a:endParaRPr sz="700"/>
          </a:p>
        </p:txBody>
      </p:sp>
      <p:sp>
        <p:nvSpPr>
          <p:cNvPr id="434" name="Google Shape;434;p24"/>
          <p:cNvSpPr txBox="1"/>
          <p:nvPr/>
        </p:nvSpPr>
        <p:spPr>
          <a:xfrm>
            <a:off x="6172107" y="3850116"/>
            <a:ext cx="16530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Elaborate on what you want to discuss. </a:t>
            </a:r>
            <a:endParaRPr sz="700"/>
          </a:p>
        </p:txBody>
      </p:sp>
      <p:sp>
        <p:nvSpPr>
          <p:cNvPr id="435" name="Google Shape;435;p24"/>
          <p:cNvSpPr/>
          <p:nvPr/>
        </p:nvSpPr>
        <p:spPr>
          <a:xfrm rot="-9971251">
            <a:off x="7740531" y="2813318"/>
            <a:ext cx="1778238" cy="2818534"/>
          </a:xfrm>
          <a:custGeom>
            <a:rect b="b" l="l" r="r" t="t"/>
            <a:pathLst>
              <a:path extrusionOk="0" h="5637068" w="3556477">
                <a:moveTo>
                  <a:pt x="0" y="0"/>
                </a:moveTo>
                <a:lnTo>
                  <a:pt x="3556478" y="0"/>
                </a:lnTo>
                <a:lnTo>
                  <a:pt x="3556478" y="5637068"/>
                </a:lnTo>
                <a:lnTo>
                  <a:pt x="0" y="5637068"/>
                </a:lnTo>
                <a:lnTo>
                  <a:pt x="0" y="0"/>
                </a:lnTo>
                <a:close/>
              </a:path>
            </a:pathLst>
          </a:custGeom>
          <a:blipFill rotWithShape="1">
            <a:blip r:embed="rId6">
              <a:alphaModFix/>
            </a:blip>
            <a:stretch>
              <a:fillRect b="0" l="0" r="0" t="0"/>
            </a:stretch>
          </a:blipFill>
          <a:ln>
            <a:noFill/>
          </a:ln>
        </p:spPr>
      </p:sp>
      <p:sp>
        <p:nvSpPr>
          <p:cNvPr id="436" name="Google Shape;436;p24"/>
          <p:cNvSpPr/>
          <p:nvPr/>
        </p:nvSpPr>
        <p:spPr>
          <a:xfrm>
            <a:off x="-469249" y="-739849"/>
            <a:ext cx="2089318" cy="3311599"/>
          </a:xfrm>
          <a:custGeom>
            <a:rect b="b" l="l" r="r" t="t"/>
            <a:pathLst>
              <a:path extrusionOk="0" h="6623198" w="4178636">
                <a:moveTo>
                  <a:pt x="0" y="0"/>
                </a:moveTo>
                <a:lnTo>
                  <a:pt x="4178636" y="0"/>
                </a:lnTo>
                <a:lnTo>
                  <a:pt x="4178636" y="6623198"/>
                </a:lnTo>
                <a:lnTo>
                  <a:pt x="0" y="662319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5"/>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442" name="Google Shape;442;p25"/>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grpSp>
        <p:nvGrpSpPr>
          <p:cNvPr id="443" name="Google Shape;443;p25"/>
          <p:cNvGrpSpPr/>
          <p:nvPr/>
        </p:nvGrpSpPr>
        <p:grpSpPr>
          <a:xfrm rot="-5748000">
            <a:off x="754668" y="496809"/>
            <a:ext cx="3868834" cy="4374755"/>
            <a:chOff x="0" y="-38100"/>
            <a:chExt cx="2037904" cy="2304398"/>
          </a:xfrm>
        </p:grpSpPr>
        <p:sp>
          <p:nvSpPr>
            <p:cNvPr id="444" name="Google Shape;444;p25"/>
            <p:cNvSpPr/>
            <p:nvPr/>
          </p:nvSpPr>
          <p:spPr>
            <a:xfrm>
              <a:off x="0" y="0"/>
              <a:ext cx="2037904" cy="2266298"/>
            </a:xfrm>
            <a:custGeom>
              <a:rect b="b" l="l" r="r" t="t"/>
              <a:pathLst>
                <a:path extrusionOk="0" h="2266298" w="2037904">
                  <a:moveTo>
                    <a:pt x="0" y="0"/>
                  </a:moveTo>
                  <a:lnTo>
                    <a:pt x="2037904" y="0"/>
                  </a:lnTo>
                  <a:lnTo>
                    <a:pt x="2037904" y="2266298"/>
                  </a:lnTo>
                  <a:lnTo>
                    <a:pt x="0" y="2266298"/>
                  </a:lnTo>
                  <a:close/>
                </a:path>
              </a:pathLst>
            </a:custGeom>
            <a:solidFill>
              <a:srgbClr val="FFF5F0"/>
            </a:solidFill>
            <a:ln>
              <a:noFill/>
            </a:ln>
          </p:spPr>
        </p:sp>
        <p:sp>
          <p:nvSpPr>
            <p:cNvPr id="445" name="Google Shape;445;p25"/>
            <p:cNvSpPr txBox="1"/>
            <p:nvPr/>
          </p:nvSpPr>
          <p:spPr>
            <a:xfrm>
              <a:off x="0" y="-38100"/>
              <a:ext cx="2037904" cy="2304398"/>
            </a:xfrm>
            <a:prstGeom prst="rect">
              <a:avLst/>
            </a:prstGeom>
            <a:noFill/>
            <a:ln>
              <a:noFill/>
            </a:ln>
          </p:spPr>
          <p:txBody>
            <a:bodyPr anchorCtr="0" anchor="ctr" bIns="25400" lIns="25400" spcFirstLastPara="1" rIns="25400" wrap="square" tIns="25400">
              <a:noAutofit/>
            </a:bodyPr>
            <a:lstStyle/>
            <a:p>
              <a:pPr indent="0" lvl="0" marL="0" marR="0" rtl="0" algn="ctr">
                <a:lnSpc>
                  <a:spcPct val="16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46" name="Google Shape;446;p25"/>
          <p:cNvPicPr preferRelativeResize="0"/>
          <p:nvPr/>
        </p:nvPicPr>
        <p:blipFill>
          <a:blip r:embed="rId5">
            <a:alphaModFix/>
          </a:blip>
          <a:stretch>
            <a:fillRect/>
          </a:stretch>
        </p:blipFill>
        <p:spPr>
          <a:xfrm>
            <a:off x="505462" y="694825"/>
            <a:ext cx="4367308" cy="3971400"/>
          </a:xfrm>
          <a:prstGeom prst="rect">
            <a:avLst/>
          </a:prstGeom>
          <a:noFill/>
          <a:ln>
            <a:noFill/>
          </a:ln>
        </p:spPr>
      </p:pic>
      <p:sp>
        <p:nvSpPr>
          <p:cNvPr id="447" name="Google Shape;447;p25"/>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sp>
        <p:nvSpPr>
          <p:cNvPr id="448" name="Google Shape;448;p25"/>
          <p:cNvSpPr txBox="1"/>
          <p:nvPr/>
        </p:nvSpPr>
        <p:spPr>
          <a:xfrm>
            <a:off x="5265850" y="1095515"/>
            <a:ext cx="3101400" cy="1191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600" u="none" cap="none" strike="noStrike">
                <a:solidFill>
                  <a:srgbClr val="0F1A38"/>
                </a:solidFill>
                <a:latin typeface="Marcellus"/>
                <a:ea typeface="Marcellus"/>
                <a:cs typeface="Marcellus"/>
                <a:sym typeface="Marcellus"/>
              </a:rPr>
              <a:t> Fifty Years</a:t>
            </a:r>
            <a:endParaRPr sz="700"/>
          </a:p>
          <a:p>
            <a:pPr indent="0" lvl="0" marL="0" marR="0" rtl="0" algn="ctr">
              <a:lnSpc>
                <a:spcPct val="115000"/>
              </a:lnSpc>
              <a:spcBef>
                <a:spcPts val="0"/>
              </a:spcBef>
              <a:spcAft>
                <a:spcPts val="0"/>
              </a:spcAft>
              <a:buNone/>
            </a:pPr>
            <a:r>
              <a:rPr b="0" i="0" lang="en" sz="3600" u="none" cap="none" strike="noStrike">
                <a:solidFill>
                  <a:srgbClr val="0F1A38"/>
                </a:solidFill>
                <a:latin typeface="Marcellus"/>
                <a:ea typeface="Marcellus"/>
                <a:cs typeface="Marcellus"/>
                <a:sym typeface="Marcellus"/>
              </a:rPr>
              <a:t>of Marriage</a:t>
            </a:r>
            <a:endParaRPr sz="700"/>
          </a:p>
        </p:txBody>
      </p:sp>
      <p:sp>
        <p:nvSpPr>
          <p:cNvPr id="449" name="Google Shape;449;p25"/>
          <p:cNvSpPr txBox="1"/>
          <p:nvPr/>
        </p:nvSpPr>
        <p:spPr>
          <a:xfrm>
            <a:off x="5464750" y="2659925"/>
            <a:ext cx="2703600" cy="1746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3C28"/>
                </a:solidFill>
                <a:latin typeface="Lora"/>
                <a:ea typeface="Lora"/>
                <a:cs typeface="Lora"/>
                <a:sym typeface="Lora"/>
              </a:rPr>
              <a:t>Vestibulum eu aliquam erat. Mauris mollis est in pulvinar vehicula. Fusce pharetra nulla sed ex sagittis, at rutrum orci pharetra. </a:t>
            </a:r>
            <a:endParaRPr sz="700"/>
          </a:p>
          <a:p>
            <a:pPr indent="0" lvl="1" marL="0" marR="0" rtl="0" algn="ctr">
              <a:lnSpc>
                <a:spcPct val="115000"/>
              </a:lnSpc>
              <a:spcBef>
                <a:spcPts val="0"/>
              </a:spcBef>
              <a:spcAft>
                <a:spcPts val="0"/>
              </a:spcAft>
              <a:buNone/>
            </a:pPr>
            <a:r>
              <a:t/>
            </a:r>
            <a:endParaRPr b="0" i="0" sz="1000" u="none" cap="none" strike="noStrike">
              <a:solidFill>
                <a:srgbClr val="3D3C28"/>
              </a:solidFill>
              <a:latin typeface="Lora"/>
              <a:ea typeface="Lora"/>
              <a:cs typeface="Lora"/>
              <a:sym typeface="Lora"/>
            </a:endParaRPr>
          </a:p>
          <a:p>
            <a:pPr indent="0" lvl="1" marL="0" marR="0" rtl="0" algn="ctr">
              <a:lnSpc>
                <a:spcPct val="115000"/>
              </a:lnSpc>
              <a:spcBef>
                <a:spcPts val="0"/>
              </a:spcBef>
              <a:spcAft>
                <a:spcPts val="0"/>
              </a:spcAft>
              <a:buNone/>
            </a:pPr>
            <a:r>
              <a:rPr b="0" i="0" lang="en" sz="1000" u="none" cap="none" strike="noStrike">
                <a:solidFill>
                  <a:srgbClr val="3D3C28"/>
                </a:solidFill>
                <a:latin typeface="Lora"/>
                <a:ea typeface="Lora"/>
                <a:cs typeface="Lora"/>
                <a:sym typeface="Lora"/>
              </a:rPr>
              <a:t>In non massa vitae tortor pretium placerat. Quisque volutpat, eros eu ultricies vestibulum, nulla libero porta massa, et malesuada felis erat quis metus. Aenean neque orci, sagittis id ligula nec, pharetra hendrerit nibh. </a:t>
            </a:r>
            <a:endParaRPr sz="700"/>
          </a:p>
        </p:txBody>
      </p:sp>
      <p:sp>
        <p:nvSpPr>
          <p:cNvPr id="450" name="Google Shape;450;p25"/>
          <p:cNvSpPr txBox="1"/>
          <p:nvPr/>
        </p:nvSpPr>
        <p:spPr>
          <a:xfrm>
            <a:off x="5265834" y="569762"/>
            <a:ext cx="3101400" cy="2310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REFLECTIONS ON</a:t>
            </a:r>
            <a:endParaRPr sz="700"/>
          </a:p>
        </p:txBody>
      </p:sp>
      <p:sp>
        <p:nvSpPr>
          <p:cNvPr id="451" name="Google Shape;451;p25"/>
          <p:cNvSpPr/>
          <p:nvPr/>
        </p:nvSpPr>
        <p:spPr>
          <a:xfrm>
            <a:off x="-588752" y="3504164"/>
            <a:ext cx="2511004" cy="2954123"/>
          </a:xfrm>
          <a:custGeom>
            <a:rect b="b" l="l" r="r" t="t"/>
            <a:pathLst>
              <a:path extrusionOk="0" h="5908246" w="5022009">
                <a:moveTo>
                  <a:pt x="0" y="0"/>
                </a:moveTo>
                <a:lnTo>
                  <a:pt x="5022008" y="0"/>
                </a:lnTo>
                <a:lnTo>
                  <a:pt x="5022008" y="5908246"/>
                </a:lnTo>
                <a:lnTo>
                  <a:pt x="0" y="5908246"/>
                </a:lnTo>
                <a:lnTo>
                  <a:pt x="0" y="0"/>
                </a:lnTo>
                <a:close/>
              </a:path>
            </a:pathLst>
          </a:custGeom>
          <a:blipFill rotWithShape="1">
            <a:blip r:embed="rId6">
              <a:alphaModFix/>
            </a:blip>
            <a:stretch>
              <a:fillRect b="0" l="0" r="0" t="0"/>
            </a:stretch>
          </a:blipFill>
          <a:ln>
            <a:noFill/>
          </a:ln>
        </p:spPr>
      </p:sp>
      <p:sp>
        <p:nvSpPr>
          <p:cNvPr id="452" name="Google Shape;452;p25"/>
          <p:cNvSpPr/>
          <p:nvPr/>
        </p:nvSpPr>
        <p:spPr>
          <a:xfrm>
            <a:off x="7825241" y="-1494199"/>
            <a:ext cx="2511005" cy="2954123"/>
          </a:xfrm>
          <a:custGeom>
            <a:rect b="b" l="l" r="r" t="t"/>
            <a:pathLst>
              <a:path extrusionOk="0" h="5908246" w="5022009">
                <a:moveTo>
                  <a:pt x="0" y="0"/>
                </a:moveTo>
                <a:lnTo>
                  <a:pt x="5022009" y="0"/>
                </a:lnTo>
                <a:lnTo>
                  <a:pt x="5022009" y="5908246"/>
                </a:lnTo>
                <a:lnTo>
                  <a:pt x="0" y="5908246"/>
                </a:lnTo>
                <a:lnTo>
                  <a:pt x="0" y="0"/>
                </a:lnTo>
                <a:close/>
              </a:path>
            </a:pathLst>
          </a:custGeom>
          <a:blipFill rotWithShape="1">
            <a:blip r:embed="rId6">
              <a:alphaModFix/>
            </a:blip>
            <a:stretch>
              <a:fillRect b="0" l="0" r="0" t="0"/>
            </a:stretch>
          </a:blipFill>
          <a:ln>
            <a:noFill/>
          </a:ln>
        </p:spPr>
      </p:sp>
      <p:sp>
        <p:nvSpPr>
          <p:cNvPr id="453" name="Google Shape;453;p25"/>
          <p:cNvSpPr/>
          <p:nvPr/>
        </p:nvSpPr>
        <p:spPr>
          <a:xfrm>
            <a:off x="7888498" y="3854368"/>
            <a:ext cx="2511005" cy="2954123"/>
          </a:xfrm>
          <a:custGeom>
            <a:rect b="b" l="l" r="r" t="t"/>
            <a:pathLst>
              <a:path extrusionOk="0" h="5908246" w="5022009">
                <a:moveTo>
                  <a:pt x="0" y="0"/>
                </a:moveTo>
                <a:lnTo>
                  <a:pt x="5022008" y="0"/>
                </a:lnTo>
                <a:lnTo>
                  <a:pt x="5022008" y="5908245"/>
                </a:lnTo>
                <a:lnTo>
                  <a:pt x="0" y="5908245"/>
                </a:lnTo>
                <a:lnTo>
                  <a:pt x="0" y="0"/>
                </a:lnTo>
                <a:close/>
              </a:path>
            </a:pathLst>
          </a:custGeom>
          <a:blipFill rotWithShape="1">
            <a:blip r:embed="rId6">
              <a:alphaModFix/>
            </a:blip>
            <a:stretch>
              <a:fillRect b="0" l="0" r="0" t="0"/>
            </a:stretch>
          </a:blipFill>
          <a:ln>
            <a:noFill/>
          </a:ln>
        </p:spPr>
      </p:sp>
      <p:sp>
        <p:nvSpPr>
          <p:cNvPr id="454" name="Google Shape;454;p25"/>
          <p:cNvSpPr/>
          <p:nvPr/>
        </p:nvSpPr>
        <p:spPr>
          <a:xfrm rot="4517298">
            <a:off x="-713276" y="-1381812"/>
            <a:ext cx="2511005" cy="2954123"/>
          </a:xfrm>
          <a:custGeom>
            <a:rect b="b" l="l" r="r" t="t"/>
            <a:pathLst>
              <a:path extrusionOk="0" h="5908246" w="5022009">
                <a:moveTo>
                  <a:pt x="0" y="0"/>
                </a:moveTo>
                <a:lnTo>
                  <a:pt x="5022009" y="0"/>
                </a:lnTo>
                <a:lnTo>
                  <a:pt x="5022009" y="5908246"/>
                </a:lnTo>
                <a:lnTo>
                  <a:pt x="0" y="5908246"/>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6"/>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460" name="Google Shape;460;p26"/>
          <p:cNvSpPr/>
          <p:nvPr/>
        </p:nvSpPr>
        <p:spPr>
          <a:xfrm>
            <a:off x="2956404" y="1018233"/>
            <a:ext cx="3231192" cy="272416"/>
          </a:xfrm>
          <a:custGeom>
            <a:rect b="b" l="l" r="r" t="t"/>
            <a:pathLst>
              <a:path extrusionOk="0" h="544833" w="6462384">
                <a:moveTo>
                  <a:pt x="0" y="0"/>
                </a:moveTo>
                <a:lnTo>
                  <a:pt x="6462384" y="0"/>
                </a:lnTo>
                <a:lnTo>
                  <a:pt x="6462384" y="544833"/>
                </a:lnTo>
                <a:lnTo>
                  <a:pt x="0" y="544833"/>
                </a:lnTo>
                <a:lnTo>
                  <a:pt x="0" y="0"/>
                </a:lnTo>
                <a:close/>
              </a:path>
            </a:pathLst>
          </a:custGeom>
          <a:blipFill rotWithShape="1">
            <a:blip r:embed="rId4">
              <a:alphaModFix/>
            </a:blip>
            <a:stretch>
              <a:fillRect b="-309577" l="-77413" r="-25937" t="-108986"/>
            </a:stretch>
          </a:blipFill>
          <a:ln>
            <a:noFill/>
          </a:ln>
        </p:spPr>
      </p:sp>
      <p:sp>
        <p:nvSpPr>
          <p:cNvPr id="461" name="Google Shape;461;p26"/>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5">
              <a:alphaModFix/>
            </a:blip>
            <a:stretch>
              <a:fillRect b="0" l="0" r="-27787" t="0"/>
            </a:stretch>
          </a:blipFill>
          <a:ln>
            <a:noFill/>
          </a:ln>
        </p:spPr>
      </p:sp>
      <p:sp>
        <p:nvSpPr>
          <p:cNvPr id="462" name="Google Shape;462;p26"/>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5">
              <a:alphaModFix/>
            </a:blip>
            <a:stretch>
              <a:fillRect b="0" l="0" r="-27787" t="0"/>
            </a:stretch>
          </a:blipFill>
          <a:ln>
            <a:noFill/>
          </a:ln>
        </p:spPr>
      </p:sp>
      <p:grpSp>
        <p:nvGrpSpPr>
          <p:cNvPr id="463" name="Google Shape;463;p26"/>
          <p:cNvGrpSpPr/>
          <p:nvPr/>
        </p:nvGrpSpPr>
        <p:grpSpPr>
          <a:xfrm>
            <a:off x="2956404" y="951136"/>
            <a:ext cx="3231192" cy="334280"/>
            <a:chOff x="0" y="-38100"/>
            <a:chExt cx="1702027" cy="176082"/>
          </a:xfrm>
        </p:grpSpPr>
        <p:sp>
          <p:nvSpPr>
            <p:cNvPr id="464" name="Google Shape;464;p26"/>
            <p:cNvSpPr/>
            <p:nvPr/>
          </p:nvSpPr>
          <p:spPr>
            <a:xfrm>
              <a:off x="0" y="0"/>
              <a:ext cx="1702027" cy="137982"/>
            </a:xfrm>
            <a:custGeom>
              <a:rect b="b" l="l" r="r" t="t"/>
              <a:pathLst>
                <a:path extrusionOk="0" h="137982" w="1702027">
                  <a:moveTo>
                    <a:pt x="0" y="0"/>
                  </a:moveTo>
                  <a:lnTo>
                    <a:pt x="1702027" y="0"/>
                  </a:lnTo>
                  <a:lnTo>
                    <a:pt x="1702027" y="137982"/>
                  </a:lnTo>
                  <a:lnTo>
                    <a:pt x="0" y="137982"/>
                  </a:lnTo>
                  <a:close/>
                </a:path>
              </a:pathLst>
            </a:custGeom>
            <a:solidFill>
              <a:srgbClr val="3D3C28">
                <a:alpha val="25490"/>
              </a:srgbClr>
            </a:solidFill>
            <a:ln>
              <a:noFill/>
            </a:ln>
          </p:spPr>
        </p:sp>
        <p:sp>
          <p:nvSpPr>
            <p:cNvPr id="465" name="Google Shape;465;p26"/>
            <p:cNvSpPr txBox="1"/>
            <p:nvPr/>
          </p:nvSpPr>
          <p:spPr>
            <a:xfrm>
              <a:off x="0" y="-38100"/>
              <a:ext cx="1702027" cy="176082"/>
            </a:xfrm>
            <a:prstGeom prst="rect">
              <a:avLst/>
            </a:prstGeom>
            <a:noFill/>
            <a:ln>
              <a:noFill/>
            </a:ln>
          </p:spPr>
          <p:txBody>
            <a:bodyPr anchorCtr="0" anchor="ctr" bIns="25400" lIns="25400" spcFirstLastPara="1" rIns="25400" wrap="square" tIns="25400">
              <a:noAutofit/>
            </a:bodyPr>
            <a:lstStyle/>
            <a:p>
              <a:pPr indent="0" lvl="0" marL="0" marR="0" rtl="0" algn="ctr">
                <a:lnSpc>
                  <a:spcPct val="16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6" name="Google Shape;466;p26"/>
          <p:cNvSpPr txBox="1"/>
          <p:nvPr/>
        </p:nvSpPr>
        <p:spPr>
          <a:xfrm>
            <a:off x="3362232" y="1018677"/>
            <a:ext cx="2419536" cy="2276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CLOSING THOUGHTS</a:t>
            </a:r>
            <a:endParaRPr sz="700"/>
          </a:p>
        </p:txBody>
      </p:sp>
      <p:sp>
        <p:nvSpPr>
          <p:cNvPr id="467" name="Google Shape;467;p26"/>
          <p:cNvSpPr txBox="1"/>
          <p:nvPr/>
        </p:nvSpPr>
        <p:spPr>
          <a:xfrm>
            <a:off x="2827865" y="3871287"/>
            <a:ext cx="3488271" cy="319722"/>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1800" u="none" cap="none" strike="noStrike">
                <a:solidFill>
                  <a:srgbClr val="000000"/>
                </a:solidFill>
                <a:latin typeface="Homemade Apple"/>
                <a:ea typeface="Homemade Apple"/>
                <a:cs typeface="Homemade Apple"/>
                <a:sym typeface="Homemade Apple"/>
              </a:rPr>
              <a:t>Victor &amp; Diana</a:t>
            </a:r>
            <a:endParaRPr sz="700"/>
          </a:p>
        </p:txBody>
      </p:sp>
      <p:sp>
        <p:nvSpPr>
          <p:cNvPr id="468" name="Google Shape;468;p26"/>
          <p:cNvSpPr txBox="1"/>
          <p:nvPr/>
        </p:nvSpPr>
        <p:spPr>
          <a:xfrm>
            <a:off x="868634" y="1533665"/>
            <a:ext cx="7406732" cy="60915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600" u="none" cap="none" strike="noStrike">
                <a:solidFill>
                  <a:srgbClr val="0F1A38"/>
                </a:solidFill>
                <a:latin typeface="Marcellus"/>
                <a:ea typeface="Marcellus"/>
                <a:cs typeface="Marcellus"/>
                <a:sym typeface="Marcellus"/>
              </a:rPr>
              <a:t>A Toast to Fifty Years and Beyond</a:t>
            </a:r>
            <a:endParaRPr sz="700"/>
          </a:p>
        </p:txBody>
      </p:sp>
      <p:sp>
        <p:nvSpPr>
          <p:cNvPr id="469" name="Google Shape;469;p26"/>
          <p:cNvSpPr txBox="1"/>
          <p:nvPr/>
        </p:nvSpPr>
        <p:spPr>
          <a:xfrm>
            <a:off x="1708781" y="2366654"/>
            <a:ext cx="5726400" cy="139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3D3C28"/>
                </a:solidFill>
                <a:latin typeface="Lora"/>
                <a:ea typeface="Lora"/>
                <a:cs typeface="Lora"/>
                <a:sym typeface="Lora"/>
              </a:rPr>
              <a:t>As we draw this celebration to a close, let us raise our glasses in a heartfelt toast to [Couple's Names], whose love has stood the test of time and continues to inspire us all. May your journey together be filled with endless moments of joy, laughter, and cherished memories. As you embark on the next chapter of your lives, may your love grow deeper, your bond grow stronger, and your hearts continue to beat as one. Here's to fifty years of love, and to a future filled with infinite possibilities. Cheers!</a:t>
            </a:r>
            <a:endParaRPr sz="700"/>
          </a:p>
          <a:p>
            <a:pPr indent="0" lvl="0" marL="0" marR="0" rtl="0" algn="ctr">
              <a:lnSpc>
                <a:spcPct val="115000"/>
              </a:lnSpc>
              <a:spcBef>
                <a:spcPts val="0"/>
              </a:spcBef>
              <a:spcAft>
                <a:spcPts val="0"/>
              </a:spcAft>
              <a:buNone/>
            </a:pPr>
            <a:r>
              <a:t/>
            </a:r>
            <a:endParaRPr b="0" i="0" sz="1000" u="none" cap="none" strike="noStrike">
              <a:solidFill>
                <a:srgbClr val="3D3C28"/>
              </a:solidFill>
              <a:latin typeface="Lora"/>
              <a:ea typeface="Lora"/>
              <a:cs typeface="Lora"/>
              <a:sym typeface="Lora"/>
            </a:endParaRPr>
          </a:p>
          <a:p>
            <a:pPr indent="0" lvl="1" marL="0" marR="0" rtl="0" algn="ctr">
              <a:lnSpc>
                <a:spcPct val="115000"/>
              </a:lnSpc>
              <a:spcBef>
                <a:spcPts val="0"/>
              </a:spcBef>
              <a:spcAft>
                <a:spcPts val="0"/>
              </a:spcAft>
              <a:buNone/>
            </a:pPr>
            <a:r>
              <a:rPr b="0" i="0" lang="en" sz="1000" u="none" cap="none" strike="noStrike">
                <a:solidFill>
                  <a:srgbClr val="3D3C28"/>
                </a:solidFill>
                <a:latin typeface="Lora"/>
                <a:ea typeface="Lora"/>
                <a:cs typeface="Lora"/>
                <a:sym typeface="Lora"/>
              </a:rPr>
              <a:t>With love and best wishes,</a:t>
            </a:r>
            <a:endParaRPr sz="700"/>
          </a:p>
        </p:txBody>
      </p:sp>
      <p:sp>
        <p:nvSpPr>
          <p:cNvPr id="470" name="Google Shape;470;p26"/>
          <p:cNvSpPr/>
          <p:nvPr/>
        </p:nvSpPr>
        <p:spPr>
          <a:xfrm flipH="1" rot="-7891998">
            <a:off x="7168361" y="3044696"/>
            <a:ext cx="2425654" cy="3168907"/>
          </a:xfrm>
          <a:custGeom>
            <a:rect b="b" l="l" r="r" t="t"/>
            <a:pathLst>
              <a:path extrusionOk="0" h="6337813" w="4851308">
                <a:moveTo>
                  <a:pt x="4851308" y="0"/>
                </a:moveTo>
                <a:lnTo>
                  <a:pt x="0" y="0"/>
                </a:lnTo>
                <a:lnTo>
                  <a:pt x="0" y="6337814"/>
                </a:lnTo>
                <a:lnTo>
                  <a:pt x="4851308" y="6337814"/>
                </a:lnTo>
                <a:lnTo>
                  <a:pt x="4851308" y="0"/>
                </a:lnTo>
                <a:close/>
              </a:path>
            </a:pathLst>
          </a:custGeom>
          <a:blipFill rotWithShape="1">
            <a:blip r:embed="rId6">
              <a:alphaModFix/>
            </a:blip>
            <a:stretch>
              <a:fillRect b="0" l="0" r="0" t="0"/>
            </a:stretch>
          </a:blipFill>
          <a:ln>
            <a:noFill/>
          </a:ln>
        </p:spPr>
      </p:sp>
      <p:sp>
        <p:nvSpPr>
          <p:cNvPr id="471" name="Google Shape;471;p26"/>
          <p:cNvSpPr/>
          <p:nvPr/>
        </p:nvSpPr>
        <p:spPr>
          <a:xfrm rot="7889999">
            <a:off x="-449932" y="3044696"/>
            <a:ext cx="2425654" cy="3168907"/>
          </a:xfrm>
          <a:custGeom>
            <a:rect b="b" l="l" r="r" t="t"/>
            <a:pathLst>
              <a:path extrusionOk="0" h="6337813" w="4851308">
                <a:moveTo>
                  <a:pt x="0" y="0"/>
                </a:moveTo>
                <a:lnTo>
                  <a:pt x="4851308" y="0"/>
                </a:lnTo>
                <a:lnTo>
                  <a:pt x="4851308" y="6337814"/>
                </a:lnTo>
                <a:lnTo>
                  <a:pt x="0" y="633781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27"/>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477" name="Google Shape;477;p27"/>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sp>
        <p:nvSpPr>
          <p:cNvPr id="478" name="Google Shape;478;p27"/>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grpSp>
        <p:nvGrpSpPr>
          <p:cNvPr id="479" name="Google Shape;479;p27"/>
          <p:cNvGrpSpPr/>
          <p:nvPr/>
        </p:nvGrpSpPr>
        <p:grpSpPr>
          <a:xfrm>
            <a:off x="387109" y="1106783"/>
            <a:ext cx="2548821" cy="3736326"/>
            <a:chOff x="0" y="-19050"/>
            <a:chExt cx="1342589" cy="1968106"/>
          </a:xfrm>
        </p:grpSpPr>
        <p:sp>
          <p:nvSpPr>
            <p:cNvPr id="480" name="Google Shape;480;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1" name="Google Shape;481;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2" name="Google Shape;482;p27"/>
          <p:cNvGrpSpPr/>
          <p:nvPr/>
        </p:nvGrpSpPr>
        <p:grpSpPr>
          <a:xfrm>
            <a:off x="3054992" y="1106783"/>
            <a:ext cx="5756490" cy="3736326"/>
            <a:chOff x="0" y="-19050"/>
            <a:chExt cx="3032225" cy="1968106"/>
          </a:xfrm>
        </p:grpSpPr>
        <p:sp>
          <p:nvSpPr>
            <p:cNvPr id="483" name="Google Shape;483;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4" name="Google Shape;484;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5" name="Google Shape;485;p27"/>
          <p:cNvGrpSpPr/>
          <p:nvPr/>
        </p:nvGrpSpPr>
        <p:grpSpPr>
          <a:xfrm>
            <a:off x="569502" y="1247142"/>
            <a:ext cx="2184034" cy="359784"/>
            <a:chOff x="0" y="-19050"/>
            <a:chExt cx="1150437" cy="189516"/>
          </a:xfrm>
        </p:grpSpPr>
        <p:sp>
          <p:nvSpPr>
            <p:cNvPr id="486" name="Google Shape;486;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7" name="Google Shape;487;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8" name="Google Shape;488;p27"/>
          <p:cNvGrpSpPr/>
          <p:nvPr/>
        </p:nvGrpSpPr>
        <p:grpSpPr>
          <a:xfrm>
            <a:off x="4841220" y="1247142"/>
            <a:ext cx="2184034" cy="359784"/>
            <a:chOff x="0" y="-19050"/>
            <a:chExt cx="1150437" cy="189516"/>
          </a:xfrm>
        </p:grpSpPr>
        <p:sp>
          <p:nvSpPr>
            <p:cNvPr id="489" name="Google Shape;48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0" name="Google Shape;490;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1" name="Google Shape;491;p27"/>
          <p:cNvGrpSpPr/>
          <p:nvPr/>
        </p:nvGrpSpPr>
        <p:grpSpPr>
          <a:xfrm>
            <a:off x="569502" y="3564341"/>
            <a:ext cx="2184034" cy="359784"/>
            <a:chOff x="0" y="-19050"/>
            <a:chExt cx="1150437" cy="189516"/>
          </a:xfrm>
        </p:grpSpPr>
        <p:sp>
          <p:nvSpPr>
            <p:cNvPr id="492" name="Google Shape;49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3" name="Google Shape;493;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4" name="Google Shape;494;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95" name="Google Shape;495;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96" name="Google Shape;496;p27"/>
          <p:cNvSpPr txBox="1"/>
          <p:nvPr/>
        </p:nvSpPr>
        <p:spPr>
          <a:xfrm>
            <a:off x="873885" y="2093587"/>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MARCELLUS</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MARCELLUS</a:t>
            </a:r>
            <a:endParaRPr sz="700"/>
          </a:p>
        </p:txBody>
      </p:sp>
      <p:grpSp>
        <p:nvGrpSpPr>
          <p:cNvPr id="497" name="Google Shape;497;p27"/>
          <p:cNvGrpSpPr/>
          <p:nvPr/>
        </p:nvGrpSpPr>
        <p:grpSpPr>
          <a:xfrm>
            <a:off x="989136" y="4048637"/>
            <a:ext cx="1221374" cy="537898"/>
            <a:chOff x="0" y="-23569"/>
            <a:chExt cx="3256996" cy="1434394"/>
          </a:xfrm>
        </p:grpSpPr>
        <p:grpSp>
          <p:nvGrpSpPr>
            <p:cNvPr id="498" name="Google Shape;498;p27"/>
            <p:cNvGrpSpPr/>
            <p:nvPr/>
          </p:nvGrpSpPr>
          <p:grpSpPr>
            <a:xfrm>
              <a:off x="311446" y="-23569"/>
              <a:ext cx="1005606" cy="1029175"/>
              <a:chOff x="0" y="-19050"/>
              <a:chExt cx="812800" cy="831850"/>
            </a:xfrm>
          </p:grpSpPr>
          <p:sp>
            <p:nvSpPr>
              <p:cNvPr id="499" name="Google Shape;499;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00F0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0" name="Google Shape;500;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1" name="Google Shape;501;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#100F0D</a:t>
              </a:r>
              <a:endParaRPr sz="700"/>
            </a:p>
          </p:txBody>
        </p:sp>
        <p:grpSp>
          <p:nvGrpSpPr>
            <p:cNvPr id="502" name="Google Shape;502;p27"/>
            <p:cNvGrpSpPr/>
            <p:nvPr/>
          </p:nvGrpSpPr>
          <p:grpSpPr>
            <a:xfrm>
              <a:off x="1939944" y="-23569"/>
              <a:ext cx="1005606" cy="1029175"/>
              <a:chOff x="0" y="-19050"/>
              <a:chExt cx="812800" cy="831850"/>
            </a:xfrm>
          </p:grpSpPr>
          <p:sp>
            <p:nvSpPr>
              <p:cNvPr id="503" name="Google Shape;50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5F0"/>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4" name="Google Shape;50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5" name="Google Shape;505;p27"/>
            <p:cNvSpPr txBox="1"/>
            <p:nvPr/>
          </p:nvSpPr>
          <p:spPr>
            <a:xfrm>
              <a:off x="1628498"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#FFF5F0</a:t>
              </a:r>
              <a:endParaRPr sz="700"/>
            </a:p>
          </p:txBody>
        </p:sp>
      </p:grpSp>
      <p:sp>
        <p:nvSpPr>
          <p:cNvPr id="506" name="Google Shape;506;p27"/>
          <p:cNvSpPr txBox="1"/>
          <p:nvPr/>
        </p:nvSpPr>
        <p:spPr>
          <a:xfrm>
            <a:off x="2105002" y="723021"/>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507" name="Google Shape;507;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B60000"/>
                </a:solidFill>
                <a:latin typeface="Arial"/>
                <a:ea typeface="Arial"/>
                <a:cs typeface="Arial"/>
                <a:sym typeface="Arial"/>
              </a:rPr>
              <a:t>DON'T FORGET TO DELETE THIS PAGE BEFORE PRESENTING. </a:t>
            </a:r>
            <a:endParaRPr sz="700"/>
          </a:p>
        </p:txBody>
      </p:sp>
      <p:sp>
        <p:nvSpPr>
          <p:cNvPr id="508" name="Google Shape;508;p27"/>
          <p:cNvSpPr txBox="1"/>
          <p:nvPr/>
        </p:nvSpPr>
        <p:spPr>
          <a:xfrm>
            <a:off x="2607320" y="130702"/>
            <a:ext cx="3929360" cy="51041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F1A38"/>
                </a:solidFill>
                <a:latin typeface="Marcellus"/>
                <a:ea typeface="Marcellus"/>
                <a:cs typeface="Marcellus"/>
                <a:sym typeface="Marcellus"/>
              </a:rPr>
              <a:t>Resource Page</a:t>
            </a:r>
            <a:endParaRPr sz="700"/>
          </a:p>
        </p:txBody>
      </p:sp>
      <p:sp>
        <p:nvSpPr>
          <p:cNvPr id="509" name="Google Shape;509;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10" name="Google Shape;510;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11" name="Google Shape;511;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512" name="Google Shape;512;p27"/>
          <p:cNvSpPr/>
          <p:nvPr/>
        </p:nvSpPr>
        <p:spPr>
          <a:xfrm flipH="1" rot="-5400000">
            <a:off x="3755089" y="3070227"/>
            <a:ext cx="1393364" cy="1639252"/>
          </a:xfrm>
          <a:custGeom>
            <a:rect b="b" l="l" r="r" t="t"/>
            <a:pathLst>
              <a:path extrusionOk="0" h="3278503" w="2786728">
                <a:moveTo>
                  <a:pt x="2786728" y="0"/>
                </a:moveTo>
                <a:lnTo>
                  <a:pt x="0" y="0"/>
                </a:lnTo>
                <a:lnTo>
                  <a:pt x="0" y="3278503"/>
                </a:lnTo>
                <a:lnTo>
                  <a:pt x="2786728" y="3278503"/>
                </a:lnTo>
                <a:lnTo>
                  <a:pt x="2786728" y="0"/>
                </a:lnTo>
                <a:close/>
              </a:path>
            </a:pathLst>
          </a:custGeom>
          <a:blipFill rotWithShape="1">
            <a:blip r:embed="rId5">
              <a:alphaModFix/>
            </a:blip>
            <a:stretch>
              <a:fillRect b="0" l="0" r="0" t="0"/>
            </a:stretch>
          </a:blipFill>
          <a:ln>
            <a:noFill/>
          </a:ln>
        </p:spPr>
      </p:sp>
      <p:sp>
        <p:nvSpPr>
          <p:cNvPr id="513" name="Google Shape;513;p27"/>
          <p:cNvSpPr/>
          <p:nvPr/>
        </p:nvSpPr>
        <p:spPr>
          <a:xfrm rot="2493283">
            <a:off x="3601906" y="1693743"/>
            <a:ext cx="1115789" cy="1457681"/>
          </a:xfrm>
          <a:custGeom>
            <a:rect b="b" l="l" r="r" t="t"/>
            <a:pathLst>
              <a:path extrusionOk="0" h="2915362" w="2231577">
                <a:moveTo>
                  <a:pt x="0" y="0"/>
                </a:moveTo>
                <a:lnTo>
                  <a:pt x="2231577" y="0"/>
                </a:lnTo>
                <a:lnTo>
                  <a:pt x="2231577" y="2915361"/>
                </a:lnTo>
                <a:lnTo>
                  <a:pt x="0" y="2915361"/>
                </a:lnTo>
                <a:lnTo>
                  <a:pt x="0" y="0"/>
                </a:lnTo>
                <a:close/>
              </a:path>
            </a:pathLst>
          </a:custGeom>
          <a:blipFill rotWithShape="1">
            <a:blip r:embed="rId6">
              <a:alphaModFix/>
            </a:blip>
            <a:stretch>
              <a:fillRect b="0" l="0" r="0" t="0"/>
            </a:stretch>
          </a:blipFill>
          <a:ln>
            <a:noFill/>
          </a:ln>
        </p:spPr>
      </p:sp>
      <p:sp>
        <p:nvSpPr>
          <p:cNvPr id="514" name="Google Shape;514;p27"/>
          <p:cNvSpPr/>
          <p:nvPr/>
        </p:nvSpPr>
        <p:spPr>
          <a:xfrm flipH="1" rot="256735">
            <a:off x="4998742" y="1869249"/>
            <a:ext cx="1020818" cy="1432727"/>
          </a:xfrm>
          <a:custGeom>
            <a:rect b="b" l="l" r="r" t="t"/>
            <a:pathLst>
              <a:path extrusionOk="0" h="2865453" w="2041635">
                <a:moveTo>
                  <a:pt x="0" y="2865453"/>
                </a:moveTo>
                <a:lnTo>
                  <a:pt x="2041635" y="2865453"/>
                </a:lnTo>
                <a:lnTo>
                  <a:pt x="2041635" y="0"/>
                </a:lnTo>
                <a:lnTo>
                  <a:pt x="0" y="0"/>
                </a:lnTo>
                <a:lnTo>
                  <a:pt x="0" y="2865453"/>
                </a:lnTo>
                <a:close/>
              </a:path>
            </a:pathLst>
          </a:custGeom>
          <a:blipFill rotWithShape="1">
            <a:blip r:embed="rId7">
              <a:alphaModFix/>
            </a:blip>
            <a:stretch>
              <a:fillRect b="0" l="0" r="0" t="0"/>
            </a:stretch>
          </a:blipFill>
          <a:ln>
            <a:noFill/>
          </a:ln>
        </p:spPr>
      </p:sp>
      <p:sp>
        <p:nvSpPr>
          <p:cNvPr id="515" name="Google Shape;515;p27"/>
          <p:cNvSpPr/>
          <p:nvPr/>
        </p:nvSpPr>
        <p:spPr>
          <a:xfrm rot="810886">
            <a:off x="5375092" y="3552107"/>
            <a:ext cx="1040656" cy="1010738"/>
          </a:xfrm>
          <a:custGeom>
            <a:rect b="b" l="l" r="r" t="t"/>
            <a:pathLst>
              <a:path extrusionOk="0" h="2021475" w="2081312">
                <a:moveTo>
                  <a:pt x="0" y="0"/>
                </a:moveTo>
                <a:lnTo>
                  <a:pt x="2081313" y="0"/>
                </a:lnTo>
                <a:lnTo>
                  <a:pt x="2081313" y="2021475"/>
                </a:lnTo>
                <a:lnTo>
                  <a:pt x="0" y="2021475"/>
                </a:lnTo>
                <a:lnTo>
                  <a:pt x="0" y="0"/>
                </a:lnTo>
                <a:close/>
              </a:path>
            </a:pathLst>
          </a:custGeom>
          <a:blipFill rotWithShape="1">
            <a:blip r:embed="rId8">
              <a:alphaModFix/>
            </a:blip>
            <a:stretch>
              <a:fillRect b="0" l="0" r="0" t="0"/>
            </a:stretch>
          </a:blipFill>
          <a:ln>
            <a:noFill/>
          </a:ln>
        </p:spPr>
      </p:sp>
      <p:sp>
        <p:nvSpPr>
          <p:cNvPr id="516" name="Google Shape;516;p27"/>
          <p:cNvSpPr/>
          <p:nvPr/>
        </p:nvSpPr>
        <p:spPr>
          <a:xfrm flipH="1" rot="-5624812">
            <a:off x="7149607" y="3246470"/>
            <a:ext cx="840239" cy="1886251"/>
          </a:xfrm>
          <a:custGeom>
            <a:rect b="b" l="l" r="r" t="t"/>
            <a:pathLst>
              <a:path extrusionOk="0" h="3772502" w="1680478">
                <a:moveTo>
                  <a:pt x="1680478" y="0"/>
                </a:moveTo>
                <a:lnTo>
                  <a:pt x="0" y="0"/>
                </a:lnTo>
                <a:lnTo>
                  <a:pt x="0" y="3772502"/>
                </a:lnTo>
                <a:lnTo>
                  <a:pt x="1680478" y="3772502"/>
                </a:lnTo>
                <a:lnTo>
                  <a:pt x="1680478" y="0"/>
                </a:lnTo>
                <a:close/>
              </a:path>
            </a:pathLst>
          </a:custGeom>
          <a:blipFill rotWithShape="1">
            <a:blip r:embed="rId9">
              <a:alphaModFix/>
            </a:blip>
            <a:stretch>
              <a:fillRect b="0" l="0" r="0" t="0"/>
            </a:stretch>
          </a:blipFill>
          <a:ln>
            <a:noFill/>
          </a:ln>
        </p:spPr>
      </p:sp>
      <p:sp>
        <p:nvSpPr>
          <p:cNvPr id="517" name="Google Shape;517;p27"/>
          <p:cNvSpPr/>
          <p:nvPr/>
        </p:nvSpPr>
        <p:spPr>
          <a:xfrm flipH="1" rot="243198">
            <a:off x="5914350" y="1930236"/>
            <a:ext cx="1091535" cy="1873880"/>
          </a:xfrm>
          <a:custGeom>
            <a:rect b="b" l="l" r="r" t="t"/>
            <a:pathLst>
              <a:path extrusionOk="0" h="3747759" w="2183069">
                <a:moveTo>
                  <a:pt x="0" y="3747758"/>
                </a:moveTo>
                <a:lnTo>
                  <a:pt x="2183069" y="3747758"/>
                </a:lnTo>
                <a:lnTo>
                  <a:pt x="2183069" y="0"/>
                </a:lnTo>
                <a:lnTo>
                  <a:pt x="0" y="0"/>
                </a:lnTo>
                <a:lnTo>
                  <a:pt x="0" y="3747758"/>
                </a:lnTo>
                <a:close/>
              </a:path>
            </a:pathLst>
          </a:custGeom>
          <a:blipFill rotWithShape="1">
            <a:blip r:embed="rId10">
              <a:alphaModFix/>
            </a:blip>
            <a:stretch>
              <a:fillRect b="0" l="0" r="0" t="0"/>
            </a:stretch>
          </a:blipFill>
          <a:ln>
            <a:noFill/>
          </a:ln>
        </p:spPr>
      </p:sp>
      <p:sp>
        <p:nvSpPr>
          <p:cNvPr id="518" name="Google Shape;518;p27"/>
          <p:cNvSpPr/>
          <p:nvPr/>
        </p:nvSpPr>
        <p:spPr>
          <a:xfrm rot="652212">
            <a:off x="7019724" y="1484499"/>
            <a:ext cx="1100004" cy="1079140"/>
          </a:xfrm>
          <a:custGeom>
            <a:rect b="b" l="l" r="r" t="t"/>
            <a:pathLst>
              <a:path extrusionOk="0" h="2158280" w="2200008">
                <a:moveTo>
                  <a:pt x="0" y="0"/>
                </a:moveTo>
                <a:lnTo>
                  <a:pt x="2200008" y="0"/>
                </a:lnTo>
                <a:lnTo>
                  <a:pt x="2200008" y="2158280"/>
                </a:lnTo>
                <a:lnTo>
                  <a:pt x="0" y="2158280"/>
                </a:lnTo>
                <a:lnTo>
                  <a:pt x="0" y="0"/>
                </a:lnTo>
                <a:close/>
              </a:path>
            </a:pathLst>
          </a:custGeom>
          <a:blipFill rotWithShape="1">
            <a:blip r:embed="rId11">
              <a:alphaModFix/>
            </a:blip>
            <a:stretch>
              <a:fillRect b="0" l="0" r="0" t="0"/>
            </a:stretch>
          </a:blipFill>
          <a:ln>
            <a:noFill/>
          </a:ln>
        </p:spPr>
      </p:sp>
      <p:sp>
        <p:nvSpPr>
          <p:cNvPr id="519" name="Google Shape;519;p27"/>
          <p:cNvSpPr/>
          <p:nvPr/>
        </p:nvSpPr>
        <p:spPr>
          <a:xfrm>
            <a:off x="7332293" y="2692282"/>
            <a:ext cx="1074536" cy="981858"/>
          </a:xfrm>
          <a:custGeom>
            <a:rect b="b" l="l" r="r" t="t"/>
            <a:pathLst>
              <a:path extrusionOk="0" h="1963715" w="2149072">
                <a:moveTo>
                  <a:pt x="0" y="0"/>
                </a:moveTo>
                <a:lnTo>
                  <a:pt x="2149072" y="0"/>
                </a:lnTo>
                <a:lnTo>
                  <a:pt x="2149072" y="1963715"/>
                </a:lnTo>
                <a:lnTo>
                  <a:pt x="0" y="1963715"/>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28"/>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525" name="Google Shape;525;p28"/>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sp>
        <p:nvSpPr>
          <p:cNvPr id="526" name="Google Shape;526;p28"/>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grpSp>
        <p:nvGrpSpPr>
          <p:cNvPr id="527" name="Google Shape;527;p28"/>
          <p:cNvGrpSpPr/>
          <p:nvPr/>
        </p:nvGrpSpPr>
        <p:grpSpPr>
          <a:xfrm>
            <a:off x="2997636" y="1314181"/>
            <a:ext cx="3148728" cy="1287724"/>
            <a:chOff x="0" y="-19050"/>
            <a:chExt cx="1658589" cy="678307"/>
          </a:xfrm>
        </p:grpSpPr>
        <p:sp>
          <p:nvSpPr>
            <p:cNvPr id="528" name="Google Shape;528;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9" name="Google Shape;529;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0" name="Google Shape;530;p28"/>
          <p:cNvSpPr/>
          <p:nvPr/>
        </p:nvSpPr>
        <p:spPr>
          <a:xfrm>
            <a:off x="3389498" y="157243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5">
              <a:alphaModFix/>
            </a:blip>
            <a:stretch>
              <a:fillRect b="0" l="0" r="0" t="0"/>
            </a:stretch>
          </a:blipFill>
          <a:ln>
            <a:noFill/>
          </a:ln>
        </p:spPr>
      </p:sp>
      <p:grpSp>
        <p:nvGrpSpPr>
          <p:cNvPr id="531" name="Google Shape;531;p28"/>
          <p:cNvGrpSpPr/>
          <p:nvPr/>
        </p:nvGrpSpPr>
        <p:grpSpPr>
          <a:xfrm>
            <a:off x="2997636" y="2851489"/>
            <a:ext cx="3148728" cy="1287724"/>
            <a:chOff x="0" y="-19050"/>
            <a:chExt cx="1658589" cy="678307"/>
          </a:xfrm>
        </p:grpSpPr>
        <p:sp>
          <p:nvSpPr>
            <p:cNvPr id="532" name="Google Shape;532;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3" name="Google Shape;533;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4" name="Google Shape;534;p28"/>
          <p:cNvSpPr txBox="1"/>
          <p:nvPr/>
        </p:nvSpPr>
        <p:spPr>
          <a:xfrm>
            <a:off x="1688740" y="821471"/>
            <a:ext cx="5766520" cy="163893"/>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535" name="Google Shape;535;p28"/>
          <p:cNvSpPr txBox="1"/>
          <p:nvPr/>
        </p:nvSpPr>
        <p:spPr>
          <a:xfrm>
            <a:off x="3055013" y="4481970"/>
            <a:ext cx="3033973" cy="251539"/>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HAPPY DESIGNING!</a:t>
            </a:r>
            <a:endParaRPr sz="700"/>
          </a:p>
        </p:txBody>
      </p:sp>
      <p:sp>
        <p:nvSpPr>
          <p:cNvPr id="536" name="Google Shape;536;p28"/>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37" name="Google Shape;537;p28"/>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38" name="Google Shape;538;p28"/>
          <p:cNvSpPr txBox="1"/>
          <p:nvPr/>
        </p:nvSpPr>
        <p:spPr>
          <a:xfrm>
            <a:off x="2734987" y="254416"/>
            <a:ext cx="3674027" cy="510102"/>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F1A38"/>
                </a:solidFill>
                <a:latin typeface="Marcellus"/>
                <a:ea typeface="Marcellus"/>
                <a:cs typeface="Marcellus"/>
                <a:sym typeface="Marcellus"/>
              </a:rPr>
              <a:t>Credits</a:t>
            </a:r>
            <a:endParaRPr sz="700"/>
          </a:p>
        </p:txBody>
      </p:sp>
      <p:sp>
        <p:nvSpPr>
          <p:cNvPr id="539" name="Google Shape;539;p28"/>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2"/>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142" name="Google Shape;142;p12"/>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sp>
        <p:nvSpPr>
          <p:cNvPr id="143" name="Google Shape;143;p12"/>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sp>
        <p:nvSpPr>
          <p:cNvPr id="144" name="Google Shape;144;p12"/>
          <p:cNvSpPr/>
          <p:nvPr/>
        </p:nvSpPr>
        <p:spPr>
          <a:xfrm>
            <a:off x="4090464" y="1552011"/>
            <a:ext cx="672142" cy="40019"/>
          </a:xfrm>
          <a:custGeom>
            <a:rect b="b" l="l" r="r" t="t"/>
            <a:pathLst>
              <a:path extrusionOk="0" h="80039" w="1344284">
                <a:moveTo>
                  <a:pt x="0" y="0"/>
                </a:moveTo>
                <a:lnTo>
                  <a:pt x="1344284" y="0"/>
                </a:lnTo>
                <a:lnTo>
                  <a:pt x="1344284" y="80039"/>
                </a:lnTo>
                <a:lnTo>
                  <a:pt x="0" y="80039"/>
                </a:lnTo>
                <a:lnTo>
                  <a:pt x="0" y="0"/>
                </a:lnTo>
                <a:close/>
              </a:path>
            </a:pathLst>
          </a:custGeom>
          <a:blipFill rotWithShape="1">
            <a:blip r:embed="rId5">
              <a:alphaModFix/>
            </a:blip>
            <a:stretch>
              <a:fillRect b="-1123945" l="-155170" r="-152443" t="-247726"/>
            </a:stretch>
          </a:blipFill>
          <a:ln>
            <a:noFill/>
          </a:ln>
        </p:spPr>
      </p:sp>
      <p:sp>
        <p:nvSpPr>
          <p:cNvPr id="145" name="Google Shape;145;p12"/>
          <p:cNvSpPr/>
          <p:nvPr/>
        </p:nvSpPr>
        <p:spPr>
          <a:xfrm>
            <a:off x="4090464" y="2199001"/>
            <a:ext cx="672142" cy="40019"/>
          </a:xfrm>
          <a:custGeom>
            <a:rect b="b" l="l" r="r" t="t"/>
            <a:pathLst>
              <a:path extrusionOk="0" h="80039" w="1344284">
                <a:moveTo>
                  <a:pt x="0" y="0"/>
                </a:moveTo>
                <a:lnTo>
                  <a:pt x="1344284" y="0"/>
                </a:lnTo>
                <a:lnTo>
                  <a:pt x="1344284" y="80038"/>
                </a:lnTo>
                <a:lnTo>
                  <a:pt x="0" y="80038"/>
                </a:lnTo>
                <a:lnTo>
                  <a:pt x="0" y="0"/>
                </a:lnTo>
                <a:close/>
              </a:path>
            </a:pathLst>
          </a:custGeom>
          <a:blipFill rotWithShape="1">
            <a:blip r:embed="rId5">
              <a:alphaModFix/>
            </a:blip>
            <a:stretch>
              <a:fillRect b="-1123945" l="-155170" r="-152443" t="-247726"/>
            </a:stretch>
          </a:blipFill>
          <a:ln>
            <a:noFill/>
          </a:ln>
        </p:spPr>
      </p:sp>
      <p:sp>
        <p:nvSpPr>
          <p:cNvPr id="146" name="Google Shape;146;p12"/>
          <p:cNvSpPr/>
          <p:nvPr/>
        </p:nvSpPr>
        <p:spPr>
          <a:xfrm>
            <a:off x="4090464" y="2845990"/>
            <a:ext cx="672142" cy="40019"/>
          </a:xfrm>
          <a:custGeom>
            <a:rect b="b" l="l" r="r" t="t"/>
            <a:pathLst>
              <a:path extrusionOk="0" h="80039" w="1344284">
                <a:moveTo>
                  <a:pt x="0" y="0"/>
                </a:moveTo>
                <a:lnTo>
                  <a:pt x="1344284" y="0"/>
                </a:lnTo>
                <a:lnTo>
                  <a:pt x="1344284" y="80039"/>
                </a:lnTo>
                <a:lnTo>
                  <a:pt x="0" y="80039"/>
                </a:lnTo>
                <a:lnTo>
                  <a:pt x="0" y="0"/>
                </a:lnTo>
                <a:close/>
              </a:path>
            </a:pathLst>
          </a:custGeom>
          <a:blipFill rotWithShape="1">
            <a:blip r:embed="rId5">
              <a:alphaModFix/>
            </a:blip>
            <a:stretch>
              <a:fillRect b="-1123945" l="-155170" r="-152443" t="-247726"/>
            </a:stretch>
          </a:blipFill>
          <a:ln>
            <a:noFill/>
          </a:ln>
        </p:spPr>
      </p:sp>
      <p:sp>
        <p:nvSpPr>
          <p:cNvPr id="147" name="Google Shape;147;p12"/>
          <p:cNvSpPr/>
          <p:nvPr/>
        </p:nvSpPr>
        <p:spPr>
          <a:xfrm>
            <a:off x="4090464" y="3492979"/>
            <a:ext cx="672142" cy="40019"/>
          </a:xfrm>
          <a:custGeom>
            <a:rect b="b" l="l" r="r" t="t"/>
            <a:pathLst>
              <a:path extrusionOk="0" h="80039" w="1344284">
                <a:moveTo>
                  <a:pt x="0" y="0"/>
                </a:moveTo>
                <a:lnTo>
                  <a:pt x="1344284" y="0"/>
                </a:lnTo>
                <a:lnTo>
                  <a:pt x="1344284" y="80039"/>
                </a:lnTo>
                <a:lnTo>
                  <a:pt x="0" y="80039"/>
                </a:lnTo>
                <a:lnTo>
                  <a:pt x="0" y="0"/>
                </a:lnTo>
                <a:close/>
              </a:path>
            </a:pathLst>
          </a:custGeom>
          <a:blipFill rotWithShape="1">
            <a:blip r:embed="rId5">
              <a:alphaModFix/>
            </a:blip>
            <a:stretch>
              <a:fillRect b="-1123945" l="-155170" r="-152443" t="-247726"/>
            </a:stretch>
          </a:blipFill>
          <a:ln>
            <a:noFill/>
          </a:ln>
        </p:spPr>
      </p:sp>
      <p:sp>
        <p:nvSpPr>
          <p:cNvPr id="148" name="Google Shape;148;p12"/>
          <p:cNvSpPr/>
          <p:nvPr/>
        </p:nvSpPr>
        <p:spPr>
          <a:xfrm>
            <a:off x="4090464" y="4139968"/>
            <a:ext cx="672142" cy="40019"/>
          </a:xfrm>
          <a:custGeom>
            <a:rect b="b" l="l" r="r" t="t"/>
            <a:pathLst>
              <a:path extrusionOk="0" h="80039" w="1344284">
                <a:moveTo>
                  <a:pt x="0" y="0"/>
                </a:moveTo>
                <a:lnTo>
                  <a:pt x="1344284" y="0"/>
                </a:lnTo>
                <a:lnTo>
                  <a:pt x="1344284" y="80038"/>
                </a:lnTo>
                <a:lnTo>
                  <a:pt x="0" y="80038"/>
                </a:lnTo>
                <a:lnTo>
                  <a:pt x="0" y="0"/>
                </a:lnTo>
                <a:close/>
              </a:path>
            </a:pathLst>
          </a:custGeom>
          <a:blipFill rotWithShape="1">
            <a:blip r:embed="rId5">
              <a:alphaModFix/>
            </a:blip>
            <a:stretch>
              <a:fillRect b="-1123945" l="-155170" r="-152443" t="-247726"/>
            </a:stretch>
          </a:blipFill>
          <a:ln>
            <a:noFill/>
          </a:ln>
        </p:spPr>
      </p:sp>
      <p:sp>
        <p:nvSpPr>
          <p:cNvPr id="149" name="Google Shape;149;p12"/>
          <p:cNvSpPr/>
          <p:nvPr/>
        </p:nvSpPr>
        <p:spPr>
          <a:xfrm>
            <a:off x="7896701" y="3378428"/>
            <a:ext cx="1465898" cy="2057400"/>
          </a:xfrm>
          <a:custGeom>
            <a:rect b="b" l="l" r="r" t="t"/>
            <a:pathLst>
              <a:path extrusionOk="0" h="4114800" w="2931795">
                <a:moveTo>
                  <a:pt x="0" y="0"/>
                </a:moveTo>
                <a:lnTo>
                  <a:pt x="2931795" y="0"/>
                </a:lnTo>
                <a:lnTo>
                  <a:pt x="2931795" y="4114800"/>
                </a:lnTo>
                <a:lnTo>
                  <a:pt x="0" y="4114800"/>
                </a:lnTo>
                <a:lnTo>
                  <a:pt x="0" y="0"/>
                </a:lnTo>
                <a:close/>
              </a:path>
            </a:pathLst>
          </a:custGeom>
          <a:blipFill rotWithShape="1">
            <a:blip r:embed="rId6">
              <a:alphaModFix/>
            </a:blip>
            <a:stretch>
              <a:fillRect b="0" l="0" r="0" t="0"/>
            </a:stretch>
          </a:blipFill>
          <a:ln>
            <a:noFill/>
          </a:ln>
        </p:spPr>
      </p:sp>
      <p:sp>
        <p:nvSpPr>
          <p:cNvPr id="150" name="Google Shape;150;p12"/>
          <p:cNvSpPr/>
          <p:nvPr/>
        </p:nvSpPr>
        <p:spPr>
          <a:xfrm flipH="1" rot="10081648">
            <a:off x="7810976" y="-415199"/>
            <a:ext cx="1465898" cy="2057400"/>
          </a:xfrm>
          <a:custGeom>
            <a:rect b="b" l="l" r="r" t="t"/>
            <a:pathLst>
              <a:path extrusionOk="0" h="4114800" w="2931795">
                <a:moveTo>
                  <a:pt x="0" y="4114800"/>
                </a:moveTo>
                <a:lnTo>
                  <a:pt x="2931795" y="4114800"/>
                </a:lnTo>
                <a:lnTo>
                  <a:pt x="2931795" y="0"/>
                </a:lnTo>
                <a:lnTo>
                  <a:pt x="0" y="0"/>
                </a:lnTo>
                <a:lnTo>
                  <a:pt x="0" y="4114800"/>
                </a:lnTo>
                <a:close/>
              </a:path>
            </a:pathLst>
          </a:custGeom>
          <a:blipFill rotWithShape="1">
            <a:blip r:embed="rId6">
              <a:alphaModFix/>
            </a:blip>
            <a:stretch>
              <a:fillRect b="0" l="0" r="0" t="0"/>
            </a:stretch>
          </a:blipFill>
          <a:ln>
            <a:noFill/>
          </a:ln>
        </p:spPr>
      </p:sp>
      <p:sp>
        <p:nvSpPr>
          <p:cNvPr id="151" name="Google Shape;151;p12"/>
          <p:cNvSpPr/>
          <p:nvPr/>
        </p:nvSpPr>
        <p:spPr>
          <a:xfrm>
            <a:off x="-274266" y="3532998"/>
            <a:ext cx="2171920" cy="2057400"/>
          </a:xfrm>
          <a:custGeom>
            <a:rect b="b" l="l" r="r" t="t"/>
            <a:pathLst>
              <a:path extrusionOk="0" h="4114800" w="4343839">
                <a:moveTo>
                  <a:pt x="0" y="0"/>
                </a:moveTo>
                <a:lnTo>
                  <a:pt x="4343838" y="0"/>
                </a:lnTo>
                <a:lnTo>
                  <a:pt x="4343838" y="4114800"/>
                </a:lnTo>
                <a:lnTo>
                  <a:pt x="0" y="4114800"/>
                </a:lnTo>
                <a:lnTo>
                  <a:pt x="0" y="0"/>
                </a:lnTo>
                <a:close/>
              </a:path>
            </a:pathLst>
          </a:custGeom>
          <a:blipFill rotWithShape="1">
            <a:blip r:embed="rId7">
              <a:alphaModFix/>
            </a:blip>
            <a:stretch>
              <a:fillRect b="0" l="0" r="0" t="0"/>
            </a:stretch>
          </a:blipFill>
          <a:ln>
            <a:noFill/>
          </a:ln>
        </p:spPr>
      </p:sp>
      <p:sp>
        <p:nvSpPr>
          <p:cNvPr id="152" name="Google Shape;152;p12"/>
          <p:cNvSpPr/>
          <p:nvPr/>
        </p:nvSpPr>
        <p:spPr>
          <a:xfrm flipH="1" rot="10800000">
            <a:off x="-274266" y="-415199"/>
            <a:ext cx="2171920" cy="2057400"/>
          </a:xfrm>
          <a:custGeom>
            <a:rect b="b" l="l" r="r" t="t"/>
            <a:pathLst>
              <a:path extrusionOk="0" h="4114800" w="4343839">
                <a:moveTo>
                  <a:pt x="0" y="4114800"/>
                </a:moveTo>
                <a:lnTo>
                  <a:pt x="4343838" y="4114800"/>
                </a:lnTo>
                <a:lnTo>
                  <a:pt x="4343838" y="0"/>
                </a:lnTo>
                <a:lnTo>
                  <a:pt x="0" y="0"/>
                </a:lnTo>
                <a:lnTo>
                  <a:pt x="0" y="4114800"/>
                </a:lnTo>
                <a:close/>
              </a:path>
            </a:pathLst>
          </a:custGeom>
          <a:blipFill rotWithShape="1">
            <a:blip r:embed="rId7">
              <a:alphaModFix/>
            </a:blip>
            <a:stretch>
              <a:fillRect b="0" l="0" r="0" t="0"/>
            </a:stretch>
          </a:blipFill>
          <a:ln>
            <a:noFill/>
          </a:ln>
        </p:spPr>
      </p:sp>
      <p:sp>
        <p:nvSpPr>
          <p:cNvPr id="153" name="Google Shape;153;p12"/>
          <p:cNvSpPr txBox="1"/>
          <p:nvPr/>
        </p:nvSpPr>
        <p:spPr>
          <a:xfrm>
            <a:off x="811694" y="1680918"/>
            <a:ext cx="2496000" cy="1621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4900" u="none" cap="none" strike="noStrike">
                <a:solidFill>
                  <a:srgbClr val="0F1A38"/>
                </a:solidFill>
                <a:latin typeface="Marcellus"/>
                <a:ea typeface="Marcellus"/>
                <a:cs typeface="Marcellus"/>
                <a:sym typeface="Marcellus"/>
              </a:rPr>
              <a:t>Agenda Page</a:t>
            </a:r>
            <a:endParaRPr sz="700"/>
          </a:p>
        </p:txBody>
      </p:sp>
      <p:sp>
        <p:nvSpPr>
          <p:cNvPr id="154" name="Google Shape;154;p12"/>
          <p:cNvSpPr txBox="1"/>
          <p:nvPr/>
        </p:nvSpPr>
        <p:spPr>
          <a:xfrm>
            <a:off x="4873024" y="1187613"/>
            <a:ext cx="3244797"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WRITE AN AGENDA HERE.</a:t>
            </a:r>
            <a:endParaRPr sz="700"/>
          </a:p>
        </p:txBody>
      </p:sp>
      <p:sp>
        <p:nvSpPr>
          <p:cNvPr id="155" name="Google Shape;155;p12"/>
          <p:cNvSpPr txBox="1"/>
          <p:nvPr/>
        </p:nvSpPr>
        <p:spPr>
          <a:xfrm>
            <a:off x="4290279" y="1173325"/>
            <a:ext cx="382930" cy="22764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400" u="none" cap="none" strike="noStrike">
                <a:solidFill>
                  <a:srgbClr val="6B7B5E"/>
                </a:solidFill>
                <a:latin typeface="Playfair Display"/>
                <a:ea typeface="Playfair Display"/>
                <a:cs typeface="Playfair Display"/>
                <a:sym typeface="Playfair Display"/>
              </a:rPr>
              <a:t>01.</a:t>
            </a:r>
            <a:endParaRPr sz="700"/>
          </a:p>
        </p:txBody>
      </p:sp>
      <p:sp>
        <p:nvSpPr>
          <p:cNvPr id="156" name="Google Shape;156;p12"/>
          <p:cNvSpPr txBox="1"/>
          <p:nvPr/>
        </p:nvSpPr>
        <p:spPr>
          <a:xfrm>
            <a:off x="4290279" y="1817093"/>
            <a:ext cx="382930" cy="22764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400" u="none" cap="none" strike="noStrike">
                <a:solidFill>
                  <a:srgbClr val="6B7B5E"/>
                </a:solidFill>
                <a:latin typeface="Playfair Display"/>
                <a:ea typeface="Playfair Display"/>
                <a:cs typeface="Playfair Display"/>
                <a:sym typeface="Playfair Display"/>
              </a:rPr>
              <a:t>02.</a:t>
            </a:r>
            <a:endParaRPr sz="700"/>
          </a:p>
        </p:txBody>
      </p:sp>
      <p:sp>
        <p:nvSpPr>
          <p:cNvPr id="157" name="Google Shape;157;p12"/>
          <p:cNvSpPr txBox="1"/>
          <p:nvPr/>
        </p:nvSpPr>
        <p:spPr>
          <a:xfrm>
            <a:off x="4873024" y="1835313"/>
            <a:ext cx="3244797"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WRITE AN AGENDA HERE.</a:t>
            </a:r>
            <a:endParaRPr sz="700"/>
          </a:p>
        </p:txBody>
      </p:sp>
      <p:sp>
        <p:nvSpPr>
          <p:cNvPr id="158" name="Google Shape;158;p12"/>
          <p:cNvSpPr txBox="1"/>
          <p:nvPr/>
        </p:nvSpPr>
        <p:spPr>
          <a:xfrm>
            <a:off x="4873024" y="2483013"/>
            <a:ext cx="3244797"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WRITE AN AGENDA HERE.</a:t>
            </a:r>
            <a:endParaRPr sz="700"/>
          </a:p>
        </p:txBody>
      </p:sp>
      <p:sp>
        <p:nvSpPr>
          <p:cNvPr id="159" name="Google Shape;159;p12"/>
          <p:cNvSpPr txBox="1"/>
          <p:nvPr/>
        </p:nvSpPr>
        <p:spPr>
          <a:xfrm>
            <a:off x="4873024" y="3130713"/>
            <a:ext cx="3244797"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WRITE AN AGENDA HERE.</a:t>
            </a:r>
            <a:endParaRPr sz="700"/>
          </a:p>
        </p:txBody>
      </p:sp>
      <p:sp>
        <p:nvSpPr>
          <p:cNvPr id="160" name="Google Shape;160;p12"/>
          <p:cNvSpPr txBox="1"/>
          <p:nvPr/>
        </p:nvSpPr>
        <p:spPr>
          <a:xfrm>
            <a:off x="4873024" y="3778413"/>
            <a:ext cx="3244797" cy="24771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WRITE AN AGENDA HERE.</a:t>
            </a:r>
            <a:endParaRPr sz="700"/>
          </a:p>
        </p:txBody>
      </p:sp>
      <p:sp>
        <p:nvSpPr>
          <p:cNvPr id="161" name="Google Shape;161;p12"/>
          <p:cNvSpPr txBox="1"/>
          <p:nvPr/>
        </p:nvSpPr>
        <p:spPr>
          <a:xfrm>
            <a:off x="4290279" y="2460860"/>
            <a:ext cx="382930" cy="22764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400" u="none" cap="none" strike="noStrike">
                <a:solidFill>
                  <a:srgbClr val="6B7B5E"/>
                </a:solidFill>
                <a:latin typeface="Playfair Display"/>
                <a:ea typeface="Playfair Display"/>
                <a:cs typeface="Playfair Display"/>
                <a:sym typeface="Playfair Display"/>
              </a:rPr>
              <a:t>03.</a:t>
            </a:r>
            <a:endParaRPr sz="700"/>
          </a:p>
        </p:txBody>
      </p:sp>
      <p:sp>
        <p:nvSpPr>
          <p:cNvPr id="162" name="Google Shape;162;p12"/>
          <p:cNvSpPr txBox="1"/>
          <p:nvPr/>
        </p:nvSpPr>
        <p:spPr>
          <a:xfrm>
            <a:off x="4290279" y="3104628"/>
            <a:ext cx="382930" cy="22764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400" u="none" cap="none" strike="noStrike">
                <a:solidFill>
                  <a:srgbClr val="6B7B5E"/>
                </a:solidFill>
                <a:latin typeface="Playfair Display"/>
                <a:ea typeface="Playfair Display"/>
                <a:cs typeface="Playfair Display"/>
                <a:sym typeface="Playfair Display"/>
              </a:rPr>
              <a:t>04.</a:t>
            </a:r>
            <a:endParaRPr sz="700"/>
          </a:p>
        </p:txBody>
      </p:sp>
      <p:sp>
        <p:nvSpPr>
          <p:cNvPr id="163" name="Google Shape;163;p12"/>
          <p:cNvSpPr txBox="1"/>
          <p:nvPr/>
        </p:nvSpPr>
        <p:spPr>
          <a:xfrm>
            <a:off x="4290279" y="3748395"/>
            <a:ext cx="382930" cy="22764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400" u="none" cap="none" strike="noStrike">
                <a:solidFill>
                  <a:srgbClr val="6B7B5E"/>
                </a:solidFill>
                <a:latin typeface="Playfair Display"/>
                <a:ea typeface="Playfair Display"/>
                <a:cs typeface="Playfair Display"/>
                <a:sym typeface="Playfair Display"/>
              </a:rPr>
              <a:t>05.</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3"/>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169" name="Google Shape;169;p13"/>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grpSp>
        <p:nvGrpSpPr>
          <p:cNvPr id="170" name="Google Shape;170;p13"/>
          <p:cNvGrpSpPr/>
          <p:nvPr/>
        </p:nvGrpSpPr>
        <p:grpSpPr>
          <a:xfrm rot="-290813">
            <a:off x="5017967" y="202580"/>
            <a:ext cx="3126729" cy="4613239"/>
            <a:chOff x="0" y="-38100"/>
            <a:chExt cx="1229757" cy="1814409"/>
          </a:xfrm>
        </p:grpSpPr>
        <p:sp>
          <p:nvSpPr>
            <p:cNvPr id="171" name="Google Shape;171;p13"/>
            <p:cNvSpPr/>
            <p:nvPr/>
          </p:nvSpPr>
          <p:spPr>
            <a:xfrm>
              <a:off x="0" y="0"/>
              <a:ext cx="1229757" cy="1776309"/>
            </a:xfrm>
            <a:custGeom>
              <a:rect b="b" l="l" r="r" t="t"/>
              <a:pathLst>
                <a:path extrusionOk="0" h="1776309" w="1229757">
                  <a:moveTo>
                    <a:pt x="0" y="0"/>
                  </a:moveTo>
                  <a:lnTo>
                    <a:pt x="1229757" y="0"/>
                  </a:lnTo>
                  <a:lnTo>
                    <a:pt x="1229757" y="1776309"/>
                  </a:lnTo>
                  <a:lnTo>
                    <a:pt x="0" y="1776309"/>
                  </a:lnTo>
                  <a:close/>
                </a:path>
              </a:pathLst>
            </a:custGeom>
            <a:solidFill>
              <a:srgbClr val="FFF5F0"/>
            </a:solidFill>
            <a:ln>
              <a:noFill/>
            </a:ln>
          </p:spPr>
        </p:sp>
        <p:sp>
          <p:nvSpPr>
            <p:cNvPr id="172" name="Google Shape;172;p13"/>
            <p:cNvSpPr txBox="1"/>
            <p:nvPr/>
          </p:nvSpPr>
          <p:spPr>
            <a:xfrm>
              <a:off x="0" y="-38100"/>
              <a:ext cx="1229757" cy="18144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73" name="Google Shape;173;p13"/>
          <p:cNvPicPr preferRelativeResize="0"/>
          <p:nvPr/>
        </p:nvPicPr>
        <p:blipFill>
          <a:blip r:embed="rId5">
            <a:alphaModFix/>
          </a:blip>
          <a:stretch>
            <a:fillRect/>
          </a:stretch>
        </p:blipFill>
        <p:spPr>
          <a:xfrm>
            <a:off x="5027875" y="367425"/>
            <a:ext cx="3114324" cy="4368581"/>
          </a:xfrm>
          <a:prstGeom prst="rect">
            <a:avLst/>
          </a:prstGeom>
          <a:noFill/>
          <a:ln>
            <a:noFill/>
          </a:ln>
        </p:spPr>
      </p:pic>
      <p:sp>
        <p:nvSpPr>
          <p:cNvPr id="174" name="Google Shape;174;p13"/>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sp>
        <p:nvSpPr>
          <p:cNvPr id="175" name="Google Shape;175;p13"/>
          <p:cNvSpPr/>
          <p:nvPr/>
        </p:nvSpPr>
        <p:spPr>
          <a:xfrm rot="810886">
            <a:off x="1856410" y="1034291"/>
            <a:ext cx="1487831" cy="1445055"/>
          </a:xfrm>
          <a:custGeom>
            <a:rect b="b" l="l" r="r" t="t"/>
            <a:pathLst>
              <a:path extrusionOk="0" h="2890110" w="2975661">
                <a:moveTo>
                  <a:pt x="0" y="0"/>
                </a:moveTo>
                <a:lnTo>
                  <a:pt x="2975660" y="0"/>
                </a:lnTo>
                <a:lnTo>
                  <a:pt x="2975660" y="2890111"/>
                </a:lnTo>
                <a:lnTo>
                  <a:pt x="0" y="2890111"/>
                </a:lnTo>
                <a:lnTo>
                  <a:pt x="0" y="0"/>
                </a:lnTo>
                <a:close/>
              </a:path>
            </a:pathLst>
          </a:custGeom>
          <a:blipFill rotWithShape="1">
            <a:blip r:embed="rId6">
              <a:alphaModFix/>
            </a:blip>
            <a:stretch>
              <a:fillRect b="0" l="0" r="0" t="0"/>
            </a:stretch>
          </a:blipFill>
          <a:ln>
            <a:noFill/>
          </a:ln>
        </p:spPr>
      </p:sp>
      <p:sp>
        <p:nvSpPr>
          <p:cNvPr id="176" name="Google Shape;176;p13"/>
          <p:cNvSpPr/>
          <p:nvPr/>
        </p:nvSpPr>
        <p:spPr>
          <a:xfrm>
            <a:off x="2264254" y="2539844"/>
            <a:ext cx="672142" cy="272417"/>
          </a:xfrm>
          <a:custGeom>
            <a:rect b="b" l="l" r="r" t="t"/>
            <a:pathLst>
              <a:path extrusionOk="0" h="544833" w="1344284">
                <a:moveTo>
                  <a:pt x="0" y="0"/>
                </a:moveTo>
                <a:lnTo>
                  <a:pt x="1344284" y="0"/>
                </a:lnTo>
                <a:lnTo>
                  <a:pt x="1344284" y="544833"/>
                </a:lnTo>
                <a:lnTo>
                  <a:pt x="0" y="544833"/>
                </a:lnTo>
                <a:lnTo>
                  <a:pt x="0" y="0"/>
                </a:lnTo>
                <a:close/>
              </a:path>
            </a:pathLst>
          </a:custGeom>
          <a:blipFill rotWithShape="1">
            <a:blip r:embed="rId7">
              <a:alphaModFix/>
            </a:blip>
            <a:stretch>
              <a:fillRect b="-99948" l="-155170" r="-152443" t="-16296"/>
            </a:stretch>
          </a:blipFill>
          <a:ln>
            <a:noFill/>
          </a:ln>
        </p:spPr>
      </p:sp>
      <p:sp>
        <p:nvSpPr>
          <p:cNvPr id="177" name="Google Shape;177;p13"/>
          <p:cNvSpPr txBox="1"/>
          <p:nvPr/>
        </p:nvSpPr>
        <p:spPr>
          <a:xfrm>
            <a:off x="1308807" y="2832406"/>
            <a:ext cx="2583036" cy="6113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600" u="none" cap="none" strike="noStrike">
                <a:solidFill>
                  <a:srgbClr val="0F1A38"/>
                </a:solidFill>
                <a:latin typeface="Marcellus"/>
                <a:ea typeface="Marcellus"/>
                <a:cs typeface="Marcellus"/>
                <a:sym typeface="Marcellus"/>
              </a:rPr>
              <a:t>About Us</a:t>
            </a:r>
            <a:endParaRPr sz="700"/>
          </a:p>
        </p:txBody>
      </p:sp>
      <p:sp>
        <p:nvSpPr>
          <p:cNvPr id="178" name="Google Shape;178;p13"/>
          <p:cNvSpPr txBox="1"/>
          <p:nvPr/>
        </p:nvSpPr>
        <p:spPr>
          <a:xfrm>
            <a:off x="1616518" y="3586584"/>
            <a:ext cx="1967614" cy="371346"/>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
        <p:nvSpPr>
          <p:cNvPr id="179" name="Google Shape;179;p13"/>
          <p:cNvSpPr txBox="1"/>
          <p:nvPr/>
        </p:nvSpPr>
        <p:spPr>
          <a:xfrm>
            <a:off x="2264254" y="2533650"/>
            <a:ext cx="672142" cy="22764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01.</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4"/>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185" name="Google Shape;185;p14"/>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sp>
        <p:nvSpPr>
          <p:cNvPr id="186" name="Google Shape;186;p14"/>
          <p:cNvSpPr/>
          <p:nvPr/>
        </p:nvSpPr>
        <p:spPr>
          <a:xfrm>
            <a:off x="-499162" y="2333859"/>
            <a:ext cx="2648253" cy="3115591"/>
          </a:xfrm>
          <a:custGeom>
            <a:rect b="b" l="l" r="r" t="t"/>
            <a:pathLst>
              <a:path extrusionOk="0" h="6231182" w="5296505">
                <a:moveTo>
                  <a:pt x="0" y="0"/>
                </a:moveTo>
                <a:lnTo>
                  <a:pt x="5296505" y="0"/>
                </a:lnTo>
                <a:lnTo>
                  <a:pt x="5296505" y="6231182"/>
                </a:lnTo>
                <a:lnTo>
                  <a:pt x="0" y="6231182"/>
                </a:lnTo>
                <a:lnTo>
                  <a:pt x="0" y="0"/>
                </a:lnTo>
                <a:close/>
              </a:path>
            </a:pathLst>
          </a:custGeom>
          <a:blipFill rotWithShape="1">
            <a:blip r:embed="rId5">
              <a:alphaModFix/>
            </a:blip>
            <a:stretch>
              <a:fillRect b="0" l="0" r="0" t="0"/>
            </a:stretch>
          </a:blipFill>
          <a:ln>
            <a:noFill/>
          </a:ln>
        </p:spPr>
      </p:sp>
      <p:sp>
        <p:nvSpPr>
          <p:cNvPr id="187" name="Google Shape;187;p14"/>
          <p:cNvSpPr/>
          <p:nvPr/>
        </p:nvSpPr>
        <p:spPr>
          <a:xfrm flipH="1">
            <a:off x="6850847" y="2333859"/>
            <a:ext cx="2648252" cy="3115591"/>
          </a:xfrm>
          <a:custGeom>
            <a:rect b="b" l="l" r="r" t="t"/>
            <a:pathLst>
              <a:path extrusionOk="0" h="6231182" w="5296505">
                <a:moveTo>
                  <a:pt x="5296505" y="0"/>
                </a:moveTo>
                <a:lnTo>
                  <a:pt x="0" y="0"/>
                </a:lnTo>
                <a:lnTo>
                  <a:pt x="0" y="6231182"/>
                </a:lnTo>
                <a:lnTo>
                  <a:pt x="5296505" y="6231182"/>
                </a:lnTo>
                <a:lnTo>
                  <a:pt x="5296505" y="0"/>
                </a:lnTo>
                <a:close/>
              </a:path>
            </a:pathLst>
          </a:custGeom>
          <a:blipFill rotWithShape="1">
            <a:blip r:embed="rId5">
              <a:alphaModFix/>
            </a:blip>
            <a:stretch>
              <a:fillRect b="0" l="0" r="0" t="0"/>
            </a:stretch>
          </a:blipFill>
          <a:ln>
            <a:noFill/>
          </a:ln>
        </p:spPr>
      </p:sp>
      <p:sp>
        <p:nvSpPr>
          <p:cNvPr id="188" name="Google Shape;188;p14"/>
          <p:cNvSpPr/>
          <p:nvPr/>
        </p:nvSpPr>
        <p:spPr>
          <a:xfrm flipH="1" rot="-2932334">
            <a:off x="1605356" y="504593"/>
            <a:ext cx="1292934" cy="2902504"/>
          </a:xfrm>
          <a:custGeom>
            <a:rect b="b" l="l" r="r" t="t"/>
            <a:pathLst>
              <a:path extrusionOk="0" h="5805009" w="2585868">
                <a:moveTo>
                  <a:pt x="2585868" y="0"/>
                </a:moveTo>
                <a:lnTo>
                  <a:pt x="0" y="0"/>
                </a:lnTo>
                <a:lnTo>
                  <a:pt x="0" y="5805009"/>
                </a:lnTo>
                <a:lnTo>
                  <a:pt x="2585868" y="5805009"/>
                </a:lnTo>
                <a:lnTo>
                  <a:pt x="2585868" y="0"/>
                </a:lnTo>
                <a:close/>
              </a:path>
            </a:pathLst>
          </a:custGeom>
          <a:blipFill rotWithShape="1">
            <a:blip r:embed="rId6">
              <a:alphaModFix/>
            </a:blip>
            <a:stretch>
              <a:fillRect b="0" l="0" r="0" t="0"/>
            </a:stretch>
          </a:blipFill>
          <a:ln>
            <a:noFill/>
          </a:ln>
        </p:spPr>
      </p:sp>
      <p:sp>
        <p:nvSpPr>
          <p:cNvPr id="189" name="Google Shape;189;p14"/>
          <p:cNvSpPr/>
          <p:nvPr/>
        </p:nvSpPr>
        <p:spPr>
          <a:xfrm rot="2214000">
            <a:off x="6375736" y="650140"/>
            <a:ext cx="1292934" cy="2902504"/>
          </a:xfrm>
          <a:custGeom>
            <a:rect b="b" l="l" r="r" t="t"/>
            <a:pathLst>
              <a:path extrusionOk="0" h="5805009" w="2585868">
                <a:moveTo>
                  <a:pt x="0" y="0"/>
                </a:moveTo>
                <a:lnTo>
                  <a:pt x="2585868" y="0"/>
                </a:lnTo>
                <a:lnTo>
                  <a:pt x="2585868" y="5805009"/>
                </a:lnTo>
                <a:lnTo>
                  <a:pt x="0" y="5805009"/>
                </a:lnTo>
                <a:lnTo>
                  <a:pt x="0" y="0"/>
                </a:lnTo>
                <a:close/>
              </a:path>
            </a:pathLst>
          </a:custGeom>
          <a:blipFill rotWithShape="1">
            <a:blip r:embed="rId6">
              <a:alphaModFix/>
            </a:blip>
            <a:stretch>
              <a:fillRect b="0" l="0" r="0" t="0"/>
            </a:stretch>
          </a:blipFill>
          <a:ln>
            <a:noFill/>
          </a:ln>
        </p:spPr>
      </p:sp>
      <p:grpSp>
        <p:nvGrpSpPr>
          <p:cNvPr id="190" name="Google Shape;190;p14"/>
          <p:cNvGrpSpPr/>
          <p:nvPr/>
        </p:nvGrpSpPr>
        <p:grpSpPr>
          <a:xfrm>
            <a:off x="1525496" y="1819375"/>
            <a:ext cx="6093008" cy="4379902"/>
            <a:chOff x="0" y="0"/>
            <a:chExt cx="3461926" cy="2488573"/>
          </a:xfrm>
        </p:grpSpPr>
        <p:sp>
          <p:nvSpPr>
            <p:cNvPr id="191" name="Google Shape;191;p14"/>
            <p:cNvSpPr/>
            <p:nvPr/>
          </p:nvSpPr>
          <p:spPr>
            <a:xfrm>
              <a:off x="0" y="0"/>
              <a:ext cx="3461926" cy="2488573"/>
            </a:xfrm>
            <a:custGeom>
              <a:rect b="b" l="l" r="r" t="t"/>
              <a:pathLst>
                <a:path extrusionOk="0" h="2488573" w="3461926">
                  <a:moveTo>
                    <a:pt x="1730963" y="0"/>
                  </a:moveTo>
                  <a:cubicBezTo>
                    <a:pt x="774979" y="0"/>
                    <a:pt x="0" y="557086"/>
                    <a:pt x="0" y="1244286"/>
                  </a:cubicBezTo>
                  <a:cubicBezTo>
                    <a:pt x="0" y="1931487"/>
                    <a:pt x="774979" y="2488573"/>
                    <a:pt x="1730963" y="2488573"/>
                  </a:cubicBezTo>
                  <a:cubicBezTo>
                    <a:pt x="2686947" y="2488573"/>
                    <a:pt x="3461926" y="1931487"/>
                    <a:pt x="3461926" y="1244286"/>
                  </a:cubicBezTo>
                  <a:cubicBezTo>
                    <a:pt x="3461926" y="557086"/>
                    <a:pt x="2686947" y="0"/>
                    <a:pt x="1730963" y="0"/>
                  </a:cubicBezTo>
                  <a:close/>
                </a:path>
              </a:pathLst>
            </a:custGeom>
            <a:solidFill>
              <a:srgbClr val="FFF5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14"/>
            <p:cNvSpPr txBox="1"/>
            <p:nvPr/>
          </p:nvSpPr>
          <p:spPr>
            <a:xfrm>
              <a:off x="324556" y="195204"/>
              <a:ext cx="2812815" cy="20600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93" name="Google Shape;193;p14"/>
          <p:cNvPicPr preferRelativeResize="0"/>
          <p:nvPr/>
        </p:nvPicPr>
        <p:blipFill rotWithShape="1">
          <a:blip r:embed="rId7">
            <a:alphaModFix/>
          </a:blip>
          <a:srcRect b="0" l="17414" r="17583" t="36487"/>
          <a:stretch/>
        </p:blipFill>
        <p:spPr>
          <a:xfrm>
            <a:off x="1592025" y="1952900"/>
            <a:ext cx="5943600" cy="3266801"/>
          </a:xfrm>
          <a:prstGeom prst="rect">
            <a:avLst/>
          </a:prstGeom>
          <a:noFill/>
          <a:ln>
            <a:noFill/>
          </a:ln>
        </p:spPr>
      </p:pic>
      <p:sp>
        <p:nvSpPr>
          <p:cNvPr id="194" name="Google Shape;194;p14"/>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sp>
        <p:nvSpPr>
          <p:cNvPr id="195" name="Google Shape;195;p14"/>
          <p:cNvSpPr txBox="1"/>
          <p:nvPr/>
        </p:nvSpPr>
        <p:spPr>
          <a:xfrm>
            <a:off x="2388252" y="486022"/>
            <a:ext cx="4367496" cy="6091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600" u="none" cap="none" strike="noStrike">
                <a:solidFill>
                  <a:srgbClr val="0F1A38"/>
                </a:solidFill>
                <a:latin typeface="Marcellus"/>
                <a:ea typeface="Marcellus"/>
                <a:cs typeface="Marcellus"/>
                <a:sym typeface="Marcellus"/>
              </a:rPr>
              <a:t>Hello There!</a:t>
            </a:r>
            <a:endParaRPr sz="700"/>
          </a:p>
        </p:txBody>
      </p:sp>
      <p:sp>
        <p:nvSpPr>
          <p:cNvPr id="196" name="Google Shape;196;p14"/>
          <p:cNvSpPr txBox="1"/>
          <p:nvPr/>
        </p:nvSpPr>
        <p:spPr>
          <a:xfrm>
            <a:off x="2388252" y="1261168"/>
            <a:ext cx="4367496" cy="372470"/>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0" i="0" lang="en" sz="1100" u="none" cap="none" strike="noStrike">
                <a:solidFill>
                  <a:srgbClr val="0F1A38"/>
                </a:solidFill>
                <a:latin typeface="Marcellus"/>
                <a:ea typeface="Marcellus"/>
                <a:cs typeface="Marcellus"/>
                <a:sym typeface="Marcellus"/>
              </a:rPr>
              <a:t>I'm Rain, and I'll be sharing with you my beautiful ideas.</a:t>
            </a:r>
            <a:endParaRPr sz="700"/>
          </a:p>
          <a:p>
            <a:pPr indent="0" lvl="0" marL="0" marR="0" rtl="0" algn="ctr">
              <a:lnSpc>
                <a:spcPct val="140027"/>
              </a:lnSpc>
              <a:spcBef>
                <a:spcPts val="0"/>
              </a:spcBef>
              <a:spcAft>
                <a:spcPts val="0"/>
              </a:spcAft>
              <a:buNone/>
            </a:pPr>
            <a:r>
              <a:rPr b="0" i="0" lang="en" sz="1100" u="none" cap="none" strike="noStrike">
                <a:solidFill>
                  <a:srgbClr val="0F1A38"/>
                </a:solidFill>
                <a:latin typeface="Marcellus"/>
                <a:ea typeface="Marcellus"/>
                <a:cs typeface="Marcellus"/>
                <a:sym typeface="Marcellus"/>
              </a:rPr>
              <a:t>Follow me at @reallygreatsite to learn more.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5"/>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202" name="Google Shape;202;p15"/>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grpSp>
        <p:nvGrpSpPr>
          <p:cNvPr id="203" name="Google Shape;203;p15"/>
          <p:cNvGrpSpPr/>
          <p:nvPr/>
        </p:nvGrpSpPr>
        <p:grpSpPr>
          <a:xfrm>
            <a:off x="0" y="1159397"/>
            <a:ext cx="6365422" cy="3747603"/>
            <a:chOff x="0" y="-38100"/>
            <a:chExt cx="3352979" cy="1974046"/>
          </a:xfrm>
        </p:grpSpPr>
        <p:sp>
          <p:nvSpPr>
            <p:cNvPr id="204" name="Google Shape;204;p15"/>
            <p:cNvSpPr/>
            <p:nvPr/>
          </p:nvSpPr>
          <p:spPr>
            <a:xfrm>
              <a:off x="0" y="0"/>
              <a:ext cx="3352979" cy="1935946"/>
            </a:xfrm>
            <a:custGeom>
              <a:rect b="b" l="l" r="r" t="t"/>
              <a:pathLst>
                <a:path extrusionOk="0" h="1935946" w="3352979">
                  <a:moveTo>
                    <a:pt x="0" y="0"/>
                  </a:moveTo>
                  <a:lnTo>
                    <a:pt x="3352979" y="0"/>
                  </a:lnTo>
                  <a:lnTo>
                    <a:pt x="3352979" y="1935946"/>
                  </a:lnTo>
                  <a:lnTo>
                    <a:pt x="0" y="1935946"/>
                  </a:lnTo>
                  <a:close/>
                </a:path>
              </a:pathLst>
            </a:custGeom>
            <a:solidFill>
              <a:srgbClr val="FFF5F0"/>
            </a:solidFill>
            <a:ln>
              <a:noFill/>
            </a:ln>
          </p:spPr>
        </p:sp>
        <p:sp>
          <p:nvSpPr>
            <p:cNvPr id="205" name="Google Shape;205;p15"/>
            <p:cNvSpPr txBox="1"/>
            <p:nvPr/>
          </p:nvSpPr>
          <p:spPr>
            <a:xfrm>
              <a:off x="0" y="-38100"/>
              <a:ext cx="3352979" cy="1974046"/>
            </a:xfrm>
            <a:prstGeom prst="rect">
              <a:avLst/>
            </a:prstGeom>
            <a:noFill/>
            <a:ln>
              <a:noFill/>
            </a:ln>
          </p:spPr>
          <p:txBody>
            <a:bodyPr anchorCtr="0" anchor="ctr" bIns="25400" lIns="25400" spcFirstLastPara="1" rIns="25400" wrap="square" tIns="25400">
              <a:noAutofit/>
            </a:bodyPr>
            <a:lstStyle/>
            <a:p>
              <a:pPr indent="0" lvl="0" marL="0" marR="0" rtl="0" algn="ctr">
                <a:lnSpc>
                  <a:spcPct val="16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6" name="Google Shape;206;p15"/>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pic>
        <p:nvPicPr>
          <p:cNvPr id="207" name="Google Shape;207;p15"/>
          <p:cNvPicPr preferRelativeResize="0"/>
          <p:nvPr/>
        </p:nvPicPr>
        <p:blipFill rotWithShape="1">
          <a:blip r:embed="rId5">
            <a:alphaModFix/>
          </a:blip>
          <a:srcRect b="18080" l="0" r="0" t="0"/>
          <a:stretch/>
        </p:blipFill>
        <p:spPr>
          <a:xfrm>
            <a:off x="107228" y="1390791"/>
            <a:ext cx="6150966" cy="3357145"/>
          </a:xfrm>
          <a:prstGeom prst="rect">
            <a:avLst/>
          </a:prstGeom>
          <a:noFill/>
          <a:ln>
            <a:noFill/>
          </a:ln>
        </p:spPr>
      </p:pic>
      <p:sp>
        <p:nvSpPr>
          <p:cNvPr id="208" name="Google Shape;208;p15"/>
          <p:cNvSpPr/>
          <p:nvPr/>
        </p:nvSpPr>
        <p:spPr>
          <a:xfrm>
            <a:off x="6831223" y="-1172261"/>
            <a:ext cx="2511005" cy="2954123"/>
          </a:xfrm>
          <a:custGeom>
            <a:rect b="b" l="l" r="r" t="t"/>
            <a:pathLst>
              <a:path extrusionOk="0" h="5908246" w="5022009">
                <a:moveTo>
                  <a:pt x="0" y="0"/>
                </a:moveTo>
                <a:lnTo>
                  <a:pt x="5022008" y="0"/>
                </a:lnTo>
                <a:lnTo>
                  <a:pt x="5022008" y="5908246"/>
                </a:lnTo>
                <a:lnTo>
                  <a:pt x="0" y="5908246"/>
                </a:lnTo>
                <a:lnTo>
                  <a:pt x="0" y="0"/>
                </a:lnTo>
                <a:close/>
              </a:path>
            </a:pathLst>
          </a:custGeom>
          <a:blipFill rotWithShape="1">
            <a:blip r:embed="rId6">
              <a:alphaModFix/>
            </a:blip>
            <a:stretch>
              <a:fillRect b="0" l="0" r="0" t="0"/>
            </a:stretch>
          </a:blipFill>
          <a:ln>
            <a:noFill/>
          </a:ln>
        </p:spPr>
      </p:sp>
      <p:sp>
        <p:nvSpPr>
          <p:cNvPr id="209" name="Google Shape;209;p15"/>
          <p:cNvSpPr/>
          <p:nvPr/>
        </p:nvSpPr>
        <p:spPr>
          <a:xfrm rot="4517298">
            <a:off x="-922515" y="-1600887"/>
            <a:ext cx="2511005" cy="2954123"/>
          </a:xfrm>
          <a:custGeom>
            <a:rect b="b" l="l" r="r" t="t"/>
            <a:pathLst>
              <a:path extrusionOk="0" h="5908246" w="5022009">
                <a:moveTo>
                  <a:pt x="0" y="0"/>
                </a:moveTo>
                <a:lnTo>
                  <a:pt x="5022009" y="0"/>
                </a:lnTo>
                <a:lnTo>
                  <a:pt x="5022009" y="5908246"/>
                </a:lnTo>
                <a:lnTo>
                  <a:pt x="0" y="5908246"/>
                </a:lnTo>
                <a:lnTo>
                  <a:pt x="0" y="0"/>
                </a:lnTo>
                <a:close/>
              </a:path>
            </a:pathLst>
          </a:custGeom>
          <a:blipFill rotWithShape="1">
            <a:blip r:embed="rId6">
              <a:alphaModFix/>
            </a:blip>
            <a:stretch>
              <a:fillRect b="0" l="0" r="0" t="0"/>
            </a:stretch>
          </a:blipFill>
          <a:ln>
            <a:noFill/>
          </a:ln>
        </p:spPr>
      </p:sp>
      <p:sp>
        <p:nvSpPr>
          <p:cNvPr id="210" name="Google Shape;210;p15"/>
          <p:cNvSpPr txBox="1"/>
          <p:nvPr/>
        </p:nvSpPr>
        <p:spPr>
          <a:xfrm>
            <a:off x="2072535" y="447675"/>
            <a:ext cx="4998929" cy="6091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600" u="none" cap="none" strike="noStrike">
                <a:solidFill>
                  <a:srgbClr val="0F1A38"/>
                </a:solidFill>
                <a:latin typeface="Marcellus"/>
                <a:ea typeface="Marcellus"/>
                <a:cs typeface="Marcellus"/>
                <a:sym typeface="Marcellus"/>
              </a:rPr>
              <a:t>About Us</a:t>
            </a:r>
            <a:endParaRPr sz="700"/>
          </a:p>
        </p:txBody>
      </p:sp>
      <p:sp>
        <p:nvSpPr>
          <p:cNvPr id="211" name="Google Shape;211;p15"/>
          <p:cNvSpPr txBox="1"/>
          <p:nvPr/>
        </p:nvSpPr>
        <p:spPr>
          <a:xfrm>
            <a:off x="6678852" y="2103988"/>
            <a:ext cx="2084149" cy="24771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WHO WE ARE?</a:t>
            </a:r>
            <a:endParaRPr sz="700"/>
          </a:p>
        </p:txBody>
      </p:sp>
      <p:sp>
        <p:nvSpPr>
          <p:cNvPr id="212" name="Google Shape;212;p15"/>
          <p:cNvSpPr txBox="1"/>
          <p:nvPr/>
        </p:nvSpPr>
        <p:spPr>
          <a:xfrm>
            <a:off x="6678852" y="2543285"/>
            <a:ext cx="1750774" cy="372470"/>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a:t>
            </a:r>
            <a:endParaRPr sz="700"/>
          </a:p>
          <a:p>
            <a:pPr indent="0" lvl="0" marL="0" marR="0" rtl="0" algn="l">
              <a:lnSpc>
                <a:spcPct val="140027"/>
              </a:lnSpc>
              <a:spcBef>
                <a:spcPts val="0"/>
              </a:spcBef>
              <a:spcAft>
                <a:spcPts val="0"/>
              </a:spcAft>
              <a:buNone/>
            </a:pPr>
            <a:r>
              <a:rPr b="0" i="0" lang="en" sz="1100" u="none" cap="none" strike="noStrike">
                <a:solidFill>
                  <a:srgbClr val="0F1A38"/>
                </a:solidFill>
                <a:latin typeface="Marcellus"/>
                <a:ea typeface="Marcellus"/>
                <a:cs typeface="Marcellus"/>
                <a:sym typeface="Marcellus"/>
              </a:rPr>
              <a:t>what you want to discuss. </a:t>
            </a:r>
            <a:endParaRPr sz="700"/>
          </a:p>
        </p:txBody>
      </p:sp>
      <p:sp>
        <p:nvSpPr>
          <p:cNvPr id="213" name="Google Shape;213;p15"/>
          <p:cNvSpPr txBox="1"/>
          <p:nvPr/>
        </p:nvSpPr>
        <p:spPr>
          <a:xfrm>
            <a:off x="6678852" y="3511098"/>
            <a:ext cx="2084149" cy="24771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WHAT WE DO? </a:t>
            </a:r>
            <a:endParaRPr sz="700"/>
          </a:p>
        </p:txBody>
      </p:sp>
      <p:sp>
        <p:nvSpPr>
          <p:cNvPr id="214" name="Google Shape;214;p15"/>
          <p:cNvSpPr txBox="1"/>
          <p:nvPr/>
        </p:nvSpPr>
        <p:spPr>
          <a:xfrm>
            <a:off x="6678852" y="3950396"/>
            <a:ext cx="1750774" cy="372470"/>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a:t>
            </a:r>
            <a:endParaRPr sz="700"/>
          </a:p>
          <a:p>
            <a:pPr indent="0" lvl="0" marL="0" marR="0" rtl="0" algn="l">
              <a:lnSpc>
                <a:spcPct val="140027"/>
              </a:lnSpc>
              <a:spcBef>
                <a:spcPts val="0"/>
              </a:spcBef>
              <a:spcAft>
                <a:spcPts val="0"/>
              </a:spcAft>
              <a:buNone/>
            </a:pPr>
            <a:r>
              <a:rPr b="0" i="0" lang="en" sz="1100" u="none" cap="none" strike="noStrike">
                <a:solidFill>
                  <a:srgbClr val="0F1A38"/>
                </a:solidFill>
                <a:latin typeface="Marcellus"/>
                <a:ea typeface="Marcellus"/>
                <a:cs typeface="Marcellus"/>
                <a:sym typeface="Marcellus"/>
              </a:rPr>
              <a:t>what you want to discuss.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6"/>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220" name="Google Shape;220;p16"/>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sp>
        <p:nvSpPr>
          <p:cNvPr id="221" name="Google Shape;221;p16"/>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sp>
        <p:nvSpPr>
          <p:cNvPr id="222" name="Google Shape;222;p16"/>
          <p:cNvSpPr txBox="1"/>
          <p:nvPr/>
        </p:nvSpPr>
        <p:spPr>
          <a:xfrm>
            <a:off x="1325882" y="1210959"/>
            <a:ext cx="6582000" cy="182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600" u="none" cap="none" strike="noStrike">
                <a:solidFill>
                  <a:srgbClr val="0F1A38"/>
                </a:solidFill>
                <a:latin typeface="Marcellus"/>
                <a:ea typeface="Marcellus"/>
                <a:cs typeface="Marcellus"/>
                <a:sym typeface="Marcellus"/>
              </a:rPr>
              <a:t>Write an original </a:t>
            </a:r>
            <a:endParaRPr sz="700"/>
          </a:p>
          <a:p>
            <a:pPr indent="0" lvl="0" marL="0" marR="0" rtl="0" algn="ctr">
              <a:lnSpc>
                <a:spcPct val="115000"/>
              </a:lnSpc>
              <a:spcBef>
                <a:spcPts val="0"/>
              </a:spcBef>
              <a:spcAft>
                <a:spcPts val="0"/>
              </a:spcAft>
              <a:buNone/>
            </a:pPr>
            <a:r>
              <a:rPr b="0" i="0" lang="en" sz="3600" u="none" cap="none" strike="noStrike">
                <a:solidFill>
                  <a:srgbClr val="0F1A38"/>
                </a:solidFill>
                <a:latin typeface="Marcellus"/>
                <a:ea typeface="Marcellus"/>
                <a:cs typeface="Marcellus"/>
                <a:sym typeface="Marcellus"/>
              </a:rPr>
              <a:t>statement or</a:t>
            </a:r>
            <a:endParaRPr sz="700"/>
          </a:p>
          <a:p>
            <a:pPr indent="0" lvl="0" marL="0" marR="0" rtl="0" algn="ctr">
              <a:lnSpc>
                <a:spcPct val="115000"/>
              </a:lnSpc>
              <a:spcBef>
                <a:spcPts val="0"/>
              </a:spcBef>
              <a:spcAft>
                <a:spcPts val="0"/>
              </a:spcAft>
              <a:buNone/>
            </a:pPr>
            <a:r>
              <a:rPr b="0" i="0" lang="en" sz="3600" u="none" cap="none" strike="noStrike">
                <a:solidFill>
                  <a:srgbClr val="0F1A38"/>
                </a:solidFill>
                <a:latin typeface="Marcellus"/>
                <a:ea typeface="Marcellus"/>
                <a:cs typeface="Marcellus"/>
                <a:sym typeface="Marcellus"/>
              </a:rPr>
              <a:t>inspiring quote</a:t>
            </a:r>
            <a:endParaRPr sz="700"/>
          </a:p>
        </p:txBody>
      </p:sp>
      <p:sp>
        <p:nvSpPr>
          <p:cNvPr id="223" name="Google Shape;223;p16"/>
          <p:cNvSpPr txBox="1"/>
          <p:nvPr/>
        </p:nvSpPr>
        <p:spPr>
          <a:xfrm>
            <a:off x="2650887" y="3689562"/>
            <a:ext cx="3625041" cy="156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3C28"/>
                </a:solidFill>
                <a:latin typeface="Lora"/>
                <a:ea typeface="Lora"/>
                <a:cs typeface="Lora"/>
                <a:sym typeface="Lora"/>
              </a:rPr>
              <a:t>— Include a credit, citation, or supporting message</a:t>
            </a:r>
            <a:endParaRPr sz="700"/>
          </a:p>
        </p:txBody>
      </p:sp>
      <p:sp>
        <p:nvSpPr>
          <p:cNvPr id="224" name="Google Shape;224;p16"/>
          <p:cNvSpPr/>
          <p:nvPr/>
        </p:nvSpPr>
        <p:spPr>
          <a:xfrm flipH="1" rot="-7891998">
            <a:off x="7168361" y="3044696"/>
            <a:ext cx="2425654" cy="3168907"/>
          </a:xfrm>
          <a:custGeom>
            <a:rect b="b" l="l" r="r" t="t"/>
            <a:pathLst>
              <a:path extrusionOk="0" h="6337813" w="4851308">
                <a:moveTo>
                  <a:pt x="4851308" y="0"/>
                </a:moveTo>
                <a:lnTo>
                  <a:pt x="0" y="0"/>
                </a:lnTo>
                <a:lnTo>
                  <a:pt x="0" y="6337814"/>
                </a:lnTo>
                <a:lnTo>
                  <a:pt x="4851308" y="6337814"/>
                </a:lnTo>
                <a:lnTo>
                  <a:pt x="4851308" y="0"/>
                </a:lnTo>
                <a:close/>
              </a:path>
            </a:pathLst>
          </a:custGeom>
          <a:blipFill rotWithShape="1">
            <a:blip r:embed="rId5">
              <a:alphaModFix/>
            </a:blip>
            <a:stretch>
              <a:fillRect b="0" l="0" r="0" t="0"/>
            </a:stretch>
          </a:blipFill>
          <a:ln>
            <a:noFill/>
          </a:ln>
        </p:spPr>
      </p:sp>
      <p:sp>
        <p:nvSpPr>
          <p:cNvPr id="225" name="Google Shape;225;p16"/>
          <p:cNvSpPr/>
          <p:nvPr/>
        </p:nvSpPr>
        <p:spPr>
          <a:xfrm rot="7889999">
            <a:off x="-449932" y="3044696"/>
            <a:ext cx="2425654" cy="3168907"/>
          </a:xfrm>
          <a:custGeom>
            <a:rect b="b" l="l" r="r" t="t"/>
            <a:pathLst>
              <a:path extrusionOk="0" h="6337813" w="4851308">
                <a:moveTo>
                  <a:pt x="0" y="0"/>
                </a:moveTo>
                <a:lnTo>
                  <a:pt x="4851308" y="0"/>
                </a:lnTo>
                <a:lnTo>
                  <a:pt x="4851308" y="6337814"/>
                </a:lnTo>
                <a:lnTo>
                  <a:pt x="0" y="6337814"/>
                </a:lnTo>
                <a:lnTo>
                  <a:pt x="0" y="0"/>
                </a:lnTo>
                <a:close/>
              </a:path>
            </a:pathLst>
          </a:custGeom>
          <a:blipFill rotWithShape="1">
            <a:blip r:embed="rId5">
              <a:alphaModFix/>
            </a:blip>
            <a:stretch>
              <a:fillRect b="0" l="0" r="0" t="0"/>
            </a:stretch>
          </a:blipFill>
          <a:ln>
            <a:noFill/>
          </a:ln>
        </p:spPr>
      </p:sp>
      <p:sp>
        <p:nvSpPr>
          <p:cNvPr id="226" name="Google Shape;226;p16"/>
          <p:cNvSpPr/>
          <p:nvPr/>
        </p:nvSpPr>
        <p:spPr>
          <a:xfrm flipH="1" rot="-2400494">
            <a:off x="7213735" y="-416890"/>
            <a:ext cx="2425654" cy="3168907"/>
          </a:xfrm>
          <a:custGeom>
            <a:rect b="b" l="l" r="r" t="t"/>
            <a:pathLst>
              <a:path extrusionOk="0" h="6337813" w="4851308">
                <a:moveTo>
                  <a:pt x="4851308" y="0"/>
                </a:moveTo>
                <a:lnTo>
                  <a:pt x="0" y="0"/>
                </a:lnTo>
                <a:lnTo>
                  <a:pt x="0" y="6337813"/>
                </a:lnTo>
                <a:lnTo>
                  <a:pt x="4851308" y="6337813"/>
                </a:lnTo>
                <a:lnTo>
                  <a:pt x="4851308" y="0"/>
                </a:lnTo>
                <a:close/>
              </a:path>
            </a:pathLst>
          </a:custGeom>
          <a:blipFill rotWithShape="1">
            <a:blip r:embed="rId5">
              <a:alphaModFix/>
            </a:blip>
            <a:stretch>
              <a:fillRect b="0" l="0" r="0" t="0"/>
            </a:stretch>
          </a:blipFill>
          <a:ln>
            <a:noFill/>
          </a:ln>
        </p:spPr>
      </p:sp>
      <p:sp>
        <p:nvSpPr>
          <p:cNvPr id="227" name="Google Shape;227;p16"/>
          <p:cNvSpPr/>
          <p:nvPr/>
        </p:nvSpPr>
        <p:spPr>
          <a:xfrm rot="2400000">
            <a:off x="-495451" y="-416890"/>
            <a:ext cx="2425654" cy="3168907"/>
          </a:xfrm>
          <a:custGeom>
            <a:rect b="b" l="l" r="r" t="t"/>
            <a:pathLst>
              <a:path extrusionOk="0" h="6337813" w="4851308">
                <a:moveTo>
                  <a:pt x="0" y="0"/>
                </a:moveTo>
                <a:lnTo>
                  <a:pt x="4851308" y="0"/>
                </a:lnTo>
                <a:lnTo>
                  <a:pt x="4851308" y="6337813"/>
                </a:lnTo>
                <a:lnTo>
                  <a:pt x="0" y="6337813"/>
                </a:lnTo>
                <a:lnTo>
                  <a:pt x="0" y="0"/>
                </a:lnTo>
                <a:close/>
              </a:path>
            </a:pathLst>
          </a:custGeom>
          <a:blipFill rotWithShape="1">
            <a:blip r:embed="rId5">
              <a:alphaModFix/>
            </a:blip>
            <a:stretch>
              <a:fillRect b="0" l="0" r="0" t="0"/>
            </a:stretch>
          </a:blipFill>
          <a:ln>
            <a:noFill/>
          </a:ln>
        </p:spPr>
      </p:sp>
      <p:sp>
        <p:nvSpPr>
          <p:cNvPr id="228" name="Google Shape;228;p16"/>
          <p:cNvSpPr/>
          <p:nvPr/>
        </p:nvSpPr>
        <p:spPr>
          <a:xfrm rot="-8841016">
            <a:off x="2101523" y="-1417881"/>
            <a:ext cx="1564162" cy="2685257"/>
          </a:xfrm>
          <a:custGeom>
            <a:rect b="b" l="l" r="r" t="t"/>
            <a:pathLst>
              <a:path extrusionOk="0" h="5370513" w="3128324">
                <a:moveTo>
                  <a:pt x="0" y="0"/>
                </a:moveTo>
                <a:lnTo>
                  <a:pt x="3128324" y="0"/>
                </a:lnTo>
                <a:lnTo>
                  <a:pt x="3128324" y="5370513"/>
                </a:lnTo>
                <a:lnTo>
                  <a:pt x="0" y="5370513"/>
                </a:lnTo>
                <a:lnTo>
                  <a:pt x="0" y="0"/>
                </a:lnTo>
                <a:close/>
              </a:path>
            </a:pathLst>
          </a:custGeom>
          <a:blipFill rotWithShape="1">
            <a:blip r:embed="rId6">
              <a:alphaModFix/>
            </a:blip>
            <a:stretch>
              <a:fillRect b="0" l="0" r="0" t="0"/>
            </a:stretch>
          </a:blipFill>
          <a:ln>
            <a:noFill/>
          </a:ln>
        </p:spPr>
      </p:sp>
      <p:sp>
        <p:nvSpPr>
          <p:cNvPr id="229" name="Google Shape;229;p16"/>
          <p:cNvSpPr/>
          <p:nvPr/>
        </p:nvSpPr>
        <p:spPr>
          <a:xfrm flipH="1" rot="8843999">
            <a:off x="5493846" y="-1417882"/>
            <a:ext cx="1564162" cy="2685257"/>
          </a:xfrm>
          <a:custGeom>
            <a:rect b="b" l="l" r="r" t="t"/>
            <a:pathLst>
              <a:path extrusionOk="0" h="5370513" w="3128324">
                <a:moveTo>
                  <a:pt x="3128324" y="0"/>
                </a:moveTo>
                <a:lnTo>
                  <a:pt x="0" y="0"/>
                </a:lnTo>
                <a:lnTo>
                  <a:pt x="0" y="5370513"/>
                </a:lnTo>
                <a:lnTo>
                  <a:pt x="3128324" y="5370513"/>
                </a:lnTo>
                <a:lnTo>
                  <a:pt x="3128324" y="0"/>
                </a:lnTo>
                <a:close/>
              </a:path>
            </a:pathLst>
          </a:custGeom>
          <a:blipFill rotWithShape="1">
            <a:blip r:embed="rId6">
              <a:alphaModFix/>
            </a:blip>
            <a:stretch>
              <a:fillRect b="0" l="0" r="0" t="0"/>
            </a:stretch>
          </a:blipFill>
          <a:ln>
            <a:noFill/>
          </a:ln>
        </p:spPr>
      </p:sp>
      <p:sp>
        <p:nvSpPr>
          <p:cNvPr id="230" name="Google Shape;230;p16"/>
          <p:cNvSpPr/>
          <p:nvPr/>
        </p:nvSpPr>
        <p:spPr>
          <a:xfrm rot="980030">
            <a:off x="5038501" y="3913684"/>
            <a:ext cx="1564162" cy="2685257"/>
          </a:xfrm>
          <a:custGeom>
            <a:rect b="b" l="l" r="r" t="t"/>
            <a:pathLst>
              <a:path extrusionOk="0" h="5370513" w="3128324">
                <a:moveTo>
                  <a:pt x="3128324" y="5370514"/>
                </a:moveTo>
                <a:lnTo>
                  <a:pt x="0" y="5370514"/>
                </a:lnTo>
                <a:lnTo>
                  <a:pt x="0" y="0"/>
                </a:lnTo>
                <a:lnTo>
                  <a:pt x="3128324" y="0"/>
                </a:lnTo>
                <a:lnTo>
                  <a:pt x="3128324" y="5370514"/>
                </a:lnTo>
                <a:close/>
              </a:path>
            </a:pathLst>
          </a:custGeom>
          <a:blipFill rotWithShape="1">
            <a:blip r:embed="rId6">
              <a:alphaModFix/>
            </a:blip>
            <a:stretch>
              <a:fillRect b="0" l="0" r="0" t="0"/>
            </a:stretch>
          </a:blipFill>
          <a:ln>
            <a:noFill/>
          </a:ln>
        </p:spPr>
      </p:sp>
      <p:sp>
        <p:nvSpPr>
          <p:cNvPr id="231" name="Google Shape;231;p16"/>
          <p:cNvSpPr/>
          <p:nvPr/>
        </p:nvSpPr>
        <p:spPr>
          <a:xfrm flipH="1" rot="-978000">
            <a:off x="2540706" y="3913684"/>
            <a:ext cx="1564162" cy="2685256"/>
          </a:xfrm>
          <a:custGeom>
            <a:rect b="b" l="l" r="r" t="t"/>
            <a:pathLst>
              <a:path extrusionOk="0" h="5370513" w="3128324">
                <a:moveTo>
                  <a:pt x="0" y="5370514"/>
                </a:moveTo>
                <a:lnTo>
                  <a:pt x="3128324" y="5370514"/>
                </a:lnTo>
                <a:lnTo>
                  <a:pt x="3128324" y="0"/>
                </a:lnTo>
                <a:lnTo>
                  <a:pt x="0" y="0"/>
                </a:lnTo>
                <a:lnTo>
                  <a:pt x="0" y="5370514"/>
                </a:lnTo>
                <a:close/>
              </a:path>
            </a:pathLst>
          </a:custGeom>
          <a:blipFill rotWithShape="1">
            <a:blip r:embed="rId6">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7"/>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237" name="Google Shape;237;p17"/>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grpSp>
        <p:nvGrpSpPr>
          <p:cNvPr id="238" name="Google Shape;238;p17"/>
          <p:cNvGrpSpPr/>
          <p:nvPr/>
        </p:nvGrpSpPr>
        <p:grpSpPr>
          <a:xfrm rot="-290813">
            <a:off x="1015472" y="202580"/>
            <a:ext cx="3126729" cy="4613239"/>
            <a:chOff x="0" y="-38100"/>
            <a:chExt cx="1229757" cy="1814409"/>
          </a:xfrm>
        </p:grpSpPr>
        <p:sp>
          <p:nvSpPr>
            <p:cNvPr id="239" name="Google Shape;239;p17"/>
            <p:cNvSpPr/>
            <p:nvPr/>
          </p:nvSpPr>
          <p:spPr>
            <a:xfrm>
              <a:off x="0" y="0"/>
              <a:ext cx="1229757" cy="1776309"/>
            </a:xfrm>
            <a:custGeom>
              <a:rect b="b" l="l" r="r" t="t"/>
              <a:pathLst>
                <a:path extrusionOk="0" h="1776309" w="1229757">
                  <a:moveTo>
                    <a:pt x="0" y="0"/>
                  </a:moveTo>
                  <a:lnTo>
                    <a:pt x="1229757" y="0"/>
                  </a:lnTo>
                  <a:lnTo>
                    <a:pt x="1229757" y="1776309"/>
                  </a:lnTo>
                  <a:lnTo>
                    <a:pt x="0" y="1776309"/>
                  </a:lnTo>
                  <a:close/>
                </a:path>
              </a:pathLst>
            </a:custGeom>
            <a:solidFill>
              <a:srgbClr val="FFF5F0"/>
            </a:solidFill>
            <a:ln>
              <a:noFill/>
            </a:ln>
          </p:spPr>
        </p:sp>
        <p:sp>
          <p:nvSpPr>
            <p:cNvPr id="240" name="Google Shape;240;p17"/>
            <p:cNvSpPr txBox="1"/>
            <p:nvPr/>
          </p:nvSpPr>
          <p:spPr>
            <a:xfrm>
              <a:off x="0" y="-38100"/>
              <a:ext cx="1229757" cy="18144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1" name="Google Shape;241;p17"/>
          <p:cNvPicPr preferRelativeResize="0"/>
          <p:nvPr/>
        </p:nvPicPr>
        <p:blipFill>
          <a:blip r:embed="rId5">
            <a:alphaModFix/>
          </a:blip>
          <a:stretch>
            <a:fillRect/>
          </a:stretch>
        </p:blipFill>
        <p:spPr>
          <a:xfrm>
            <a:off x="1021675" y="365900"/>
            <a:ext cx="3114324" cy="4368596"/>
          </a:xfrm>
          <a:prstGeom prst="rect">
            <a:avLst/>
          </a:prstGeom>
          <a:noFill/>
          <a:ln>
            <a:noFill/>
          </a:ln>
        </p:spPr>
      </p:pic>
      <p:sp>
        <p:nvSpPr>
          <p:cNvPr id="242" name="Google Shape;242;p17"/>
          <p:cNvSpPr/>
          <p:nvPr/>
        </p:nvSpPr>
        <p:spPr>
          <a:xfrm rot="-329472">
            <a:off x="967878" y="410885"/>
            <a:ext cx="2867940" cy="156433"/>
          </a:xfrm>
          <a:custGeom>
            <a:rect b="b" l="l" r="r" t="t"/>
            <a:pathLst>
              <a:path extrusionOk="0" h="312866" w="5735879">
                <a:moveTo>
                  <a:pt x="0" y="0"/>
                </a:moveTo>
                <a:lnTo>
                  <a:pt x="5735879" y="0"/>
                </a:lnTo>
                <a:lnTo>
                  <a:pt x="5735879" y="312867"/>
                </a:lnTo>
                <a:lnTo>
                  <a:pt x="0" y="312867"/>
                </a:lnTo>
                <a:lnTo>
                  <a:pt x="0" y="0"/>
                </a:lnTo>
                <a:close/>
              </a:path>
            </a:pathLst>
          </a:custGeom>
          <a:blipFill rotWithShape="1">
            <a:blip r:embed="rId6">
              <a:alphaModFix/>
            </a:blip>
            <a:stretch>
              <a:fillRect b="0" l="0" r="0" t="0"/>
            </a:stretch>
          </a:blipFill>
          <a:ln>
            <a:noFill/>
          </a:ln>
        </p:spPr>
      </p:sp>
      <p:sp>
        <p:nvSpPr>
          <p:cNvPr id="243" name="Google Shape;243;p17"/>
          <p:cNvSpPr/>
          <p:nvPr/>
        </p:nvSpPr>
        <p:spPr>
          <a:xfrm rot="-329472">
            <a:off x="1364761" y="4550934"/>
            <a:ext cx="2867940" cy="156433"/>
          </a:xfrm>
          <a:custGeom>
            <a:rect b="b" l="l" r="r" t="t"/>
            <a:pathLst>
              <a:path extrusionOk="0" h="312866" w="5735879">
                <a:moveTo>
                  <a:pt x="0" y="0"/>
                </a:moveTo>
                <a:lnTo>
                  <a:pt x="5735879" y="0"/>
                </a:lnTo>
                <a:lnTo>
                  <a:pt x="5735879" y="312866"/>
                </a:lnTo>
                <a:lnTo>
                  <a:pt x="0" y="312866"/>
                </a:lnTo>
                <a:lnTo>
                  <a:pt x="0" y="0"/>
                </a:lnTo>
                <a:close/>
              </a:path>
            </a:pathLst>
          </a:custGeom>
          <a:blipFill rotWithShape="1">
            <a:blip r:embed="rId6">
              <a:alphaModFix/>
            </a:blip>
            <a:stretch>
              <a:fillRect b="0" l="0" r="0" t="0"/>
            </a:stretch>
          </a:blipFill>
          <a:ln>
            <a:noFill/>
          </a:ln>
        </p:spPr>
      </p:sp>
      <p:sp>
        <p:nvSpPr>
          <p:cNvPr id="244" name="Google Shape;244;p17"/>
          <p:cNvSpPr/>
          <p:nvPr/>
        </p:nvSpPr>
        <p:spPr>
          <a:xfrm rot="5135072">
            <a:off x="-946511" y="2617938"/>
            <a:ext cx="4257992" cy="224513"/>
          </a:xfrm>
          <a:custGeom>
            <a:rect b="b" l="l" r="r" t="t"/>
            <a:pathLst>
              <a:path extrusionOk="0" h="449025" w="8515984">
                <a:moveTo>
                  <a:pt x="0" y="0"/>
                </a:moveTo>
                <a:lnTo>
                  <a:pt x="8515984" y="0"/>
                </a:lnTo>
                <a:lnTo>
                  <a:pt x="8515984" y="449025"/>
                </a:lnTo>
                <a:lnTo>
                  <a:pt x="0" y="449025"/>
                </a:lnTo>
                <a:lnTo>
                  <a:pt x="0" y="0"/>
                </a:lnTo>
                <a:close/>
              </a:path>
            </a:pathLst>
          </a:custGeom>
          <a:blipFill rotWithShape="1">
            <a:blip r:embed="rId7">
              <a:alphaModFix/>
            </a:blip>
            <a:stretch>
              <a:fillRect b="0" l="0" r="0" t="0"/>
            </a:stretch>
          </a:blipFill>
          <a:ln>
            <a:noFill/>
          </a:ln>
        </p:spPr>
      </p:sp>
      <p:sp>
        <p:nvSpPr>
          <p:cNvPr id="245" name="Google Shape;245;p17"/>
          <p:cNvSpPr/>
          <p:nvPr/>
        </p:nvSpPr>
        <p:spPr>
          <a:xfrm rot="-5640925">
            <a:off x="1843545" y="2385263"/>
            <a:ext cx="4257992" cy="224513"/>
          </a:xfrm>
          <a:custGeom>
            <a:rect b="b" l="l" r="r" t="t"/>
            <a:pathLst>
              <a:path extrusionOk="0" h="449025" w="8515984">
                <a:moveTo>
                  <a:pt x="0" y="0"/>
                </a:moveTo>
                <a:lnTo>
                  <a:pt x="8515985" y="0"/>
                </a:lnTo>
                <a:lnTo>
                  <a:pt x="8515985" y="449025"/>
                </a:lnTo>
                <a:lnTo>
                  <a:pt x="0" y="449025"/>
                </a:lnTo>
                <a:lnTo>
                  <a:pt x="0" y="0"/>
                </a:lnTo>
                <a:close/>
              </a:path>
            </a:pathLst>
          </a:custGeom>
          <a:blipFill rotWithShape="1">
            <a:blip r:embed="rId7">
              <a:alphaModFix/>
            </a:blip>
            <a:stretch>
              <a:fillRect b="0" l="0" r="0" t="0"/>
            </a:stretch>
          </a:blipFill>
          <a:ln>
            <a:noFill/>
          </a:ln>
        </p:spPr>
      </p:sp>
      <p:sp>
        <p:nvSpPr>
          <p:cNvPr id="246" name="Google Shape;246;p17"/>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4">
              <a:alphaModFix/>
            </a:blip>
            <a:stretch>
              <a:fillRect b="0" l="0" r="-27787" t="0"/>
            </a:stretch>
          </a:blipFill>
          <a:ln>
            <a:noFill/>
          </a:ln>
        </p:spPr>
      </p:sp>
      <p:sp>
        <p:nvSpPr>
          <p:cNvPr id="247" name="Google Shape;247;p17"/>
          <p:cNvSpPr/>
          <p:nvPr/>
        </p:nvSpPr>
        <p:spPr>
          <a:xfrm>
            <a:off x="6287724" y="2530737"/>
            <a:ext cx="672142" cy="272417"/>
          </a:xfrm>
          <a:custGeom>
            <a:rect b="b" l="l" r="r" t="t"/>
            <a:pathLst>
              <a:path extrusionOk="0" h="544833" w="1344284">
                <a:moveTo>
                  <a:pt x="0" y="0"/>
                </a:moveTo>
                <a:lnTo>
                  <a:pt x="1344285" y="0"/>
                </a:lnTo>
                <a:lnTo>
                  <a:pt x="1344285" y="544833"/>
                </a:lnTo>
                <a:lnTo>
                  <a:pt x="0" y="544833"/>
                </a:lnTo>
                <a:lnTo>
                  <a:pt x="0" y="0"/>
                </a:lnTo>
                <a:close/>
              </a:path>
            </a:pathLst>
          </a:custGeom>
          <a:blipFill rotWithShape="1">
            <a:blip r:embed="rId8">
              <a:alphaModFix/>
            </a:blip>
            <a:stretch>
              <a:fillRect b="-99948" l="-155170" r="-152443" t="-16296"/>
            </a:stretch>
          </a:blipFill>
          <a:ln>
            <a:noFill/>
          </a:ln>
        </p:spPr>
      </p:sp>
      <p:sp>
        <p:nvSpPr>
          <p:cNvPr id="248" name="Google Shape;248;p17"/>
          <p:cNvSpPr/>
          <p:nvPr/>
        </p:nvSpPr>
        <p:spPr>
          <a:xfrm rot="652212">
            <a:off x="5858944" y="868122"/>
            <a:ext cx="1529704" cy="1500689"/>
          </a:xfrm>
          <a:custGeom>
            <a:rect b="b" l="l" r="r" t="t"/>
            <a:pathLst>
              <a:path extrusionOk="0" h="3001379" w="3059408">
                <a:moveTo>
                  <a:pt x="0" y="0"/>
                </a:moveTo>
                <a:lnTo>
                  <a:pt x="3059407" y="0"/>
                </a:lnTo>
                <a:lnTo>
                  <a:pt x="3059407" y="3001379"/>
                </a:lnTo>
                <a:lnTo>
                  <a:pt x="0" y="3001379"/>
                </a:lnTo>
                <a:lnTo>
                  <a:pt x="0" y="0"/>
                </a:lnTo>
                <a:close/>
              </a:path>
            </a:pathLst>
          </a:custGeom>
          <a:blipFill rotWithShape="1">
            <a:blip r:embed="rId9">
              <a:alphaModFix/>
            </a:blip>
            <a:stretch>
              <a:fillRect b="0" l="0" r="0" t="0"/>
            </a:stretch>
          </a:blipFill>
          <a:ln>
            <a:noFill/>
          </a:ln>
        </p:spPr>
      </p:sp>
      <p:sp>
        <p:nvSpPr>
          <p:cNvPr id="249" name="Google Shape;249;p17"/>
          <p:cNvSpPr txBox="1"/>
          <p:nvPr/>
        </p:nvSpPr>
        <p:spPr>
          <a:xfrm>
            <a:off x="4572000" y="2823299"/>
            <a:ext cx="4103592" cy="6113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600" u="none" cap="none" strike="noStrike">
                <a:solidFill>
                  <a:srgbClr val="0F1A38"/>
                </a:solidFill>
                <a:latin typeface="Marcellus"/>
                <a:ea typeface="Marcellus"/>
                <a:cs typeface="Marcellus"/>
                <a:sym typeface="Marcellus"/>
              </a:rPr>
              <a:t>Wedding Day</a:t>
            </a:r>
            <a:endParaRPr sz="700"/>
          </a:p>
        </p:txBody>
      </p:sp>
      <p:sp>
        <p:nvSpPr>
          <p:cNvPr id="250" name="Google Shape;250;p17"/>
          <p:cNvSpPr txBox="1"/>
          <p:nvPr/>
        </p:nvSpPr>
        <p:spPr>
          <a:xfrm>
            <a:off x="5639989" y="3577477"/>
            <a:ext cx="1967614" cy="371347"/>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
        <p:nvSpPr>
          <p:cNvPr id="251" name="Google Shape;251;p17"/>
          <p:cNvSpPr txBox="1"/>
          <p:nvPr/>
        </p:nvSpPr>
        <p:spPr>
          <a:xfrm>
            <a:off x="6287724" y="2524543"/>
            <a:ext cx="672142" cy="22764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02.</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8"/>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257" name="Google Shape;257;p18"/>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4">
              <a:alphaModFix/>
            </a:blip>
            <a:stretch>
              <a:fillRect b="0" l="0" r="-27787" t="0"/>
            </a:stretch>
          </a:blipFill>
          <a:ln>
            <a:noFill/>
          </a:ln>
        </p:spPr>
      </p:sp>
      <p:sp>
        <p:nvSpPr>
          <p:cNvPr id="258" name="Google Shape;258;p18"/>
          <p:cNvSpPr/>
          <p:nvPr/>
        </p:nvSpPr>
        <p:spPr>
          <a:xfrm rot="10800000">
            <a:off x="5060750"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5">
              <a:alphaModFix/>
            </a:blip>
            <a:stretch>
              <a:fillRect b="0" l="0" r="-27787" t="0"/>
            </a:stretch>
          </a:blipFill>
          <a:ln>
            <a:noFill/>
          </a:ln>
        </p:spPr>
      </p:sp>
      <p:pic>
        <p:nvPicPr>
          <p:cNvPr id="259" name="Google Shape;259;p18"/>
          <p:cNvPicPr preferRelativeResize="0"/>
          <p:nvPr/>
        </p:nvPicPr>
        <p:blipFill rotWithShape="1">
          <a:blip r:embed="rId6">
            <a:alphaModFix/>
          </a:blip>
          <a:srcRect b="0" l="28930" r="11847" t="0"/>
          <a:stretch/>
        </p:blipFill>
        <p:spPr>
          <a:xfrm>
            <a:off x="4572000" y="0"/>
            <a:ext cx="4572000" cy="5143500"/>
          </a:xfrm>
          <a:prstGeom prst="rect">
            <a:avLst/>
          </a:prstGeom>
          <a:noFill/>
          <a:ln>
            <a:noFill/>
          </a:ln>
        </p:spPr>
      </p:pic>
      <p:pic>
        <p:nvPicPr>
          <p:cNvPr id="260" name="Google Shape;260;p18"/>
          <p:cNvPicPr preferRelativeResize="0"/>
          <p:nvPr/>
        </p:nvPicPr>
        <p:blipFill rotWithShape="1">
          <a:blip r:embed="rId7">
            <a:alphaModFix/>
          </a:blip>
          <a:srcRect b="0" l="18942" r="18941" t="0"/>
          <a:stretch/>
        </p:blipFill>
        <p:spPr>
          <a:xfrm>
            <a:off x="917564" y="1123782"/>
            <a:ext cx="2737049" cy="2935813"/>
          </a:xfrm>
          <a:prstGeom prst="rect">
            <a:avLst/>
          </a:prstGeom>
          <a:noFill/>
          <a:ln>
            <a:noFill/>
          </a:ln>
        </p:spPr>
      </p:pic>
      <p:sp>
        <p:nvSpPr>
          <p:cNvPr id="261" name="Google Shape;261;p18"/>
          <p:cNvSpPr txBox="1"/>
          <p:nvPr/>
        </p:nvSpPr>
        <p:spPr>
          <a:xfrm>
            <a:off x="460238" y="339354"/>
            <a:ext cx="3604980" cy="6091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600" u="none" cap="none" strike="noStrike">
                <a:solidFill>
                  <a:srgbClr val="0F1A38"/>
                </a:solidFill>
                <a:latin typeface="Marcellus"/>
                <a:ea typeface="Marcellus"/>
                <a:cs typeface="Marcellus"/>
                <a:sym typeface="Marcellus"/>
              </a:rPr>
              <a:t>Gallery Image</a:t>
            </a:r>
            <a:endParaRPr sz="700"/>
          </a:p>
        </p:txBody>
      </p:sp>
      <p:sp>
        <p:nvSpPr>
          <p:cNvPr id="262" name="Google Shape;262;p18"/>
          <p:cNvSpPr/>
          <p:nvPr/>
        </p:nvSpPr>
        <p:spPr>
          <a:xfrm rot="5400000">
            <a:off x="1915499" y="2459281"/>
            <a:ext cx="5313002" cy="280140"/>
          </a:xfrm>
          <a:custGeom>
            <a:rect b="b" l="l" r="r" t="t"/>
            <a:pathLst>
              <a:path extrusionOk="0" h="560280" w="10626003">
                <a:moveTo>
                  <a:pt x="0" y="0"/>
                </a:moveTo>
                <a:lnTo>
                  <a:pt x="10626004" y="0"/>
                </a:lnTo>
                <a:lnTo>
                  <a:pt x="10626004" y="560280"/>
                </a:lnTo>
                <a:lnTo>
                  <a:pt x="0" y="560280"/>
                </a:lnTo>
                <a:lnTo>
                  <a:pt x="0" y="0"/>
                </a:lnTo>
                <a:close/>
              </a:path>
            </a:pathLst>
          </a:custGeom>
          <a:blipFill rotWithShape="1">
            <a:blip r:embed="rId8">
              <a:alphaModFix/>
            </a:blip>
            <a:stretch>
              <a:fillRect b="0" l="0" r="0" t="0"/>
            </a:stretch>
          </a:blipFill>
          <a:ln>
            <a:noFill/>
          </a:ln>
        </p:spPr>
      </p:sp>
      <p:sp>
        <p:nvSpPr>
          <p:cNvPr id="263" name="Google Shape;263;p18"/>
          <p:cNvSpPr/>
          <p:nvPr/>
        </p:nvSpPr>
        <p:spPr>
          <a:xfrm rot="-5400000">
            <a:off x="-560314" y="2514290"/>
            <a:ext cx="2935813" cy="154798"/>
          </a:xfrm>
          <a:custGeom>
            <a:rect b="b" l="l" r="r" t="t"/>
            <a:pathLst>
              <a:path extrusionOk="0" h="309595" w="5871626">
                <a:moveTo>
                  <a:pt x="5871627" y="309595"/>
                </a:moveTo>
                <a:lnTo>
                  <a:pt x="0" y="309595"/>
                </a:lnTo>
                <a:lnTo>
                  <a:pt x="0" y="0"/>
                </a:lnTo>
                <a:lnTo>
                  <a:pt x="5871627" y="0"/>
                </a:lnTo>
                <a:lnTo>
                  <a:pt x="5871627" y="309595"/>
                </a:lnTo>
                <a:close/>
              </a:path>
            </a:pathLst>
          </a:custGeom>
          <a:blipFill rotWithShape="1">
            <a:blip r:embed="rId8">
              <a:alphaModFix/>
            </a:blip>
            <a:stretch>
              <a:fillRect b="0" l="0" r="0" t="0"/>
            </a:stretch>
          </a:blipFill>
          <a:ln>
            <a:noFill/>
          </a:ln>
        </p:spPr>
      </p:sp>
      <p:sp>
        <p:nvSpPr>
          <p:cNvPr id="264" name="Google Shape;264;p18"/>
          <p:cNvSpPr/>
          <p:nvPr/>
        </p:nvSpPr>
        <p:spPr>
          <a:xfrm rot="-5400000">
            <a:off x="2200993" y="2535134"/>
            <a:ext cx="2935813" cy="154797"/>
          </a:xfrm>
          <a:custGeom>
            <a:rect b="b" l="l" r="r" t="t"/>
            <a:pathLst>
              <a:path extrusionOk="0" h="309595" w="5871626">
                <a:moveTo>
                  <a:pt x="5871627" y="309594"/>
                </a:moveTo>
                <a:lnTo>
                  <a:pt x="0" y="309594"/>
                </a:lnTo>
                <a:lnTo>
                  <a:pt x="0" y="0"/>
                </a:lnTo>
                <a:lnTo>
                  <a:pt x="5871627" y="0"/>
                </a:lnTo>
                <a:lnTo>
                  <a:pt x="5871627" y="309594"/>
                </a:lnTo>
                <a:close/>
              </a:path>
            </a:pathLst>
          </a:custGeom>
          <a:blipFill rotWithShape="1">
            <a:blip r:embed="rId8">
              <a:alphaModFix/>
            </a:blip>
            <a:stretch>
              <a:fillRect b="0" l="0" r="0" t="0"/>
            </a:stretch>
          </a:blipFill>
          <a:ln>
            <a:noFill/>
          </a:ln>
        </p:spPr>
      </p:sp>
      <p:sp>
        <p:nvSpPr>
          <p:cNvPr id="265" name="Google Shape;265;p18"/>
          <p:cNvSpPr/>
          <p:nvPr/>
        </p:nvSpPr>
        <p:spPr>
          <a:xfrm>
            <a:off x="840919" y="1065433"/>
            <a:ext cx="2823220" cy="148860"/>
          </a:xfrm>
          <a:custGeom>
            <a:rect b="b" l="l" r="r" t="t"/>
            <a:pathLst>
              <a:path extrusionOk="0" h="297721" w="5646439">
                <a:moveTo>
                  <a:pt x="5646438" y="297721"/>
                </a:moveTo>
                <a:lnTo>
                  <a:pt x="0" y="297721"/>
                </a:lnTo>
                <a:lnTo>
                  <a:pt x="0" y="0"/>
                </a:lnTo>
                <a:lnTo>
                  <a:pt x="5646438" y="0"/>
                </a:lnTo>
                <a:lnTo>
                  <a:pt x="5646438" y="297721"/>
                </a:lnTo>
                <a:close/>
              </a:path>
            </a:pathLst>
          </a:custGeom>
          <a:blipFill rotWithShape="1">
            <a:blip r:embed="rId8">
              <a:alphaModFix/>
            </a:blip>
            <a:stretch>
              <a:fillRect b="0" l="0" r="0" t="0"/>
            </a:stretch>
          </a:blipFill>
          <a:ln>
            <a:noFill/>
          </a:ln>
        </p:spPr>
      </p:sp>
      <p:sp>
        <p:nvSpPr>
          <p:cNvPr id="266" name="Google Shape;266;p18"/>
          <p:cNvSpPr/>
          <p:nvPr/>
        </p:nvSpPr>
        <p:spPr>
          <a:xfrm>
            <a:off x="851118" y="3985164"/>
            <a:ext cx="2823220" cy="148861"/>
          </a:xfrm>
          <a:custGeom>
            <a:rect b="b" l="l" r="r" t="t"/>
            <a:pathLst>
              <a:path extrusionOk="0" h="297721" w="5646439">
                <a:moveTo>
                  <a:pt x="5646439" y="297722"/>
                </a:moveTo>
                <a:lnTo>
                  <a:pt x="0" y="297722"/>
                </a:lnTo>
                <a:lnTo>
                  <a:pt x="0" y="0"/>
                </a:lnTo>
                <a:lnTo>
                  <a:pt x="5646439" y="0"/>
                </a:lnTo>
                <a:lnTo>
                  <a:pt x="5646439" y="297722"/>
                </a:lnTo>
                <a:close/>
              </a:path>
            </a:pathLst>
          </a:custGeom>
          <a:blipFill rotWithShape="1">
            <a:blip r:embed="rId8">
              <a:alphaModFix/>
            </a:blip>
            <a:stretch>
              <a:fillRect b="0" l="0" r="0" t="0"/>
            </a:stretch>
          </a:blipFill>
          <a:ln>
            <a:noFill/>
          </a:ln>
        </p:spPr>
      </p:sp>
      <p:sp>
        <p:nvSpPr>
          <p:cNvPr id="267" name="Google Shape;267;p18"/>
          <p:cNvSpPr/>
          <p:nvPr/>
        </p:nvSpPr>
        <p:spPr>
          <a:xfrm rot="-5400000">
            <a:off x="6487499" y="2459281"/>
            <a:ext cx="5313002" cy="280140"/>
          </a:xfrm>
          <a:custGeom>
            <a:rect b="b" l="l" r="r" t="t"/>
            <a:pathLst>
              <a:path extrusionOk="0" h="560280" w="10626003">
                <a:moveTo>
                  <a:pt x="0" y="0"/>
                </a:moveTo>
                <a:lnTo>
                  <a:pt x="10626004" y="0"/>
                </a:lnTo>
                <a:lnTo>
                  <a:pt x="10626004" y="560280"/>
                </a:lnTo>
                <a:lnTo>
                  <a:pt x="0" y="560280"/>
                </a:lnTo>
                <a:lnTo>
                  <a:pt x="0" y="0"/>
                </a:lnTo>
                <a:close/>
              </a:path>
            </a:pathLst>
          </a:custGeom>
          <a:blipFill rotWithShape="1">
            <a:blip r:embed="rId8">
              <a:alphaModFix/>
            </a:blip>
            <a:stretch>
              <a:fillRect b="0" l="0" r="0" t="0"/>
            </a:stretch>
          </a:blipFill>
          <a:ln>
            <a:noFill/>
          </a:ln>
        </p:spPr>
      </p:sp>
      <p:sp>
        <p:nvSpPr>
          <p:cNvPr id="268" name="Google Shape;268;p18"/>
          <p:cNvSpPr/>
          <p:nvPr/>
        </p:nvSpPr>
        <p:spPr>
          <a:xfrm>
            <a:off x="4572000" y="-78216"/>
            <a:ext cx="2867940" cy="156433"/>
          </a:xfrm>
          <a:custGeom>
            <a:rect b="b" l="l" r="r" t="t"/>
            <a:pathLst>
              <a:path extrusionOk="0" h="312866" w="5735879">
                <a:moveTo>
                  <a:pt x="0" y="0"/>
                </a:moveTo>
                <a:lnTo>
                  <a:pt x="5735879" y="0"/>
                </a:lnTo>
                <a:lnTo>
                  <a:pt x="5735879" y="312866"/>
                </a:lnTo>
                <a:lnTo>
                  <a:pt x="0" y="312866"/>
                </a:lnTo>
                <a:lnTo>
                  <a:pt x="0" y="0"/>
                </a:lnTo>
                <a:close/>
              </a:path>
            </a:pathLst>
          </a:custGeom>
          <a:blipFill rotWithShape="1">
            <a:blip r:embed="rId9">
              <a:alphaModFix/>
            </a:blip>
            <a:stretch>
              <a:fillRect b="0" l="0" r="0" t="0"/>
            </a:stretch>
          </a:blipFill>
          <a:ln>
            <a:noFill/>
          </a:ln>
        </p:spPr>
      </p:sp>
      <p:sp>
        <p:nvSpPr>
          <p:cNvPr id="269" name="Google Shape;269;p18"/>
          <p:cNvSpPr/>
          <p:nvPr/>
        </p:nvSpPr>
        <p:spPr>
          <a:xfrm>
            <a:off x="4572000" y="5065284"/>
            <a:ext cx="2867940" cy="156433"/>
          </a:xfrm>
          <a:custGeom>
            <a:rect b="b" l="l" r="r" t="t"/>
            <a:pathLst>
              <a:path extrusionOk="0" h="312866" w="5735879">
                <a:moveTo>
                  <a:pt x="0" y="0"/>
                </a:moveTo>
                <a:lnTo>
                  <a:pt x="5735879" y="0"/>
                </a:lnTo>
                <a:lnTo>
                  <a:pt x="5735879" y="312866"/>
                </a:lnTo>
                <a:lnTo>
                  <a:pt x="0" y="312866"/>
                </a:lnTo>
                <a:lnTo>
                  <a:pt x="0" y="0"/>
                </a:lnTo>
                <a:close/>
              </a:path>
            </a:pathLst>
          </a:custGeom>
          <a:blipFill rotWithShape="1">
            <a:blip r:embed="rId9">
              <a:alphaModFix/>
            </a:blip>
            <a:stretch>
              <a:fillRect b="0" l="0" r="0" t="0"/>
            </a:stretch>
          </a:blipFill>
          <a:ln>
            <a:noFill/>
          </a:ln>
        </p:spPr>
      </p:sp>
      <p:sp>
        <p:nvSpPr>
          <p:cNvPr id="270" name="Google Shape;270;p18"/>
          <p:cNvSpPr/>
          <p:nvPr/>
        </p:nvSpPr>
        <p:spPr>
          <a:xfrm>
            <a:off x="7439939" y="-78216"/>
            <a:ext cx="2867940" cy="156433"/>
          </a:xfrm>
          <a:custGeom>
            <a:rect b="b" l="l" r="r" t="t"/>
            <a:pathLst>
              <a:path extrusionOk="0" h="312866" w="5735879">
                <a:moveTo>
                  <a:pt x="0" y="0"/>
                </a:moveTo>
                <a:lnTo>
                  <a:pt x="5735880" y="0"/>
                </a:lnTo>
                <a:lnTo>
                  <a:pt x="5735880" y="312866"/>
                </a:lnTo>
                <a:lnTo>
                  <a:pt x="0" y="312866"/>
                </a:lnTo>
                <a:lnTo>
                  <a:pt x="0" y="0"/>
                </a:lnTo>
                <a:close/>
              </a:path>
            </a:pathLst>
          </a:custGeom>
          <a:blipFill rotWithShape="1">
            <a:blip r:embed="rId9">
              <a:alphaModFix/>
            </a:blip>
            <a:stretch>
              <a:fillRect b="0" l="0" r="0" t="0"/>
            </a:stretch>
          </a:blipFill>
          <a:ln>
            <a:noFill/>
          </a:ln>
        </p:spPr>
      </p:sp>
      <p:sp>
        <p:nvSpPr>
          <p:cNvPr id="271" name="Google Shape;271;p18"/>
          <p:cNvSpPr/>
          <p:nvPr/>
        </p:nvSpPr>
        <p:spPr>
          <a:xfrm>
            <a:off x="7439939" y="5065284"/>
            <a:ext cx="2867940" cy="156433"/>
          </a:xfrm>
          <a:custGeom>
            <a:rect b="b" l="l" r="r" t="t"/>
            <a:pathLst>
              <a:path extrusionOk="0" h="312866" w="5735879">
                <a:moveTo>
                  <a:pt x="0" y="0"/>
                </a:moveTo>
                <a:lnTo>
                  <a:pt x="5735880" y="0"/>
                </a:lnTo>
                <a:lnTo>
                  <a:pt x="5735880" y="312866"/>
                </a:lnTo>
                <a:lnTo>
                  <a:pt x="0" y="312866"/>
                </a:lnTo>
                <a:lnTo>
                  <a:pt x="0" y="0"/>
                </a:lnTo>
                <a:close/>
              </a:path>
            </a:pathLst>
          </a:custGeom>
          <a:blipFill rotWithShape="1">
            <a:blip r:embed="rId9">
              <a:alphaModFix/>
            </a:blip>
            <a:stretch>
              <a:fillRect b="0" l="0" r="0" t="0"/>
            </a:stretch>
          </a:blipFill>
          <a:ln>
            <a:noFill/>
          </a:ln>
        </p:spPr>
      </p:sp>
      <p:sp>
        <p:nvSpPr>
          <p:cNvPr id="272" name="Google Shape;272;p18"/>
          <p:cNvSpPr txBox="1"/>
          <p:nvPr/>
        </p:nvSpPr>
        <p:spPr>
          <a:xfrm>
            <a:off x="1302282" y="4315000"/>
            <a:ext cx="1967614" cy="371347"/>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
        <p:nvSpPr>
          <p:cNvPr id="273" name="Google Shape;273;p18"/>
          <p:cNvSpPr/>
          <p:nvPr/>
        </p:nvSpPr>
        <p:spPr>
          <a:xfrm flipH="1" rot="-10431277">
            <a:off x="-367266" y="-1373036"/>
            <a:ext cx="1292934" cy="2902505"/>
          </a:xfrm>
          <a:custGeom>
            <a:rect b="b" l="l" r="r" t="t"/>
            <a:pathLst>
              <a:path extrusionOk="0" h="5805009" w="2585868">
                <a:moveTo>
                  <a:pt x="2585868" y="0"/>
                </a:moveTo>
                <a:lnTo>
                  <a:pt x="0" y="0"/>
                </a:lnTo>
                <a:lnTo>
                  <a:pt x="0" y="5805009"/>
                </a:lnTo>
                <a:lnTo>
                  <a:pt x="2585868" y="5805009"/>
                </a:lnTo>
                <a:lnTo>
                  <a:pt x="2585868" y="0"/>
                </a:lnTo>
                <a:close/>
              </a:path>
            </a:pathLst>
          </a:custGeom>
          <a:blipFill rotWithShape="1">
            <a:blip r:embed="rId10">
              <a:alphaModFix/>
            </a:blip>
            <a:stretch>
              <a:fillRect b="0" l="0" r="0" t="0"/>
            </a:stretch>
          </a:blipFill>
          <a:ln>
            <a:noFill/>
          </a:ln>
        </p:spPr>
      </p:sp>
      <p:sp>
        <p:nvSpPr>
          <p:cNvPr id="274" name="Google Shape;274;p18"/>
          <p:cNvSpPr/>
          <p:nvPr/>
        </p:nvSpPr>
        <p:spPr>
          <a:xfrm flipH="1">
            <a:off x="3654613" y="3177898"/>
            <a:ext cx="1292934" cy="2902505"/>
          </a:xfrm>
          <a:custGeom>
            <a:rect b="b" l="l" r="r" t="t"/>
            <a:pathLst>
              <a:path extrusionOk="0" h="5805009" w="2585868">
                <a:moveTo>
                  <a:pt x="2585868" y="0"/>
                </a:moveTo>
                <a:lnTo>
                  <a:pt x="0" y="0"/>
                </a:lnTo>
                <a:lnTo>
                  <a:pt x="0" y="5805008"/>
                </a:lnTo>
                <a:lnTo>
                  <a:pt x="2585868" y="5805008"/>
                </a:lnTo>
                <a:lnTo>
                  <a:pt x="2585868" y="0"/>
                </a:lnTo>
                <a:close/>
              </a:path>
            </a:pathLst>
          </a:custGeom>
          <a:blipFill rotWithShape="1">
            <a:blip r:embed="rId10">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9"/>
          <p:cNvSpPr/>
          <p:nvPr/>
        </p:nvSpPr>
        <p:spPr>
          <a:xfrm rot="5400000">
            <a:off x="2000250" y="-2000250"/>
            <a:ext cx="5143500" cy="9144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mt="46000"/>
            </a:blip>
            <a:stretch>
              <a:fillRect b="0" l="-21109" r="-21107" t="0"/>
            </a:stretch>
          </a:blipFill>
          <a:ln>
            <a:noFill/>
          </a:ln>
        </p:spPr>
      </p:sp>
      <p:sp>
        <p:nvSpPr>
          <p:cNvPr id="280" name="Google Shape;280;p19"/>
          <p:cNvSpPr/>
          <p:nvPr/>
        </p:nvSpPr>
        <p:spPr>
          <a:xfrm>
            <a:off x="8530770" y="1431199"/>
            <a:ext cx="1298032"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4">
              <a:alphaModFix/>
            </a:blip>
            <a:stretch>
              <a:fillRect b="0" l="0" r="0" t="0"/>
            </a:stretch>
          </a:blipFill>
          <a:ln>
            <a:noFill/>
          </a:ln>
        </p:spPr>
      </p:sp>
      <p:sp>
        <p:nvSpPr>
          <p:cNvPr id="281" name="Google Shape;281;p19"/>
          <p:cNvSpPr/>
          <p:nvPr/>
        </p:nvSpPr>
        <p:spPr>
          <a:xfrm>
            <a:off x="8530770" y="-116583"/>
            <a:ext cx="1298032"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4">
              <a:alphaModFix/>
            </a:blip>
            <a:stretch>
              <a:fillRect b="0" l="0" r="0" t="0"/>
            </a:stretch>
          </a:blipFill>
          <a:ln>
            <a:noFill/>
          </a:ln>
        </p:spPr>
      </p:sp>
      <p:sp>
        <p:nvSpPr>
          <p:cNvPr id="282" name="Google Shape;282;p19"/>
          <p:cNvSpPr/>
          <p:nvPr/>
        </p:nvSpPr>
        <p:spPr>
          <a:xfrm flipH="1">
            <a:off x="5060750" y="0"/>
            <a:ext cx="4019994" cy="5143500"/>
          </a:xfrm>
          <a:custGeom>
            <a:rect b="b" l="l" r="r" t="t"/>
            <a:pathLst>
              <a:path extrusionOk="0" h="10287000" w="8039988">
                <a:moveTo>
                  <a:pt x="0" y="10287000"/>
                </a:moveTo>
                <a:lnTo>
                  <a:pt x="8039988" y="10287000"/>
                </a:lnTo>
                <a:lnTo>
                  <a:pt x="8039988" y="0"/>
                </a:lnTo>
                <a:lnTo>
                  <a:pt x="0" y="0"/>
                </a:lnTo>
                <a:lnTo>
                  <a:pt x="0" y="10287000"/>
                </a:lnTo>
                <a:close/>
              </a:path>
            </a:pathLst>
          </a:custGeom>
          <a:blipFill rotWithShape="1">
            <a:blip r:embed="rId5">
              <a:alphaModFix/>
            </a:blip>
            <a:stretch>
              <a:fillRect b="0" l="0" r="-27787" t="0"/>
            </a:stretch>
          </a:blipFill>
          <a:ln>
            <a:noFill/>
          </a:ln>
        </p:spPr>
      </p:sp>
      <p:grpSp>
        <p:nvGrpSpPr>
          <p:cNvPr id="283" name="Google Shape;283;p19"/>
          <p:cNvGrpSpPr/>
          <p:nvPr/>
        </p:nvGrpSpPr>
        <p:grpSpPr>
          <a:xfrm rot="-5870882">
            <a:off x="6125022" y="-497912"/>
            <a:ext cx="2301180" cy="3395206"/>
            <a:chOff x="0" y="-38100"/>
            <a:chExt cx="1229757" cy="1814409"/>
          </a:xfrm>
        </p:grpSpPr>
        <p:sp>
          <p:nvSpPr>
            <p:cNvPr id="284" name="Google Shape;284;p19"/>
            <p:cNvSpPr/>
            <p:nvPr/>
          </p:nvSpPr>
          <p:spPr>
            <a:xfrm>
              <a:off x="0" y="0"/>
              <a:ext cx="1229757" cy="1776309"/>
            </a:xfrm>
            <a:custGeom>
              <a:rect b="b" l="l" r="r" t="t"/>
              <a:pathLst>
                <a:path extrusionOk="0" h="1776309" w="1229757">
                  <a:moveTo>
                    <a:pt x="0" y="0"/>
                  </a:moveTo>
                  <a:lnTo>
                    <a:pt x="1229757" y="0"/>
                  </a:lnTo>
                  <a:lnTo>
                    <a:pt x="1229757" y="1776309"/>
                  </a:lnTo>
                  <a:lnTo>
                    <a:pt x="0" y="1776309"/>
                  </a:lnTo>
                  <a:close/>
                </a:path>
              </a:pathLst>
            </a:custGeom>
            <a:solidFill>
              <a:srgbClr val="FFF5F0"/>
            </a:solidFill>
            <a:ln>
              <a:noFill/>
            </a:ln>
          </p:spPr>
        </p:sp>
        <p:sp>
          <p:nvSpPr>
            <p:cNvPr id="285" name="Google Shape;285;p19"/>
            <p:cNvSpPr txBox="1"/>
            <p:nvPr/>
          </p:nvSpPr>
          <p:spPr>
            <a:xfrm>
              <a:off x="0" y="-38100"/>
              <a:ext cx="1229757" cy="18144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6" name="Google Shape;286;p19"/>
          <p:cNvSpPr/>
          <p:nvPr/>
        </p:nvSpPr>
        <p:spPr>
          <a:xfrm rot="-5909541">
            <a:off x="4742380" y="1350045"/>
            <a:ext cx="2110718" cy="115130"/>
          </a:xfrm>
          <a:custGeom>
            <a:rect b="b" l="l" r="r" t="t"/>
            <a:pathLst>
              <a:path extrusionOk="0" h="230260" w="4221436">
                <a:moveTo>
                  <a:pt x="0" y="0"/>
                </a:moveTo>
                <a:lnTo>
                  <a:pt x="4221436" y="0"/>
                </a:lnTo>
                <a:lnTo>
                  <a:pt x="4221436" y="230260"/>
                </a:lnTo>
                <a:lnTo>
                  <a:pt x="0" y="230260"/>
                </a:lnTo>
                <a:lnTo>
                  <a:pt x="0" y="0"/>
                </a:lnTo>
                <a:close/>
              </a:path>
            </a:pathLst>
          </a:custGeom>
          <a:blipFill rotWithShape="1">
            <a:blip r:embed="rId6">
              <a:alphaModFix/>
            </a:blip>
            <a:stretch>
              <a:fillRect b="0" l="0" r="0" t="0"/>
            </a:stretch>
          </a:blipFill>
          <a:ln>
            <a:noFill/>
          </a:ln>
        </p:spPr>
      </p:sp>
      <p:sp>
        <p:nvSpPr>
          <p:cNvPr id="287" name="Google Shape;287;p19"/>
          <p:cNvSpPr/>
          <p:nvPr/>
        </p:nvSpPr>
        <p:spPr>
          <a:xfrm rot="-5909541">
            <a:off x="7769860" y="898826"/>
            <a:ext cx="2110718" cy="115130"/>
          </a:xfrm>
          <a:custGeom>
            <a:rect b="b" l="l" r="r" t="t"/>
            <a:pathLst>
              <a:path extrusionOk="0" h="230260" w="4221436">
                <a:moveTo>
                  <a:pt x="0" y="0"/>
                </a:moveTo>
                <a:lnTo>
                  <a:pt x="4221436" y="0"/>
                </a:lnTo>
                <a:lnTo>
                  <a:pt x="4221436" y="230260"/>
                </a:lnTo>
                <a:lnTo>
                  <a:pt x="0" y="230260"/>
                </a:lnTo>
                <a:lnTo>
                  <a:pt x="0" y="0"/>
                </a:lnTo>
                <a:close/>
              </a:path>
            </a:pathLst>
          </a:custGeom>
          <a:blipFill rotWithShape="1">
            <a:blip r:embed="rId6">
              <a:alphaModFix/>
            </a:blip>
            <a:stretch>
              <a:fillRect b="0" l="0" r="0" t="0"/>
            </a:stretch>
          </a:blipFill>
          <a:ln>
            <a:noFill/>
          </a:ln>
        </p:spPr>
      </p:sp>
      <p:sp>
        <p:nvSpPr>
          <p:cNvPr id="288" name="Google Shape;288;p19"/>
          <p:cNvSpPr/>
          <p:nvPr/>
        </p:nvSpPr>
        <p:spPr>
          <a:xfrm rot="-444995">
            <a:off x="5930383" y="2142383"/>
            <a:ext cx="3133756" cy="165235"/>
          </a:xfrm>
          <a:custGeom>
            <a:rect b="b" l="l" r="r" t="t"/>
            <a:pathLst>
              <a:path extrusionOk="0" h="330469" w="6267511">
                <a:moveTo>
                  <a:pt x="0" y="0"/>
                </a:moveTo>
                <a:lnTo>
                  <a:pt x="6267510" y="0"/>
                </a:lnTo>
                <a:lnTo>
                  <a:pt x="6267510" y="330469"/>
                </a:lnTo>
                <a:lnTo>
                  <a:pt x="0" y="330469"/>
                </a:lnTo>
                <a:lnTo>
                  <a:pt x="0" y="0"/>
                </a:lnTo>
                <a:close/>
              </a:path>
            </a:pathLst>
          </a:custGeom>
          <a:blipFill rotWithShape="1">
            <a:blip r:embed="rId7">
              <a:alphaModFix/>
            </a:blip>
            <a:stretch>
              <a:fillRect b="0" l="0" r="0" t="0"/>
            </a:stretch>
          </a:blipFill>
          <a:ln>
            <a:noFill/>
          </a:ln>
        </p:spPr>
      </p:sp>
      <p:sp>
        <p:nvSpPr>
          <p:cNvPr id="289" name="Google Shape;289;p19"/>
          <p:cNvSpPr/>
          <p:nvPr/>
        </p:nvSpPr>
        <p:spPr>
          <a:xfrm rot="10379005">
            <a:off x="5646446" y="93206"/>
            <a:ext cx="3133756" cy="165235"/>
          </a:xfrm>
          <a:custGeom>
            <a:rect b="b" l="l" r="r" t="t"/>
            <a:pathLst>
              <a:path extrusionOk="0" h="330469" w="6267511">
                <a:moveTo>
                  <a:pt x="0" y="0"/>
                </a:moveTo>
                <a:lnTo>
                  <a:pt x="6267511" y="0"/>
                </a:lnTo>
                <a:lnTo>
                  <a:pt x="6267511" y="330469"/>
                </a:lnTo>
                <a:lnTo>
                  <a:pt x="0" y="330469"/>
                </a:lnTo>
                <a:lnTo>
                  <a:pt x="0" y="0"/>
                </a:lnTo>
                <a:close/>
              </a:path>
            </a:pathLst>
          </a:custGeom>
          <a:blipFill rotWithShape="1">
            <a:blip r:embed="rId7">
              <a:alphaModFix/>
            </a:blip>
            <a:stretch>
              <a:fillRect b="0" l="0" r="0" t="0"/>
            </a:stretch>
          </a:blipFill>
          <a:ln>
            <a:noFill/>
          </a:ln>
        </p:spPr>
      </p:sp>
      <p:pic>
        <p:nvPicPr>
          <p:cNvPr id="290" name="Google Shape;290;p19"/>
          <p:cNvPicPr preferRelativeResize="0"/>
          <p:nvPr/>
        </p:nvPicPr>
        <p:blipFill>
          <a:blip r:embed="rId8">
            <a:alphaModFix/>
          </a:blip>
          <a:stretch>
            <a:fillRect/>
          </a:stretch>
        </p:blipFill>
        <p:spPr>
          <a:xfrm>
            <a:off x="5641000" y="-33625"/>
            <a:ext cx="3333174" cy="2460712"/>
          </a:xfrm>
          <a:prstGeom prst="rect">
            <a:avLst/>
          </a:prstGeom>
          <a:noFill/>
          <a:ln>
            <a:noFill/>
          </a:ln>
        </p:spPr>
      </p:pic>
      <p:sp>
        <p:nvSpPr>
          <p:cNvPr id="291" name="Google Shape;291;p19"/>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5">
              <a:alphaModFix/>
            </a:blip>
            <a:stretch>
              <a:fillRect b="0" l="0" r="-27787" t="0"/>
            </a:stretch>
          </a:blipFill>
          <a:ln>
            <a:noFill/>
          </a:ln>
        </p:spPr>
      </p:sp>
      <p:sp>
        <p:nvSpPr>
          <p:cNvPr id="292" name="Google Shape;292;p19"/>
          <p:cNvSpPr/>
          <p:nvPr/>
        </p:nvSpPr>
        <p:spPr>
          <a:xfrm>
            <a:off x="685757" y="2800695"/>
            <a:ext cx="505839" cy="272417"/>
          </a:xfrm>
          <a:custGeom>
            <a:rect b="b" l="l" r="r" t="t"/>
            <a:pathLst>
              <a:path extrusionOk="0" h="544833" w="1011677">
                <a:moveTo>
                  <a:pt x="0" y="0"/>
                </a:moveTo>
                <a:lnTo>
                  <a:pt x="1011677" y="0"/>
                </a:lnTo>
                <a:lnTo>
                  <a:pt x="1011677" y="544833"/>
                </a:lnTo>
                <a:lnTo>
                  <a:pt x="0" y="544833"/>
                </a:lnTo>
                <a:lnTo>
                  <a:pt x="0" y="0"/>
                </a:lnTo>
                <a:close/>
              </a:path>
            </a:pathLst>
          </a:custGeom>
          <a:blipFill rotWithShape="1">
            <a:blip r:embed="rId9">
              <a:alphaModFix/>
            </a:blip>
            <a:stretch>
              <a:fillRect b="-99948" l="-239067" r="-202556" t="-16296"/>
            </a:stretch>
          </a:blipFill>
          <a:ln>
            <a:noFill/>
          </a:ln>
        </p:spPr>
      </p:sp>
      <p:sp>
        <p:nvSpPr>
          <p:cNvPr id="293" name="Google Shape;293;p19"/>
          <p:cNvSpPr/>
          <p:nvPr/>
        </p:nvSpPr>
        <p:spPr>
          <a:xfrm>
            <a:off x="2409782" y="2800695"/>
            <a:ext cx="505839" cy="272417"/>
          </a:xfrm>
          <a:custGeom>
            <a:rect b="b" l="l" r="r" t="t"/>
            <a:pathLst>
              <a:path extrusionOk="0" h="544833" w="1011677">
                <a:moveTo>
                  <a:pt x="0" y="0"/>
                </a:moveTo>
                <a:lnTo>
                  <a:pt x="1011677" y="0"/>
                </a:lnTo>
                <a:lnTo>
                  <a:pt x="1011677" y="544833"/>
                </a:lnTo>
                <a:lnTo>
                  <a:pt x="0" y="544833"/>
                </a:lnTo>
                <a:lnTo>
                  <a:pt x="0" y="0"/>
                </a:lnTo>
                <a:close/>
              </a:path>
            </a:pathLst>
          </a:custGeom>
          <a:blipFill rotWithShape="1">
            <a:blip r:embed="rId9">
              <a:alphaModFix/>
            </a:blip>
            <a:stretch>
              <a:fillRect b="-99948" l="-239067" r="-202556" t="-16296"/>
            </a:stretch>
          </a:blipFill>
          <a:ln>
            <a:noFill/>
          </a:ln>
        </p:spPr>
      </p:sp>
      <p:sp>
        <p:nvSpPr>
          <p:cNvPr id="294" name="Google Shape;294;p19"/>
          <p:cNvSpPr/>
          <p:nvPr/>
        </p:nvSpPr>
        <p:spPr>
          <a:xfrm>
            <a:off x="4110233" y="2800695"/>
            <a:ext cx="505839" cy="272417"/>
          </a:xfrm>
          <a:custGeom>
            <a:rect b="b" l="l" r="r" t="t"/>
            <a:pathLst>
              <a:path extrusionOk="0" h="544833" w="1011677">
                <a:moveTo>
                  <a:pt x="0" y="0"/>
                </a:moveTo>
                <a:lnTo>
                  <a:pt x="1011677" y="0"/>
                </a:lnTo>
                <a:lnTo>
                  <a:pt x="1011677" y="544833"/>
                </a:lnTo>
                <a:lnTo>
                  <a:pt x="0" y="544833"/>
                </a:lnTo>
                <a:lnTo>
                  <a:pt x="0" y="0"/>
                </a:lnTo>
                <a:close/>
              </a:path>
            </a:pathLst>
          </a:custGeom>
          <a:blipFill rotWithShape="1">
            <a:blip r:embed="rId9">
              <a:alphaModFix/>
            </a:blip>
            <a:stretch>
              <a:fillRect b="-99948" l="-239067" r="-202556" t="-16296"/>
            </a:stretch>
          </a:blipFill>
          <a:ln>
            <a:noFill/>
          </a:ln>
        </p:spPr>
      </p:sp>
      <p:sp>
        <p:nvSpPr>
          <p:cNvPr id="295" name="Google Shape;295;p19"/>
          <p:cNvSpPr/>
          <p:nvPr/>
        </p:nvSpPr>
        <p:spPr>
          <a:xfrm>
            <a:off x="5812788" y="2800695"/>
            <a:ext cx="505839" cy="272417"/>
          </a:xfrm>
          <a:custGeom>
            <a:rect b="b" l="l" r="r" t="t"/>
            <a:pathLst>
              <a:path extrusionOk="0" h="544833" w="1011677">
                <a:moveTo>
                  <a:pt x="0" y="0"/>
                </a:moveTo>
                <a:lnTo>
                  <a:pt x="1011677" y="0"/>
                </a:lnTo>
                <a:lnTo>
                  <a:pt x="1011677" y="544833"/>
                </a:lnTo>
                <a:lnTo>
                  <a:pt x="0" y="544833"/>
                </a:lnTo>
                <a:lnTo>
                  <a:pt x="0" y="0"/>
                </a:lnTo>
                <a:close/>
              </a:path>
            </a:pathLst>
          </a:custGeom>
          <a:blipFill rotWithShape="1">
            <a:blip r:embed="rId9">
              <a:alphaModFix/>
            </a:blip>
            <a:stretch>
              <a:fillRect b="-99948" l="-239067" r="-202556" t="-16296"/>
            </a:stretch>
          </a:blipFill>
          <a:ln>
            <a:noFill/>
          </a:ln>
        </p:spPr>
      </p:sp>
      <p:sp>
        <p:nvSpPr>
          <p:cNvPr id="296" name="Google Shape;296;p19"/>
          <p:cNvSpPr/>
          <p:nvPr/>
        </p:nvSpPr>
        <p:spPr>
          <a:xfrm>
            <a:off x="7515344" y="2800695"/>
            <a:ext cx="505838" cy="272417"/>
          </a:xfrm>
          <a:custGeom>
            <a:rect b="b" l="l" r="r" t="t"/>
            <a:pathLst>
              <a:path extrusionOk="0" h="544833" w="1011677">
                <a:moveTo>
                  <a:pt x="0" y="0"/>
                </a:moveTo>
                <a:lnTo>
                  <a:pt x="1011677" y="0"/>
                </a:lnTo>
                <a:lnTo>
                  <a:pt x="1011677" y="544833"/>
                </a:lnTo>
                <a:lnTo>
                  <a:pt x="0" y="544833"/>
                </a:lnTo>
                <a:lnTo>
                  <a:pt x="0" y="0"/>
                </a:lnTo>
                <a:close/>
              </a:path>
            </a:pathLst>
          </a:custGeom>
          <a:blipFill rotWithShape="1">
            <a:blip r:embed="rId9">
              <a:alphaModFix/>
            </a:blip>
            <a:stretch>
              <a:fillRect b="-99948" l="-239067" r="-202556" t="-16296"/>
            </a:stretch>
          </a:blipFill>
          <a:ln>
            <a:noFill/>
          </a:ln>
        </p:spPr>
      </p:sp>
      <p:sp>
        <p:nvSpPr>
          <p:cNvPr id="297" name="Google Shape;297;p19"/>
          <p:cNvSpPr txBox="1"/>
          <p:nvPr/>
        </p:nvSpPr>
        <p:spPr>
          <a:xfrm>
            <a:off x="723815" y="347182"/>
            <a:ext cx="8217903" cy="60915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 sz="3600" u="none" cap="none" strike="noStrike">
                <a:solidFill>
                  <a:srgbClr val="0F1A38"/>
                </a:solidFill>
                <a:latin typeface="Marcellus"/>
                <a:ea typeface="Marcellus"/>
                <a:cs typeface="Marcellus"/>
                <a:sym typeface="Marcellus"/>
              </a:rPr>
              <a:t>Timeline of memories</a:t>
            </a:r>
            <a:endParaRPr sz="700"/>
          </a:p>
        </p:txBody>
      </p:sp>
      <p:sp>
        <p:nvSpPr>
          <p:cNvPr id="298" name="Google Shape;298;p19"/>
          <p:cNvSpPr/>
          <p:nvPr/>
        </p:nvSpPr>
        <p:spPr>
          <a:xfrm>
            <a:off x="-359356" y="-579474"/>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4">
              <a:alphaModFix/>
            </a:blip>
            <a:stretch>
              <a:fillRect b="0" l="0" r="0" t="0"/>
            </a:stretch>
          </a:blipFill>
          <a:ln>
            <a:noFill/>
          </a:ln>
        </p:spPr>
      </p:sp>
      <p:sp>
        <p:nvSpPr>
          <p:cNvPr id="299" name="Google Shape;299;p19"/>
          <p:cNvSpPr txBox="1"/>
          <p:nvPr/>
        </p:nvSpPr>
        <p:spPr>
          <a:xfrm>
            <a:off x="723815" y="3236035"/>
            <a:ext cx="1407600" cy="4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MAIN </a:t>
            </a:r>
            <a:endParaRPr b="0" i="0" sz="1500" u="none" cap="none" strike="noStrike">
              <a:solidFill>
                <a:srgbClr val="0F1A38"/>
              </a:solidFill>
              <a:latin typeface="Marcellus"/>
              <a:ea typeface="Marcellus"/>
              <a:cs typeface="Marcellus"/>
              <a:sym typeface="Marcellus"/>
            </a:endParaRPr>
          </a:p>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POINT</a:t>
            </a:r>
            <a:endParaRPr sz="700"/>
          </a:p>
        </p:txBody>
      </p:sp>
      <p:sp>
        <p:nvSpPr>
          <p:cNvPr id="300" name="Google Shape;300;p19"/>
          <p:cNvSpPr txBox="1"/>
          <p:nvPr/>
        </p:nvSpPr>
        <p:spPr>
          <a:xfrm>
            <a:off x="799972" y="2776882"/>
            <a:ext cx="1097449" cy="22764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01. </a:t>
            </a:r>
            <a:endParaRPr sz="700"/>
          </a:p>
        </p:txBody>
      </p:sp>
      <p:sp>
        <p:nvSpPr>
          <p:cNvPr id="301" name="Google Shape;301;p19"/>
          <p:cNvSpPr txBox="1"/>
          <p:nvPr/>
        </p:nvSpPr>
        <p:spPr>
          <a:xfrm>
            <a:off x="723815" y="3902850"/>
            <a:ext cx="10974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
        <p:nvSpPr>
          <p:cNvPr id="302" name="Google Shape;302;p19"/>
          <p:cNvSpPr txBox="1"/>
          <p:nvPr/>
        </p:nvSpPr>
        <p:spPr>
          <a:xfrm>
            <a:off x="2426370" y="3236035"/>
            <a:ext cx="1407600" cy="4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MAIN </a:t>
            </a:r>
            <a:endParaRPr b="0" i="0" sz="1500" u="none" cap="none" strike="noStrike">
              <a:solidFill>
                <a:srgbClr val="0F1A38"/>
              </a:solidFill>
              <a:latin typeface="Marcellus"/>
              <a:ea typeface="Marcellus"/>
              <a:cs typeface="Marcellus"/>
              <a:sym typeface="Marcellus"/>
            </a:endParaRPr>
          </a:p>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POINT</a:t>
            </a:r>
            <a:endParaRPr sz="700"/>
          </a:p>
        </p:txBody>
      </p:sp>
      <p:sp>
        <p:nvSpPr>
          <p:cNvPr id="303" name="Google Shape;303;p19"/>
          <p:cNvSpPr txBox="1"/>
          <p:nvPr/>
        </p:nvSpPr>
        <p:spPr>
          <a:xfrm>
            <a:off x="2502527" y="2776882"/>
            <a:ext cx="1097449" cy="22764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02. </a:t>
            </a:r>
            <a:endParaRPr sz="700"/>
          </a:p>
        </p:txBody>
      </p:sp>
      <p:sp>
        <p:nvSpPr>
          <p:cNvPr id="304" name="Google Shape;304;p19"/>
          <p:cNvSpPr txBox="1"/>
          <p:nvPr/>
        </p:nvSpPr>
        <p:spPr>
          <a:xfrm>
            <a:off x="2426370" y="3902850"/>
            <a:ext cx="10974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
        <p:nvSpPr>
          <p:cNvPr id="305" name="Google Shape;305;p19"/>
          <p:cNvSpPr txBox="1"/>
          <p:nvPr/>
        </p:nvSpPr>
        <p:spPr>
          <a:xfrm>
            <a:off x="739613" y="1537145"/>
            <a:ext cx="4429748" cy="509652"/>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0F1A38"/>
                </a:solidFill>
                <a:latin typeface="Marcellus"/>
                <a:ea typeface="Marcellus"/>
                <a:cs typeface="Marcellus"/>
                <a:sym typeface="Marcellus"/>
              </a:rPr>
              <a:t>A JOURNEY OF A THOUSAND MILES BEGINS WITH A SINGLE STEP. </a:t>
            </a:r>
            <a:endParaRPr sz="700"/>
          </a:p>
        </p:txBody>
      </p:sp>
      <p:sp>
        <p:nvSpPr>
          <p:cNvPr id="306" name="Google Shape;306;p19"/>
          <p:cNvSpPr txBox="1"/>
          <p:nvPr/>
        </p:nvSpPr>
        <p:spPr>
          <a:xfrm>
            <a:off x="4128926" y="3236035"/>
            <a:ext cx="1407600" cy="4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MAIN </a:t>
            </a:r>
            <a:endParaRPr b="0" i="0" sz="1500" u="none" cap="none" strike="noStrike">
              <a:solidFill>
                <a:srgbClr val="0F1A38"/>
              </a:solidFill>
              <a:latin typeface="Marcellus"/>
              <a:ea typeface="Marcellus"/>
              <a:cs typeface="Marcellus"/>
              <a:sym typeface="Marcellus"/>
            </a:endParaRPr>
          </a:p>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POINT</a:t>
            </a:r>
            <a:endParaRPr sz="700"/>
          </a:p>
        </p:txBody>
      </p:sp>
      <p:sp>
        <p:nvSpPr>
          <p:cNvPr id="307" name="Google Shape;307;p19"/>
          <p:cNvSpPr txBox="1"/>
          <p:nvPr/>
        </p:nvSpPr>
        <p:spPr>
          <a:xfrm>
            <a:off x="4205083" y="2776882"/>
            <a:ext cx="1097449" cy="22764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03. </a:t>
            </a:r>
            <a:endParaRPr sz="700"/>
          </a:p>
        </p:txBody>
      </p:sp>
      <p:sp>
        <p:nvSpPr>
          <p:cNvPr id="308" name="Google Shape;308;p19"/>
          <p:cNvSpPr txBox="1"/>
          <p:nvPr/>
        </p:nvSpPr>
        <p:spPr>
          <a:xfrm>
            <a:off x="4128926" y="3902850"/>
            <a:ext cx="10974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
        <p:nvSpPr>
          <p:cNvPr id="309" name="Google Shape;309;p19"/>
          <p:cNvSpPr txBox="1"/>
          <p:nvPr/>
        </p:nvSpPr>
        <p:spPr>
          <a:xfrm>
            <a:off x="5831482" y="3236035"/>
            <a:ext cx="1407600" cy="4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MAIN </a:t>
            </a:r>
            <a:endParaRPr b="0" i="0" sz="1500" u="none" cap="none" strike="noStrike">
              <a:solidFill>
                <a:srgbClr val="0F1A38"/>
              </a:solidFill>
              <a:latin typeface="Marcellus"/>
              <a:ea typeface="Marcellus"/>
              <a:cs typeface="Marcellus"/>
              <a:sym typeface="Marcellus"/>
            </a:endParaRPr>
          </a:p>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POINT</a:t>
            </a:r>
            <a:endParaRPr sz="700"/>
          </a:p>
        </p:txBody>
      </p:sp>
      <p:sp>
        <p:nvSpPr>
          <p:cNvPr id="310" name="Google Shape;310;p19"/>
          <p:cNvSpPr txBox="1"/>
          <p:nvPr/>
        </p:nvSpPr>
        <p:spPr>
          <a:xfrm>
            <a:off x="5907639" y="2776882"/>
            <a:ext cx="1097448" cy="22764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04. </a:t>
            </a:r>
            <a:endParaRPr sz="700"/>
          </a:p>
        </p:txBody>
      </p:sp>
      <p:sp>
        <p:nvSpPr>
          <p:cNvPr id="311" name="Google Shape;311;p19"/>
          <p:cNvSpPr txBox="1"/>
          <p:nvPr/>
        </p:nvSpPr>
        <p:spPr>
          <a:xfrm>
            <a:off x="5831482" y="3902850"/>
            <a:ext cx="10974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
        <p:nvSpPr>
          <p:cNvPr id="312" name="Google Shape;312;p19"/>
          <p:cNvSpPr txBox="1"/>
          <p:nvPr/>
        </p:nvSpPr>
        <p:spPr>
          <a:xfrm>
            <a:off x="7534037" y="3236035"/>
            <a:ext cx="1407600" cy="4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MAIN </a:t>
            </a:r>
            <a:endParaRPr b="0" i="0" sz="1500" u="none" cap="none" strike="noStrike">
              <a:solidFill>
                <a:srgbClr val="0F1A38"/>
              </a:solidFill>
              <a:latin typeface="Marcellus"/>
              <a:ea typeface="Marcellus"/>
              <a:cs typeface="Marcellus"/>
              <a:sym typeface="Marcellus"/>
            </a:endParaRPr>
          </a:p>
          <a:p>
            <a:pPr indent="0" lvl="0" marL="0" marR="0" rtl="0" algn="just">
              <a:lnSpc>
                <a:spcPct val="115000"/>
              </a:lnSpc>
              <a:spcBef>
                <a:spcPts val="0"/>
              </a:spcBef>
              <a:spcAft>
                <a:spcPts val="0"/>
              </a:spcAft>
              <a:buNone/>
            </a:pPr>
            <a:r>
              <a:rPr b="0" i="0" lang="en" sz="1500" u="none" cap="none" strike="noStrike">
                <a:solidFill>
                  <a:srgbClr val="0F1A38"/>
                </a:solidFill>
                <a:latin typeface="Marcellus"/>
                <a:ea typeface="Marcellus"/>
                <a:cs typeface="Marcellus"/>
                <a:sym typeface="Marcellus"/>
              </a:rPr>
              <a:t>POINT</a:t>
            </a:r>
            <a:endParaRPr sz="700"/>
          </a:p>
        </p:txBody>
      </p:sp>
      <p:sp>
        <p:nvSpPr>
          <p:cNvPr id="313" name="Google Shape;313;p19"/>
          <p:cNvSpPr txBox="1"/>
          <p:nvPr/>
        </p:nvSpPr>
        <p:spPr>
          <a:xfrm>
            <a:off x="7610195" y="2776882"/>
            <a:ext cx="1097449" cy="22764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400" u="none" cap="none" strike="noStrike">
                <a:solidFill>
                  <a:srgbClr val="FFFFFF"/>
                </a:solidFill>
                <a:latin typeface="Playfair Display"/>
                <a:ea typeface="Playfair Display"/>
                <a:cs typeface="Playfair Display"/>
                <a:sym typeface="Playfair Display"/>
              </a:rPr>
              <a:t>05. </a:t>
            </a:r>
            <a:endParaRPr sz="700"/>
          </a:p>
        </p:txBody>
      </p:sp>
      <p:sp>
        <p:nvSpPr>
          <p:cNvPr id="314" name="Google Shape;314;p19"/>
          <p:cNvSpPr txBox="1"/>
          <p:nvPr/>
        </p:nvSpPr>
        <p:spPr>
          <a:xfrm>
            <a:off x="7534037" y="3902850"/>
            <a:ext cx="10974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F1A38"/>
                </a:solidFill>
                <a:latin typeface="Marcellus"/>
                <a:ea typeface="Marcellus"/>
                <a:cs typeface="Marcellus"/>
                <a:sym typeface="Marcellus"/>
              </a:rPr>
              <a:t>Briefly elaborate on what you want to discuss.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100F0D"/>
      </a:dk2>
      <a:lt2>
        <a:srgbClr val="F0F0F0"/>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