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7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</p:sldIdLst>
  <p:sldSz cy="5143500" cx="9144000"/>
  <p:notesSz cx="6858000" cy="9144000"/>
  <p:embeddedFontLst>
    <p:embeddedFont>
      <p:font typeface="Cabin Sketch"/>
      <p:regular r:id="rId24"/>
      <p:bold r:id="rId25"/>
    </p:embeddedFont>
    <p:embeddedFont>
      <p:font typeface="Coming Soon"/>
      <p:regular r:id="rId2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font" Target="fonts/CabinSketch-regular.fntdata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ComingSoon-regular.fntdata"/><Relationship Id="rId25" Type="http://schemas.openxmlformats.org/officeDocument/2006/relationships/font" Target="fonts/CabinSketch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2d277c5f729_2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g2d277c5f729_2_7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2d277c5f729_2_3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8" name="Google Shape;348;g2d277c5f729_2_3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2d277c5f729_2_3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8" name="Google Shape;368;g2d277c5f729_2_34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2d277c5f729_2_3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3" name="Google Shape;383;g2d277c5f729_2_35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2d277c5f729_2_3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7" name="Google Shape;397;g2d277c5f729_2_36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2d277c5f729_2_4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4" name="Google Shape;434;g2d277c5f729_2_40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g2d277c5f729_2_4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3" name="Google Shape;473;g2d277c5f729_2_44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g2d277c5f729_2_4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6" name="Google Shape;506;g2d277c5f729_2_48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2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g2d277c5f729_2_4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4" name="Google Shape;524;g2d277c5f729_2_49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7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g2d277c5f729_2_5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9" name="Google Shape;599;g2d277c5f729_2_57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2d277c5f729_2_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g2d277c5f729_2_8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2d277c5f729_2_1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g2d277c5f729_2_10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2d277c5f729_2_1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g2d277c5f729_2_14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2d277c5f729_2_1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" name="Google Shape;211;g2d277c5f729_2_18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2d277c5f729_2_2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4" name="Google Shape;244;g2d277c5f729_2_2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2d277c5f729_2_2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4" name="Google Shape;264;g2d277c5f729_2_24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2d277c5f729_2_2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0" name="Google Shape;300;g2d277c5f729_2_27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2d277c5f729_2_3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5" name="Google Shape;335;g2d277c5f729_2_30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8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png"/><Relationship Id="rId3" Type="http://schemas.openxmlformats.org/officeDocument/2006/relationships/image" Target="../media/image14.png"/><Relationship Id="rId4" Type="http://schemas.openxmlformats.org/officeDocument/2006/relationships/image" Target="../media/image5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7.png"/><Relationship Id="rId3" Type="http://schemas.openxmlformats.org/officeDocument/2006/relationships/image" Target="../media/image7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Relationship Id="rId4" Type="http://schemas.openxmlformats.org/officeDocument/2006/relationships/image" Target="../media/image15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0.png"/><Relationship Id="rId4" Type="http://schemas.openxmlformats.org/officeDocument/2006/relationships/image" Target="../media/image26.png"/><Relationship Id="rId5" Type="http://schemas.openxmlformats.org/officeDocument/2006/relationships/image" Target="../media/image16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9.png"/><Relationship Id="rId3" Type="http://schemas.openxmlformats.org/officeDocument/2006/relationships/image" Target="../media/image22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3.png"/><Relationship Id="rId3" Type="http://schemas.openxmlformats.org/officeDocument/2006/relationships/image" Target="../media/image3.png"/><Relationship Id="rId4" Type="http://schemas.openxmlformats.org/officeDocument/2006/relationships/image" Target="../media/image24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/>
          <p:nvPr/>
        </p:nvSpPr>
        <p:spPr>
          <a:xfrm>
            <a:off x="1878384" y="-60425"/>
            <a:ext cx="5387232" cy="5264350"/>
          </a:xfrm>
          <a:custGeom>
            <a:rect b="b" l="l" r="r" t="t"/>
            <a:pathLst>
              <a:path extrusionOk="0" h="10528700" w="10774463">
                <a:moveTo>
                  <a:pt x="0" y="0"/>
                </a:moveTo>
                <a:lnTo>
                  <a:pt x="10774464" y="0"/>
                </a:lnTo>
                <a:lnTo>
                  <a:pt x="10774464" y="10528700"/>
                </a:lnTo>
                <a:lnTo>
                  <a:pt x="0" y="105287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-909" l="0" r="0" t="-909"/>
            </a:stretch>
          </a:blipFill>
          <a:ln>
            <a:noFill/>
          </a:ln>
        </p:spPr>
      </p:sp>
      <p:sp>
        <p:nvSpPr>
          <p:cNvPr id="12" name="Google Shape;12;p2"/>
          <p:cNvSpPr/>
          <p:nvPr/>
        </p:nvSpPr>
        <p:spPr>
          <a:xfrm rot="-813077">
            <a:off x="-985486" y="292205"/>
            <a:ext cx="3567921" cy="1498527"/>
          </a:xfrm>
          <a:custGeom>
            <a:rect b="b" l="l" r="r" t="t"/>
            <a:pathLst>
              <a:path extrusionOk="0" h="2988325" w="7115060">
                <a:moveTo>
                  <a:pt x="0" y="0"/>
                </a:moveTo>
                <a:lnTo>
                  <a:pt x="7115060" y="0"/>
                </a:lnTo>
                <a:lnTo>
                  <a:pt x="7115060" y="2988325"/>
                </a:lnTo>
                <a:lnTo>
                  <a:pt x="0" y="298832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" name="Google Shape;13;p2"/>
          <p:cNvSpPr/>
          <p:nvPr/>
        </p:nvSpPr>
        <p:spPr>
          <a:xfrm rot="553581">
            <a:off x="6484" y="2022878"/>
            <a:ext cx="2189718" cy="3089549"/>
          </a:xfrm>
          <a:custGeom>
            <a:rect b="b" l="l" r="r" t="t"/>
            <a:pathLst>
              <a:path extrusionOk="0" h="6192038" w="4388607">
                <a:moveTo>
                  <a:pt x="0" y="0"/>
                </a:moveTo>
                <a:lnTo>
                  <a:pt x="4388607" y="0"/>
                </a:lnTo>
                <a:lnTo>
                  <a:pt x="4388607" y="6192038"/>
                </a:lnTo>
                <a:lnTo>
                  <a:pt x="0" y="61920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4" name="Google Shape;14;p2"/>
          <p:cNvSpPr/>
          <p:nvPr/>
        </p:nvSpPr>
        <p:spPr>
          <a:xfrm rot="2322274">
            <a:off x="6790519" y="146162"/>
            <a:ext cx="3774257" cy="1585188"/>
          </a:xfrm>
          <a:custGeom>
            <a:rect b="b" l="l" r="r" t="t"/>
            <a:pathLst>
              <a:path extrusionOk="0" h="3171923" w="7552196">
                <a:moveTo>
                  <a:pt x="0" y="0"/>
                </a:moveTo>
                <a:lnTo>
                  <a:pt x="7552196" y="0"/>
                </a:lnTo>
                <a:lnTo>
                  <a:pt x="7552196" y="3171922"/>
                </a:lnTo>
                <a:lnTo>
                  <a:pt x="0" y="317192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5" name="Google Shape;15;p2"/>
          <p:cNvSpPr/>
          <p:nvPr/>
        </p:nvSpPr>
        <p:spPr>
          <a:xfrm rot="258638">
            <a:off x="6665121" y="1717907"/>
            <a:ext cx="2780992" cy="3386292"/>
          </a:xfrm>
          <a:custGeom>
            <a:rect b="b" l="l" r="r" t="t"/>
            <a:pathLst>
              <a:path extrusionOk="0" h="6787362" w="5574121">
                <a:moveTo>
                  <a:pt x="0" y="0"/>
                </a:moveTo>
                <a:lnTo>
                  <a:pt x="5574121" y="0"/>
                </a:lnTo>
                <a:lnTo>
                  <a:pt x="5574121" y="6787362"/>
                </a:lnTo>
                <a:lnTo>
                  <a:pt x="0" y="678736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" name="Google Shape;16;p2"/>
          <p:cNvSpPr txBox="1"/>
          <p:nvPr>
            <p:ph type="ctrTitle"/>
          </p:nvPr>
        </p:nvSpPr>
        <p:spPr>
          <a:xfrm>
            <a:off x="2079150" y="1049375"/>
            <a:ext cx="49857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7" name="Google Shape;17;p2"/>
          <p:cNvSpPr txBox="1"/>
          <p:nvPr>
            <p:ph idx="1" type="subTitle"/>
          </p:nvPr>
        </p:nvSpPr>
        <p:spPr>
          <a:xfrm>
            <a:off x="2797350" y="3138925"/>
            <a:ext cx="35493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oming Soon"/>
              <a:buNone/>
              <a:defRPr sz="2800">
                <a:latin typeface="Coming Soon"/>
                <a:ea typeface="Coming Soon"/>
                <a:cs typeface="Coming Soon"/>
                <a:sym typeface="Coming Soon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8" name="Google Shape;18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/>
          <p:nvPr/>
        </p:nvSpPr>
        <p:spPr>
          <a:xfrm>
            <a:off x="1059600" y="2125313"/>
            <a:ext cx="7024800" cy="1279800"/>
          </a:xfrm>
          <a:prstGeom prst="roundRect">
            <a:avLst>
              <a:gd fmla="val 16667" name="adj"/>
            </a:avLst>
          </a:prstGeom>
          <a:solidFill>
            <a:srgbClr val="FFFFFF">
              <a:alpha val="5813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bin Sketch"/>
              <a:ea typeface="Cabin Sketch"/>
              <a:cs typeface="Cabin Sketch"/>
              <a:sym typeface="Cabin Sketch"/>
            </a:endParaRPr>
          </a:p>
        </p:txBody>
      </p:sp>
      <p:sp>
        <p:nvSpPr>
          <p:cNvPr id="21" name="Google Shape;21;p3"/>
          <p:cNvSpPr/>
          <p:nvPr/>
        </p:nvSpPr>
        <p:spPr>
          <a:xfrm>
            <a:off x="1116900" y="2194013"/>
            <a:ext cx="6910200" cy="11424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chemeClr val="lt1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bin Sketch"/>
              <a:ea typeface="Cabin Sketch"/>
              <a:cs typeface="Cabin Sketch"/>
              <a:sym typeface="Cabin Sketch"/>
            </a:endParaRPr>
          </a:p>
        </p:txBody>
      </p:sp>
      <p:sp>
        <p:nvSpPr>
          <p:cNvPr id="22" name="Google Shape;22;p3"/>
          <p:cNvSpPr txBox="1"/>
          <p:nvPr>
            <p:ph type="title"/>
          </p:nvPr>
        </p:nvSpPr>
        <p:spPr>
          <a:xfrm>
            <a:off x="311700" y="2344312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3" name="Google Shape;23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4" name="Google Shape;24;p3"/>
          <p:cNvSpPr/>
          <p:nvPr/>
        </p:nvSpPr>
        <p:spPr>
          <a:xfrm>
            <a:off x="-502589" y="-265199"/>
            <a:ext cx="3723122" cy="954050"/>
          </a:xfrm>
          <a:custGeom>
            <a:rect b="b" l="l" r="r" t="t"/>
            <a:pathLst>
              <a:path extrusionOk="0" h="1908100" w="7446243">
                <a:moveTo>
                  <a:pt x="0" y="0"/>
                </a:moveTo>
                <a:lnTo>
                  <a:pt x="7446243" y="0"/>
                </a:lnTo>
                <a:lnTo>
                  <a:pt x="7446243" y="1908099"/>
                </a:lnTo>
                <a:lnTo>
                  <a:pt x="0" y="19080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5" name="Google Shape;25;p3"/>
          <p:cNvSpPr/>
          <p:nvPr/>
        </p:nvSpPr>
        <p:spPr>
          <a:xfrm>
            <a:off x="2887812" y="-265199"/>
            <a:ext cx="3723122" cy="954050"/>
          </a:xfrm>
          <a:custGeom>
            <a:rect b="b" l="l" r="r" t="t"/>
            <a:pathLst>
              <a:path extrusionOk="0" h="1908100" w="7446243">
                <a:moveTo>
                  <a:pt x="0" y="0"/>
                </a:moveTo>
                <a:lnTo>
                  <a:pt x="7446243" y="0"/>
                </a:lnTo>
                <a:lnTo>
                  <a:pt x="7446243" y="1908099"/>
                </a:lnTo>
                <a:lnTo>
                  <a:pt x="0" y="19080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" name="Google Shape;26;p3"/>
          <p:cNvSpPr/>
          <p:nvPr/>
        </p:nvSpPr>
        <p:spPr>
          <a:xfrm>
            <a:off x="6288335" y="-265199"/>
            <a:ext cx="3723121" cy="954050"/>
          </a:xfrm>
          <a:custGeom>
            <a:rect b="b" l="l" r="r" t="t"/>
            <a:pathLst>
              <a:path extrusionOk="0" h="1908100" w="7446243">
                <a:moveTo>
                  <a:pt x="0" y="0"/>
                </a:moveTo>
                <a:lnTo>
                  <a:pt x="7446243" y="0"/>
                </a:lnTo>
                <a:lnTo>
                  <a:pt x="7446243" y="1908099"/>
                </a:lnTo>
                <a:lnTo>
                  <a:pt x="0" y="19080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7" name="Google Shape;27;p3"/>
          <p:cNvSpPr/>
          <p:nvPr/>
        </p:nvSpPr>
        <p:spPr>
          <a:xfrm>
            <a:off x="6920502" y="3221948"/>
            <a:ext cx="2100649" cy="1801306"/>
          </a:xfrm>
          <a:custGeom>
            <a:rect b="b" l="l" r="r" t="t"/>
            <a:pathLst>
              <a:path extrusionOk="0" h="3602612" w="4201297">
                <a:moveTo>
                  <a:pt x="0" y="0"/>
                </a:moveTo>
                <a:lnTo>
                  <a:pt x="4201297" y="0"/>
                </a:lnTo>
                <a:lnTo>
                  <a:pt x="4201297" y="3602612"/>
                </a:lnTo>
                <a:lnTo>
                  <a:pt x="0" y="360261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8" name="Google Shape;28;p3"/>
          <p:cNvSpPr/>
          <p:nvPr/>
        </p:nvSpPr>
        <p:spPr>
          <a:xfrm rot="-740345">
            <a:off x="146004" y="3250260"/>
            <a:ext cx="2133029" cy="1597106"/>
          </a:xfrm>
          <a:custGeom>
            <a:rect b="b" l="l" r="r" t="t"/>
            <a:pathLst>
              <a:path extrusionOk="0" h="2437832" w="3255869">
                <a:moveTo>
                  <a:pt x="0" y="0"/>
                </a:moveTo>
                <a:lnTo>
                  <a:pt x="3255870" y="0"/>
                </a:lnTo>
                <a:lnTo>
                  <a:pt x="3255870" y="2437833"/>
                </a:lnTo>
                <a:lnTo>
                  <a:pt x="0" y="243783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4"/>
          <p:cNvSpPr/>
          <p:nvPr/>
        </p:nvSpPr>
        <p:spPr>
          <a:xfrm>
            <a:off x="354325" y="1685325"/>
            <a:ext cx="8298000" cy="2887200"/>
          </a:xfrm>
          <a:prstGeom prst="roundRect">
            <a:avLst>
              <a:gd fmla="val 16667" name="adj"/>
            </a:avLst>
          </a:prstGeom>
          <a:solidFill>
            <a:srgbClr val="FFFFFF">
              <a:alpha val="5813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bin Sketch"/>
              <a:ea typeface="Cabin Sketch"/>
              <a:cs typeface="Cabin Sketch"/>
              <a:sym typeface="Cabin Sketch"/>
            </a:endParaRPr>
          </a:p>
        </p:txBody>
      </p:sp>
      <p:sp>
        <p:nvSpPr>
          <p:cNvPr id="31" name="Google Shape;31;p4"/>
          <p:cNvSpPr/>
          <p:nvPr/>
        </p:nvSpPr>
        <p:spPr>
          <a:xfrm>
            <a:off x="491875" y="1840275"/>
            <a:ext cx="8022900" cy="25773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chemeClr val="lt1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bin Sketch"/>
              <a:ea typeface="Cabin Sketch"/>
              <a:cs typeface="Cabin Sketch"/>
              <a:sym typeface="Cabin Sketch"/>
            </a:endParaRPr>
          </a:p>
        </p:txBody>
      </p:sp>
      <p:sp>
        <p:nvSpPr>
          <p:cNvPr id="32" name="Google Shape;32;p4"/>
          <p:cNvSpPr txBox="1"/>
          <p:nvPr>
            <p:ph type="title"/>
          </p:nvPr>
        </p:nvSpPr>
        <p:spPr>
          <a:xfrm>
            <a:off x="311700" y="826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3" name="Google Shape;33;p4"/>
          <p:cNvSpPr txBox="1"/>
          <p:nvPr>
            <p:ph idx="1" type="body"/>
          </p:nvPr>
        </p:nvSpPr>
        <p:spPr>
          <a:xfrm>
            <a:off x="680350" y="1877925"/>
            <a:ext cx="80832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4" name="Google Shape;34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5" name="Google Shape;35;p4"/>
          <p:cNvSpPr/>
          <p:nvPr/>
        </p:nvSpPr>
        <p:spPr>
          <a:xfrm>
            <a:off x="6483102" y="965169"/>
            <a:ext cx="2031682" cy="4114800"/>
          </a:xfrm>
          <a:custGeom>
            <a:rect b="b" l="l" r="r" t="t"/>
            <a:pathLst>
              <a:path extrusionOk="0" h="8229600" w="4063365">
                <a:moveTo>
                  <a:pt x="0" y="0"/>
                </a:moveTo>
                <a:lnTo>
                  <a:pt x="4063365" y="0"/>
                </a:lnTo>
                <a:lnTo>
                  <a:pt x="406336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36" name="Google Shape;36;p4"/>
          <p:cNvGrpSpPr/>
          <p:nvPr/>
        </p:nvGrpSpPr>
        <p:grpSpPr>
          <a:xfrm>
            <a:off x="-350375" y="-167561"/>
            <a:ext cx="9954720" cy="1132730"/>
            <a:chOff x="0" y="0"/>
            <a:chExt cx="26545919" cy="3020613"/>
          </a:xfrm>
        </p:grpSpPr>
        <p:sp>
          <p:nvSpPr>
            <p:cNvPr id="37" name="Google Shape;37;p4"/>
            <p:cNvSpPr/>
            <p:nvPr/>
          </p:nvSpPr>
          <p:spPr>
            <a:xfrm>
              <a:off x="0" y="0"/>
              <a:ext cx="6638711" cy="3020613"/>
            </a:xfrm>
            <a:custGeom>
              <a:rect b="b" l="l" r="r" t="t"/>
              <a:pathLst>
                <a:path extrusionOk="0" h="3020613" w="6638711">
                  <a:moveTo>
                    <a:pt x="0" y="0"/>
                  </a:moveTo>
                  <a:lnTo>
                    <a:pt x="6638711" y="0"/>
                  </a:lnTo>
                  <a:lnTo>
                    <a:pt x="6638711" y="3020613"/>
                  </a:lnTo>
                  <a:lnTo>
                    <a:pt x="0" y="302061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8" name="Google Shape;38;p4"/>
            <p:cNvSpPr/>
            <p:nvPr/>
          </p:nvSpPr>
          <p:spPr>
            <a:xfrm>
              <a:off x="13268497" y="0"/>
              <a:ext cx="6638711" cy="3020613"/>
            </a:xfrm>
            <a:custGeom>
              <a:rect b="b" l="l" r="r" t="t"/>
              <a:pathLst>
                <a:path extrusionOk="0" h="3020613" w="6638711">
                  <a:moveTo>
                    <a:pt x="0" y="0"/>
                  </a:moveTo>
                  <a:lnTo>
                    <a:pt x="6638711" y="0"/>
                  </a:lnTo>
                  <a:lnTo>
                    <a:pt x="6638711" y="3020613"/>
                  </a:lnTo>
                  <a:lnTo>
                    <a:pt x="0" y="302061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9" name="Google Shape;39;p4"/>
            <p:cNvSpPr/>
            <p:nvPr/>
          </p:nvSpPr>
          <p:spPr>
            <a:xfrm flipH="1">
              <a:off x="19907208" y="0"/>
              <a:ext cx="6638711" cy="3020613"/>
            </a:xfrm>
            <a:custGeom>
              <a:rect b="b" l="l" r="r" t="t"/>
              <a:pathLst>
                <a:path extrusionOk="0" h="3020613" w="6638711">
                  <a:moveTo>
                    <a:pt x="6638710" y="0"/>
                  </a:moveTo>
                  <a:lnTo>
                    <a:pt x="0" y="0"/>
                  </a:lnTo>
                  <a:lnTo>
                    <a:pt x="0" y="3020613"/>
                  </a:lnTo>
                  <a:lnTo>
                    <a:pt x="6638710" y="3020613"/>
                  </a:lnTo>
                  <a:lnTo>
                    <a:pt x="663871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0" name="Google Shape;40;p4"/>
            <p:cNvSpPr/>
            <p:nvPr/>
          </p:nvSpPr>
          <p:spPr>
            <a:xfrm flipH="1">
              <a:off x="6629786" y="0"/>
              <a:ext cx="6638711" cy="3020613"/>
            </a:xfrm>
            <a:custGeom>
              <a:rect b="b" l="l" r="r" t="t"/>
              <a:pathLst>
                <a:path extrusionOk="0" h="3020613" w="6638711">
                  <a:moveTo>
                    <a:pt x="6638711" y="0"/>
                  </a:moveTo>
                  <a:lnTo>
                    <a:pt x="0" y="0"/>
                  </a:lnTo>
                  <a:lnTo>
                    <a:pt x="0" y="3020613"/>
                  </a:lnTo>
                  <a:lnTo>
                    <a:pt x="6638711" y="3020613"/>
                  </a:lnTo>
                  <a:lnTo>
                    <a:pt x="6638711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5"/>
          <p:cNvSpPr/>
          <p:nvPr/>
        </p:nvSpPr>
        <p:spPr>
          <a:xfrm>
            <a:off x="354325" y="1470250"/>
            <a:ext cx="8298000" cy="3401700"/>
          </a:xfrm>
          <a:prstGeom prst="roundRect">
            <a:avLst>
              <a:gd fmla="val 16667" name="adj"/>
            </a:avLst>
          </a:prstGeom>
          <a:solidFill>
            <a:srgbClr val="FFFFFF">
              <a:alpha val="5813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bin Sketch"/>
              <a:ea typeface="Cabin Sketch"/>
              <a:cs typeface="Cabin Sketch"/>
              <a:sym typeface="Cabin Sketch"/>
            </a:endParaRPr>
          </a:p>
        </p:txBody>
      </p:sp>
      <p:sp>
        <p:nvSpPr>
          <p:cNvPr id="43" name="Google Shape;43;p5"/>
          <p:cNvSpPr/>
          <p:nvPr/>
        </p:nvSpPr>
        <p:spPr>
          <a:xfrm>
            <a:off x="491875" y="1652814"/>
            <a:ext cx="8022900" cy="30363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chemeClr val="lt1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bin Sketch"/>
              <a:ea typeface="Cabin Sketch"/>
              <a:cs typeface="Cabin Sketch"/>
              <a:sym typeface="Cabin Sketch"/>
            </a:endParaRPr>
          </a:p>
        </p:txBody>
      </p:sp>
      <p:sp>
        <p:nvSpPr>
          <p:cNvPr id="44" name="Google Shape;44;p5"/>
          <p:cNvSpPr txBox="1"/>
          <p:nvPr>
            <p:ph idx="1" type="body"/>
          </p:nvPr>
        </p:nvSpPr>
        <p:spPr>
          <a:xfrm>
            <a:off x="659425" y="1857200"/>
            <a:ext cx="3773400" cy="294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5" name="Google Shape;45;p5"/>
          <p:cNvSpPr txBox="1"/>
          <p:nvPr>
            <p:ph type="title"/>
          </p:nvPr>
        </p:nvSpPr>
        <p:spPr>
          <a:xfrm>
            <a:off x="311700" y="673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6" name="Google Shape;46;p5"/>
          <p:cNvSpPr txBox="1"/>
          <p:nvPr>
            <p:ph idx="2" type="body"/>
          </p:nvPr>
        </p:nvSpPr>
        <p:spPr>
          <a:xfrm>
            <a:off x="4558725" y="1857200"/>
            <a:ext cx="3773400" cy="294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7" name="Google Shape;47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8" name="Google Shape;48;p5"/>
          <p:cNvSpPr/>
          <p:nvPr/>
        </p:nvSpPr>
        <p:spPr>
          <a:xfrm>
            <a:off x="-502589" y="-265199"/>
            <a:ext cx="3723122" cy="954050"/>
          </a:xfrm>
          <a:custGeom>
            <a:rect b="b" l="l" r="r" t="t"/>
            <a:pathLst>
              <a:path extrusionOk="0" h="1908100" w="7446243">
                <a:moveTo>
                  <a:pt x="0" y="0"/>
                </a:moveTo>
                <a:lnTo>
                  <a:pt x="7446243" y="0"/>
                </a:lnTo>
                <a:lnTo>
                  <a:pt x="7446243" y="1908099"/>
                </a:lnTo>
                <a:lnTo>
                  <a:pt x="0" y="19080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9" name="Google Shape;49;p5"/>
          <p:cNvSpPr/>
          <p:nvPr/>
        </p:nvSpPr>
        <p:spPr>
          <a:xfrm>
            <a:off x="2887812" y="-265199"/>
            <a:ext cx="3723122" cy="954050"/>
          </a:xfrm>
          <a:custGeom>
            <a:rect b="b" l="l" r="r" t="t"/>
            <a:pathLst>
              <a:path extrusionOk="0" h="1908100" w="7446243">
                <a:moveTo>
                  <a:pt x="0" y="0"/>
                </a:moveTo>
                <a:lnTo>
                  <a:pt x="7446243" y="0"/>
                </a:lnTo>
                <a:lnTo>
                  <a:pt x="7446243" y="1908099"/>
                </a:lnTo>
                <a:lnTo>
                  <a:pt x="0" y="19080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0" name="Google Shape;50;p5"/>
          <p:cNvSpPr/>
          <p:nvPr/>
        </p:nvSpPr>
        <p:spPr>
          <a:xfrm>
            <a:off x="6288335" y="-265199"/>
            <a:ext cx="3723121" cy="954050"/>
          </a:xfrm>
          <a:custGeom>
            <a:rect b="b" l="l" r="r" t="t"/>
            <a:pathLst>
              <a:path extrusionOk="0" h="1908100" w="7446243">
                <a:moveTo>
                  <a:pt x="0" y="0"/>
                </a:moveTo>
                <a:lnTo>
                  <a:pt x="7446243" y="0"/>
                </a:lnTo>
                <a:lnTo>
                  <a:pt x="7446243" y="1908099"/>
                </a:lnTo>
                <a:lnTo>
                  <a:pt x="0" y="19080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1" name="Google Shape;51;p5"/>
          <p:cNvSpPr/>
          <p:nvPr/>
        </p:nvSpPr>
        <p:spPr>
          <a:xfrm flipH="1">
            <a:off x="-191117" y="2848900"/>
            <a:ext cx="2305924" cy="2207922"/>
          </a:xfrm>
          <a:custGeom>
            <a:rect b="b" l="l" r="r" t="t"/>
            <a:pathLst>
              <a:path extrusionOk="0" h="4415844" w="4611848">
                <a:moveTo>
                  <a:pt x="4611848" y="0"/>
                </a:moveTo>
                <a:lnTo>
                  <a:pt x="0" y="0"/>
                </a:lnTo>
                <a:lnTo>
                  <a:pt x="0" y="4415844"/>
                </a:lnTo>
                <a:lnTo>
                  <a:pt x="4611848" y="4415844"/>
                </a:lnTo>
                <a:lnTo>
                  <a:pt x="4611848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2" name="Google Shape;52;p5"/>
          <p:cNvSpPr/>
          <p:nvPr/>
        </p:nvSpPr>
        <p:spPr>
          <a:xfrm>
            <a:off x="5124314" y="3948676"/>
            <a:ext cx="1633823" cy="986421"/>
          </a:xfrm>
          <a:custGeom>
            <a:rect b="b" l="l" r="r" t="t"/>
            <a:pathLst>
              <a:path extrusionOk="0" h="1972841" w="3267645">
                <a:moveTo>
                  <a:pt x="0" y="0"/>
                </a:moveTo>
                <a:lnTo>
                  <a:pt x="3267644" y="0"/>
                </a:lnTo>
                <a:lnTo>
                  <a:pt x="3267644" y="1972840"/>
                </a:lnTo>
                <a:lnTo>
                  <a:pt x="0" y="197284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oogle Shape;54;p6"/>
          <p:cNvGrpSpPr/>
          <p:nvPr/>
        </p:nvGrpSpPr>
        <p:grpSpPr>
          <a:xfrm>
            <a:off x="-555450" y="-1247247"/>
            <a:ext cx="12238134" cy="2879672"/>
            <a:chOff x="-451" y="5332"/>
            <a:chExt cx="32635024" cy="7679126"/>
          </a:xfrm>
        </p:grpSpPr>
        <p:sp>
          <p:nvSpPr>
            <p:cNvPr id="55" name="Google Shape;55;p6"/>
            <p:cNvSpPr/>
            <p:nvPr/>
          </p:nvSpPr>
          <p:spPr>
            <a:xfrm rot="885925">
              <a:off x="400226" y="1832910"/>
              <a:ext cx="10826248" cy="4547024"/>
            </a:xfrm>
            <a:custGeom>
              <a:rect b="b" l="l" r="r" t="t"/>
              <a:pathLst>
                <a:path extrusionOk="0" h="4544568" w="10820400">
                  <a:moveTo>
                    <a:pt x="0" y="0"/>
                  </a:moveTo>
                  <a:lnTo>
                    <a:pt x="10820400" y="0"/>
                  </a:lnTo>
                  <a:lnTo>
                    <a:pt x="10820400" y="4544568"/>
                  </a:lnTo>
                  <a:lnTo>
                    <a:pt x="0" y="45445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6" name="Google Shape;56;p6"/>
            <p:cNvSpPr/>
            <p:nvPr/>
          </p:nvSpPr>
          <p:spPr>
            <a:xfrm rot="612915">
              <a:off x="11031772" y="2033789"/>
              <a:ext cx="10829762" cy="4548500"/>
            </a:xfrm>
            <a:custGeom>
              <a:rect b="b" l="l" r="r" t="t"/>
              <a:pathLst>
                <a:path extrusionOk="0" h="4544568" w="10820400">
                  <a:moveTo>
                    <a:pt x="0" y="0"/>
                  </a:moveTo>
                  <a:lnTo>
                    <a:pt x="10820400" y="0"/>
                  </a:lnTo>
                  <a:lnTo>
                    <a:pt x="10820400" y="4544568"/>
                  </a:lnTo>
                  <a:lnTo>
                    <a:pt x="0" y="45445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7" name="Google Shape;57;p6"/>
            <p:cNvSpPr/>
            <p:nvPr/>
          </p:nvSpPr>
          <p:spPr>
            <a:xfrm rot="-405102">
              <a:off x="21590834" y="625281"/>
              <a:ext cx="10814244" cy="4541983"/>
            </a:xfrm>
            <a:custGeom>
              <a:rect b="b" l="l" r="r" t="t"/>
              <a:pathLst>
                <a:path extrusionOk="0" h="4544568" w="10820400">
                  <a:moveTo>
                    <a:pt x="0" y="0"/>
                  </a:moveTo>
                  <a:lnTo>
                    <a:pt x="10820400" y="0"/>
                  </a:lnTo>
                  <a:lnTo>
                    <a:pt x="10820400" y="4544568"/>
                  </a:lnTo>
                  <a:lnTo>
                    <a:pt x="0" y="45445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58" name="Google Shape;58;p6"/>
          <p:cNvSpPr/>
          <p:nvPr/>
        </p:nvSpPr>
        <p:spPr>
          <a:xfrm>
            <a:off x="7962264" y="1340040"/>
            <a:ext cx="1070044" cy="1401040"/>
          </a:xfrm>
          <a:custGeom>
            <a:rect b="b" l="l" r="r" t="t"/>
            <a:pathLst>
              <a:path extrusionOk="0" h="2802079" w="2140088">
                <a:moveTo>
                  <a:pt x="0" y="0"/>
                </a:moveTo>
                <a:lnTo>
                  <a:pt x="2140088" y="0"/>
                </a:lnTo>
                <a:lnTo>
                  <a:pt x="2140088" y="2802079"/>
                </a:lnTo>
                <a:lnTo>
                  <a:pt x="0" y="28020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9" name="Google Shape;59;p6"/>
          <p:cNvSpPr txBox="1"/>
          <p:nvPr>
            <p:ph type="title"/>
          </p:nvPr>
        </p:nvSpPr>
        <p:spPr>
          <a:xfrm>
            <a:off x="311700" y="9784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0" name="Google Shape;60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1" name="Google Shape;61;p6"/>
          <p:cNvSpPr/>
          <p:nvPr>
            <p:ph idx="2" type="pic"/>
          </p:nvPr>
        </p:nvSpPr>
        <p:spPr>
          <a:xfrm>
            <a:off x="602113" y="2653400"/>
            <a:ext cx="2411100" cy="16074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62" name="Google Shape;62;p6"/>
          <p:cNvSpPr/>
          <p:nvPr>
            <p:ph idx="3" type="pic"/>
          </p:nvPr>
        </p:nvSpPr>
        <p:spPr>
          <a:xfrm>
            <a:off x="3366450" y="2653400"/>
            <a:ext cx="2411100" cy="16074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63" name="Google Shape;63;p6"/>
          <p:cNvSpPr/>
          <p:nvPr>
            <p:ph idx="4" type="pic"/>
          </p:nvPr>
        </p:nvSpPr>
        <p:spPr>
          <a:xfrm>
            <a:off x="6130788" y="2653400"/>
            <a:ext cx="2411100" cy="16074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64" name="Google Shape;64;p6"/>
          <p:cNvSpPr/>
          <p:nvPr/>
        </p:nvSpPr>
        <p:spPr>
          <a:xfrm>
            <a:off x="118999" y="1340059"/>
            <a:ext cx="1785121" cy="1285286"/>
          </a:xfrm>
          <a:custGeom>
            <a:rect b="b" l="l" r="r" t="t"/>
            <a:pathLst>
              <a:path extrusionOk="0" h="2570573" w="3570241">
                <a:moveTo>
                  <a:pt x="0" y="0"/>
                </a:moveTo>
                <a:lnTo>
                  <a:pt x="3570241" y="0"/>
                </a:lnTo>
                <a:lnTo>
                  <a:pt x="3570241" y="2570574"/>
                </a:lnTo>
                <a:lnTo>
                  <a:pt x="0" y="25705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5" name="Google Shape;65;p6"/>
          <p:cNvSpPr/>
          <p:nvPr/>
        </p:nvSpPr>
        <p:spPr>
          <a:xfrm rot="-640439">
            <a:off x="2230991" y="3749822"/>
            <a:ext cx="1395830" cy="1891018"/>
          </a:xfrm>
          <a:custGeom>
            <a:rect b="b" l="l" r="r" t="t"/>
            <a:pathLst>
              <a:path extrusionOk="0" h="3792241" w="2872623">
                <a:moveTo>
                  <a:pt x="0" y="0"/>
                </a:moveTo>
                <a:lnTo>
                  <a:pt x="2872622" y="0"/>
                </a:lnTo>
                <a:lnTo>
                  <a:pt x="2872622" y="3792242"/>
                </a:lnTo>
                <a:lnTo>
                  <a:pt x="0" y="37922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7"/>
          <p:cNvSpPr txBox="1"/>
          <p:nvPr>
            <p:ph type="title"/>
          </p:nvPr>
        </p:nvSpPr>
        <p:spPr>
          <a:xfrm>
            <a:off x="490250" y="450150"/>
            <a:ext cx="46359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68" name="Google Shape;68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9" name="Google Shape;69;p7"/>
          <p:cNvSpPr/>
          <p:nvPr/>
        </p:nvSpPr>
        <p:spPr>
          <a:xfrm>
            <a:off x="5015707" y="1349686"/>
            <a:ext cx="4005452" cy="3279464"/>
          </a:xfrm>
          <a:custGeom>
            <a:rect b="b" l="l" r="r" t="t"/>
            <a:pathLst>
              <a:path extrusionOk="0" h="6558928" w="8010905">
                <a:moveTo>
                  <a:pt x="0" y="0"/>
                </a:moveTo>
                <a:lnTo>
                  <a:pt x="8010905" y="0"/>
                </a:lnTo>
                <a:lnTo>
                  <a:pt x="8010905" y="6558928"/>
                </a:lnTo>
                <a:lnTo>
                  <a:pt x="0" y="65589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70" name="Google Shape;70;p7"/>
          <p:cNvGrpSpPr/>
          <p:nvPr/>
        </p:nvGrpSpPr>
        <p:grpSpPr>
          <a:xfrm>
            <a:off x="0" y="0"/>
            <a:ext cx="9132024" cy="1232654"/>
            <a:chOff x="0" y="0"/>
            <a:chExt cx="24352065" cy="3287077"/>
          </a:xfrm>
        </p:grpSpPr>
        <p:sp>
          <p:nvSpPr>
            <p:cNvPr id="71" name="Google Shape;71;p7"/>
            <p:cNvSpPr/>
            <p:nvPr/>
          </p:nvSpPr>
          <p:spPr>
            <a:xfrm>
              <a:off x="0" y="0"/>
              <a:ext cx="8405194" cy="3287077"/>
            </a:xfrm>
            <a:custGeom>
              <a:rect b="b" l="l" r="r" t="t"/>
              <a:pathLst>
                <a:path extrusionOk="0" h="3287077" w="8405194">
                  <a:moveTo>
                    <a:pt x="0" y="0"/>
                  </a:moveTo>
                  <a:lnTo>
                    <a:pt x="8405194" y="0"/>
                  </a:lnTo>
                  <a:lnTo>
                    <a:pt x="8405194" y="3287077"/>
                  </a:lnTo>
                  <a:lnTo>
                    <a:pt x="0" y="328707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-3429" r="0" t="-17689"/>
              </a:stretch>
            </a:blipFill>
            <a:ln>
              <a:noFill/>
            </a:ln>
          </p:spPr>
        </p:sp>
        <p:sp>
          <p:nvSpPr>
            <p:cNvPr id="72" name="Google Shape;72;p7"/>
            <p:cNvSpPr/>
            <p:nvPr/>
          </p:nvSpPr>
          <p:spPr>
            <a:xfrm>
              <a:off x="15896972" y="0"/>
              <a:ext cx="8455093" cy="3287077"/>
            </a:xfrm>
            <a:custGeom>
              <a:rect b="b" l="l" r="r" t="t"/>
              <a:pathLst>
                <a:path extrusionOk="0" h="3287077" w="8455093">
                  <a:moveTo>
                    <a:pt x="0" y="0"/>
                  </a:moveTo>
                  <a:lnTo>
                    <a:pt x="8455092" y="0"/>
                  </a:lnTo>
                  <a:lnTo>
                    <a:pt x="8455092" y="3287077"/>
                  </a:lnTo>
                  <a:lnTo>
                    <a:pt x="0" y="328707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-239" r="-2579" t="-17689"/>
              </a:stretch>
            </a:blipFill>
            <a:ln>
              <a:noFill/>
            </a:ln>
          </p:spPr>
        </p:sp>
        <p:sp>
          <p:nvSpPr>
            <p:cNvPr id="73" name="Google Shape;73;p7"/>
            <p:cNvSpPr/>
            <p:nvPr/>
          </p:nvSpPr>
          <p:spPr>
            <a:xfrm>
              <a:off x="7864961" y="0"/>
              <a:ext cx="8693533" cy="3287077"/>
            </a:xfrm>
            <a:custGeom>
              <a:rect b="b" l="l" r="r" t="t"/>
              <a:pathLst>
                <a:path extrusionOk="0" h="3287077" w="8693533">
                  <a:moveTo>
                    <a:pt x="0" y="0"/>
                  </a:moveTo>
                  <a:lnTo>
                    <a:pt x="8693532" y="0"/>
                  </a:lnTo>
                  <a:lnTo>
                    <a:pt x="8693532" y="3287077"/>
                  </a:lnTo>
                  <a:lnTo>
                    <a:pt x="0" y="328707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-17689"/>
              </a:stretch>
            </a:blipFill>
            <a:ln>
              <a:noFill/>
            </a:ln>
          </p:spPr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8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rgbClr val="FFFFFF">
              <a:alpha val="5813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" name="Google Shape;76;p8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77" name="Google Shape;77;p8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78" name="Google Shape;78;p8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9" name="Google Shape;79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0" name="Google Shape;80;p8"/>
          <p:cNvSpPr/>
          <p:nvPr/>
        </p:nvSpPr>
        <p:spPr>
          <a:xfrm>
            <a:off x="2811332" y="3638668"/>
            <a:ext cx="1205725" cy="1296478"/>
          </a:xfrm>
          <a:custGeom>
            <a:rect b="b" l="l" r="r" t="t"/>
            <a:pathLst>
              <a:path extrusionOk="0" h="2592955" w="2411449">
                <a:moveTo>
                  <a:pt x="0" y="0"/>
                </a:moveTo>
                <a:lnTo>
                  <a:pt x="2411448" y="0"/>
                </a:lnTo>
                <a:lnTo>
                  <a:pt x="2411448" y="2592956"/>
                </a:lnTo>
                <a:lnTo>
                  <a:pt x="0" y="259295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1" name="Google Shape;81;p8"/>
          <p:cNvSpPr/>
          <p:nvPr/>
        </p:nvSpPr>
        <p:spPr>
          <a:xfrm rot="-813077">
            <a:off x="-985486" y="63605"/>
            <a:ext cx="3567921" cy="1498527"/>
          </a:xfrm>
          <a:custGeom>
            <a:rect b="b" l="l" r="r" t="t"/>
            <a:pathLst>
              <a:path extrusionOk="0" h="2988325" w="7115060">
                <a:moveTo>
                  <a:pt x="0" y="0"/>
                </a:moveTo>
                <a:lnTo>
                  <a:pt x="7115060" y="0"/>
                </a:lnTo>
                <a:lnTo>
                  <a:pt x="7115060" y="2988325"/>
                </a:lnTo>
                <a:lnTo>
                  <a:pt x="0" y="298832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2" name="Google Shape;82;p8"/>
          <p:cNvSpPr/>
          <p:nvPr/>
        </p:nvSpPr>
        <p:spPr>
          <a:xfrm rot="2322274">
            <a:off x="6790519" y="-82438"/>
            <a:ext cx="3774257" cy="1585188"/>
          </a:xfrm>
          <a:custGeom>
            <a:rect b="b" l="l" r="r" t="t"/>
            <a:pathLst>
              <a:path extrusionOk="0" h="3171923" w="7552196">
                <a:moveTo>
                  <a:pt x="0" y="0"/>
                </a:moveTo>
                <a:lnTo>
                  <a:pt x="7552196" y="0"/>
                </a:lnTo>
                <a:lnTo>
                  <a:pt x="7552196" y="3171922"/>
                </a:lnTo>
                <a:lnTo>
                  <a:pt x="0" y="317192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3" name="Google Shape;83;p8"/>
          <p:cNvSpPr/>
          <p:nvPr/>
        </p:nvSpPr>
        <p:spPr>
          <a:xfrm rot="1940363">
            <a:off x="5482381" y="3374325"/>
            <a:ext cx="1045239" cy="982524"/>
          </a:xfrm>
          <a:custGeom>
            <a:rect b="b" l="l" r="r" t="t"/>
            <a:pathLst>
              <a:path extrusionOk="0" h="1964803" w="2090216">
                <a:moveTo>
                  <a:pt x="0" y="0"/>
                </a:moveTo>
                <a:lnTo>
                  <a:pt x="2090216" y="0"/>
                </a:lnTo>
                <a:lnTo>
                  <a:pt x="2090216" y="1964803"/>
                </a:lnTo>
                <a:lnTo>
                  <a:pt x="0" y="196480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9"/>
          <p:cNvSpPr/>
          <p:nvPr>
            <p:ph idx="2" type="pic"/>
          </p:nvPr>
        </p:nvSpPr>
        <p:spPr>
          <a:xfrm>
            <a:off x="-8500" y="-10625"/>
            <a:ext cx="9144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86" name="Google Shape;86;p9"/>
          <p:cNvSpPr/>
          <p:nvPr/>
        </p:nvSpPr>
        <p:spPr>
          <a:xfrm>
            <a:off x="5461150" y="3605900"/>
            <a:ext cx="3177300" cy="844500"/>
          </a:xfrm>
          <a:prstGeom prst="roundRect">
            <a:avLst>
              <a:gd fmla="val 16667" name="adj"/>
            </a:avLst>
          </a:prstGeom>
          <a:solidFill>
            <a:srgbClr val="FFFFFF">
              <a:alpha val="5813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bin Sketch"/>
              <a:ea typeface="Cabin Sketch"/>
              <a:cs typeface="Cabin Sketch"/>
              <a:sym typeface="Cabin Sketch"/>
            </a:endParaRPr>
          </a:p>
        </p:txBody>
      </p:sp>
      <p:sp>
        <p:nvSpPr>
          <p:cNvPr id="87" name="Google Shape;87;p9"/>
          <p:cNvSpPr/>
          <p:nvPr/>
        </p:nvSpPr>
        <p:spPr>
          <a:xfrm>
            <a:off x="5487100" y="3651200"/>
            <a:ext cx="3125400" cy="7539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chemeClr val="lt1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bin Sketch"/>
              <a:ea typeface="Cabin Sketch"/>
              <a:cs typeface="Cabin Sketch"/>
              <a:sym typeface="Cabin Sketch"/>
            </a:endParaRPr>
          </a:p>
        </p:txBody>
      </p:sp>
      <p:sp>
        <p:nvSpPr>
          <p:cNvPr id="88" name="Google Shape;88;p9"/>
          <p:cNvSpPr txBox="1"/>
          <p:nvPr>
            <p:ph idx="1" type="body"/>
          </p:nvPr>
        </p:nvSpPr>
        <p:spPr>
          <a:xfrm>
            <a:off x="5487100" y="3725600"/>
            <a:ext cx="31254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89" name="Google Shape;89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46.jp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11" Type="http://schemas.openxmlformats.org/officeDocument/2006/relationships/theme" Target="../theme/theme2.xml"/><Relationship Id="rId10" Type="http://schemas.openxmlformats.org/officeDocument/2006/relationships/slideLayout" Target="../slideLayouts/slideLayout9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0" y="0"/>
            <a:ext cx="9144000" cy="51435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">
              <a:alphaModFix/>
            </a:blip>
            <a:stretch>
              <a:fillRect b="-9219" l="0" r="0" t="-9219"/>
            </a:stretch>
          </a:blipFill>
          <a:ln>
            <a:noFill/>
          </a:ln>
        </p:spPr>
      </p:sp>
      <p:sp>
        <p:nvSpPr>
          <p:cNvPr id="7" name="Google Shape;7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bin Sketch"/>
              <a:buNone/>
              <a:defRPr sz="2800">
                <a:solidFill>
                  <a:schemeClr val="dk1"/>
                </a:solidFill>
                <a:latin typeface="Cabin Sketch"/>
                <a:ea typeface="Cabin Sketch"/>
                <a:cs typeface="Cabin Sketch"/>
                <a:sym typeface="Cabin Sketch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abin Sketch"/>
              <a:buChar char="●"/>
              <a:defRPr sz="1800">
                <a:solidFill>
                  <a:schemeClr val="dk2"/>
                </a:solidFill>
                <a:latin typeface="Cabin Sketch"/>
                <a:ea typeface="Cabin Sketch"/>
                <a:cs typeface="Cabin Sketch"/>
                <a:sym typeface="Cabin Sketch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ming Soon"/>
              <a:buChar char="○"/>
              <a:defRPr>
                <a:solidFill>
                  <a:schemeClr val="dk2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ming Soon"/>
              <a:buChar char="■"/>
              <a:defRPr>
                <a:solidFill>
                  <a:schemeClr val="dk2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ming Soon"/>
              <a:buChar char="●"/>
              <a:defRPr>
                <a:solidFill>
                  <a:schemeClr val="dk2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ming Soon"/>
              <a:buChar char="○"/>
              <a:defRPr>
                <a:solidFill>
                  <a:schemeClr val="dk2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ming Soon"/>
              <a:buChar char="■"/>
              <a:defRPr>
                <a:solidFill>
                  <a:schemeClr val="dk2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ming Soon"/>
              <a:buChar char="●"/>
              <a:defRPr>
                <a:solidFill>
                  <a:schemeClr val="dk2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ming Soon"/>
              <a:buChar char="○"/>
              <a:defRPr>
                <a:solidFill>
                  <a:schemeClr val="dk2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ming Soon"/>
              <a:buChar char="■"/>
              <a:defRPr>
                <a:solidFill>
                  <a:schemeClr val="dk2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6.jpg"/><Relationship Id="rId4" Type="http://schemas.openxmlformats.org/officeDocument/2006/relationships/image" Target="../media/image1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8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6.jpg"/><Relationship Id="rId4" Type="http://schemas.openxmlformats.org/officeDocument/2006/relationships/image" Target="../media/image3.png"/><Relationship Id="rId5" Type="http://schemas.openxmlformats.org/officeDocument/2006/relationships/image" Target="../media/image20.png"/><Relationship Id="rId6" Type="http://schemas.openxmlformats.org/officeDocument/2006/relationships/image" Target="../media/image4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6.jpg"/><Relationship Id="rId4" Type="http://schemas.openxmlformats.org/officeDocument/2006/relationships/image" Target="../media/image54.png"/><Relationship Id="rId5" Type="http://schemas.openxmlformats.org/officeDocument/2006/relationships/image" Target="../media/image43.png"/><Relationship Id="rId6" Type="http://schemas.openxmlformats.org/officeDocument/2006/relationships/image" Target="../media/image1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6.jpg"/><Relationship Id="rId4" Type="http://schemas.openxmlformats.org/officeDocument/2006/relationships/image" Target="../media/image22.png"/><Relationship Id="rId5" Type="http://schemas.openxmlformats.org/officeDocument/2006/relationships/image" Target="../media/image45.png"/><Relationship Id="rId6" Type="http://schemas.openxmlformats.org/officeDocument/2006/relationships/image" Target="../media/image50.png"/><Relationship Id="rId7" Type="http://schemas.openxmlformats.org/officeDocument/2006/relationships/image" Target="../media/image1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6.jpg"/><Relationship Id="rId4" Type="http://schemas.openxmlformats.org/officeDocument/2006/relationships/image" Target="../media/image87.png"/><Relationship Id="rId5" Type="http://schemas.openxmlformats.org/officeDocument/2006/relationships/image" Target="../media/image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6.jpg"/><Relationship Id="rId4" Type="http://schemas.openxmlformats.org/officeDocument/2006/relationships/image" Target="../media/image88.png"/><Relationship Id="rId5" Type="http://schemas.openxmlformats.org/officeDocument/2006/relationships/image" Target="../media/image1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83.png"/><Relationship Id="rId4" Type="http://schemas.openxmlformats.org/officeDocument/2006/relationships/image" Target="../media/image86.png"/><Relationship Id="rId5" Type="http://schemas.openxmlformats.org/officeDocument/2006/relationships/image" Target="../media/image7.png"/><Relationship Id="rId6" Type="http://schemas.openxmlformats.org/officeDocument/2006/relationships/image" Target="../media/image61.png"/><Relationship Id="rId7" Type="http://schemas.openxmlformats.org/officeDocument/2006/relationships/image" Target="../media/image7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6.jpg"/><Relationship Id="rId4" Type="http://schemas.openxmlformats.org/officeDocument/2006/relationships/image" Target="../media/image29.png"/><Relationship Id="rId5" Type="http://schemas.openxmlformats.org/officeDocument/2006/relationships/image" Target="../media/image22.png"/></Relationships>
</file>

<file path=ppt/slides/_rels/slide17.xml.rels><?xml version="1.0" encoding="UTF-8" standalone="yes"?><Relationships xmlns="http://schemas.openxmlformats.org/package/2006/relationships"><Relationship Id="rId20" Type="http://schemas.openxmlformats.org/officeDocument/2006/relationships/image" Target="../media/image21.png"/><Relationship Id="rId22" Type="http://schemas.openxmlformats.org/officeDocument/2006/relationships/image" Target="../media/image5.png"/><Relationship Id="rId21" Type="http://schemas.openxmlformats.org/officeDocument/2006/relationships/image" Target="../media/image30.png"/><Relationship Id="rId24" Type="http://schemas.openxmlformats.org/officeDocument/2006/relationships/image" Target="../media/image18.png"/><Relationship Id="rId23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6.jpg"/><Relationship Id="rId4" Type="http://schemas.openxmlformats.org/officeDocument/2006/relationships/image" Target="../media/image12.png"/><Relationship Id="rId9" Type="http://schemas.openxmlformats.org/officeDocument/2006/relationships/image" Target="../media/image14.png"/><Relationship Id="rId26" Type="http://schemas.openxmlformats.org/officeDocument/2006/relationships/image" Target="../media/image22.png"/><Relationship Id="rId25" Type="http://schemas.openxmlformats.org/officeDocument/2006/relationships/image" Target="../media/image7.png"/><Relationship Id="rId28" Type="http://schemas.openxmlformats.org/officeDocument/2006/relationships/image" Target="../media/image31.png"/><Relationship Id="rId27" Type="http://schemas.openxmlformats.org/officeDocument/2006/relationships/image" Target="../media/image32.png"/><Relationship Id="rId5" Type="http://schemas.openxmlformats.org/officeDocument/2006/relationships/image" Target="../media/image8.png"/><Relationship Id="rId6" Type="http://schemas.openxmlformats.org/officeDocument/2006/relationships/image" Target="../media/image27.png"/><Relationship Id="rId29" Type="http://schemas.openxmlformats.org/officeDocument/2006/relationships/image" Target="../media/image24.png"/><Relationship Id="rId7" Type="http://schemas.openxmlformats.org/officeDocument/2006/relationships/image" Target="../media/image17.png"/><Relationship Id="rId8" Type="http://schemas.openxmlformats.org/officeDocument/2006/relationships/image" Target="../media/image29.png"/><Relationship Id="rId31" Type="http://schemas.openxmlformats.org/officeDocument/2006/relationships/image" Target="../media/image25.png"/><Relationship Id="rId30" Type="http://schemas.openxmlformats.org/officeDocument/2006/relationships/image" Target="../media/image23.png"/><Relationship Id="rId11" Type="http://schemas.openxmlformats.org/officeDocument/2006/relationships/image" Target="../media/image4.png"/><Relationship Id="rId33" Type="http://schemas.openxmlformats.org/officeDocument/2006/relationships/image" Target="../media/image15.png"/><Relationship Id="rId10" Type="http://schemas.openxmlformats.org/officeDocument/2006/relationships/image" Target="../media/image50.png"/><Relationship Id="rId32" Type="http://schemas.openxmlformats.org/officeDocument/2006/relationships/image" Target="../media/image28.png"/><Relationship Id="rId13" Type="http://schemas.openxmlformats.org/officeDocument/2006/relationships/image" Target="../media/image47.png"/><Relationship Id="rId12" Type="http://schemas.openxmlformats.org/officeDocument/2006/relationships/image" Target="../media/image19.png"/><Relationship Id="rId34" Type="http://schemas.openxmlformats.org/officeDocument/2006/relationships/image" Target="../media/image45.png"/><Relationship Id="rId15" Type="http://schemas.openxmlformats.org/officeDocument/2006/relationships/image" Target="../media/image61.png"/><Relationship Id="rId14" Type="http://schemas.openxmlformats.org/officeDocument/2006/relationships/image" Target="../media/image16.png"/><Relationship Id="rId17" Type="http://schemas.openxmlformats.org/officeDocument/2006/relationships/image" Target="../media/image38.png"/><Relationship Id="rId16" Type="http://schemas.openxmlformats.org/officeDocument/2006/relationships/image" Target="../media/image72.png"/><Relationship Id="rId19" Type="http://schemas.openxmlformats.org/officeDocument/2006/relationships/image" Target="../media/image37.png"/><Relationship Id="rId18" Type="http://schemas.openxmlformats.org/officeDocument/2006/relationships/image" Target="../media/image39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6.jpg"/><Relationship Id="rId4" Type="http://schemas.openxmlformats.org/officeDocument/2006/relationships/image" Target="../media/image80.png"/><Relationship Id="rId5" Type="http://schemas.openxmlformats.org/officeDocument/2006/relationships/image" Target="../media/image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6.jpg"/><Relationship Id="rId4" Type="http://schemas.openxmlformats.org/officeDocument/2006/relationships/image" Target="../media/image40.png"/><Relationship Id="rId5" Type="http://schemas.openxmlformats.org/officeDocument/2006/relationships/image" Target="../media/image14.png"/><Relationship Id="rId6" Type="http://schemas.openxmlformats.org/officeDocument/2006/relationships/image" Target="../media/image3.png"/><Relationship Id="rId7" Type="http://schemas.openxmlformats.org/officeDocument/2006/relationships/image" Target="../media/image2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6.jpg"/><Relationship Id="rId4" Type="http://schemas.openxmlformats.org/officeDocument/2006/relationships/image" Target="../media/image21.png"/><Relationship Id="rId5" Type="http://schemas.openxmlformats.org/officeDocument/2006/relationships/image" Target="../media/image18.png"/><Relationship Id="rId6" Type="http://schemas.openxmlformats.org/officeDocument/2006/relationships/image" Target="../media/image30.png"/><Relationship Id="rId7" Type="http://schemas.openxmlformats.org/officeDocument/2006/relationships/image" Target="../media/image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6.jpg"/><Relationship Id="rId4" Type="http://schemas.openxmlformats.org/officeDocument/2006/relationships/image" Target="../media/image23.png"/><Relationship Id="rId5" Type="http://schemas.openxmlformats.org/officeDocument/2006/relationships/image" Target="../media/image25.png"/><Relationship Id="rId6" Type="http://schemas.openxmlformats.org/officeDocument/2006/relationships/image" Target="../media/image32.png"/><Relationship Id="rId7" Type="http://schemas.openxmlformats.org/officeDocument/2006/relationships/image" Target="../media/image28.png"/><Relationship Id="rId8" Type="http://schemas.openxmlformats.org/officeDocument/2006/relationships/image" Target="../media/image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6.jpg"/><Relationship Id="rId4" Type="http://schemas.openxmlformats.org/officeDocument/2006/relationships/image" Target="../media/image3.png"/><Relationship Id="rId10" Type="http://schemas.openxmlformats.org/officeDocument/2006/relationships/image" Target="../media/image37.png"/><Relationship Id="rId9" Type="http://schemas.openxmlformats.org/officeDocument/2006/relationships/image" Target="../media/image39.png"/><Relationship Id="rId5" Type="http://schemas.openxmlformats.org/officeDocument/2006/relationships/image" Target="../media/image26.png"/><Relationship Id="rId6" Type="http://schemas.openxmlformats.org/officeDocument/2006/relationships/image" Target="../media/image35.png"/><Relationship Id="rId7" Type="http://schemas.openxmlformats.org/officeDocument/2006/relationships/image" Target="../media/image31.png"/><Relationship Id="rId8" Type="http://schemas.openxmlformats.org/officeDocument/2006/relationships/image" Target="../media/image3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6.jpg"/><Relationship Id="rId4" Type="http://schemas.openxmlformats.org/officeDocument/2006/relationships/image" Target="../media/image7.png"/><Relationship Id="rId5" Type="http://schemas.openxmlformats.org/officeDocument/2006/relationships/image" Target="../media/image19.png"/><Relationship Id="rId6" Type="http://schemas.openxmlformats.org/officeDocument/2006/relationships/image" Target="../media/image1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6.jpg"/><Relationship Id="rId4" Type="http://schemas.openxmlformats.org/officeDocument/2006/relationships/image" Target="../media/image15.png"/><Relationship Id="rId5" Type="http://schemas.openxmlformats.org/officeDocument/2006/relationships/image" Target="../media/image18.png"/><Relationship Id="rId6" Type="http://schemas.openxmlformats.org/officeDocument/2006/relationships/image" Target="../media/image24.png"/><Relationship Id="rId7" Type="http://schemas.openxmlformats.org/officeDocument/2006/relationships/image" Target="../media/image4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6.jpg"/><Relationship Id="rId4" Type="http://schemas.openxmlformats.org/officeDocument/2006/relationships/image" Target="../media/image71.png"/><Relationship Id="rId5" Type="http://schemas.openxmlformats.org/officeDocument/2006/relationships/image" Target="../media/image51.png"/><Relationship Id="rId6" Type="http://schemas.openxmlformats.org/officeDocument/2006/relationships/image" Target="../media/image44.png"/><Relationship Id="rId7" Type="http://schemas.openxmlformats.org/officeDocument/2006/relationships/image" Target="../media/image2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9.png"/><Relationship Id="rId4" Type="http://schemas.openxmlformats.org/officeDocument/2006/relationships/image" Target="../media/image5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1"/>
          <p:cNvSpPr/>
          <p:nvPr/>
        </p:nvSpPr>
        <p:spPr>
          <a:xfrm>
            <a:off x="0" y="0"/>
            <a:ext cx="9144000" cy="51435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9219" l="0" r="0" t="-9220"/>
            </a:stretch>
          </a:blipFill>
          <a:ln>
            <a:noFill/>
          </a:ln>
        </p:spPr>
      </p:sp>
      <p:sp>
        <p:nvSpPr>
          <p:cNvPr id="97" name="Google Shape;97;p11"/>
          <p:cNvSpPr/>
          <p:nvPr/>
        </p:nvSpPr>
        <p:spPr>
          <a:xfrm>
            <a:off x="1878384" y="-60425"/>
            <a:ext cx="5387232" cy="5264350"/>
          </a:xfrm>
          <a:custGeom>
            <a:rect b="b" l="l" r="r" t="t"/>
            <a:pathLst>
              <a:path extrusionOk="0" h="10528700" w="10774463">
                <a:moveTo>
                  <a:pt x="0" y="0"/>
                </a:moveTo>
                <a:lnTo>
                  <a:pt x="10774464" y="0"/>
                </a:lnTo>
                <a:lnTo>
                  <a:pt x="10774464" y="10528700"/>
                </a:lnTo>
                <a:lnTo>
                  <a:pt x="0" y="105287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910" l="0" r="0" t="-910"/>
            </a:stretch>
          </a:blipFill>
          <a:ln>
            <a:noFill/>
          </a:ln>
        </p:spPr>
      </p:sp>
      <p:sp>
        <p:nvSpPr>
          <p:cNvPr id="98" name="Google Shape;98;p11"/>
          <p:cNvSpPr/>
          <p:nvPr/>
        </p:nvSpPr>
        <p:spPr>
          <a:xfrm rot="-807707">
            <a:off x="-986338" y="296457"/>
            <a:ext cx="3557530" cy="1494163"/>
          </a:xfrm>
          <a:custGeom>
            <a:rect b="b" l="l" r="r" t="t"/>
            <a:pathLst>
              <a:path extrusionOk="0" h="2988325" w="7115060">
                <a:moveTo>
                  <a:pt x="0" y="0"/>
                </a:moveTo>
                <a:lnTo>
                  <a:pt x="7115060" y="0"/>
                </a:lnTo>
                <a:lnTo>
                  <a:pt x="7115060" y="2988325"/>
                </a:lnTo>
                <a:lnTo>
                  <a:pt x="0" y="298832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9" name="Google Shape;99;p11"/>
          <p:cNvSpPr/>
          <p:nvPr/>
        </p:nvSpPr>
        <p:spPr>
          <a:xfrm rot="553034">
            <a:off x="6207" y="2023071"/>
            <a:ext cx="2194304" cy="3096019"/>
          </a:xfrm>
          <a:custGeom>
            <a:rect b="b" l="l" r="r" t="t"/>
            <a:pathLst>
              <a:path extrusionOk="0" h="6192038" w="4388607">
                <a:moveTo>
                  <a:pt x="0" y="0"/>
                </a:moveTo>
                <a:lnTo>
                  <a:pt x="4388607" y="0"/>
                </a:lnTo>
                <a:lnTo>
                  <a:pt x="4388607" y="6192038"/>
                </a:lnTo>
                <a:lnTo>
                  <a:pt x="0" y="61920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0" name="Google Shape;100;p11"/>
          <p:cNvSpPr/>
          <p:nvPr/>
        </p:nvSpPr>
        <p:spPr>
          <a:xfrm rot="2316007">
            <a:off x="6793354" y="144867"/>
            <a:ext cx="3776098" cy="1585962"/>
          </a:xfrm>
          <a:custGeom>
            <a:rect b="b" l="l" r="r" t="t"/>
            <a:pathLst>
              <a:path extrusionOk="0" h="3171923" w="7552196">
                <a:moveTo>
                  <a:pt x="0" y="0"/>
                </a:moveTo>
                <a:lnTo>
                  <a:pt x="7552196" y="0"/>
                </a:lnTo>
                <a:lnTo>
                  <a:pt x="7552196" y="3171922"/>
                </a:lnTo>
                <a:lnTo>
                  <a:pt x="0" y="317192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1" name="Google Shape;101;p11"/>
          <p:cNvSpPr/>
          <p:nvPr/>
        </p:nvSpPr>
        <p:spPr>
          <a:xfrm rot="262086">
            <a:off x="6305857" y="1779953"/>
            <a:ext cx="2787061" cy="3393681"/>
          </a:xfrm>
          <a:custGeom>
            <a:rect b="b" l="l" r="r" t="t"/>
            <a:pathLst>
              <a:path extrusionOk="0" h="6787362" w="5574121">
                <a:moveTo>
                  <a:pt x="0" y="0"/>
                </a:moveTo>
                <a:lnTo>
                  <a:pt x="5574121" y="0"/>
                </a:lnTo>
                <a:lnTo>
                  <a:pt x="5574121" y="6787362"/>
                </a:lnTo>
                <a:lnTo>
                  <a:pt x="0" y="678736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2" name="Google Shape;102;p11"/>
          <p:cNvSpPr txBox="1"/>
          <p:nvPr/>
        </p:nvSpPr>
        <p:spPr>
          <a:xfrm>
            <a:off x="2843877" y="799631"/>
            <a:ext cx="3456300" cy="316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700" u="none" cap="none" strike="noStrike">
                <a:solidFill>
                  <a:srgbClr val="FFFFFF"/>
                </a:solidFill>
                <a:latin typeface="Cabin Sketch"/>
                <a:ea typeface="Cabin Sketch"/>
                <a:cs typeface="Cabin Sketch"/>
                <a:sym typeface="Cabin Sketch"/>
              </a:rPr>
              <a:t>Sasha's</a:t>
            </a:r>
            <a:endParaRPr sz="700"/>
          </a:p>
          <a:p>
            <a:pPr indent="0" lvl="0" marL="0" marR="0" rtl="0" algn="ctr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700" u="none" cap="none" strike="noStrike">
                <a:solidFill>
                  <a:srgbClr val="FFFFFF"/>
                </a:solidFill>
                <a:latin typeface="Cabin Sketch"/>
                <a:ea typeface="Cabin Sketch"/>
                <a:cs typeface="Cabin Sketch"/>
                <a:sym typeface="Cabin Sketch"/>
              </a:rPr>
              <a:t>First 18 Months</a:t>
            </a:r>
            <a:endParaRPr sz="700"/>
          </a:p>
        </p:txBody>
      </p:sp>
      <p:sp>
        <p:nvSpPr>
          <p:cNvPr id="103" name="Google Shape;103;p11"/>
          <p:cNvSpPr txBox="1"/>
          <p:nvPr/>
        </p:nvSpPr>
        <p:spPr>
          <a:xfrm>
            <a:off x="2963334" y="3896194"/>
            <a:ext cx="3217332" cy="2857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900" u="none" cap="none" strike="noStrike">
                <a:solidFill>
                  <a:srgbClr val="37283B"/>
                </a:solidFill>
                <a:latin typeface="Coming Soon"/>
                <a:ea typeface="Coming Soon"/>
                <a:cs typeface="Coming Soon"/>
                <a:sym typeface="Coming Soon"/>
              </a:rPr>
              <a:t>A year and a half in review</a:t>
            </a:r>
            <a:endParaRPr sz="7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20"/>
          <p:cNvSpPr/>
          <p:nvPr/>
        </p:nvSpPr>
        <p:spPr>
          <a:xfrm>
            <a:off x="0" y="0"/>
            <a:ext cx="9144000" cy="51435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9219" l="0" r="0" t="-9220"/>
            </a:stretch>
          </a:blipFill>
          <a:ln>
            <a:noFill/>
          </a:ln>
        </p:spPr>
      </p:sp>
      <p:grpSp>
        <p:nvGrpSpPr>
          <p:cNvPr id="351" name="Google Shape;351;p20"/>
          <p:cNvGrpSpPr/>
          <p:nvPr/>
        </p:nvGrpSpPr>
        <p:grpSpPr>
          <a:xfrm>
            <a:off x="4770833" y="3404030"/>
            <a:ext cx="3361250" cy="1141898"/>
            <a:chOff x="0" y="-38100"/>
            <a:chExt cx="1278445" cy="434319"/>
          </a:xfrm>
        </p:grpSpPr>
        <p:sp>
          <p:nvSpPr>
            <p:cNvPr id="352" name="Google Shape;352;p20"/>
            <p:cNvSpPr/>
            <p:nvPr/>
          </p:nvSpPr>
          <p:spPr>
            <a:xfrm>
              <a:off x="0" y="0"/>
              <a:ext cx="1278445" cy="396219"/>
            </a:xfrm>
            <a:custGeom>
              <a:rect b="b" l="l" r="r" t="t"/>
              <a:pathLst>
                <a:path extrusionOk="0" h="396219" w="1278445">
                  <a:moveTo>
                    <a:pt x="84070" y="0"/>
                  </a:moveTo>
                  <a:lnTo>
                    <a:pt x="1194375" y="0"/>
                  </a:lnTo>
                  <a:cubicBezTo>
                    <a:pt x="1216672" y="0"/>
                    <a:pt x="1238055" y="8857"/>
                    <a:pt x="1253821" y="24624"/>
                  </a:cubicBezTo>
                  <a:cubicBezTo>
                    <a:pt x="1269587" y="40390"/>
                    <a:pt x="1278445" y="61773"/>
                    <a:pt x="1278445" y="84070"/>
                  </a:cubicBezTo>
                  <a:lnTo>
                    <a:pt x="1278445" y="312149"/>
                  </a:lnTo>
                  <a:cubicBezTo>
                    <a:pt x="1278445" y="334445"/>
                    <a:pt x="1269587" y="355829"/>
                    <a:pt x="1253821" y="371595"/>
                  </a:cubicBezTo>
                  <a:cubicBezTo>
                    <a:pt x="1238055" y="387361"/>
                    <a:pt x="1216672" y="396219"/>
                    <a:pt x="1194375" y="396219"/>
                  </a:cubicBezTo>
                  <a:lnTo>
                    <a:pt x="84070" y="396219"/>
                  </a:lnTo>
                  <a:cubicBezTo>
                    <a:pt x="37639" y="396219"/>
                    <a:pt x="0" y="358579"/>
                    <a:pt x="0" y="312149"/>
                  </a:cubicBezTo>
                  <a:lnTo>
                    <a:pt x="0" y="84070"/>
                  </a:lnTo>
                  <a:cubicBezTo>
                    <a:pt x="0" y="61773"/>
                    <a:pt x="8857" y="40390"/>
                    <a:pt x="24624" y="24624"/>
                  </a:cubicBezTo>
                  <a:cubicBezTo>
                    <a:pt x="40390" y="8857"/>
                    <a:pt x="61773" y="0"/>
                    <a:pt x="84070" y="0"/>
                  </a:cubicBezTo>
                  <a:close/>
                </a:path>
              </a:pathLst>
            </a:custGeom>
            <a:solidFill>
              <a:srgbClr val="FFFFFF">
                <a:alpha val="33333"/>
              </a:srgbClr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3" name="Google Shape;353;p20"/>
            <p:cNvSpPr txBox="1"/>
            <p:nvPr/>
          </p:nvSpPr>
          <p:spPr>
            <a:xfrm>
              <a:off x="0" y="-38100"/>
              <a:ext cx="1278445" cy="43431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0700" lIns="20700" spcFirstLastPara="1" rIns="20700" wrap="square" tIns="207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54" name="Google Shape;354;p20"/>
          <p:cNvGrpSpPr/>
          <p:nvPr/>
        </p:nvGrpSpPr>
        <p:grpSpPr>
          <a:xfrm>
            <a:off x="4832952" y="3447770"/>
            <a:ext cx="3237014" cy="1054418"/>
            <a:chOff x="0" y="-38100"/>
            <a:chExt cx="1231191" cy="401045"/>
          </a:xfrm>
        </p:grpSpPr>
        <p:sp>
          <p:nvSpPr>
            <p:cNvPr id="355" name="Google Shape;355;p20"/>
            <p:cNvSpPr/>
            <p:nvPr/>
          </p:nvSpPr>
          <p:spPr>
            <a:xfrm>
              <a:off x="0" y="0"/>
              <a:ext cx="1231191" cy="362945"/>
            </a:xfrm>
            <a:custGeom>
              <a:rect b="b" l="l" r="r" t="t"/>
              <a:pathLst>
                <a:path extrusionOk="0" h="362945" w="1231191">
                  <a:moveTo>
                    <a:pt x="76534" y="0"/>
                  </a:moveTo>
                  <a:lnTo>
                    <a:pt x="1154657" y="0"/>
                  </a:lnTo>
                  <a:cubicBezTo>
                    <a:pt x="1174955" y="0"/>
                    <a:pt x="1194422" y="8063"/>
                    <a:pt x="1208775" y="22416"/>
                  </a:cubicBezTo>
                  <a:cubicBezTo>
                    <a:pt x="1223128" y="36769"/>
                    <a:pt x="1231191" y="56236"/>
                    <a:pt x="1231191" y="76534"/>
                  </a:cubicBezTo>
                  <a:lnTo>
                    <a:pt x="1231191" y="286411"/>
                  </a:lnTo>
                  <a:cubicBezTo>
                    <a:pt x="1231191" y="328680"/>
                    <a:pt x="1196926" y="362945"/>
                    <a:pt x="1154657" y="362945"/>
                  </a:cubicBezTo>
                  <a:lnTo>
                    <a:pt x="76534" y="362945"/>
                  </a:lnTo>
                  <a:cubicBezTo>
                    <a:pt x="56236" y="362945"/>
                    <a:pt x="36769" y="354882"/>
                    <a:pt x="22416" y="340529"/>
                  </a:cubicBezTo>
                  <a:cubicBezTo>
                    <a:pt x="8063" y="326176"/>
                    <a:pt x="0" y="306710"/>
                    <a:pt x="0" y="286411"/>
                  </a:cubicBezTo>
                  <a:lnTo>
                    <a:pt x="0" y="76534"/>
                  </a:lnTo>
                  <a:cubicBezTo>
                    <a:pt x="0" y="56236"/>
                    <a:pt x="8063" y="36769"/>
                    <a:pt x="22416" y="22416"/>
                  </a:cubicBezTo>
                  <a:cubicBezTo>
                    <a:pt x="36769" y="8063"/>
                    <a:pt x="56236" y="0"/>
                    <a:pt x="76534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38100">
              <a:solidFill>
                <a:srgbClr val="FFFFFF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6" name="Google Shape;356;p20"/>
            <p:cNvSpPr txBox="1"/>
            <p:nvPr/>
          </p:nvSpPr>
          <p:spPr>
            <a:xfrm>
              <a:off x="0" y="-38100"/>
              <a:ext cx="1231191" cy="4010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0700" lIns="20700" spcFirstLastPara="1" rIns="20700" wrap="square" tIns="207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57" name="Google Shape;357;p20"/>
          <p:cNvGrpSpPr/>
          <p:nvPr/>
        </p:nvGrpSpPr>
        <p:grpSpPr>
          <a:xfrm>
            <a:off x="-555281" y="-1249246"/>
            <a:ext cx="12240892" cy="2880360"/>
            <a:chOff x="0" y="1"/>
            <a:chExt cx="32642379" cy="7680961"/>
          </a:xfrm>
        </p:grpSpPr>
        <p:sp>
          <p:nvSpPr>
            <p:cNvPr id="358" name="Google Shape;358;p20"/>
            <p:cNvSpPr/>
            <p:nvPr/>
          </p:nvSpPr>
          <p:spPr>
            <a:xfrm rot="886062">
              <a:off x="400493" y="1832390"/>
              <a:ext cx="10820400" cy="4544568"/>
            </a:xfrm>
            <a:custGeom>
              <a:rect b="b" l="l" r="r" t="t"/>
              <a:pathLst>
                <a:path extrusionOk="0" h="4544568" w="10820400">
                  <a:moveTo>
                    <a:pt x="0" y="0"/>
                  </a:moveTo>
                  <a:lnTo>
                    <a:pt x="10820400" y="0"/>
                  </a:lnTo>
                  <a:lnTo>
                    <a:pt x="10820400" y="4544568"/>
                  </a:lnTo>
                  <a:lnTo>
                    <a:pt x="0" y="45445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59" name="Google Shape;359;p20"/>
            <p:cNvSpPr/>
            <p:nvPr/>
          </p:nvSpPr>
          <p:spPr>
            <a:xfrm rot="609539">
              <a:off x="11035330" y="2028156"/>
              <a:ext cx="10820400" cy="4544568"/>
            </a:xfrm>
            <a:custGeom>
              <a:rect b="b" l="l" r="r" t="t"/>
              <a:pathLst>
                <a:path extrusionOk="0" h="4544568" w="10820400">
                  <a:moveTo>
                    <a:pt x="0" y="0"/>
                  </a:moveTo>
                  <a:lnTo>
                    <a:pt x="10820400" y="0"/>
                  </a:lnTo>
                  <a:lnTo>
                    <a:pt x="10820400" y="4544568"/>
                  </a:lnTo>
                  <a:lnTo>
                    <a:pt x="0" y="45445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60" name="Google Shape;360;p20"/>
            <p:cNvSpPr/>
            <p:nvPr/>
          </p:nvSpPr>
          <p:spPr>
            <a:xfrm rot="-406576">
              <a:off x="21591659" y="622492"/>
              <a:ext cx="10820400" cy="4544568"/>
            </a:xfrm>
            <a:custGeom>
              <a:rect b="b" l="l" r="r" t="t"/>
              <a:pathLst>
                <a:path extrusionOk="0" h="4544568" w="10820400">
                  <a:moveTo>
                    <a:pt x="0" y="0"/>
                  </a:moveTo>
                  <a:lnTo>
                    <a:pt x="10820400" y="0"/>
                  </a:lnTo>
                  <a:lnTo>
                    <a:pt x="10820400" y="4544568"/>
                  </a:lnTo>
                  <a:lnTo>
                    <a:pt x="0" y="45445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361" name="Google Shape;361;p20"/>
          <p:cNvSpPr/>
          <p:nvPr/>
        </p:nvSpPr>
        <p:spPr>
          <a:xfrm>
            <a:off x="7962264" y="1340040"/>
            <a:ext cx="1070044" cy="1401040"/>
          </a:xfrm>
          <a:custGeom>
            <a:rect b="b" l="l" r="r" t="t"/>
            <a:pathLst>
              <a:path extrusionOk="0" h="2802079" w="2140088">
                <a:moveTo>
                  <a:pt x="0" y="0"/>
                </a:moveTo>
                <a:lnTo>
                  <a:pt x="2140088" y="0"/>
                </a:lnTo>
                <a:lnTo>
                  <a:pt x="2140088" y="2802079"/>
                </a:lnTo>
                <a:lnTo>
                  <a:pt x="0" y="28020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2" name="Google Shape;362;p20"/>
          <p:cNvSpPr txBox="1"/>
          <p:nvPr/>
        </p:nvSpPr>
        <p:spPr>
          <a:xfrm>
            <a:off x="4832532" y="1167258"/>
            <a:ext cx="3237900" cy="178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5800" u="none" cap="none" strike="noStrike">
                <a:solidFill>
                  <a:srgbClr val="F48482"/>
                </a:solidFill>
                <a:latin typeface="Cabin Sketch"/>
                <a:ea typeface="Cabin Sketch"/>
                <a:cs typeface="Cabin Sketch"/>
                <a:sym typeface="Cabin Sketch"/>
              </a:rPr>
              <a:t>Sasha's Growth</a:t>
            </a:r>
            <a:endParaRPr sz="700"/>
          </a:p>
        </p:txBody>
      </p:sp>
      <p:sp>
        <p:nvSpPr>
          <p:cNvPr id="363" name="Google Shape;363;p20"/>
          <p:cNvSpPr txBox="1"/>
          <p:nvPr/>
        </p:nvSpPr>
        <p:spPr>
          <a:xfrm>
            <a:off x="4618959" y="2989851"/>
            <a:ext cx="3665001" cy="26193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700" u="none" cap="none" strike="noStrike">
                <a:solidFill>
                  <a:srgbClr val="37283B"/>
                </a:solidFill>
                <a:latin typeface="Coming Soon"/>
                <a:ea typeface="Coming Soon"/>
                <a:cs typeface="Coming Soon"/>
                <a:sym typeface="Coming Soon"/>
              </a:rPr>
              <a:t>FROM DAY 1 TO PRESENT</a:t>
            </a:r>
            <a:endParaRPr sz="700"/>
          </a:p>
        </p:txBody>
      </p:sp>
      <p:sp>
        <p:nvSpPr>
          <p:cNvPr id="364" name="Google Shape;364;p20"/>
          <p:cNvSpPr txBox="1"/>
          <p:nvPr/>
        </p:nvSpPr>
        <p:spPr>
          <a:xfrm>
            <a:off x="4832532" y="3739316"/>
            <a:ext cx="3237854" cy="53339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500" u="none" cap="none" strike="noStrike">
                <a:solidFill>
                  <a:srgbClr val="37283B"/>
                </a:solidFill>
                <a:latin typeface="Coming Soon"/>
                <a:ea typeface="Coming Soon"/>
                <a:cs typeface="Coming Soon"/>
                <a:sym typeface="Coming Soon"/>
              </a:rPr>
              <a:t>Presentations are communication tools that can be used as lectures.</a:t>
            </a:r>
            <a:endParaRPr sz="700"/>
          </a:p>
        </p:txBody>
      </p:sp>
      <p:sp>
        <p:nvSpPr>
          <p:cNvPr id="365" name="Google Shape;365;p20"/>
          <p:cNvSpPr/>
          <p:nvPr/>
        </p:nvSpPr>
        <p:spPr>
          <a:xfrm>
            <a:off x="192594" y="136310"/>
            <a:ext cx="4119944" cy="4629150"/>
          </a:xfrm>
          <a:custGeom>
            <a:rect b="b" l="l" r="r" t="t"/>
            <a:pathLst>
              <a:path extrusionOk="0" h="9258300" w="8239887">
                <a:moveTo>
                  <a:pt x="0" y="0"/>
                </a:moveTo>
                <a:lnTo>
                  <a:pt x="8239887" y="0"/>
                </a:lnTo>
                <a:lnTo>
                  <a:pt x="8239887" y="9258300"/>
                </a:lnTo>
                <a:lnTo>
                  <a:pt x="0" y="92583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21"/>
          <p:cNvSpPr/>
          <p:nvPr/>
        </p:nvSpPr>
        <p:spPr>
          <a:xfrm>
            <a:off x="0" y="0"/>
            <a:ext cx="9144000" cy="51435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9219" l="0" r="0" t="-9220"/>
            </a:stretch>
          </a:blipFill>
          <a:ln>
            <a:noFill/>
          </a:ln>
        </p:spPr>
      </p:sp>
      <p:sp>
        <p:nvSpPr>
          <p:cNvPr id="371" name="Google Shape;371;p21"/>
          <p:cNvSpPr/>
          <p:nvPr/>
        </p:nvSpPr>
        <p:spPr>
          <a:xfrm rot="-320584">
            <a:off x="2170130" y="1699307"/>
            <a:ext cx="1538506" cy="1250036"/>
          </a:xfrm>
          <a:custGeom>
            <a:rect b="b" l="l" r="r" t="t"/>
            <a:pathLst>
              <a:path extrusionOk="0" h="2500072" w="3077012">
                <a:moveTo>
                  <a:pt x="0" y="0"/>
                </a:moveTo>
                <a:lnTo>
                  <a:pt x="3077012" y="0"/>
                </a:lnTo>
                <a:lnTo>
                  <a:pt x="3077012" y="2500072"/>
                </a:lnTo>
                <a:lnTo>
                  <a:pt x="0" y="25000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72" name="Google Shape;372;p21"/>
          <p:cNvSpPr/>
          <p:nvPr/>
        </p:nvSpPr>
        <p:spPr>
          <a:xfrm rot="609326">
            <a:off x="5340509" y="3089882"/>
            <a:ext cx="1728216" cy="1706221"/>
          </a:xfrm>
          <a:custGeom>
            <a:rect b="b" l="l" r="r" t="t"/>
            <a:pathLst>
              <a:path extrusionOk="0" h="3412441" w="3456432">
                <a:moveTo>
                  <a:pt x="0" y="0"/>
                </a:moveTo>
                <a:lnTo>
                  <a:pt x="3456432" y="0"/>
                </a:lnTo>
                <a:lnTo>
                  <a:pt x="3456432" y="3412441"/>
                </a:lnTo>
                <a:lnTo>
                  <a:pt x="0" y="341244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73" name="Google Shape;373;p21"/>
          <p:cNvSpPr txBox="1"/>
          <p:nvPr/>
        </p:nvSpPr>
        <p:spPr>
          <a:xfrm>
            <a:off x="1614120" y="4381500"/>
            <a:ext cx="2650527" cy="2476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600" u="none" cap="none" strike="noStrike">
                <a:solidFill>
                  <a:srgbClr val="37283B"/>
                </a:solidFill>
                <a:latin typeface="Coming Soon"/>
                <a:ea typeface="Coming Soon"/>
                <a:cs typeface="Coming Soon"/>
                <a:sym typeface="Coming Soon"/>
              </a:rPr>
              <a:t>WEIGHT AS A NEWBORN</a:t>
            </a:r>
            <a:endParaRPr sz="700"/>
          </a:p>
        </p:txBody>
      </p:sp>
      <p:sp>
        <p:nvSpPr>
          <p:cNvPr id="374" name="Google Shape;374;p21"/>
          <p:cNvSpPr txBox="1"/>
          <p:nvPr/>
        </p:nvSpPr>
        <p:spPr>
          <a:xfrm>
            <a:off x="5171422" y="2360339"/>
            <a:ext cx="2066391" cy="49053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600" u="none" cap="none" strike="noStrike">
                <a:solidFill>
                  <a:srgbClr val="37283B"/>
                </a:solidFill>
                <a:latin typeface="Coming Soon"/>
                <a:ea typeface="Coming Soon"/>
                <a:cs typeface="Coming Soon"/>
                <a:sym typeface="Coming Soon"/>
              </a:rPr>
              <a:t>SASHA'S WEIGHT AS OF TODAY</a:t>
            </a:r>
            <a:endParaRPr sz="700"/>
          </a:p>
        </p:txBody>
      </p:sp>
      <p:sp>
        <p:nvSpPr>
          <p:cNvPr id="375" name="Google Shape;375;p21"/>
          <p:cNvSpPr txBox="1"/>
          <p:nvPr/>
        </p:nvSpPr>
        <p:spPr>
          <a:xfrm>
            <a:off x="1614120" y="3431432"/>
            <a:ext cx="2650500" cy="892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5800" u="none" cap="none" strike="noStrike">
                <a:solidFill>
                  <a:srgbClr val="F48482"/>
                </a:solidFill>
                <a:latin typeface="Cabin Sketch"/>
                <a:ea typeface="Cabin Sketch"/>
                <a:cs typeface="Cabin Sketch"/>
                <a:sym typeface="Cabin Sketch"/>
              </a:rPr>
              <a:t>6.8 lbs.</a:t>
            </a:r>
            <a:endParaRPr sz="700"/>
          </a:p>
        </p:txBody>
      </p:sp>
      <p:sp>
        <p:nvSpPr>
          <p:cNvPr id="376" name="Google Shape;376;p21"/>
          <p:cNvSpPr txBox="1"/>
          <p:nvPr/>
        </p:nvSpPr>
        <p:spPr>
          <a:xfrm>
            <a:off x="4968342" y="1344389"/>
            <a:ext cx="2472600" cy="892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5800" u="none" cap="none" strike="noStrike">
                <a:solidFill>
                  <a:srgbClr val="F48482"/>
                </a:solidFill>
                <a:latin typeface="Cabin Sketch"/>
                <a:ea typeface="Cabin Sketch"/>
                <a:cs typeface="Cabin Sketch"/>
                <a:sym typeface="Cabin Sketch"/>
              </a:rPr>
              <a:t>24 lbs.</a:t>
            </a:r>
            <a:endParaRPr sz="700"/>
          </a:p>
        </p:txBody>
      </p:sp>
      <p:grpSp>
        <p:nvGrpSpPr>
          <p:cNvPr id="377" name="Google Shape;377;p21"/>
          <p:cNvGrpSpPr/>
          <p:nvPr/>
        </p:nvGrpSpPr>
        <p:grpSpPr>
          <a:xfrm>
            <a:off x="-411645" y="-67832"/>
            <a:ext cx="10671268" cy="954050"/>
            <a:chOff x="0" y="0"/>
            <a:chExt cx="28456714" cy="2544133"/>
          </a:xfrm>
        </p:grpSpPr>
        <p:sp>
          <p:nvSpPr>
            <p:cNvPr id="378" name="Google Shape;378;p21"/>
            <p:cNvSpPr/>
            <p:nvPr/>
          </p:nvSpPr>
          <p:spPr>
            <a:xfrm>
              <a:off x="0" y="0"/>
              <a:ext cx="9928324" cy="2544133"/>
            </a:xfrm>
            <a:custGeom>
              <a:rect b="b" l="l" r="r" t="t"/>
              <a:pathLst>
                <a:path extrusionOk="0" h="2544133" w="9928324">
                  <a:moveTo>
                    <a:pt x="0" y="0"/>
                  </a:moveTo>
                  <a:lnTo>
                    <a:pt x="9928324" y="0"/>
                  </a:lnTo>
                  <a:lnTo>
                    <a:pt x="9928324" y="2544133"/>
                  </a:lnTo>
                  <a:lnTo>
                    <a:pt x="0" y="254413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79" name="Google Shape;379;p21"/>
            <p:cNvSpPr/>
            <p:nvPr/>
          </p:nvSpPr>
          <p:spPr>
            <a:xfrm>
              <a:off x="9322122" y="0"/>
              <a:ext cx="9928324" cy="2544133"/>
            </a:xfrm>
            <a:custGeom>
              <a:rect b="b" l="l" r="r" t="t"/>
              <a:pathLst>
                <a:path extrusionOk="0" h="2544133" w="9928324">
                  <a:moveTo>
                    <a:pt x="0" y="0"/>
                  </a:moveTo>
                  <a:lnTo>
                    <a:pt x="9928324" y="0"/>
                  </a:lnTo>
                  <a:lnTo>
                    <a:pt x="9928324" y="2544133"/>
                  </a:lnTo>
                  <a:lnTo>
                    <a:pt x="0" y="254413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80" name="Google Shape;380;p21"/>
            <p:cNvSpPr/>
            <p:nvPr/>
          </p:nvSpPr>
          <p:spPr>
            <a:xfrm>
              <a:off x="18528390" y="0"/>
              <a:ext cx="9928324" cy="2544133"/>
            </a:xfrm>
            <a:custGeom>
              <a:rect b="b" l="l" r="r" t="t"/>
              <a:pathLst>
                <a:path extrusionOk="0" h="2544133" w="9928324">
                  <a:moveTo>
                    <a:pt x="0" y="0"/>
                  </a:moveTo>
                  <a:lnTo>
                    <a:pt x="9928324" y="0"/>
                  </a:lnTo>
                  <a:lnTo>
                    <a:pt x="9928324" y="2544133"/>
                  </a:lnTo>
                  <a:lnTo>
                    <a:pt x="0" y="254413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22"/>
          <p:cNvSpPr/>
          <p:nvPr/>
        </p:nvSpPr>
        <p:spPr>
          <a:xfrm>
            <a:off x="0" y="0"/>
            <a:ext cx="9144000" cy="51435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9219" l="0" r="0" t="-9220"/>
            </a:stretch>
          </a:blipFill>
          <a:ln>
            <a:noFill/>
          </a:ln>
        </p:spPr>
      </p:sp>
      <p:sp>
        <p:nvSpPr>
          <p:cNvPr id="386" name="Google Shape;386;p22"/>
          <p:cNvSpPr/>
          <p:nvPr/>
        </p:nvSpPr>
        <p:spPr>
          <a:xfrm rot="-760829">
            <a:off x="-225881" y="172784"/>
            <a:ext cx="3151948" cy="1232654"/>
          </a:xfrm>
          <a:custGeom>
            <a:rect b="b" l="l" r="r" t="t"/>
            <a:pathLst>
              <a:path extrusionOk="0" h="2465308" w="6303895">
                <a:moveTo>
                  <a:pt x="0" y="0"/>
                </a:moveTo>
                <a:lnTo>
                  <a:pt x="6303896" y="0"/>
                </a:lnTo>
                <a:lnTo>
                  <a:pt x="6303896" y="2465307"/>
                </a:lnTo>
                <a:lnTo>
                  <a:pt x="0" y="246530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-3429" r="0" t="-17688"/>
            </a:stretch>
          </a:blipFill>
          <a:ln>
            <a:noFill/>
          </a:ln>
        </p:spPr>
      </p:sp>
      <p:sp>
        <p:nvSpPr>
          <p:cNvPr id="387" name="Google Shape;387;p22"/>
          <p:cNvSpPr/>
          <p:nvPr/>
        </p:nvSpPr>
        <p:spPr>
          <a:xfrm rot="903626">
            <a:off x="6300186" y="112940"/>
            <a:ext cx="3170660" cy="1232654"/>
          </a:xfrm>
          <a:custGeom>
            <a:rect b="b" l="l" r="r" t="t"/>
            <a:pathLst>
              <a:path extrusionOk="0" h="2465308" w="6341319">
                <a:moveTo>
                  <a:pt x="0" y="0"/>
                </a:moveTo>
                <a:lnTo>
                  <a:pt x="6341320" y="0"/>
                </a:lnTo>
                <a:lnTo>
                  <a:pt x="6341320" y="2465308"/>
                </a:lnTo>
                <a:lnTo>
                  <a:pt x="0" y="24653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-237" r="-2579" t="-17688"/>
            </a:stretch>
          </a:blipFill>
          <a:ln>
            <a:noFill/>
          </a:ln>
        </p:spPr>
      </p:sp>
      <p:sp>
        <p:nvSpPr>
          <p:cNvPr id="388" name="Google Shape;388;p22"/>
          <p:cNvSpPr/>
          <p:nvPr/>
        </p:nvSpPr>
        <p:spPr>
          <a:xfrm>
            <a:off x="3787900" y="674338"/>
            <a:ext cx="1568202" cy="4011283"/>
          </a:xfrm>
          <a:custGeom>
            <a:rect b="b" l="l" r="r" t="t"/>
            <a:pathLst>
              <a:path extrusionOk="0" h="8022566" w="3136403">
                <a:moveTo>
                  <a:pt x="0" y="0"/>
                </a:moveTo>
                <a:lnTo>
                  <a:pt x="3136402" y="0"/>
                </a:lnTo>
                <a:lnTo>
                  <a:pt x="3136402" y="8022566"/>
                </a:lnTo>
                <a:lnTo>
                  <a:pt x="0" y="80225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-516" r="-516" t="0"/>
            </a:stretch>
          </a:blipFill>
          <a:ln>
            <a:noFill/>
          </a:ln>
        </p:spPr>
      </p:sp>
      <p:sp>
        <p:nvSpPr>
          <p:cNvPr id="389" name="Google Shape;389;p22"/>
          <p:cNvSpPr/>
          <p:nvPr/>
        </p:nvSpPr>
        <p:spPr>
          <a:xfrm>
            <a:off x="5616046" y="1146709"/>
            <a:ext cx="2201498" cy="2057400"/>
          </a:xfrm>
          <a:custGeom>
            <a:rect b="b" l="l" r="r" t="t"/>
            <a:pathLst>
              <a:path extrusionOk="0" h="4114800" w="4402996">
                <a:moveTo>
                  <a:pt x="0" y="0"/>
                </a:moveTo>
                <a:lnTo>
                  <a:pt x="4402996" y="0"/>
                </a:lnTo>
                <a:lnTo>
                  <a:pt x="440299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90" name="Google Shape;390;p22"/>
          <p:cNvSpPr/>
          <p:nvPr/>
        </p:nvSpPr>
        <p:spPr>
          <a:xfrm>
            <a:off x="1696292" y="2789500"/>
            <a:ext cx="1436311" cy="1896121"/>
          </a:xfrm>
          <a:custGeom>
            <a:rect b="b" l="l" r="r" t="t"/>
            <a:pathLst>
              <a:path extrusionOk="0" h="3792241" w="2872623">
                <a:moveTo>
                  <a:pt x="0" y="0"/>
                </a:moveTo>
                <a:lnTo>
                  <a:pt x="2872622" y="0"/>
                </a:lnTo>
                <a:lnTo>
                  <a:pt x="2872622" y="3792242"/>
                </a:lnTo>
                <a:lnTo>
                  <a:pt x="0" y="37922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91" name="Google Shape;391;p22"/>
          <p:cNvSpPr txBox="1"/>
          <p:nvPr/>
        </p:nvSpPr>
        <p:spPr>
          <a:xfrm>
            <a:off x="5412967" y="3189821"/>
            <a:ext cx="2472600" cy="892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5800" u="none" cap="none" strike="noStrike">
                <a:solidFill>
                  <a:srgbClr val="F48482"/>
                </a:solidFill>
                <a:latin typeface="Cabin Sketch"/>
                <a:ea typeface="Cabin Sketch"/>
                <a:cs typeface="Cabin Sketch"/>
                <a:sym typeface="Cabin Sketch"/>
              </a:rPr>
              <a:t>32 inch</a:t>
            </a:r>
            <a:endParaRPr sz="700"/>
          </a:p>
        </p:txBody>
      </p:sp>
      <p:sp>
        <p:nvSpPr>
          <p:cNvPr id="392" name="Google Shape;392;p22"/>
          <p:cNvSpPr txBox="1"/>
          <p:nvPr/>
        </p:nvSpPr>
        <p:spPr>
          <a:xfrm>
            <a:off x="1089184" y="2463048"/>
            <a:ext cx="2650527" cy="2476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600" u="none" cap="none" strike="noStrike">
                <a:solidFill>
                  <a:srgbClr val="37283B"/>
                </a:solidFill>
                <a:latin typeface="Coming Soon"/>
                <a:ea typeface="Coming Soon"/>
                <a:cs typeface="Coming Soon"/>
                <a:sym typeface="Coming Soon"/>
              </a:rPr>
              <a:t>LENGTH AS A NEWBORN</a:t>
            </a:r>
            <a:endParaRPr sz="700"/>
          </a:p>
        </p:txBody>
      </p:sp>
      <p:sp>
        <p:nvSpPr>
          <p:cNvPr id="393" name="Google Shape;393;p22"/>
          <p:cNvSpPr txBox="1"/>
          <p:nvPr/>
        </p:nvSpPr>
        <p:spPr>
          <a:xfrm>
            <a:off x="5616046" y="4138613"/>
            <a:ext cx="2066390" cy="49053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600" u="none" cap="none" strike="noStrike">
                <a:solidFill>
                  <a:srgbClr val="37283B"/>
                </a:solidFill>
                <a:latin typeface="Coming Soon"/>
                <a:ea typeface="Coming Soon"/>
                <a:cs typeface="Coming Soon"/>
                <a:sym typeface="Coming Soon"/>
              </a:rPr>
              <a:t>SASHA'S HEIGHT AS OF TODAY</a:t>
            </a:r>
            <a:endParaRPr sz="700"/>
          </a:p>
        </p:txBody>
      </p:sp>
      <p:sp>
        <p:nvSpPr>
          <p:cNvPr id="394" name="Google Shape;394;p22"/>
          <p:cNvSpPr txBox="1"/>
          <p:nvPr/>
        </p:nvSpPr>
        <p:spPr>
          <a:xfrm>
            <a:off x="1089184" y="1545465"/>
            <a:ext cx="2650500" cy="892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5800" u="none" cap="none" strike="noStrike">
                <a:solidFill>
                  <a:srgbClr val="F48482"/>
                </a:solidFill>
                <a:latin typeface="Cabin Sketch"/>
                <a:ea typeface="Cabin Sketch"/>
                <a:cs typeface="Cabin Sketch"/>
                <a:sym typeface="Cabin Sketch"/>
              </a:rPr>
              <a:t>20 inch</a:t>
            </a:r>
            <a:endParaRPr sz="7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23"/>
          <p:cNvSpPr/>
          <p:nvPr/>
        </p:nvSpPr>
        <p:spPr>
          <a:xfrm>
            <a:off x="0" y="0"/>
            <a:ext cx="9144000" cy="51435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9219" l="0" r="0" t="-9220"/>
            </a:stretch>
          </a:blipFill>
          <a:ln>
            <a:noFill/>
          </a:ln>
        </p:spPr>
      </p:sp>
      <p:pic>
        <p:nvPicPr>
          <p:cNvPr id="400" name="Google Shape;400;p23"/>
          <p:cNvPicPr preferRelativeResize="0"/>
          <p:nvPr/>
        </p:nvPicPr>
        <p:blipFill rotWithShape="1">
          <a:blip r:embed="rId4">
            <a:alphaModFix/>
          </a:blip>
          <a:srcRect b="33324" l="6643" r="71835" t="33361"/>
          <a:stretch/>
        </p:blipFill>
        <p:spPr>
          <a:xfrm>
            <a:off x="607425" y="1729425"/>
            <a:ext cx="1967875" cy="1713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23"/>
          <p:cNvPicPr preferRelativeResize="0"/>
          <p:nvPr/>
        </p:nvPicPr>
        <p:blipFill rotWithShape="1">
          <a:blip r:embed="rId4">
            <a:alphaModFix/>
          </a:blip>
          <a:srcRect b="33324" l="39117" r="38957" t="33361"/>
          <a:stretch/>
        </p:blipFill>
        <p:spPr>
          <a:xfrm>
            <a:off x="3569538" y="1729425"/>
            <a:ext cx="2004952" cy="171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Google Shape;402;p23"/>
          <p:cNvPicPr preferRelativeResize="0"/>
          <p:nvPr/>
        </p:nvPicPr>
        <p:blipFill rotWithShape="1">
          <a:blip r:embed="rId4">
            <a:alphaModFix/>
          </a:blip>
          <a:srcRect b="33324" l="71790" r="6283" t="33361"/>
          <a:stretch/>
        </p:blipFill>
        <p:spPr>
          <a:xfrm>
            <a:off x="6568722" y="1729425"/>
            <a:ext cx="2004952" cy="171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03" name="Google Shape;403;p23"/>
          <p:cNvGrpSpPr/>
          <p:nvPr/>
        </p:nvGrpSpPr>
        <p:grpSpPr>
          <a:xfrm>
            <a:off x="487925" y="3411172"/>
            <a:ext cx="2206874" cy="1550022"/>
            <a:chOff x="0" y="-38100"/>
            <a:chExt cx="839380" cy="589547"/>
          </a:xfrm>
        </p:grpSpPr>
        <p:sp>
          <p:nvSpPr>
            <p:cNvPr id="404" name="Google Shape;404;p23"/>
            <p:cNvSpPr/>
            <p:nvPr/>
          </p:nvSpPr>
          <p:spPr>
            <a:xfrm>
              <a:off x="0" y="0"/>
              <a:ext cx="839380" cy="551447"/>
            </a:xfrm>
            <a:custGeom>
              <a:rect b="b" l="l" r="r" t="t"/>
              <a:pathLst>
                <a:path extrusionOk="0" h="551447" w="839380">
                  <a:moveTo>
                    <a:pt x="126291" y="0"/>
                  </a:moveTo>
                  <a:lnTo>
                    <a:pt x="713088" y="0"/>
                  </a:lnTo>
                  <a:cubicBezTo>
                    <a:pt x="746583" y="0"/>
                    <a:pt x="778706" y="13306"/>
                    <a:pt x="802390" y="36990"/>
                  </a:cubicBezTo>
                  <a:cubicBezTo>
                    <a:pt x="826074" y="60674"/>
                    <a:pt x="839380" y="92797"/>
                    <a:pt x="839380" y="126291"/>
                  </a:cubicBezTo>
                  <a:lnTo>
                    <a:pt x="839380" y="425156"/>
                  </a:lnTo>
                  <a:cubicBezTo>
                    <a:pt x="839380" y="494905"/>
                    <a:pt x="782837" y="551447"/>
                    <a:pt x="713088" y="551447"/>
                  </a:cubicBezTo>
                  <a:lnTo>
                    <a:pt x="126291" y="551447"/>
                  </a:lnTo>
                  <a:cubicBezTo>
                    <a:pt x="56543" y="551447"/>
                    <a:pt x="0" y="494905"/>
                    <a:pt x="0" y="425156"/>
                  </a:cubicBezTo>
                  <a:lnTo>
                    <a:pt x="0" y="126291"/>
                  </a:lnTo>
                  <a:cubicBezTo>
                    <a:pt x="0" y="92797"/>
                    <a:pt x="13306" y="60674"/>
                    <a:pt x="36990" y="36990"/>
                  </a:cubicBezTo>
                  <a:cubicBezTo>
                    <a:pt x="60674" y="13306"/>
                    <a:pt x="92797" y="0"/>
                    <a:pt x="126291" y="0"/>
                  </a:cubicBezTo>
                  <a:close/>
                </a:path>
              </a:pathLst>
            </a:custGeom>
            <a:solidFill>
              <a:srgbClr val="FFFFFF">
                <a:alpha val="33333"/>
              </a:srgbClr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5" name="Google Shape;405;p23"/>
            <p:cNvSpPr txBox="1"/>
            <p:nvPr/>
          </p:nvSpPr>
          <p:spPr>
            <a:xfrm>
              <a:off x="0" y="-38100"/>
              <a:ext cx="839380" cy="58954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0700" lIns="20700" spcFirstLastPara="1" rIns="20700" wrap="square" tIns="207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06" name="Google Shape;406;p23"/>
          <p:cNvGrpSpPr/>
          <p:nvPr/>
        </p:nvGrpSpPr>
        <p:grpSpPr>
          <a:xfrm>
            <a:off x="528710" y="3442945"/>
            <a:ext cx="2125304" cy="1486476"/>
            <a:chOff x="0" y="-38100"/>
            <a:chExt cx="808355" cy="565378"/>
          </a:xfrm>
        </p:grpSpPr>
        <p:sp>
          <p:nvSpPr>
            <p:cNvPr id="407" name="Google Shape;407;p23"/>
            <p:cNvSpPr/>
            <p:nvPr/>
          </p:nvSpPr>
          <p:spPr>
            <a:xfrm>
              <a:off x="0" y="0"/>
              <a:ext cx="808355" cy="527278"/>
            </a:xfrm>
            <a:custGeom>
              <a:rect b="b" l="l" r="r" t="t"/>
              <a:pathLst>
                <a:path extrusionOk="0" h="527278" w="808355">
                  <a:moveTo>
                    <a:pt x="116568" y="0"/>
                  </a:moveTo>
                  <a:lnTo>
                    <a:pt x="691787" y="0"/>
                  </a:lnTo>
                  <a:cubicBezTo>
                    <a:pt x="756166" y="0"/>
                    <a:pt x="808355" y="52189"/>
                    <a:pt x="808355" y="116568"/>
                  </a:cubicBezTo>
                  <a:lnTo>
                    <a:pt x="808355" y="410711"/>
                  </a:lnTo>
                  <a:cubicBezTo>
                    <a:pt x="808355" y="475089"/>
                    <a:pt x="756166" y="527278"/>
                    <a:pt x="691787" y="527278"/>
                  </a:cubicBezTo>
                  <a:lnTo>
                    <a:pt x="116568" y="527278"/>
                  </a:lnTo>
                  <a:cubicBezTo>
                    <a:pt x="52189" y="527278"/>
                    <a:pt x="0" y="475089"/>
                    <a:pt x="0" y="410711"/>
                  </a:cubicBezTo>
                  <a:lnTo>
                    <a:pt x="0" y="116568"/>
                  </a:lnTo>
                  <a:cubicBezTo>
                    <a:pt x="0" y="52189"/>
                    <a:pt x="52189" y="0"/>
                    <a:pt x="11656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38100">
              <a:solidFill>
                <a:srgbClr val="FFFFFF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8" name="Google Shape;408;p23"/>
            <p:cNvSpPr txBox="1"/>
            <p:nvPr/>
          </p:nvSpPr>
          <p:spPr>
            <a:xfrm>
              <a:off x="0" y="-38100"/>
              <a:ext cx="808355" cy="56537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0700" lIns="20700" spcFirstLastPara="1" rIns="20700" wrap="square" tIns="207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09" name="Google Shape;409;p23"/>
          <p:cNvGrpSpPr/>
          <p:nvPr/>
        </p:nvGrpSpPr>
        <p:grpSpPr>
          <a:xfrm>
            <a:off x="3468564" y="3411172"/>
            <a:ext cx="2206874" cy="1550022"/>
            <a:chOff x="0" y="-38100"/>
            <a:chExt cx="839380" cy="589547"/>
          </a:xfrm>
        </p:grpSpPr>
        <p:sp>
          <p:nvSpPr>
            <p:cNvPr id="410" name="Google Shape;410;p23"/>
            <p:cNvSpPr/>
            <p:nvPr/>
          </p:nvSpPr>
          <p:spPr>
            <a:xfrm>
              <a:off x="0" y="0"/>
              <a:ext cx="839380" cy="551447"/>
            </a:xfrm>
            <a:custGeom>
              <a:rect b="b" l="l" r="r" t="t"/>
              <a:pathLst>
                <a:path extrusionOk="0" h="551447" w="839380">
                  <a:moveTo>
                    <a:pt x="128045" y="0"/>
                  </a:moveTo>
                  <a:lnTo>
                    <a:pt x="711334" y="0"/>
                  </a:lnTo>
                  <a:cubicBezTo>
                    <a:pt x="745294" y="0"/>
                    <a:pt x="777863" y="13490"/>
                    <a:pt x="801876" y="37504"/>
                  </a:cubicBezTo>
                  <a:cubicBezTo>
                    <a:pt x="825889" y="61517"/>
                    <a:pt x="839380" y="94086"/>
                    <a:pt x="839380" y="128045"/>
                  </a:cubicBezTo>
                  <a:lnTo>
                    <a:pt x="839380" y="423402"/>
                  </a:lnTo>
                  <a:cubicBezTo>
                    <a:pt x="839380" y="494120"/>
                    <a:pt x="782052" y="551447"/>
                    <a:pt x="711334" y="551447"/>
                  </a:cubicBezTo>
                  <a:lnTo>
                    <a:pt x="128045" y="551447"/>
                  </a:lnTo>
                  <a:cubicBezTo>
                    <a:pt x="57328" y="551447"/>
                    <a:pt x="0" y="494120"/>
                    <a:pt x="0" y="423402"/>
                  </a:cubicBezTo>
                  <a:lnTo>
                    <a:pt x="0" y="128045"/>
                  </a:lnTo>
                  <a:cubicBezTo>
                    <a:pt x="0" y="57328"/>
                    <a:pt x="57328" y="0"/>
                    <a:pt x="128045" y="0"/>
                  </a:cubicBezTo>
                  <a:close/>
                </a:path>
              </a:pathLst>
            </a:custGeom>
            <a:solidFill>
              <a:srgbClr val="FFFFFF">
                <a:alpha val="33333"/>
              </a:srgbClr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1" name="Google Shape;411;p23"/>
            <p:cNvSpPr txBox="1"/>
            <p:nvPr/>
          </p:nvSpPr>
          <p:spPr>
            <a:xfrm>
              <a:off x="0" y="-38100"/>
              <a:ext cx="839380" cy="58954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0700" lIns="20700" spcFirstLastPara="1" rIns="20700" wrap="square" tIns="207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12" name="Google Shape;412;p23"/>
          <p:cNvGrpSpPr/>
          <p:nvPr/>
        </p:nvGrpSpPr>
        <p:grpSpPr>
          <a:xfrm>
            <a:off x="3509348" y="3442945"/>
            <a:ext cx="2125303" cy="1486476"/>
            <a:chOff x="0" y="-38100"/>
            <a:chExt cx="808355" cy="565378"/>
          </a:xfrm>
        </p:grpSpPr>
        <p:sp>
          <p:nvSpPr>
            <p:cNvPr id="413" name="Google Shape;413;p23"/>
            <p:cNvSpPr/>
            <p:nvPr/>
          </p:nvSpPr>
          <p:spPr>
            <a:xfrm>
              <a:off x="0" y="0"/>
              <a:ext cx="808355" cy="527278"/>
            </a:xfrm>
            <a:custGeom>
              <a:rect b="b" l="l" r="r" t="t"/>
              <a:pathLst>
                <a:path extrusionOk="0" h="527278" w="808355">
                  <a:moveTo>
                    <a:pt x="116568" y="0"/>
                  </a:moveTo>
                  <a:lnTo>
                    <a:pt x="691787" y="0"/>
                  </a:lnTo>
                  <a:cubicBezTo>
                    <a:pt x="756166" y="0"/>
                    <a:pt x="808355" y="52189"/>
                    <a:pt x="808355" y="116568"/>
                  </a:cubicBezTo>
                  <a:lnTo>
                    <a:pt x="808355" y="410711"/>
                  </a:lnTo>
                  <a:cubicBezTo>
                    <a:pt x="808355" y="475089"/>
                    <a:pt x="756166" y="527278"/>
                    <a:pt x="691787" y="527278"/>
                  </a:cubicBezTo>
                  <a:lnTo>
                    <a:pt x="116568" y="527278"/>
                  </a:lnTo>
                  <a:cubicBezTo>
                    <a:pt x="52189" y="527278"/>
                    <a:pt x="0" y="475089"/>
                    <a:pt x="0" y="410711"/>
                  </a:cubicBezTo>
                  <a:lnTo>
                    <a:pt x="0" y="116568"/>
                  </a:lnTo>
                  <a:cubicBezTo>
                    <a:pt x="0" y="52189"/>
                    <a:pt x="52189" y="0"/>
                    <a:pt x="11656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38100">
              <a:solidFill>
                <a:srgbClr val="FFFFFF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4" name="Google Shape;414;p23"/>
            <p:cNvSpPr txBox="1"/>
            <p:nvPr/>
          </p:nvSpPr>
          <p:spPr>
            <a:xfrm>
              <a:off x="0" y="-38100"/>
              <a:ext cx="808355" cy="56537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0700" lIns="20700" spcFirstLastPara="1" rIns="20700" wrap="square" tIns="207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15" name="Google Shape;415;p23"/>
          <p:cNvGrpSpPr/>
          <p:nvPr/>
        </p:nvGrpSpPr>
        <p:grpSpPr>
          <a:xfrm>
            <a:off x="6449202" y="3411172"/>
            <a:ext cx="2206874" cy="1550022"/>
            <a:chOff x="0" y="-38100"/>
            <a:chExt cx="839380" cy="589547"/>
          </a:xfrm>
        </p:grpSpPr>
        <p:sp>
          <p:nvSpPr>
            <p:cNvPr id="416" name="Google Shape;416;p23"/>
            <p:cNvSpPr/>
            <p:nvPr/>
          </p:nvSpPr>
          <p:spPr>
            <a:xfrm>
              <a:off x="0" y="0"/>
              <a:ext cx="839380" cy="551447"/>
            </a:xfrm>
            <a:custGeom>
              <a:rect b="b" l="l" r="r" t="t"/>
              <a:pathLst>
                <a:path extrusionOk="0" h="551447" w="839380">
                  <a:moveTo>
                    <a:pt x="128045" y="0"/>
                  </a:moveTo>
                  <a:lnTo>
                    <a:pt x="711334" y="0"/>
                  </a:lnTo>
                  <a:cubicBezTo>
                    <a:pt x="745294" y="0"/>
                    <a:pt x="777863" y="13490"/>
                    <a:pt x="801876" y="37504"/>
                  </a:cubicBezTo>
                  <a:cubicBezTo>
                    <a:pt x="825889" y="61517"/>
                    <a:pt x="839380" y="94086"/>
                    <a:pt x="839380" y="128045"/>
                  </a:cubicBezTo>
                  <a:lnTo>
                    <a:pt x="839380" y="423402"/>
                  </a:lnTo>
                  <a:cubicBezTo>
                    <a:pt x="839380" y="494120"/>
                    <a:pt x="782052" y="551447"/>
                    <a:pt x="711334" y="551447"/>
                  </a:cubicBezTo>
                  <a:lnTo>
                    <a:pt x="128045" y="551447"/>
                  </a:lnTo>
                  <a:cubicBezTo>
                    <a:pt x="57328" y="551447"/>
                    <a:pt x="0" y="494120"/>
                    <a:pt x="0" y="423402"/>
                  </a:cubicBezTo>
                  <a:lnTo>
                    <a:pt x="0" y="128045"/>
                  </a:lnTo>
                  <a:cubicBezTo>
                    <a:pt x="0" y="57328"/>
                    <a:pt x="57328" y="0"/>
                    <a:pt x="128045" y="0"/>
                  </a:cubicBezTo>
                  <a:close/>
                </a:path>
              </a:pathLst>
            </a:custGeom>
            <a:solidFill>
              <a:srgbClr val="FFFFFF">
                <a:alpha val="33333"/>
              </a:srgbClr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7" name="Google Shape;417;p23"/>
            <p:cNvSpPr txBox="1"/>
            <p:nvPr/>
          </p:nvSpPr>
          <p:spPr>
            <a:xfrm>
              <a:off x="0" y="-38100"/>
              <a:ext cx="839380" cy="58954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0700" lIns="20700" spcFirstLastPara="1" rIns="20700" wrap="square" tIns="207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18" name="Google Shape;418;p23"/>
          <p:cNvGrpSpPr/>
          <p:nvPr/>
        </p:nvGrpSpPr>
        <p:grpSpPr>
          <a:xfrm>
            <a:off x="6489986" y="3442945"/>
            <a:ext cx="2125304" cy="1486476"/>
            <a:chOff x="0" y="-38100"/>
            <a:chExt cx="808355" cy="565378"/>
          </a:xfrm>
        </p:grpSpPr>
        <p:sp>
          <p:nvSpPr>
            <p:cNvPr id="419" name="Google Shape;419;p23"/>
            <p:cNvSpPr/>
            <p:nvPr/>
          </p:nvSpPr>
          <p:spPr>
            <a:xfrm>
              <a:off x="0" y="0"/>
              <a:ext cx="808355" cy="527278"/>
            </a:xfrm>
            <a:custGeom>
              <a:rect b="b" l="l" r="r" t="t"/>
              <a:pathLst>
                <a:path extrusionOk="0" h="527278" w="808355">
                  <a:moveTo>
                    <a:pt x="116568" y="0"/>
                  </a:moveTo>
                  <a:lnTo>
                    <a:pt x="691787" y="0"/>
                  </a:lnTo>
                  <a:cubicBezTo>
                    <a:pt x="756166" y="0"/>
                    <a:pt x="808355" y="52189"/>
                    <a:pt x="808355" y="116568"/>
                  </a:cubicBezTo>
                  <a:lnTo>
                    <a:pt x="808355" y="410711"/>
                  </a:lnTo>
                  <a:cubicBezTo>
                    <a:pt x="808355" y="475089"/>
                    <a:pt x="756166" y="527278"/>
                    <a:pt x="691787" y="527278"/>
                  </a:cubicBezTo>
                  <a:lnTo>
                    <a:pt x="116568" y="527278"/>
                  </a:lnTo>
                  <a:cubicBezTo>
                    <a:pt x="52189" y="527278"/>
                    <a:pt x="0" y="475089"/>
                    <a:pt x="0" y="410711"/>
                  </a:cubicBezTo>
                  <a:lnTo>
                    <a:pt x="0" y="116568"/>
                  </a:lnTo>
                  <a:cubicBezTo>
                    <a:pt x="0" y="52189"/>
                    <a:pt x="52189" y="0"/>
                    <a:pt x="11656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38100">
              <a:solidFill>
                <a:srgbClr val="FFFFFF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0" name="Google Shape;420;p23"/>
            <p:cNvSpPr txBox="1"/>
            <p:nvPr/>
          </p:nvSpPr>
          <p:spPr>
            <a:xfrm>
              <a:off x="0" y="-38100"/>
              <a:ext cx="808355" cy="56537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0700" lIns="20700" spcFirstLastPara="1" rIns="20700" wrap="square" tIns="207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21" name="Google Shape;421;p23"/>
          <p:cNvGrpSpPr/>
          <p:nvPr/>
        </p:nvGrpSpPr>
        <p:grpSpPr>
          <a:xfrm>
            <a:off x="-555281" y="-1443677"/>
            <a:ext cx="12240892" cy="2880360"/>
            <a:chOff x="0" y="1"/>
            <a:chExt cx="32642379" cy="7680961"/>
          </a:xfrm>
        </p:grpSpPr>
        <p:sp>
          <p:nvSpPr>
            <p:cNvPr id="422" name="Google Shape;422;p23"/>
            <p:cNvSpPr/>
            <p:nvPr/>
          </p:nvSpPr>
          <p:spPr>
            <a:xfrm rot="886062">
              <a:off x="400493" y="1832390"/>
              <a:ext cx="10820400" cy="4544568"/>
            </a:xfrm>
            <a:custGeom>
              <a:rect b="b" l="l" r="r" t="t"/>
              <a:pathLst>
                <a:path extrusionOk="0" h="4544568" w="10820400">
                  <a:moveTo>
                    <a:pt x="0" y="0"/>
                  </a:moveTo>
                  <a:lnTo>
                    <a:pt x="10820400" y="0"/>
                  </a:lnTo>
                  <a:lnTo>
                    <a:pt x="10820400" y="4544568"/>
                  </a:lnTo>
                  <a:lnTo>
                    <a:pt x="0" y="45445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23" name="Google Shape;423;p23"/>
            <p:cNvSpPr/>
            <p:nvPr/>
          </p:nvSpPr>
          <p:spPr>
            <a:xfrm rot="609539">
              <a:off x="11035330" y="2028156"/>
              <a:ext cx="10820400" cy="4544568"/>
            </a:xfrm>
            <a:custGeom>
              <a:rect b="b" l="l" r="r" t="t"/>
              <a:pathLst>
                <a:path extrusionOk="0" h="4544568" w="10820400">
                  <a:moveTo>
                    <a:pt x="0" y="0"/>
                  </a:moveTo>
                  <a:lnTo>
                    <a:pt x="10820400" y="0"/>
                  </a:lnTo>
                  <a:lnTo>
                    <a:pt x="10820400" y="4544568"/>
                  </a:lnTo>
                  <a:lnTo>
                    <a:pt x="0" y="45445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24" name="Google Shape;424;p23"/>
            <p:cNvSpPr/>
            <p:nvPr/>
          </p:nvSpPr>
          <p:spPr>
            <a:xfrm rot="-406576">
              <a:off x="21591659" y="622492"/>
              <a:ext cx="10820400" cy="4544568"/>
            </a:xfrm>
            <a:custGeom>
              <a:rect b="b" l="l" r="r" t="t"/>
              <a:pathLst>
                <a:path extrusionOk="0" h="4544568" w="10820400">
                  <a:moveTo>
                    <a:pt x="0" y="0"/>
                  </a:moveTo>
                  <a:lnTo>
                    <a:pt x="10820400" y="0"/>
                  </a:lnTo>
                  <a:lnTo>
                    <a:pt x="10820400" y="4544568"/>
                  </a:lnTo>
                  <a:lnTo>
                    <a:pt x="0" y="45445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425" name="Google Shape;425;p23"/>
          <p:cNvSpPr txBox="1"/>
          <p:nvPr/>
        </p:nvSpPr>
        <p:spPr>
          <a:xfrm>
            <a:off x="2009791" y="836624"/>
            <a:ext cx="5124300" cy="892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5800" u="none" cap="none" strike="noStrike">
                <a:solidFill>
                  <a:srgbClr val="F48482"/>
                </a:solidFill>
                <a:latin typeface="Cabin Sketch"/>
                <a:ea typeface="Cabin Sketch"/>
                <a:cs typeface="Cabin Sketch"/>
                <a:sym typeface="Cabin Sketch"/>
              </a:rPr>
              <a:t>Motor Skills</a:t>
            </a:r>
            <a:endParaRPr sz="700"/>
          </a:p>
        </p:txBody>
      </p:sp>
      <p:sp>
        <p:nvSpPr>
          <p:cNvPr id="426" name="Google Shape;426;p23"/>
          <p:cNvSpPr txBox="1"/>
          <p:nvPr/>
        </p:nvSpPr>
        <p:spPr>
          <a:xfrm>
            <a:off x="648079" y="3740963"/>
            <a:ext cx="1886565" cy="2476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600" u="none" cap="none" strike="noStrike">
                <a:solidFill>
                  <a:srgbClr val="37283B"/>
                </a:solidFill>
                <a:latin typeface="Coming Soon"/>
                <a:ea typeface="Coming Soon"/>
                <a:cs typeface="Coming Soon"/>
                <a:sym typeface="Coming Soon"/>
              </a:rPr>
              <a:t>HOLDS RATTLE</a:t>
            </a:r>
            <a:endParaRPr sz="700"/>
          </a:p>
        </p:txBody>
      </p:sp>
      <p:sp>
        <p:nvSpPr>
          <p:cNvPr id="427" name="Google Shape;427;p23"/>
          <p:cNvSpPr txBox="1"/>
          <p:nvPr/>
        </p:nvSpPr>
        <p:spPr>
          <a:xfrm>
            <a:off x="648080" y="4100071"/>
            <a:ext cx="1886700" cy="6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37283B"/>
                </a:solidFill>
                <a:latin typeface="Coming Soon"/>
                <a:ea typeface="Coming Soon"/>
                <a:cs typeface="Coming Soon"/>
                <a:sym typeface="Coming Soon"/>
              </a:rPr>
              <a:t>Presentations are communication tools that can be used as lectures.</a:t>
            </a:r>
            <a:endParaRPr sz="700"/>
          </a:p>
        </p:txBody>
      </p:sp>
      <p:sp>
        <p:nvSpPr>
          <p:cNvPr id="428" name="Google Shape;428;p23"/>
          <p:cNvSpPr txBox="1"/>
          <p:nvPr/>
        </p:nvSpPr>
        <p:spPr>
          <a:xfrm>
            <a:off x="3628718" y="3740963"/>
            <a:ext cx="1886564" cy="2476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600" u="none" cap="none" strike="noStrike">
                <a:solidFill>
                  <a:srgbClr val="37283B"/>
                </a:solidFill>
                <a:latin typeface="Coming Soon"/>
                <a:ea typeface="Coming Soon"/>
                <a:cs typeface="Coming Soon"/>
                <a:sym typeface="Coming Soon"/>
              </a:rPr>
              <a:t>FINGERPAINTING</a:t>
            </a:r>
            <a:endParaRPr sz="700"/>
          </a:p>
        </p:txBody>
      </p:sp>
      <p:sp>
        <p:nvSpPr>
          <p:cNvPr id="429" name="Google Shape;429;p23"/>
          <p:cNvSpPr txBox="1"/>
          <p:nvPr/>
        </p:nvSpPr>
        <p:spPr>
          <a:xfrm>
            <a:off x="3628718" y="4100071"/>
            <a:ext cx="1886700" cy="6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37283B"/>
                </a:solidFill>
                <a:latin typeface="Coming Soon"/>
                <a:ea typeface="Coming Soon"/>
                <a:cs typeface="Coming Soon"/>
                <a:sym typeface="Coming Soon"/>
              </a:rPr>
              <a:t>Presentations are communication tools that can be used as lectures.</a:t>
            </a:r>
            <a:endParaRPr sz="700"/>
          </a:p>
        </p:txBody>
      </p:sp>
      <p:sp>
        <p:nvSpPr>
          <p:cNvPr id="430" name="Google Shape;430;p23"/>
          <p:cNvSpPr txBox="1"/>
          <p:nvPr/>
        </p:nvSpPr>
        <p:spPr>
          <a:xfrm>
            <a:off x="6609356" y="3619518"/>
            <a:ext cx="18867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600" u="none" cap="none" strike="noStrike">
                <a:solidFill>
                  <a:srgbClr val="37283B"/>
                </a:solidFill>
                <a:latin typeface="Coming Soon"/>
                <a:ea typeface="Coming Soon"/>
                <a:cs typeface="Coming Soon"/>
                <a:sym typeface="Coming Soon"/>
              </a:rPr>
              <a:t>PLAY WITH BUILDING BLOCKS</a:t>
            </a:r>
            <a:endParaRPr sz="700"/>
          </a:p>
        </p:txBody>
      </p:sp>
      <p:sp>
        <p:nvSpPr>
          <p:cNvPr id="431" name="Google Shape;431;p23"/>
          <p:cNvSpPr txBox="1"/>
          <p:nvPr/>
        </p:nvSpPr>
        <p:spPr>
          <a:xfrm>
            <a:off x="6609356" y="4100071"/>
            <a:ext cx="1886700" cy="6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37283B"/>
                </a:solidFill>
                <a:latin typeface="Coming Soon"/>
                <a:ea typeface="Coming Soon"/>
                <a:cs typeface="Coming Soon"/>
                <a:sym typeface="Coming Soon"/>
              </a:rPr>
              <a:t>Presentations are communication tools that can be used as lectures.</a:t>
            </a:r>
            <a:endParaRPr sz="7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24"/>
          <p:cNvSpPr/>
          <p:nvPr/>
        </p:nvSpPr>
        <p:spPr>
          <a:xfrm>
            <a:off x="0" y="0"/>
            <a:ext cx="9144000" cy="51435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9219" l="0" r="0" t="-9220"/>
            </a:stretch>
          </a:blipFill>
          <a:ln>
            <a:noFill/>
          </a:ln>
        </p:spPr>
      </p:sp>
      <p:pic>
        <p:nvPicPr>
          <p:cNvPr id="437" name="Google Shape;437;p24"/>
          <p:cNvPicPr preferRelativeResize="0"/>
          <p:nvPr/>
        </p:nvPicPr>
        <p:blipFill rotWithShape="1">
          <a:blip r:embed="rId4">
            <a:alphaModFix/>
          </a:blip>
          <a:srcRect b="4221" l="6643" r="71835" t="65562"/>
          <a:stretch/>
        </p:blipFill>
        <p:spPr>
          <a:xfrm>
            <a:off x="607425" y="3434800"/>
            <a:ext cx="1967875" cy="1554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8" name="Google Shape;438;p24"/>
          <p:cNvPicPr preferRelativeResize="0"/>
          <p:nvPr/>
        </p:nvPicPr>
        <p:blipFill rotWithShape="1">
          <a:blip r:embed="rId4">
            <a:alphaModFix/>
          </a:blip>
          <a:srcRect b="4221" l="38531" r="38850" t="65562"/>
          <a:stretch/>
        </p:blipFill>
        <p:spPr>
          <a:xfrm>
            <a:off x="3528599" y="3434800"/>
            <a:ext cx="2068276" cy="1554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p24"/>
          <p:cNvPicPr preferRelativeResize="0"/>
          <p:nvPr/>
        </p:nvPicPr>
        <p:blipFill rotWithShape="1">
          <a:blip r:embed="rId4">
            <a:alphaModFix/>
          </a:blip>
          <a:srcRect b="4221" l="71135" r="6247" t="65562"/>
          <a:stretch/>
        </p:blipFill>
        <p:spPr>
          <a:xfrm>
            <a:off x="6486825" y="3434800"/>
            <a:ext cx="2068276" cy="15541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40" name="Google Shape;440;p24"/>
          <p:cNvGrpSpPr/>
          <p:nvPr/>
        </p:nvGrpSpPr>
        <p:grpSpPr>
          <a:xfrm>
            <a:off x="487925" y="1746653"/>
            <a:ext cx="2206874" cy="1550022"/>
            <a:chOff x="0" y="-38100"/>
            <a:chExt cx="839380" cy="589547"/>
          </a:xfrm>
        </p:grpSpPr>
        <p:sp>
          <p:nvSpPr>
            <p:cNvPr id="441" name="Google Shape;441;p24"/>
            <p:cNvSpPr/>
            <p:nvPr/>
          </p:nvSpPr>
          <p:spPr>
            <a:xfrm>
              <a:off x="0" y="0"/>
              <a:ext cx="839380" cy="551447"/>
            </a:xfrm>
            <a:custGeom>
              <a:rect b="b" l="l" r="r" t="t"/>
              <a:pathLst>
                <a:path extrusionOk="0" h="551447" w="839380">
                  <a:moveTo>
                    <a:pt x="126291" y="0"/>
                  </a:moveTo>
                  <a:lnTo>
                    <a:pt x="713088" y="0"/>
                  </a:lnTo>
                  <a:cubicBezTo>
                    <a:pt x="746583" y="0"/>
                    <a:pt x="778706" y="13306"/>
                    <a:pt x="802390" y="36990"/>
                  </a:cubicBezTo>
                  <a:cubicBezTo>
                    <a:pt x="826074" y="60674"/>
                    <a:pt x="839380" y="92797"/>
                    <a:pt x="839380" y="126291"/>
                  </a:cubicBezTo>
                  <a:lnTo>
                    <a:pt x="839380" y="425156"/>
                  </a:lnTo>
                  <a:cubicBezTo>
                    <a:pt x="839380" y="494905"/>
                    <a:pt x="782837" y="551447"/>
                    <a:pt x="713088" y="551447"/>
                  </a:cubicBezTo>
                  <a:lnTo>
                    <a:pt x="126291" y="551447"/>
                  </a:lnTo>
                  <a:cubicBezTo>
                    <a:pt x="56543" y="551447"/>
                    <a:pt x="0" y="494905"/>
                    <a:pt x="0" y="425156"/>
                  </a:cubicBezTo>
                  <a:lnTo>
                    <a:pt x="0" y="126291"/>
                  </a:lnTo>
                  <a:cubicBezTo>
                    <a:pt x="0" y="92797"/>
                    <a:pt x="13306" y="60674"/>
                    <a:pt x="36990" y="36990"/>
                  </a:cubicBezTo>
                  <a:cubicBezTo>
                    <a:pt x="60674" y="13306"/>
                    <a:pt x="92797" y="0"/>
                    <a:pt x="126291" y="0"/>
                  </a:cubicBezTo>
                  <a:close/>
                </a:path>
              </a:pathLst>
            </a:custGeom>
            <a:solidFill>
              <a:srgbClr val="FFFFFF">
                <a:alpha val="33333"/>
              </a:srgbClr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2" name="Google Shape;442;p24"/>
            <p:cNvSpPr txBox="1"/>
            <p:nvPr/>
          </p:nvSpPr>
          <p:spPr>
            <a:xfrm>
              <a:off x="0" y="-38100"/>
              <a:ext cx="839380" cy="58954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0700" lIns="20700" spcFirstLastPara="1" rIns="20700" wrap="square" tIns="207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43" name="Google Shape;443;p24"/>
          <p:cNvGrpSpPr/>
          <p:nvPr/>
        </p:nvGrpSpPr>
        <p:grpSpPr>
          <a:xfrm>
            <a:off x="528710" y="1778426"/>
            <a:ext cx="2125304" cy="1486476"/>
            <a:chOff x="0" y="-38100"/>
            <a:chExt cx="808355" cy="565378"/>
          </a:xfrm>
        </p:grpSpPr>
        <p:sp>
          <p:nvSpPr>
            <p:cNvPr id="444" name="Google Shape;444;p24"/>
            <p:cNvSpPr/>
            <p:nvPr/>
          </p:nvSpPr>
          <p:spPr>
            <a:xfrm>
              <a:off x="0" y="0"/>
              <a:ext cx="808355" cy="527278"/>
            </a:xfrm>
            <a:custGeom>
              <a:rect b="b" l="l" r="r" t="t"/>
              <a:pathLst>
                <a:path extrusionOk="0" h="527278" w="808355">
                  <a:moveTo>
                    <a:pt x="116568" y="0"/>
                  </a:moveTo>
                  <a:lnTo>
                    <a:pt x="691787" y="0"/>
                  </a:lnTo>
                  <a:cubicBezTo>
                    <a:pt x="756166" y="0"/>
                    <a:pt x="808355" y="52189"/>
                    <a:pt x="808355" y="116568"/>
                  </a:cubicBezTo>
                  <a:lnTo>
                    <a:pt x="808355" y="410711"/>
                  </a:lnTo>
                  <a:cubicBezTo>
                    <a:pt x="808355" y="475089"/>
                    <a:pt x="756166" y="527278"/>
                    <a:pt x="691787" y="527278"/>
                  </a:cubicBezTo>
                  <a:lnTo>
                    <a:pt x="116568" y="527278"/>
                  </a:lnTo>
                  <a:cubicBezTo>
                    <a:pt x="52189" y="527278"/>
                    <a:pt x="0" y="475089"/>
                    <a:pt x="0" y="410711"/>
                  </a:cubicBezTo>
                  <a:lnTo>
                    <a:pt x="0" y="116568"/>
                  </a:lnTo>
                  <a:cubicBezTo>
                    <a:pt x="0" y="52189"/>
                    <a:pt x="52189" y="0"/>
                    <a:pt x="11656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38100">
              <a:solidFill>
                <a:srgbClr val="FFFFFF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5" name="Google Shape;445;p24"/>
            <p:cNvSpPr txBox="1"/>
            <p:nvPr/>
          </p:nvSpPr>
          <p:spPr>
            <a:xfrm>
              <a:off x="0" y="-38100"/>
              <a:ext cx="808355" cy="56537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0700" lIns="20700" spcFirstLastPara="1" rIns="20700" wrap="square" tIns="207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46" name="Google Shape;446;p24"/>
          <p:cNvGrpSpPr/>
          <p:nvPr/>
        </p:nvGrpSpPr>
        <p:grpSpPr>
          <a:xfrm>
            <a:off x="3468564" y="1746653"/>
            <a:ext cx="2206874" cy="1550022"/>
            <a:chOff x="0" y="-38100"/>
            <a:chExt cx="839380" cy="589547"/>
          </a:xfrm>
        </p:grpSpPr>
        <p:sp>
          <p:nvSpPr>
            <p:cNvPr id="447" name="Google Shape;447;p24"/>
            <p:cNvSpPr/>
            <p:nvPr/>
          </p:nvSpPr>
          <p:spPr>
            <a:xfrm>
              <a:off x="0" y="0"/>
              <a:ext cx="839380" cy="551447"/>
            </a:xfrm>
            <a:custGeom>
              <a:rect b="b" l="l" r="r" t="t"/>
              <a:pathLst>
                <a:path extrusionOk="0" h="551447" w="839380">
                  <a:moveTo>
                    <a:pt x="128045" y="0"/>
                  </a:moveTo>
                  <a:lnTo>
                    <a:pt x="711334" y="0"/>
                  </a:lnTo>
                  <a:cubicBezTo>
                    <a:pt x="745294" y="0"/>
                    <a:pt x="777863" y="13490"/>
                    <a:pt x="801876" y="37504"/>
                  </a:cubicBezTo>
                  <a:cubicBezTo>
                    <a:pt x="825889" y="61517"/>
                    <a:pt x="839380" y="94086"/>
                    <a:pt x="839380" y="128045"/>
                  </a:cubicBezTo>
                  <a:lnTo>
                    <a:pt x="839380" y="423402"/>
                  </a:lnTo>
                  <a:cubicBezTo>
                    <a:pt x="839380" y="494120"/>
                    <a:pt x="782052" y="551447"/>
                    <a:pt x="711334" y="551447"/>
                  </a:cubicBezTo>
                  <a:lnTo>
                    <a:pt x="128045" y="551447"/>
                  </a:lnTo>
                  <a:cubicBezTo>
                    <a:pt x="57328" y="551447"/>
                    <a:pt x="0" y="494120"/>
                    <a:pt x="0" y="423402"/>
                  </a:cubicBezTo>
                  <a:lnTo>
                    <a:pt x="0" y="128045"/>
                  </a:lnTo>
                  <a:cubicBezTo>
                    <a:pt x="0" y="57328"/>
                    <a:pt x="57328" y="0"/>
                    <a:pt x="128045" y="0"/>
                  </a:cubicBezTo>
                  <a:close/>
                </a:path>
              </a:pathLst>
            </a:custGeom>
            <a:solidFill>
              <a:srgbClr val="FFFFFF">
                <a:alpha val="33333"/>
              </a:srgbClr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8" name="Google Shape;448;p24"/>
            <p:cNvSpPr txBox="1"/>
            <p:nvPr/>
          </p:nvSpPr>
          <p:spPr>
            <a:xfrm>
              <a:off x="0" y="-38100"/>
              <a:ext cx="839380" cy="58954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0700" lIns="20700" spcFirstLastPara="1" rIns="20700" wrap="square" tIns="207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49" name="Google Shape;449;p24"/>
          <p:cNvGrpSpPr/>
          <p:nvPr/>
        </p:nvGrpSpPr>
        <p:grpSpPr>
          <a:xfrm>
            <a:off x="3509348" y="1778426"/>
            <a:ext cx="2125303" cy="1486476"/>
            <a:chOff x="0" y="-38100"/>
            <a:chExt cx="808355" cy="565378"/>
          </a:xfrm>
        </p:grpSpPr>
        <p:sp>
          <p:nvSpPr>
            <p:cNvPr id="450" name="Google Shape;450;p24"/>
            <p:cNvSpPr/>
            <p:nvPr/>
          </p:nvSpPr>
          <p:spPr>
            <a:xfrm>
              <a:off x="0" y="0"/>
              <a:ext cx="808355" cy="527278"/>
            </a:xfrm>
            <a:custGeom>
              <a:rect b="b" l="l" r="r" t="t"/>
              <a:pathLst>
                <a:path extrusionOk="0" h="527278" w="808355">
                  <a:moveTo>
                    <a:pt x="116568" y="0"/>
                  </a:moveTo>
                  <a:lnTo>
                    <a:pt x="691787" y="0"/>
                  </a:lnTo>
                  <a:cubicBezTo>
                    <a:pt x="756166" y="0"/>
                    <a:pt x="808355" y="52189"/>
                    <a:pt x="808355" y="116568"/>
                  </a:cubicBezTo>
                  <a:lnTo>
                    <a:pt x="808355" y="410711"/>
                  </a:lnTo>
                  <a:cubicBezTo>
                    <a:pt x="808355" y="475089"/>
                    <a:pt x="756166" y="527278"/>
                    <a:pt x="691787" y="527278"/>
                  </a:cubicBezTo>
                  <a:lnTo>
                    <a:pt x="116568" y="527278"/>
                  </a:lnTo>
                  <a:cubicBezTo>
                    <a:pt x="52189" y="527278"/>
                    <a:pt x="0" y="475089"/>
                    <a:pt x="0" y="410711"/>
                  </a:cubicBezTo>
                  <a:lnTo>
                    <a:pt x="0" y="116568"/>
                  </a:lnTo>
                  <a:cubicBezTo>
                    <a:pt x="0" y="52189"/>
                    <a:pt x="52189" y="0"/>
                    <a:pt x="11656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38100">
              <a:solidFill>
                <a:srgbClr val="FFFFFF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1" name="Google Shape;451;p24"/>
            <p:cNvSpPr txBox="1"/>
            <p:nvPr/>
          </p:nvSpPr>
          <p:spPr>
            <a:xfrm>
              <a:off x="0" y="-38100"/>
              <a:ext cx="808355" cy="56537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0700" lIns="20700" spcFirstLastPara="1" rIns="20700" wrap="square" tIns="207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52" name="Google Shape;452;p24"/>
          <p:cNvGrpSpPr/>
          <p:nvPr/>
        </p:nvGrpSpPr>
        <p:grpSpPr>
          <a:xfrm>
            <a:off x="6449202" y="1746653"/>
            <a:ext cx="2206874" cy="1550022"/>
            <a:chOff x="0" y="-38100"/>
            <a:chExt cx="839380" cy="589547"/>
          </a:xfrm>
        </p:grpSpPr>
        <p:sp>
          <p:nvSpPr>
            <p:cNvPr id="453" name="Google Shape;453;p24"/>
            <p:cNvSpPr/>
            <p:nvPr/>
          </p:nvSpPr>
          <p:spPr>
            <a:xfrm>
              <a:off x="0" y="0"/>
              <a:ext cx="839380" cy="551447"/>
            </a:xfrm>
            <a:custGeom>
              <a:rect b="b" l="l" r="r" t="t"/>
              <a:pathLst>
                <a:path extrusionOk="0" h="551447" w="839380">
                  <a:moveTo>
                    <a:pt x="128045" y="0"/>
                  </a:moveTo>
                  <a:lnTo>
                    <a:pt x="711334" y="0"/>
                  </a:lnTo>
                  <a:cubicBezTo>
                    <a:pt x="745294" y="0"/>
                    <a:pt x="777863" y="13490"/>
                    <a:pt x="801876" y="37504"/>
                  </a:cubicBezTo>
                  <a:cubicBezTo>
                    <a:pt x="825889" y="61517"/>
                    <a:pt x="839380" y="94086"/>
                    <a:pt x="839380" y="128045"/>
                  </a:cubicBezTo>
                  <a:lnTo>
                    <a:pt x="839380" y="423402"/>
                  </a:lnTo>
                  <a:cubicBezTo>
                    <a:pt x="839380" y="494120"/>
                    <a:pt x="782052" y="551447"/>
                    <a:pt x="711334" y="551447"/>
                  </a:cubicBezTo>
                  <a:lnTo>
                    <a:pt x="128045" y="551447"/>
                  </a:lnTo>
                  <a:cubicBezTo>
                    <a:pt x="57328" y="551447"/>
                    <a:pt x="0" y="494120"/>
                    <a:pt x="0" y="423402"/>
                  </a:cubicBezTo>
                  <a:lnTo>
                    <a:pt x="0" y="128045"/>
                  </a:lnTo>
                  <a:cubicBezTo>
                    <a:pt x="0" y="57328"/>
                    <a:pt x="57328" y="0"/>
                    <a:pt x="128045" y="0"/>
                  </a:cubicBezTo>
                  <a:close/>
                </a:path>
              </a:pathLst>
            </a:custGeom>
            <a:solidFill>
              <a:srgbClr val="FFFFFF">
                <a:alpha val="33333"/>
              </a:srgbClr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4" name="Google Shape;454;p24"/>
            <p:cNvSpPr txBox="1"/>
            <p:nvPr/>
          </p:nvSpPr>
          <p:spPr>
            <a:xfrm>
              <a:off x="0" y="-38100"/>
              <a:ext cx="839380" cy="58954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0700" lIns="20700" spcFirstLastPara="1" rIns="20700" wrap="square" tIns="207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55" name="Google Shape;455;p24"/>
          <p:cNvGrpSpPr/>
          <p:nvPr/>
        </p:nvGrpSpPr>
        <p:grpSpPr>
          <a:xfrm>
            <a:off x="6489986" y="1778426"/>
            <a:ext cx="2125304" cy="1486476"/>
            <a:chOff x="0" y="-38100"/>
            <a:chExt cx="808355" cy="565378"/>
          </a:xfrm>
        </p:grpSpPr>
        <p:sp>
          <p:nvSpPr>
            <p:cNvPr id="456" name="Google Shape;456;p24"/>
            <p:cNvSpPr/>
            <p:nvPr/>
          </p:nvSpPr>
          <p:spPr>
            <a:xfrm>
              <a:off x="0" y="0"/>
              <a:ext cx="808355" cy="527278"/>
            </a:xfrm>
            <a:custGeom>
              <a:rect b="b" l="l" r="r" t="t"/>
              <a:pathLst>
                <a:path extrusionOk="0" h="527278" w="808355">
                  <a:moveTo>
                    <a:pt x="116568" y="0"/>
                  </a:moveTo>
                  <a:lnTo>
                    <a:pt x="691787" y="0"/>
                  </a:lnTo>
                  <a:cubicBezTo>
                    <a:pt x="756166" y="0"/>
                    <a:pt x="808355" y="52189"/>
                    <a:pt x="808355" y="116568"/>
                  </a:cubicBezTo>
                  <a:lnTo>
                    <a:pt x="808355" y="410711"/>
                  </a:lnTo>
                  <a:cubicBezTo>
                    <a:pt x="808355" y="475089"/>
                    <a:pt x="756166" y="527278"/>
                    <a:pt x="691787" y="527278"/>
                  </a:cubicBezTo>
                  <a:lnTo>
                    <a:pt x="116568" y="527278"/>
                  </a:lnTo>
                  <a:cubicBezTo>
                    <a:pt x="52189" y="527278"/>
                    <a:pt x="0" y="475089"/>
                    <a:pt x="0" y="410711"/>
                  </a:cubicBezTo>
                  <a:lnTo>
                    <a:pt x="0" y="116568"/>
                  </a:lnTo>
                  <a:cubicBezTo>
                    <a:pt x="0" y="52189"/>
                    <a:pt x="52189" y="0"/>
                    <a:pt x="11656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38100">
              <a:solidFill>
                <a:srgbClr val="FFFFFF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7" name="Google Shape;457;p24"/>
            <p:cNvSpPr txBox="1"/>
            <p:nvPr/>
          </p:nvSpPr>
          <p:spPr>
            <a:xfrm>
              <a:off x="0" y="-38100"/>
              <a:ext cx="808355" cy="56537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0700" lIns="20700" spcFirstLastPara="1" rIns="20700" wrap="square" tIns="207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58" name="Google Shape;458;p24"/>
          <p:cNvSpPr txBox="1"/>
          <p:nvPr/>
        </p:nvSpPr>
        <p:spPr>
          <a:xfrm>
            <a:off x="1879829" y="838592"/>
            <a:ext cx="5384400" cy="892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5800" u="none" cap="none" strike="noStrike">
                <a:solidFill>
                  <a:srgbClr val="F48482"/>
                </a:solidFill>
                <a:latin typeface="Cabin Sketch"/>
                <a:ea typeface="Cabin Sketch"/>
                <a:cs typeface="Cabin Sketch"/>
                <a:sym typeface="Cabin Sketch"/>
              </a:rPr>
              <a:t>Sasha’s Interests</a:t>
            </a:r>
            <a:endParaRPr sz="700"/>
          </a:p>
        </p:txBody>
      </p:sp>
      <p:grpSp>
        <p:nvGrpSpPr>
          <p:cNvPr id="459" name="Google Shape;459;p24"/>
          <p:cNvGrpSpPr/>
          <p:nvPr/>
        </p:nvGrpSpPr>
        <p:grpSpPr>
          <a:xfrm>
            <a:off x="648079" y="2077635"/>
            <a:ext cx="1886513" cy="974586"/>
            <a:chOff x="0" y="-9525"/>
            <a:chExt cx="5030700" cy="2598896"/>
          </a:xfrm>
        </p:grpSpPr>
        <p:sp>
          <p:nvSpPr>
            <p:cNvPr id="460" name="Google Shape;460;p24"/>
            <p:cNvSpPr txBox="1"/>
            <p:nvPr/>
          </p:nvSpPr>
          <p:spPr>
            <a:xfrm>
              <a:off x="0" y="-9525"/>
              <a:ext cx="5030700" cy="656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600" u="none" cap="none" strike="noStrike">
                  <a:solidFill>
                    <a:srgbClr val="37283B"/>
                  </a:solidFill>
                  <a:latin typeface="Coming Soon"/>
                  <a:ea typeface="Coming Soon"/>
                  <a:cs typeface="Coming Soon"/>
                  <a:sym typeface="Coming Soon"/>
                </a:rPr>
                <a:t>DRAWING</a:t>
              </a:r>
              <a:endParaRPr sz="700"/>
            </a:p>
          </p:txBody>
        </p:sp>
        <p:sp>
          <p:nvSpPr>
            <p:cNvPr id="461" name="Google Shape;461;p24"/>
            <p:cNvSpPr txBox="1"/>
            <p:nvPr/>
          </p:nvSpPr>
          <p:spPr>
            <a:xfrm>
              <a:off x="0" y="963971"/>
              <a:ext cx="5030700" cy="1625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200" u="none" cap="none" strike="noStrike">
                  <a:solidFill>
                    <a:srgbClr val="37283B"/>
                  </a:solidFill>
                  <a:latin typeface="Coming Soon"/>
                  <a:ea typeface="Coming Soon"/>
                  <a:cs typeface="Coming Soon"/>
                  <a:sym typeface="Coming Soon"/>
                </a:rPr>
                <a:t>Presentations are communication tools that can be used as lectures.</a:t>
              </a:r>
              <a:endParaRPr sz="700"/>
            </a:p>
          </p:txBody>
        </p:sp>
      </p:grpSp>
      <p:grpSp>
        <p:nvGrpSpPr>
          <p:cNvPr id="462" name="Google Shape;462;p24"/>
          <p:cNvGrpSpPr/>
          <p:nvPr/>
        </p:nvGrpSpPr>
        <p:grpSpPr>
          <a:xfrm>
            <a:off x="3628718" y="2077635"/>
            <a:ext cx="1886513" cy="974586"/>
            <a:chOff x="0" y="-9525"/>
            <a:chExt cx="5030700" cy="2598896"/>
          </a:xfrm>
        </p:grpSpPr>
        <p:sp>
          <p:nvSpPr>
            <p:cNvPr id="463" name="Google Shape;463;p24"/>
            <p:cNvSpPr txBox="1"/>
            <p:nvPr/>
          </p:nvSpPr>
          <p:spPr>
            <a:xfrm>
              <a:off x="0" y="-9525"/>
              <a:ext cx="5030700" cy="656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600" u="none" cap="none" strike="noStrike">
                  <a:solidFill>
                    <a:srgbClr val="37283B"/>
                  </a:solidFill>
                  <a:latin typeface="Coming Soon"/>
                  <a:ea typeface="Coming Soon"/>
                  <a:cs typeface="Coming Soon"/>
                  <a:sym typeface="Coming Soon"/>
                </a:rPr>
                <a:t>COOKING</a:t>
              </a:r>
              <a:endParaRPr sz="700"/>
            </a:p>
          </p:txBody>
        </p:sp>
        <p:sp>
          <p:nvSpPr>
            <p:cNvPr id="464" name="Google Shape;464;p24"/>
            <p:cNvSpPr txBox="1"/>
            <p:nvPr/>
          </p:nvSpPr>
          <p:spPr>
            <a:xfrm>
              <a:off x="0" y="963971"/>
              <a:ext cx="5030700" cy="1625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200" u="none" cap="none" strike="noStrike">
                  <a:solidFill>
                    <a:srgbClr val="37283B"/>
                  </a:solidFill>
                  <a:latin typeface="Coming Soon"/>
                  <a:ea typeface="Coming Soon"/>
                  <a:cs typeface="Coming Soon"/>
                  <a:sym typeface="Coming Soon"/>
                </a:rPr>
                <a:t>Presentations are communication tools that can be used as lectures.</a:t>
              </a:r>
              <a:endParaRPr sz="700"/>
            </a:p>
          </p:txBody>
        </p:sp>
      </p:grpSp>
      <p:sp>
        <p:nvSpPr>
          <p:cNvPr id="465" name="Google Shape;465;p24"/>
          <p:cNvSpPr txBox="1"/>
          <p:nvPr/>
        </p:nvSpPr>
        <p:spPr>
          <a:xfrm>
            <a:off x="6609356" y="2076444"/>
            <a:ext cx="1886565" cy="2476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600" u="none" cap="none" strike="noStrike">
                <a:solidFill>
                  <a:srgbClr val="37283B"/>
                </a:solidFill>
                <a:latin typeface="Coming Soon"/>
                <a:ea typeface="Coming Soon"/>
                <a:cs typeface="Coming Soon"/>
                <a:sym typeface="Coming Soon"/>
              </a:rPr>
              <a:t>READING</a:t>
            </a:r>
            <a:endParaRPr sz="700"/>
          </a:p>
        </p:txBody>
      </p:sp>
      <p:sp>
        <p:nvSpPr>
          <p:cNvPr id="466" name="Google Shape;466;p24"/>
          <p:cNvSpPr txBox="1"/>
          <p:nvPr/>
        </p:nvSpPr>
        <p:spPr>
          <a:xfrm>
            <a:off x="6609356" y="2435552"/>
            <a:ext cx="1886700" cy="6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37283B"/>
                </a:solidFill>
                <a:latin typeface="Coming Soon"/>
                <a:ea typeface="Coming Soon"/>
                <a:cs typeface="Coming Soon"/>
                <a:sym typeface="Coming Soon"/>
              </a:rPr>
              <a:t>Presentations are communication tools that can be used as lectures.</a:t>
            </a:r>
            <a:endParaRPr sz="700"/>
          </a:p>
        </p:txBody>
      </p:sp>
      <p:grpSp>
        <p:nvGrpSpPr>
          <p:cNvPr id="467" name="Google Shape;467;p24"/>
          <p:cNvGrpSpPr/>
          <p:nvPr/>
        </p:nvGrpSpPr>
        <p:grpSpPr>
          <a:xfrm>
            <a:off x="-411645" y="-67832"/>
            <a:ext cx="10671268" cy="954050"/>
            <a:chOff x="0" y="0"/>
            <a:chExt cx="28456714" cy="2544133"/>
          </a:xfrm>
        </p:grpSpPr>
        <p:sp>
          <p:nvSpPr>
            <p:cNvPr id="468" name="Google Shape;468;p24"/>
            <p:cNvSpPr/>
            <p:nvPr/>
          </p:nvSpPr>
          <p:spPr>
            <a:xfrm>
              <a:off x="0" y="0"/>
              <a:ext cx="9928324" cy="2544133"/>
            </a:xfrm>
            <a:custGeom>
              <a:rect b="b" l="l" r="r" t="t"/>
              <a:pathLst>
                <a:path extrusionOk="0" h="2544133" w="9928324">
                  <a:moveTo>
                    <a:pt x="0" y="0"/>
                  </a:moveTo>
                  <a:lnTo>
                    <a:pt x="9928324" y="0"/>
                  </a:lnTo>
                  <a:lnTo>
                    <a:pt x="9928324" y="2544133"/>
                  </a:lnTo>
                  <a:lnTo>
                    <a:pt x="0" y="254413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69" name="Google Shape;469;p24"/>
            <p:cNvSpPr/>
            <p:nvPr/>
          </p:nvSpPr>
          <p:spPr>
            <a:xfrm>
              <a:off x="9322122" y="0"/>
              <a:ext cx="9928324" cy="2544133"/>
            </a:xfrm>
            <a:custGeom>
              <a:rect b="b" l="l" r="r" t="t"/>
              <a:pathLst>
                <a:path extrusionOk="0" h="2544133" w="9928324">
                  <a:moveTo>
                    <a:pt x="0" y="0"/>
                  </a:moveTo>
                  <a:lnTo>
                    <a:pt x="9928324" y="0"/>
                  </a:lnTo>
                  <a:lnTo>
                    <a:pt x="9928324" y="2544133"/>
                  </a:lnTo>
                  <a:lnTo>
                    <a:pt x="0" y="254413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70" name="Google Shape;470;p24"/>
            <p:cNvSpPr/>
            <p:nvPr/>
          </p:nvSpPr>
          <p:spPr>
            <a:xfrm>
              <a:off x="18528390" y="0"/>
              <a:ext cx="9928324" cy="2544133"/>
            </a:xfrm>
            <a:custGeom>
              <a:rect b="b" l="l" r="r" t="t"/>
              <a:pathLst>
                <a:path extrusionOk="0" h="2544133" w="9928324">
                  <a:moveTo>
                    <a:pt x="0" y="0"/>
                  </a:moveTo>
                  <a:lnTo>
                    <a:pt x="9928324" y="0"/>
                  </a:lnTo>
                  <a:lnTo>
                    <a:pt x="9928324" y="2544133"/>
                  </a:lnTo>
                  <a:lnTo>
                    <a:pt x="0" y="254413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25"/>
          <p:cNvSpPr/>
          <p:nvPr/>
        </p:nvSpPr>
        <p:spPr>
          <a:xfrm>
            <a:off x="900121" y="3024813"/>
            <a:ext cx="3276600" cy="1997400"/>
          </a:xfrm>
          <a:prstGeom prst="roundRect">
            <a:avLst>
              <a:gd fmla="val 16667" name="adj"/>
            </a:avLst>
          </a:prstGeom>
          <a:solidFill>
            <a:srgbClr val="FFFFFF">
              <a:alpha val="5813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bin Sketch"/>
              <a:ea typeface="Cabin Sketch"/>
              <a:cs typeface="Cabin Sketch"/>
              <a:sym typeface="Cabin Sketch"/>
            </a:endParaRPr>
          </a:p>
        </p:txBody>
      </p:sp>
      <p:sp>
        <p:nvSpPr>
          <p:cNvPr id="476" name="Google Shape;476;p25"/>
          <p:cNvSpPr/>
          <p:nvPr/>
        </p:nvSpPr>
        <p:spPr>
          <a:xfrm>
            <a:off x="962071" y="3103263"/>
            <a:ext cx="3152700" cy="18405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chemeClr val="lt1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bin Sketch"/>
              <a:ea typeface="Cabin Sketch"/>
              <a:cs typeface="Cabin Sketch"/>
              <a:sym typeface="Cabin Sketch"/>
            </a:endParaRPr>
          </a:p>
        </p:txBody>
      </p:sp>
      <p:sp>
        <p:nvSpPr>
          <p:cNvPr id="477" name="Google Shape;477;p25"/>
          <p:cNvSpPr/>
          <p:nvPr/>
        </p:nvSpPr>
        <p:spPr>
          <a:xfrm>
            <a:off x="4404195" y="903425"/>
            <a:ext cx="3276600" cy="1997400"/>
          </a:xfrm>
          <a:prstGeom prst="roundRect">
            <a:avLst>
              <a:gd fmla="val 16667" name="adj"/>
            </a:avLst>
          </a:prstGeom>
          <a:solidFill>
            <a:srgbClr val="FFFFFF">
              <a:alpha val="5813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bin Sketch"/>
              <a:ea typeface="Cabin Sketch"/>
              <a:cs typeface="Cabin Sketch"/>
              <a:sym typeface="Cabin Sketch"/>
            </a:endParaRPr>
          </a:p>
        </p:txBody>
      </p:sp>
      <p:sp>
        <p:nvSpPr>
          <p:cNvPr id="478" name="Google Shape;478;p25"/>
          <p:cNvSpPr/>
          <p:nvPr/>
        </p:nvSpPr>
        <p:spPr>
          <a:xfrm>
            <a:off x="4466145" y="981875"/>
            <a:ext cx="3152700" cy="18405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chemeClr val="lt1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bin Sketch"/>
              <a:ea typeface="Cabin Sketch"/>
              <a:cs typeface="Cabin Sketch"/>
              <a:sym typeface="Cabin Sketch"/>
            </a:endParaRPr>
          </a:p>
        </p:txBody>
      </p:sp>
      <p:pic>
        <p:nvPicPr>
          <p:cNvPr id="479" name="Google Shape;479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45645" y="1025577"/>
            <a:ext cx="2993700" cy="1753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80" name="Google Shape;480;p25"/>
          <p:cNvPicPr preferRelativeResize="0"/>
          <p:nvPr/>
        </p:nvPicPr>
        <p:blipFill rotWithShape="1">
          <a:blip r:embed="rId4">
            <a:alphaModFix/>
          </a:blip>
          <a:srcRect b="4751" l="11465" r="55224" t="61165"/>
          <a:stretch/>
        </p:blipFill>
        <p:spPr>
          <a:xfrm>
            <a:off x="1015471" y="3132092"/>
            <a:ext cx="3045899" cy="17530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81" name="Google Shape;481;p25"/>
          <p:cNvGrpSpPr/>
          <p:nvPr/>
        </p:nvGrpSpPr>
        <p:grpSpPr>
          <a:xfrm>
            <a:off x="4319355" y="3716535"/>
            <a:ext cx="3361250" cy="1305672"/>
            <a:chOff x="0" y="-38100"/>
            <a:chExt cx="1278445" cy="496610"/>
          </a:xfrm>
        </p:grpSpPr>
        <p:sp>
          <p:nvSpPr>
            <p:cNvPr id="482" name="Google Shape;482;p25"/>
            <p:cNvSpPr/>
            <p:nvPr/>
          </p:nvSpPr>
          <p:spPr>
            <a:xfrm>
              <a:off x="0" y="0"/>
              <a:ext cx="1278445" cy="458510"/>
            </a:xfrm>
            <a:custGeom>
              <a:rect b="b" l="l" r="r" t="t"/>
              <a:pathLst>
                <a:path extrusionOk="0" h="458510" w="1278445">
                  <a:moveTo>
                    <a:pt x="84070" y="0"/>
                  </a:moveTo>
                  <a:lnTo>
                    <a:pt x="1194375" y="0"/>
                  </a:lnTo>
                  <a:cubicBezTo>
                    <a:pt x="1216672" y="0"/>
                    <a:pt x="1238055" y="8857"/>
                    <a:pt x="1253821" y="24624"/>
                  </a:cubicBezTo>
                  <a:cubicBezTo>
                    <a:pt x="1269587" y="40390"/>
                    <a:pt x="1278445" y="61773"/>
                    <a:pt x="1278445" y="84070"/>
                  </a:cubicBezTo>
                  <a:lnTo>
                    <a:pt x="1278445" y="374440"/>
                  </a:lnTo>
                  <a:cubicBezTo>
                    <a:pt x="1278445" y="396736"/>
                    <a:pt x="1269587" y="418120"/>
                    <a:pt x="1253821" y="433886"/>
                  </a:cubicBezTo>
                  <a:cubicBezTo>
                    <a:pt x="1238055" y="449652"/>
                    <a:pt x="1216672" y="458510"/>
                    <a:pt x="1194375" y="458510"/>
                  </a:cubicBezTo>
                  <a:lnTo>
                    <a:pt x="84070" y="458510"/>
                  </a:lnTo>
                  <a:cubicBezTo>
                    <a:pt x="37639" y="458510"/>
                    <a:pt x="0" y="420870"/>
                    <a:pt x="0" y="374440"/>
                  </a:cubicBezTo>
                  <a:lnTo>
                    <a:pt x="0" y="84070"/>
                  </a:lnTo>
                  <a:cubicBezTo>
                    <a:pt x="0" y="61773"/>
                    <a:pt x="8857" y="40390"/>
                    <a:pt x="24624" y="24624"/>
                  </a:cubicBezTo>
                  <a:cubicBezTo>
                    <a:pt x="40390" y="8857"/>
                    <a:pt x="61773" y="0"/>
                    <a:pt x="84070" y="0"/>
                  </a:cubicBezTo>
                  <a:close/>
                </a:path>
              </a:pathLst>
            </a:custGeom>
            <a:solidFill>
              <a:srgbClr val="FFFFFF">
                <a:alpha val="33333"/>
              </a:srgbClr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3" name="Google Shape;483;p25"/>
            <p:cNvSpPr txBox="1"/>
            <p:nvPr/>
          </p:nvSpPr>
          <p:spPr>
            <a:xfrm>
              <a:off x="0" y="-38100"/>
              <a:ext cx="1278445" cy="4966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0700" lIns="20700" spcFirstLastPara="1" rIns="20700" wrap="square" tIns="207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84" name="Google Shape;484;p25"/>
          <p:cNvGrpSpPr/>
          <p:nvPr/>
        </p:nvGrpSpPr>
        <p:grpSpPr>
          <a:xfrm>
            <a:off x="4381474" y="3767152"/>
            <a:ext cx="3237013" cy="1204438"/>
            <a:chOff x="0" y="-38100"/>
            <a:chExt cx="1231191" cy="458105"/>
          </a:xfrm>
        </p:grpSpPr>
        <p:sp>
          <p:nvSpPr>
            <p:cNvPr id="485" name="Google Shape;485;p25"/>
            <p:cNvSpPr/>
            <p:nvPr/>
          </p:nvSpPr>
          <p:spPr>
            <a:xfrm>
              <a:off x="0" y="0"/>
              <a:ext cx="1231191" cy="420005"/>
            </a:xfrm>
            <a:custGeom>
              <a:rect b="b" l="l" r="r" t="t"/>
              <a:pathLst>
                <a:path extrusionOk="0" h="420005" w="1231191">
                  <a:moveTo>
                    <a:pt x="76534" y="0"/>
                  </a:moveTo>
                  <a:lnTo>
                    <a:pt x="1154657" y="0"/>
                  </a:lnTo>
                  <a:cubicBezTo>
                    <a:pt x="1174955" y="0"/>
                    <a:pt x="1194422" y="8063"/>
                    <a:pt x="1208775" y="22416"/>
                  </a:cubicBezTo>
                  <a:cubicBezTo>
                    <a:pt x="1223128" y="36769"/>
                    <a:pt x="1231191" y="56236"/>
                    <a:pt x="1231191" y="76534"/>
                  </a:cubicBezTo>
                  <a:lnTo>
                    <a:pt x="1231191" y="343472"/>
                  </a:lnTo>
                  <a:cubicBezTo>
                    <a:pt x="1231191" y="385740"/>
                    <a:pt x="1196926" y="420005"/>
                    <a:pt x="1154657" y="420005"/>
                  </a:cubicBezTo>
                  <a:lnTo>
                    <a:pt x="76534" y="420005"/>
                  </a:lnTo>
                  <a:cubicBezTo>
                    <a:pt x="56236" y="420005"/>
                    <a:pt x="36769" y="411942"/>
                    <a:pt x="22416" y="397589"/>
                  </a:cubicBezTo>
                  <a:cubicBezTo>
                    <a:pt x="8063" y="383236"/>
                    <a:pt x="0" y="363770"/>
                    <a:pt x="0" y="343472"/>
                  </a:cubicBezTo>
                  <a:lnTo>
                    <a:pt x="0" y="76534"/>
                  </a:lnTo>
                  <a:cubicBezTo>
                    <a:pt x="0" y="56236"/>
                    <a:pt x="8063" y="36769"/>
                    <a:pt x="22416" y="22416"/>
                  </a:cubicBezTo>
                  <a:cubicBezTo>
                    <a:pt x="36769" y="8063"/>
                    <a:pt x="56236" y="0"/>
                    <a:pt x="76534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38100">
              <a:solidFill>
                <a:srgbClr val="FFFFFF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6" name="Google Shape;486;p25"/>
            <p:cNvSpPr txBox="1"/>
            <p:nvPr/>
          </p:nvSpPr>
          <p:spPr>
            <a:xfrm>
              <a:off x="0" y="-38100"/>
              <a:ext cx="1231191" cy="45810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0700" lIns="20700" spcFirstLastPara="1" rIns="20700" wrap="square" tIns="207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87" name="Google Shape;487;p25"/>
          <p:cNvGrpSpPr/>
          <p:nvPr/>
        </p:nvGrpSpPr>
        <p:grpSpPr>
          <a:xfrm>
            <a:off x="795117" y="1373163"/>
            <a:ext cx="3361250" cy="1489098"/>
            <a:chOff x="0" y="-38100"/>
            <a:chExt cx="1278445" cy="566376"/>
          </a:xfrm>
        </p:grpSpPr>
        <p:sp>
          <p:nvSpPr>
            <p:cNvPr id="488" name="Google Shape;488;p25"/>
            <p:cNvSpPr/>
            <p:nvPr/>
          </p:nvSpPr>
          <p:spPr>
            <a:xfrm>
              <a:off x="0" y="0"/>
              <a:ext cx="1278445" cy="528276"/>
            </a:xfrm>
            <a:custGeom>
              <a:rect b="b" l="l" r="r" t="t"/>
              <a:pathLst>
                <a:path extrusionOk="0" h="528276" w="1278445">
                  <a:moveTo>
                    <a:pt x="84070" y="0"/>
                  </a:moveTo>
                  <a:lnTo>
                    <a:pt x="1194375" y="0"/>
                  </a:lnTo>
                  <a:cubicBezTo>
                    <a:pt x="1216672" y="0"/>
                    <a:pt x="1238055" y="8857"/>
                    <a:pt x="1253821" y="24624"/>
                  </a:cubicBezTo>
                  <a:cubicBezTo>
                    <a:pt x="1269587" y="40390"/>
                    <a:pt x="1278445" y="61773"/>
                    <a:pt x="1278445" y="84070"/>
                  </a:cubicBezTo>
                  <a:lnTo>
                    <a:pt x="1278445" y="444206"/>
                  </a:lnTo>
                  <a:cubicBezTo>
                    <a:pt x="1278445" y="466502"/>
                    <a:pt x="1269587" y="487886"/>
                    <a:pt x="1253821" y="503652"/>
                  </a:cubicBezTo>
                  <a:cubicBezTo>
                    <a:pt x="1238055" y="519418"/>
                    <a:pt x="1216672" y="528276"/>
                    <a:pt x="1194375" y="528276"/>
                  </a:cubicBezTo>
                  <a:lnTo>
                    <a:pt x="84070" y="528276"/>
                  </a:lnTo>
                  <a:cubicBezTo>
                    <a:pt x="37639" y="528276"/>
                    <a:pt x="0" y="490636"/>
                    <a:pt x="0" y="444206"/>
                  </a:cubicBezTo>
                  <a:lnTo>
                    <a:pt x="0" y="84070"/>
                  </a:lnTo>
                  <a:cubicBezTo>
                    <a:pt x="0" y="61773"/>
                    <a:pt x="8857" y="40390"/>
                    <a:pt x="24624" y="24624"/>
                  </a:cubicBezTo>
                  <a:cubicBezTo>
                    <a:pt x="40390" y="8857"/>
                    <a:pt x="61773" y="0"/>
                    <a:pt x="84070" y="0"/>
                  </a:cubicBezTo>
                  <a:close/>
                </a:path>
              </a:pathLst>
            </a:custGeom>
            <a:solidFill>
              <a:srgbClr val="FFFFFF">
                <a:alpha val="33333"/>
              </a:srgbClr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9" name="Google Shape;489;p25"/>
            <p:cNvSpPr txBox="1"/>
            <p:nvPr/>
          </p:nvSpPr>
          <p:spPr>
            <a:xfrm>
              <a:off x="0" y="-38100"/>
              <a:ext cx="1278445" cy="56637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0700" lIns="20700" spcFirstLastPara="1" rIns="20700" wrap="square" tIns="207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90" name="Google Shape;490;p25"/>
          <p:cNvGrpSpPr/>
          <p:nvPr/>
        </p:nvGrpSpPr>
        <p:grpSpPr>
          <a:xfrm>
            <a:off x="857236" y="1431481"/>
            <a:ext cx="3237013" cy="1372461"/>
            <a:chOff x="0" y="-38100"/>
            <a:chExt cx="1231191" cy="522013"/>
          </a:xfrm>
        </p:grpSpPr>
        <p:sp>
          <p:nvSpPr>
            <p:cNvPr id="491" name="Google Shape;491;p25"/>
            <p:cNvSpPr/>
            <p:nvPr/>
          </p:nvSpPr>
          <p:spPr>
            <a:xfrm>
              <a:off x="0" y="0"/>
              <a:ext cx="1231191" cy="483913"/>
            </a:xfrm>
            <a:custGeom>
              <a:rect b="b" l="l" r="r" t="t"/>
              <a:pathLst>
                <a:path extrusionOk="0" h="483913" w="1231191">
                  <a:moveTo>
                    <a:pt x="76534" y="0"/>
                  </a:moveTo>
                  <a:lnTo>
                    <a:pt x="1154657" y="0"/>
                  </a:lnTo>
                  <a:cubicBezTo>
                    <a:pt x="1174955" y="0"/>
                    <a:pt x="1194422" y="8063"/>
                    <a:pt x="1208775" y="22416"/>
                  </a:cubicBezTo>
                  <a:cubicBezTo>
                    <a:pt x="1223128" y="36769"/>
                    <a:pt x="1231191" y="56236"/>
                    <a:pt x="1231191" y="76534"/>
                  </a:cubicBezTo>
                  <a:lnTo>
                    <a:pt x="1231191" y="407379"/>
                  </a:lnTo>
                  <a:cubicBezTo>
                    <a:pt x="1231191" y="449647"/>
                    <a:pt x="1196926" y="483913"/>
                    <a:pt x="1154657" y="483913"/>
                  </a:cubicBezTo>
                  <a:lnTo>
                    <a:pt x="76534" y="483913"/>
                  </a:lnTo>
                  <a:cubicBezTo>
                    <a:pt x="56236" y="483913"/>
                    <a:pt x="36769" y="475849"/>
                    <a:pt x="22416" y="461496"/>
                  </a:cubicBezTo>
                  <a:cubicBezTo>
                    <a:pt x="8063" y="447143"/>
                    <a:pt x="0" y="427677"/>
                    <a:pt x="0" y="407379"/>
                  </a:cubicBezTo>
                  <a:lnTo>
                    <a:pt x="0" y="76534"/>
                  </a:lnTo>
                  <a:cubicBezTo>
                    <a:pt x="0" y="56236"/>
                    <a:pt x="8063" y="36769"/>
                    <a:pt x="22416" y="22416"/>
                  </a:cubicBezTo>
                  <a:cubicBezTo>
                    <a:pt x="36769" y="8063"/>
                    <a:pt x="56236" y="0"/>
                    <a:pt x="76534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38100">
              <a:solidFill>
                <a:srgbClr val="FFFFFF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2" name="Google Shape;492;p25"/>
            <p:cNvSpPr txBox="1"/>
            <p:nvPr/>
          </p:nvSpPr>
          <p:spPr>
            <a:xfrm>
              <a:off x="0" y="-38100"/>
              <a:ext cx="1231191" cy="52201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0700" lIns="20700" spcFirstLastPara="1" rIns="20700" wrap="square" tIns="207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93" name="Google Shape;493;p25"/>
          <p:cNvGrpSpPr/>
          <p:nvPr/>
        </p:nvGrpSpPr>
        <p:grpSpPr>
          <a:xfrm>
            <a:off x="-350375" y="-167561"/>
            <a:ext cx="9954720" cy="1132730"/>
            <a:chOff x="0" y="0"/>
            <a:chExt cx="26545919" cy="3020613"/>
          </a:xfrm>
        </p:grpSpPr>
        <p:sp>
          <p:nvSpPr>
            <p:cNvPr id="494" name="Google Shape;494;p25"/>
            <p:cNvSpPr/>
            <p:nvPr/>
          </p:nvSpPr>
          <p:spPr>
            <a:xfrm>
              <a:off x="0" y="0"/>
              <a:ext cx="6638711" cy="3020613"/>
            </a:xfrm>
            <a:custGeom>
              <a:rect b="b" l="l" r="r" t="t"/>
              <a:pathLst>
                <a:path extrusionOk="0" h="3020613" w="6638711">
                  <a:moveTo>
                    <a:pt x="0" y="0"/>
                  </a:moveTo>
                  <a:lnTo>
                    <a:pt x="6638711" y="0"/>
                  </a:lnTo>
                  <a:lnTo>
                    <a:pt x="6638711" y="3020613"/>
                  </a:lnTo>
                  <a:lnTo>
                    <a:pt x="0" y="302061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95" name="Google Shape;495;p25"/>
            <p:cNvSpPr/>
            <p:nvPr/>
          </p:nvSpPr>
          <p:spPr>
            <a:xfrm>
              <a:off x="13268497" y="0"/>
              <a:ext cx="6638711" cy="3020613"/>
            </a:xfrm>
            <a:custGeom>
              <a:rect b="b" l="l" r="r" t="t"/>
              <a:pathLst>
                <a:path extrusionOk="0" h="3020613" w="6638711">
                  <a:moveTo>
                    <a:pt x="0" y="0"/>
                  </a:moveTo>
                  <a:lnTo>
                    <a:pt x="6638711" y="0"/>
                  </a:lnTo>
                  <a:lnTo>
                    <a:pt x="6638711" y="3020613"/>
                  </a:lnTo>
                  <a:lnTo>
                    <a:pt x="0" y="302061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96" name="Google Shape;496;p25"/>
            <p:cNvSpPr/>
            <p:nvPr/>
          </p:nvSpPr>
          <p:spPr>
            <a:xfrm flipH="1">
              <a:off x="19907208" y="0"/>
              <a:ext cx="6638711" cy="3020613"/>
            </a:xfrm>
            <a:custGeom>
              <a:rect b="b" l="l" r="r" t="t"/>
              <a:pathLst>
                <a:path extrusionOk="0" h="3020613" w="6638711">
                  <a:moveTo>
                    <a:pt x="6638710" y="0"/>
                  </a:moveTo>
                  <a:lnTo>
                    <a:pt x="0" y="0"/>
                  </a:lnTo>
                  <a:lnTo>
                    <a:pt x="0" y="3020613"/>
                  </a:lnTo>
                  <a:lnTo>
                    <a:pt x="6638710" y="3020613"/>
                  </a:lnTo>
                  <a:lnTo>
                    <a:pt x="663871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97" name="Google Shape;497;p25"/>
            <p:cNvSpPr/>
            <p:nvPr/>
          </p:nvSpPr>
          <p:spPr>
            <a:xfrm flipH="1">
              <a:off x="6629786" y="0"/>
              <a:ext cx="6638711" cy="3020613"/>
            </a:xfrm>
            <a:custGeom>
              <a:rect b="b" l="l" r="r" t="t"/>
              <a:pathLst>
                <a:path extrusionOk="0" h="3020613" w="6638711">
                  <a:moveTo>
                    <a:pt x="6638711" y="0"/>
                  </a:moveTo>
                  <a:lnTo>
                    <a:pt x="0" y="0"/>
                  </a:lnTo>
                  <a:lnTo>
                    <a:pt x="0" y="3020613"/>
                  </a:lnTo>
                  <a:lnTo>
                    <a:pt x="6638711" y="3020613"/>
                  </a:lnTo>
                  <a:lnTo>
                    <a:pt x="6638711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498" name="Google Shape;498;p25"/>
          <p:cNvSpPr/>
          <p:nvPr/>
        </p:nvSpPr>
        <p:spPr>
          <a:xfrm rot="365160">
            <a:off x="93515" y="321947"/>
            <a:ext cx="1527442" cy="1845851"/>
          </a:xfrm>
          <a:custGeom>
            <a:rect b="b" l="l" r="r" t="t"/>
            <a:pathLst>
              <a:path extrusionOk="0" h="3691701" w="3054883">
                <a:moveTo>
                  <a:pt x="0" y="0"/>
                </a:moveTo>
                <a:lnTo>
                  <a:pt x="3054883" y="0"/>
                </a:lnTo>
                <a:lnTo>
                  <a:pt x="3054883" y="3691701"/>
                </a:lnTo>
                <a:lnTo>
                  <a:pt x="0" y="36917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99" name="Google Shape;499;p25"/>
          <p:cNvSpPr/>
          <p:nvPr/>
        </p:nvSpPr>
        <p:spPr>
          <a:xfrm>
            <a:off x="7424206" y="2220947"/>
            <a:ext cx="1565204" cy="2801260"/>
          </a:xfrm>
          <a:custGeom>
            <a:rect b="b" l="l" r="r" t="t"/>
            <a:pathLst>
              <a:path extrusionOk="0" h="5602520" w="3130408">
                <a:moveTo>
                  <a:pt x="0" y="0"/>
                </a:moveTo>
                <a:lnTo>
                  <a:pt x="3130408" y="0"/>
                </a:lnTo>
                <a:lnTo>
                  <a:pt x="3130408" y="5602520"/>
                </a:lnTo>
                <a:lnTo>
                  <a:pt x="0" y="560252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00" name="Google Shape;500;p25"/>
          <p:cNvSpPr txBox="1"/>
          <p:nvPr/>
        </p:nvSpPr>
        <p:spPr>
          <a:xfrm>
            <a:off x="4575754" y="4028926"/>
            <a:ext cx="3773129" cy="2476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600" u="none" cap="none" strike="noStrike">
                <a:solidFill>
                  <a:srgbClr val="37283B"/>
                </a:solidFill>
                <a:latin typeface="Coming Soon"/>
                <a:ea typeface="Coming Soon"/>
                <a:cs typeface="Coming Soon"/>
                <a:sym typeface="Coming Soon"/>
              </a:rPr>
              <a:t>OUR SWEETHEART TODAY</a:t>
            </a:r>
            <a:endParaRPr sz="700"/>
          </a:p>
        </p:txBody>
      </p:sp>
      <p:sp>
        <p:nvSpPr>
          <p:cNvPr id="501" name="Google Shape;501;p25"/>
          <p:cNvSpPr txBox="1"/>
          <p:nvPr/>
        </p:nvSpPr>
        <p:spPr>
          <a:xfrm>
            <a:off x="4575754" y="4388034"/>
            <a:ext cx="2993700" cy="39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37283B"/>
                </a:solidFill>
                <a:latin typeface="Coming Soon"/>
                <a:ea typeface="Coming Soon"/>
                <a:cs typeface="Coming Soon"/>
                <a:sym typeface="Coming Soon"/>
              </a:rPr>
              <a:t>Presentations are communication tools that can be used as lectures.</a:t>
            </a:r>
            <a:endParaRPr sz="700"/>
          </a:p>
        </p:txBody>
      </p:sp>
      <p:sp>
        <p:nvSpPr>
          <p:cNvPr id="502" name="Google Shape;502;p25"/>
          <p:cNvSpPr txBox="1"/>
          <p:nvPr/>
        </p:nvSpPr>
        <p:spPr>
          <a:xfrm>
            <a:off x="1591878" y="1655822"/>
            <a:ext cx="23082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600" u="none" cap="none" strike="noStrike">
                <a:solidFill>
                  <a:srgbClr val="37283B"/>
                </a:solidFill>
                <a:latin typeface="Coming Soon"/>
                <a:ea typeface="Coming Soon"/>
                <a:cs typeface="Coming Soon"/>
                <a:sym typeface="Coming Soon"/>
              </a:rPr>
              <a:t>COMING HOME FROM THE HOSPITAL</a:t>
            </a:r>
            <a:endParaRPr sz="700"/>
          </a:p>
        </p:txBody>
      </p:sp>
      <p:sp>
        <p:nvSpPr>
          <p:cNvPr id="503" name="Google Shape;503;p25"/>
          <p:cNvSpPr txBox="1"/>
          <p:nvPr/>
        </p:nvSpPr>
        <p:spPr>
          <a:xfrm>
            <a:off x="853996" y="2257819"/>
            <a:ext cx="3045900" cy="39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37283B"/>
                </a:solidFill>
                <a:latin typeface="Coming Soon"/>
                <a:ea typeface="Coming Soon"/>
                <a:cs typeface="Coming Soon"/>
                <a:sym typeface="Coming Soon"/>
              </a:rPr>
              <a:t>Presentations are communication tools that can be used as lectures.</a:t>
            </a:r>
            <a:endParaRPr sz="7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26"/>
          <p:cNvSpPr/>
          <p:nvPr/>
        </p:nvSpPr>
        <p:spPr>
          <a:xfrm>
            <a:off x="0" y="0"/>
            <a:ext cx="9144000" cy="51435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9219" l="0" r="0" t="-9220"/>
            </a:stretch>
          </a:blipFill>
          <a:ln>
            <a:noFill/>
          </a:ln>
        </p:spPr>
      </p:sp>
      <p:grpSp>
        <p:nvGrpSpPr>
          <p:cNvPr id="509" name="Google Shape;509;p26"/>
          <p:cNvGrpSpPr/>
          <p:nvPr/>
        </p:nvGrpSpPr>
        <p:grpSpPr>
          <a:xfrm>
            <a:off x="4987480" y="3653957"/>
            <a:ext cx="3728104" cy="1168102"/>
            <a:chOff x="0" y="-38100"/>
            <a:chExt cx="1417977" cy="444285"/>
          </a:xfrm>
        </p:grpSpPr>
        <p:sp>
          <p:nvSpPr>
            <p:cNvPr id="510" name="Google Shape;510;p26"/>
            <p:cNvSpPr/>
            <p:nvPr/>
          </p:nvSpPr>
          <p:spPr>
            <a:xfrm>
              <a:off x="0" y="0"/>
              <a:ext cx="1417977" cy="406185"/>
            </a:xfrm>
            <a:custGeom>
              <a:rect b="b" l="l" r="r" t="t"/>
              <a:pathLst>
                <a:path extrusionOk="0" h="406185" w="1417977">
                  <a:moveTo>
                    <a:pt x="75797" y="0"/>
                  </a:moveTo>
                  <a:lnTo>
                    <a:pt x="1342179" y="0"/>
                  </a:lnTo>
                  <a:cubicBezTo>
                    <a:pt x="1362282" y="0"/>
                    <a:pt x="1381561" y="7986"/>
                    <a:pt x="1395776" y="22201"/>
                  </a:cubicBezTo>
                  <a:cubicBezTo>
                    <a:pt x="1409991" y="36415"/>
                    <a:pt x="1417977" y="55695"/>
                    <a:pt x="1417977" y="75797"/>
                  </a:cubicBezTo>
                  <a:lnTo>
                    <a:pt x="1417977" y="330388"/>
                  </a:lnTo>
                  <a:cubicBezTo>
                    <a:pt x="1417977" y="372250"/>
                    <a:pt x="1384041" y="406185"/>
                    <a:pt x="1342179" y="406185"/>
                  </a:cubicBezTo>
                  <a:lnTo>
                    <a:pt x="75797" y="406185"/>
                  </a:lnTo>
                  <a:cubicBezTo>
                    <a:pt x="55695" y="406185"/>
                    <a:pt x="36415" y="398199"/>
                    <a:pt x="22201" y="383985"/>
                  </a:cubicBezTo>
                  <a:cubicBezTo>
                    <a:pt x="7986" y="369770"/>
                    <a:pt x="0" y="350491"/>
                    <a:pt x="0" y="330388"/>
                  </a:cubicBezTo>
                  <a:lnTo>
                    <a:pt x="0" y="75797"/>
                  </a:lnTo>
                  <a:cubicBezTo>
                    <a:pt x="0" y="55695"/>
                    <a:pt x="7986" y="36415"/>
                    <a:pt x="22201" y="22201"/>
                  </a:cubicBezTo>
                  <a:cubicBezTo>
                    <a:pt x="36415" y="7986"/>
                    <a:pt x="55695" y="0"/>
                    <a:pt x="75797" y="0"/>
                  </a:cubicBezTo>
                  <a:close/>
                </a:path>
              </a:pathLst>
            </a:custGeom>
            <a:solidFill>
              <a:srgbClr val="FFFFFF">
                <a:alpha val="33333"/>
              </a:srgbClr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1" name="Google Shape;511;p26"/>
            <p:cNvSpPr txBox="1"/>
            <p:nvPr/>
          </p:nvSpPr>
          <p:spPr>
            <a:xfrm>
              <a:off x="0" y="-38100"/>
              <a:ext cx="1417977" cy="44428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0700" lIns="20700" spcFirstLastPara="1" rIns="20700" wrap="square" tIns="207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12" name="Google Shape;512;p26"/>
          <p:cNvGrpSpPr/>
          <p:nvPr/>
        </p:nvGrpSpPr>
        <p:grpSpPr>
          <a:xfrm>
            <a:off x="5034298" y="3698798"/>
            <a:ext cx="3634469" cy="1078420"/>
            <a:chOff x="0" y="-38100"/>
            <a:chExt cx="1382363" cy="410175"/>
          </a:xfrm>
        </p:grpSpPr>
        <p:sp>
          <p:nvSpPr>
            <p:cNvPr id="513" name="Google Shape;513;p26"/>
            <p:cNvSpPr/>
            <p:nvPr/>
          </p:nvSpPr>
          <p:spPr>
            <a:xfrm>
              <a:off x="0" y="0"/>
              <a:ext cx="1382363" cy="372075"/>
            </a:xfrm>
            <a:custGeom>
              <a:rect b="b" l="l" r="r" t="t"/>
              <a:pathLst>
                <a:path extrusionOk="0" h="372075" w="1382363">
                  <a:moveTo>
                    <a:pt x="68164" y="0"/>
                  </a:moveTo>
                  <a:lnTo>
                    <a:pt x="1314198" y="0"/>
                  </a:lnTo>
                  <a:cubicBezTo>
                    <a:pt x="1332277" y="0"/>
                    <a:pt x="1349615" y="7182"/>
                    <a:pt x="1362398" y="19965"/>
                  </a:cubicBezTo>
                  <a:cubicBezTo>
                    <a:pt x="1375181" y="32748"/>
                    <a:pt x="1382363" y="50086"/>
                    <a:pt x="1382363" y="68164"/>
                  </a:cubicBezTo>
                  <a:lnTo>
                    <a:pt x="1382363" y="303911"/>
                  </a:lnTo>
                  <a:cubicBezTo>
                    <a:pt x="1382363" y="321989"/>
                    <a:pt x="1375181" y="339327"/>
                    <a:pt x="1362398" y="352110"/>
                  </a:cubicBezTo>
                  <a:cubicBezTo>
                    <a:pt x="1349615" y="364893"/>
                    <a:pt x="1332277" y="372075"/>
                    <a:pt x="1314198" y="372075"/>
                  </a:cubicBezTo>
                  <a:lnTo>
                    <a:pt x="68164" y="372075"/>
                  </a:lnTo>
                  <a:cubicBezTo>
                    <a:pt x="50086" y="372075"/>
                    <a:pt x="32748" y="364893"/>
                    <a:pt x="19965" y="352110"/>
                  </a:cubicBezTo>
                  <a:cubicBezTo>
                    <a:pt x="7182" y="339327"/>
                    <a:pt x="0" y="321989"/>
                    <a:pt x="0" y="303911"/>
                  </a:cubicBezTo>
                  <a:lnTo>
                    <a:pt x="0" y="68164"/>
                  </a:lnTo>
                  <a:cubicBezTo>
                    <a:pt x="0" y="50086"/>
                    <a:pt x="7182" y="32748"/>
                    <a:pt x="19965" y="19965"/>
                  </a:cubicBezTo>
                  <a:cubicBezTo>
                    <a:pt x="32748" y="7182"/>
                    <a:pt x="50086" y="0"/>
                    <a:pt x="68164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38100">
              <a:solidFill>
                <a:srgbClr val="FFFFFF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4" name="Google Shape;514;p26"/>
            <p:cNvSpPr txBox="1"/>
            <p:nvPr/>
          </p:nvSpPr>
          <p:spPr>
            <a:xfrm>
              <a:off x="0" y="-38100"/>
              <a:ext cx="1382363" cy="4101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0700" lIns="20700" spcFirstLastPara="1" rIns="20700" wrap="square" tIns="207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15" name="Google Shape;515;p26"/>
          <p:cNvSpPr/>
          <p:nvPr/>
        </p:nvSpPr>
        <p:spPr>
          <a:xfrm>
            <a:off x="547406" y="1349686"/>
            <a:ext cx="4005453" cy="3279464"/>
          </a:xfrm>
          <a:custGeom>
            <a:rect b="b" l="l" r="r" t="t"/>
            <a:pathLst>
              <a:path extrusionOk="0" h="6558928" w="8010905">
                <a:moveTo>
                  <a:pt x="0" y="0"/>
                </a:moveTo>
                <a:lnTo>
                  <a:pt x="8010905" y="0"/>
                </a:lnTo>
                <a:lnTo>
                  <a:pt x="8010905" y="6558928"/>
                </a:lnTo>
                <a:lnTo>
                  <a:pt x="0" y="65589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16" name="Google Shape;516;p26"/>
          <p:cNvSpPr txBox="1"/>
          <p:nvPr/>
        </p:nvSpPr>
        <p:spPr>
          <a:xfrm>
            <a:off x="5075383" y="1032629"/>
            <a:ext cx="3545700" cy="2678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5800" u="none" cap="none" strike="noStrike">
                <a:solidFill>
                  <a:srgbClr val="F48482"/>
                </a:solidFill>
                <a:latin typeface="Cabin Sketch"/>
                <a:ea typeface="Cabin Sketch"/>
                <a:cs typeface="Cabin Sketch"/>
                <a:sym typeface="Cabin Sketch"/>
              </a:rPr>
              <a:t>Sasha's Wonderful Progress</a:t>
            </a:r>
            <a:endParaRPr sz="700"/>
          </a:p>
        </p:txBody>
      </p:sp>
      <p:sp>
        <p:nvSpPr>
          <p:cNvPr id="517" name="Google Shape;517;p26"/>
          <p:cNvSpPr txBox="1"/>
          <p:nvPr/>
        </p:nvSpPr>
        <p:spPr>
          <a:xfrm>
            <a:off x="5232605" y="4002346"/>
            <a:ext cx="3237854" cy="53339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500" u="none" cap="none" strike="noStrike">
                <a:solidFill>
                  <a:srgbClr val="37283B"/>
                </a:solidFill>
                <a:latin typeface="Coming Soon"/>
                <a:ea typeface="Coming Soon"/>
                <a:cs typeface="Coming Soon"/>
                <a:sym typeface="Coming Soon"/>
              </a:rPr>
              <a:t>Presentations are communication tools that can be used as lectures.</a:t>
            </a:r>
            <a:endParaRPr sz="700"/>
          </a:p>
        </p:txBody>
      </p:sp>
      <p:grpSp>
        <p:nvGrpSpPr>
          <p:cNvPr id="518" name="Google Shape;518;p26"/>
          <p:cNvGrpSpPr/>
          <p:nvPr/>
        </p:nvGrpSpPr>
        <p:grpSpPr>
          <a:xfrm>
            <a:off x="0" y="0"/>
            <a:ext cx="9132024" cy="1232654"/>
            <a:chOff x="0" y="0"/>
            <a:chExt cx="24352065" cy="3287077"/>
          </a:xfrm>
        </p:grpSpPr>
        <p:sp>
          <p:nvSpPr>
            <p:cNvPr id="519" name="Google Shape;519;p26"/>
            <p:cNvSpPr/>
            <p:nvPr/>
          </p:nvSpPr>
          <p:spPr>
            <a:xfrm>
              <a:off x="0" y="0"/>
              <a:ext cx="8405194" cy="3287077"/>
            </a:xfrm>
            <a:custGeom>
              <a:rect b="b" l="l" r="r" t="t"/>
              <a:pathLst>
                <a:path extrusionOk="0" h="3287077" w="8405194">
                  <a:moveTo>
                    <a:pt x="0" y="0"/>
                  </a:moveTo>
                  <a:lnTo>
                    <a:pt x="8405194" y="0"/>
                  </a:lnTo>
                  <a:lnTo>
                    <a:pt x="8405194" y="3287077"/>
                  </a:lnTo>
                  <a:lnTo>
                    <a:pt x="0" y="328707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-3429" r="0" t="-17688"/>
              </a:stretch>
            </a:blipFill>
            <a:ln>
              <a:noFill/>
            </a:ln>
          </p:spPr>
        </p:sp>
        <p:sp>
          <p:nvSpPr>
            <p:cNvPr id="520" name="Google Shape;520;p26"/>
            <p:cNvSpPr/>
            <p:nvPr/>
          </p:nvSpPr>
          <p:spPr>
            <a:xfrm>
              <a:off x="15896972" y="0"/>
              <a:ext cx="8455093" cy="3287077"/>
            </a:xfrm>
            <a:custGeom>
              <a:rect b="b" l="l" r="r" t="t"/>
              <a:pathLst>
                <a:path extrusionOk="0" h="3287077" w="8455093">
                  <a:moveTo>
                    <a:pt x="0" y="0"/>
                  </a:moveTo>
                  <a:lnTo>
                    <a:pt x="8455092" y="0"/>
                  </a:lnTo>
                  <a:lnTo>
                    <a:pt x="8455092" y="3287077"/>
                  </a:lnTo>
                  <a:lnTo>
                    <a:pt x="0" y="328707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-237" r="-2579" t="-17688"/>
              </a:stretch>
            </a:blipFill>
            <a:ln>
              <a:noFill/>
            </a:ln>
          </p:spPr>
        </p:sp>
        <p:sp>
          <p:nvSpPr>
            <p:cNvPr id="521" name="Google Shape;521;p26"/>
            <p:cNvSpPr/>
            <p:nvPr/>
          </p:nvSpPr>
          <p:spPr>
            <a:xfrm>
              <a:off x="7864961" y="0"/>
              <a:ext cx="8693533" cy="3287077"/>
            </a:xfrm>
            <a:custGeom>
              <a:rect b="b" l="l" r="r" t="t"/>
              <a:pathLst>
                <a:path extrusionOk="0" h="3287077" w="8693533">
                  <a:moveTo>
                    <a:pt x="0" y="0"/>
                  </a:moveTo>
                  <a:lnTo>
                    <a:pt x="8693532" y="0"/>
                  </a:lnTo>
                  <a:lnTo>
                    <a:pt x="8693532" y="3287077"/>
                  </a:lnTo>
                  <a:lnTo>
                    <a:pt x="0" y="328707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-17688"/>
              </a:stretch>
            </a:blipFill>
            <a:ln>
              <a:noFill/>
            </a:ln>
          </p:spPr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27"/>
          <p:cNvSpPr/>
          <p:nvPr/>
        </p:nvSpPr>
        <p:spPr>
          <a:xfrm>
            <a:off x="0" y="0"/>
            <a:ext cx="9144000" cy="51435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9219" l="0" r="0" t="-9220"/>
            </a:stretch>
          </a:blipFill>
          <a:ln>
            <a:noFill/>
          </a:ln>
        </p:spPr>
      </p:sp>
      <p:grpSp>
        <p:nvGrpSpPr>
          <p:cNvPr id="527" name="Google Shape;527;p27"/>
          <p:cNvGrpSpPr/>
          <p:nvPr/>
        </p:nvGrpSpPr>
        <p:grpSpPr>
          <a:xfrm>
            <a:off x="3169379" y="1106783"/>
            <a:ext cx="5756490" cy="3736326"/>
            <a:chOff x="0" y="-19050"/>
            <a:chExt cx="3032225" cy="1968106"/>
          </a:xfrm>
        </p:grpSpPr>
        <p:sp>
          <p:nvSpPr>
            <p:cNvPr id="528" name="Google Shape;528;p27"/>
            <p:cNvSpPr/>
            <p:nvPr/>
          </p:nvSpPr>
          <p:spPr>
            <a:xfrm>
              <a:off x="0" y="0"/>
              <a:ext cx="3032225" cy="1949056"/>
            </a:xfrm>
            <a:custGeom>
              <a:rect b="b" l="l" r="r" t="t"/>
              <a:pathLst>
                <a:path extrusionOk="0" h="1949056" w="3032225">
                  <a:moveTo>
                    <a:pt x="16139" y="0"/>
                  </a:moveTo>
                  <a:lnTo>
                    <a:pt x="3016086" y="0"/>
                  </a:lnTo>
                  <a:cubicBezTo>
                    <a:pt x="3020366" y="0"/>
                    <a:pt x="3024471" y="1700"/>
                    <a:pt x="3027498" y="4727"/>
                  </a:cubicBezTo>
                  <a:cubicBezTo>
                    <a:pt x="3030525" y="7754"/>
                    <a:pt x="3032225" y="11859"/>
                    <a:pt x="3032225" y="16139"/>
                  </a:cubicBezTo>
                  <a:lnTo>
                    <a:pt x="3032225" y="1932917"/>
                  </a:lnTo>
                  <a:cubicBezTo>
                    <a:pt x="3032225" y="1937197"/>
                    <a:pt x="3030525" y="1941302"/>
                    <a:pt x="3027498" y="1944329"/>
                  </a:cubicBezTo>
                  <a:cubicBezTo>
                    <a:pt x="3024471" y="1947356"/>
                    <a:pt x="3020366" y="1949056"/>
                    <a:pt x="3016086" y="1949056"/>
                  </a:cubicBezTo>
                  <a:lnTo>
                    <a:pt x="16139" y="1949056"/>
                  </a:lnTo>
                  <a:cubicBezTo>
                    <a:pt x="11859" y="1949056"/>
                    <a:pt x="7754" y="1947356"/>
                    <a:pt x="4727" y="1944329"/>
                  </a:cubicBezTo>
                  <a:cubicBezTo>
                    <a:pt x="1700" y="1941302"/>
                    <a:pt x="0" y="1937197"/>
                    <a:pt x="0" y="1932917"/>
                  </a:cubicBezTo>
                  <a:lnTo>
                    <a:pt x="0" y="16139"/>
                  </a:lnTo>
                  <a:cubicBezTo>
                    <a:pt x="0" y="11859"/>
                    <a:pt x="1700" y="7754"/>
                    <a:pt x="4727" y="4727"/>
                  </a:cubicBezTo>
                  <a:cubicBezTo>
                    <a:pt x="7754" y="1700"/>
                    <a:pt x="11859" y="0"/>
                    <a:pt x="16139" y="0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9" name="Google Shape;529;p27"/>
            <p:cNvSpPr txBox="1"/>
            <p:nvPr/>
          </p:nvSpPr>
          <p:spPr>
            <a:xfrm>
              <a:off x="0" y="-19050"/>
              <a:ext cx="3032225" cy="196810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30" name="Google Shape;530;p27"/>
          <p:cNvGrpSpPr/>
          <p:nvPr/>
        </p:nvGrpSpPr>
        <p:grpSpPr>
          <a:xfrm>
            <a:off x="387109" y="1106783"/>
            <a:ext cx="2548821" cy="3736326"/>
            <a:chOff x="0" y="-19050"/>
            <a:chExt cx="1342589" cy="1968106"/>
          </a:xfrm>
        </p:grpSpPr>
        <p:sp>
          <p:nvSpPr>
            <p:cNvPr id="531" name="Google Shape;531;p27"/>
            <p:cNvSpPr/>
            <p:nvPr/>
          </p:nvSpPr>
          <p:spPr>
            <a:xfrm>
              <a:off x="0" y="0"/>
              <a:ext cx="1342589" cy="1949056"/>
            </a:xfrm>
            <a:custGeom>
              <a:rect b="b" l="l" r="r" t="t"/>
              <a:pathLst>
                <a:path extrusionOk="0" h="1949056" w="1342589">
                  <a:moveTo>
                    <a:pt x="36449" y="0"/>
                  </a:moveTo>
                  <a:lnTo>
                    <a:pt x="1306139" y="0"/>
                  </a:lnTo>
                  <a:cubicBezTo>
                    <a:pt x="1315806" y="0"/>
                    <a:pt x="1325077" y="3840"/>
                    <a:pt x="1331913" y="10676"/>
                  </a:cubicBezTo>
                  <a:cubicBezTo>
                    <a:pt x="1338748" y="17511"/>
                    <a:pt x="1342589" y="26782"/>
                    <a:pt x="1342589" y="36449"/>
                  </a:cubicBezTo>
                  <a:lnTo>
                    <a:pt x="1342589" y="1912607"/>
                  </a:lnTo>
                  <a:cubicBezTo>
                    <a:pt x="1342589" y="1932737"/>
                    <a:pt x="1326270" y="1949056"/>
                    <a:pt x="1306139" y="1949056"/>
                  </a:cubicBezTo>
                  <a:lnTo>
                    <a:pt x="36449" y="1949056"/>
                  </a:lnTo>
                  <a:cubicBezTo>
                    <a:pt x="16319" y="1949056"/>
                    <a:pt x="0" y="1932737"/>
                    <a:pt x="0" y="1912607"/>
                  </a:cubicBezTo>
                  <a:lnTo>
                    <a:pt x="0" y="36449"/>
                  </a:lnTo>
                  <a:cubicBezTo>
                    <a:pt x="0" y="16319"/>
                    <a:pt x="16319" y="0"/>
                    <a:pt x="36449" y="0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2" name="Google Shape;532;p27"/>
            <p:cNvSpPr txBox="1"/>
            <p:nvPr/>
          </p:nvSpPr>
          <p:spPr>
            <a:xfrm>
              <a:off x="0" y="-19050"/>
              <a:ext cx="1342589" cy="196810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33" name="Google Shape;533;p27"/>
          <p:cNvGrpSpPr/>
          <p:nvPr/>
        </p:nvGrpSpPr>
        <p:grpSpPr>
          <a:xfrm>
            <a:off x="569502" y="1247142"/>
            <a:ext cx="2184034" cy="359784"/>
            <a:chOff x="0" y="-19050"/>
            <a:chExt cx="1150437" cy="189516"/>
          </a:xfrm>
        </p:grpSpPr>
        <p:sp>
          <p:nvSpPr>
            <p:cNvPr id="534" name="Google Shape;534;p27"/>
            <p:cNvSpPr/>
            <p:nvPr/>
          </p:nvSpPr>
          <p:spPr>
            <a:xfrm>
              <a:off x="0" y="0"/>
              <a:ext cx="1150437" cy="170466"/>
            </a:xfrm>
            <a:custGeom>
              <a:rect b="b" l="l" r="r" t="t"/>
              <a:pathLst>
                <a:path extrusionOk="0" h="170466" w="1150437">
                  <a:moveTo>
                    <a:pt x="31903" y="0"/>
                  </a:moveTo>
                  <a:lnTo>
                    <a:pt x="1118534" y="0"/>
                  </a:lnTo>
                  <a:cubicBezTo>
                    <a:pt x="1126995" y="0"/>
                    <a:pt x="1135110" y="3361"/>
                    <a:pt x="1141093" y="9344"/>
                  </a:cubicBezTo>
                  <a:cubicBezTo>
                    <a:pt x="1147076" y="15327"/>
                    <a:pt x="1150437" y="23442"/>
                    <a:pt x="1150437" y="31903"/>
                  </a:cubicBezTo>
                  <a:lnTo>
                    <a:pt x="1150437" y="138563"/>
                  </a:lnTo>
                  <a:cubicBezTo>
                    <a:pt x="1150437" y="147024"/>
                    <a:pt x="1147076" y="155139"/>
                    <a:pt x="1141093" y="161122"/>
                  </a:cubicBezTo>
                  <a:cubicBezTo>
                    <a:pt x="1135110" y="167104"/>
                    <a:pt x="1126995" y="170466"/>
                    <a:pt x="1118534" y="170466"/>
                  </a:cubicBezTo>
                  <a:lnTo>
                    <a:pt x="31903" y="170466"/>
                  </a:lnTo>
                  <a:cubicBezTo>
                    <a:pt x="23442" y="170466"/>
                    <a:pt x="15327" y="167104"/>
                    <a:pt x="9344" y="161122"/>
                  </a:cubicBezTo>
                  <a:cubicBezTo>
                    <a:pt x="3361" y="155139"/>
                    <a:pt x="0" y="147024"/>
                    <a:pt x="0" y="138563"/>
                  </a:cubicBezTo>
                  <a:lnTo>
                    <a:pt x="0" y="31903"/>
                  </a:lnTo>
                  <a:cubicBezTo>
                    <a:pt x="0" y="23442"/>
                    <a:pt x="3361" y="15327"/>
                    <a:pt x="9344" y="9344"/>
                  </a:cubicBezTo>
                  <a:cubicBezTo>
                    <a:pt x="15327" y="3361"/>
                    <a:pt x="23442" y="0"/>
                    <a:pt x="3190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0F1A38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5" name="Google Shape;535;p27"/>
            <p:cNvSpPr txBox="1"/>
            <p:nvPr/>
          </p:nvSpPr>
          <p:spPr>
            <a:xfrm>
              <a:off x="0" y="-19050"/>
              <a:ext cx="1150437" cy="1895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36" name="Google Shape;536;p27"/>
          <p:cNvGrpSpPr/>
          <p:nvPr/>
        </p:nvGrpSpPr>
        <p:grpSpPr>
          <a:xfrm>
            <a:off x="4841220" y="1247142"/>
            <a:ext cx="2184034" cy="359784"/>
            <a:chOff x="0" y="-19050"/>
            <a:chExt cx="1150437" cy="189516"/>
          </a:xfrm>
        </p:grpSpPr>
        <p:sp>
          <p:nvSpPr>
            <p:cNvPr id="537" name="Google Shape;537;p27"/>
            <p:cNvSpPr/>
            <p:nvPr/>
          </p:nvSpPr>
          <p:spPr>
            <a:xfrm>
              <a:off x="0" y="0"/>
              <a:ext cx="1150437" cy="170466"/>
            </a:xfrm>
            <a:custGeom>
              <a:rect b="b" l="l" r="r" t="t"/>
              <a:pathLst>
                <a:path extrusionOk="0" h="170466" w="1150437">
                  <a:moveTo>
                    <a:pt x="31903" y="0"/>
                  </a:moveTo>
                  <a:lnTo>
                    <a:pt x="1118534" y="0"/>
                  </a:lnTo>
                  <a:cubicBezTo>
                    <a:pt x="1126995" y="0"/>
                    <a:pt x="1135110" y="3361"/>
                    <a:pt x="1141093" y="9344"/>
                  </a:cubicBezTo>
                  <a:cubicBezTo>
                    <a:pt x="1147076" y="15327"/>
                    <a:pt x="1150437" y="23442"/>
                    <a:pt x="1150437" y="31903"/>
                  </a:cubicBezTo>
                  <a:lnTo>
                    <a:pt x="1150437" y="138563"/>
                  </a:lnTo>
                  <a:cubicBezTo>
                    <a:pt x="1150437" y="147024"/>
                    <a:pt x="1147076" y="155139"/>
                    <a:pt x="1141093" y="161122"/>
                  </a:cubicBezTo>
                  <a:cubicBezTo>
                    <a:pt x="1135110" y="167104"/>
                    <a:pt x="1126995" y="170466"/>
                    <a:pt x="1118534" y="170466"/>
                  </a:cubicBezTo>
                  <a:lnTo>
                    <a:pt x="31903" y="170466"/>
                  </a:lnTo>
                  <a:cubicBezTo>
                    <a:pt x="23442" y="170466"/>
                    <a:pt x="15327" y="167104"/>
                    <a:pt x="9344" y="161122"/>
                  </a:cubicBezTo>
                  <a:cubicBezTo>
                    <a:pt x="3361" y="155139"/>
                    <a:pt x="0" y="147024"/>
                    <a:pt x="0" y="138563"/>
                  </a:cubicBezTo>
                  <a:lnTo>
                    <a:pt x="0" y="31903"/>
                  </a:lnTo>
                  <a:cubicBezTo>
                    <a:pt x="0" y="23442"/>
                    <a:pt x="3361" y="15327"/>
                    <a:pt x="9344" y="9344"/>
                  </a:cubicBezTo>
                  <a:cubicBezTo>
                    <a:pt x="15327" y="3361"/>
                    <a:pt x="23442" y="0"/>
                    <a:pt x="3190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0F1A38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8" name="Google Shape;538;p27"/>
            <p:cNvSpPr txBox="1"/>
            <p:nvPr/>
          </p:nvSpPr>
          <p:spPr>
            <a:xfrm>
              <a:off x="0" y="-19050"/>
              <a:ext cx="1150437" cy="1895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39" name="Google Shape;539;p27"/>
          <p:cNvGrpSpPr/>
          <p:nvPr/>
        </p:nvGrpSpPr>
        <p:grpSpPr>
          <a:xfrm>
            <a:off x="569502" y="3564341"/>
            <a:ext cx="2184034" cy="359784"/>
            <a:chOff x="0" y="-19050"/>
            <a:chExt cx="1150437" cy="189516"/>
          </a:xfrm>
        </p:grpSpPr>
        <p:sp>
          <p:nvSpPr>
            <p:cNvPr id="540" name="Google Shape;540;p27"/>
            <p:cNvSpPr/>
            <p:nvPr/>
          </p:nvSpPr>
          <p:spPr>
            <a:xfrm>
              <a:off x="0" y="0"/>
              <a:ext cx="1150437" cy="170466"/>
            </a:xfrm>
            <a:custGeom>
              <a:rect b="b" l="l" r="r" t="t"/>
              <a:pathLst>
                <a:path extrusionOk="0" h="170466" w="1150437">
                  <a:moveTo>
                    <a:pt x="31903" y="0"/>
                  </a:moveTo>
                  <a:lnTo>
                    <a:pt x="1118534" y="0"/>
                  </a:lnTo>
                  <a:cubicBezTo>
                    <a:pt x="1126995" y="0"/>
                    <a:pt x="1135110" y="3361"/>
                    <a:pt x="1141093" y="9344"/>
                  </a:cubicBezTo>
                  <a:cubicBezTo>
                    <a:pt x="1147076" y="15327"/>
                    <a:pt x="1150437" y="23442"/>
                    <a:pt x="1150437" y="31903"/>
                  </a:cubicBezTo>
                  <a:lnTo>
                    <a:pt x="1150437" y="138563"/>
                  </a:lnTo>
                  <a:cubicBezTo>
                    <a:pt x="1150437" y="147024"/>
                    <a:pt x="1147076" y="155139"/>
                    <a:pt x="1141093" y="161122"/>
                  </a:cubicBezTo>
                  <a:cubicBezTo>
                    <a:pt x="1135110" y="167104"/>
                    <a:pt x="1126995" y="170466"/>
                    <a:pt x="1118534" y="170466"/>
                  </a:cubicBezTo>
                  <a:lnTo>
                    <a:pt x="31903" y="170466"/>
                  </a:lnTo>
                  <a:cubicBezTo>
                    <a:pt x="23442" y="170466"/>
                    <a:pt x="15327" y="167104"/>
                    <a:pt x="9344" y="161122"/>
                  </a:cubicBezTo>
                  <a:cubicBezTo>
                    <a:pt x="3361" y="155139"/>
                    <a:pt x="0" y="147024"/>
                    <a:pt x="0" y="138563"/>
                  </a:cubicBezTo>
                  <a:lnTo>
                    <a:pt x="0" y="31903"/>
                  </a:lnTo>
                  <a:cubicBezTo>
                    <a:pt x="0" y="23442"/>
                    <a:pt x="3361" y="15327"/>
                    <a:pt x="9344" y="9344"/>
                  </a:cubicBezTo>
                  <a:cubicBezTo>
                    <a:pt x="15327" y="3361"/>
                    <a:pt x="23442" y="0"/>
                    <a:pt x="3190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0F1A38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1" name="Google Shape;541;p27"/>
            <p:cNvSpPr txBox="1"/>
            <p:nvPr/>
          </p:nvSpPr>
          <p:spPr>
            <a:xfrm>
              <a:off x="0" y="-19050"/>
              <a:ext cx="1150437" cy="1895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42" name="Google Shape;542;p27"/>
          <p:cNvSpPr txBox="1"/>
          <p:nvPr/>
        </p:nvSpPr>
        <p:spPr>
          <a:xfrm>
            <a:off x="616198" y="1730823"/>
            <a:ext cx="2090643" cy="25184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This presentation template</a:t>
            </a:r>
            <a:endParaRPr sz="700"/>
          </a:p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uses the following free fonts:</a:t>
            </a:r>
            <a:endParaRPr sz="700"/>
          </a:p>
        </p:txBody>
      </p:sp>
      <p:sp>
        <p:nvSpPr>
          <p:cNvPr id="543" name="Google Shape;543;p27"/>
          <p:cNvSpPr txBox="1"/>
          <p:nvPr/>
        </p:nvSpPr>
        <p:spPr>
          <a:xfrm>
            <a:off x="587727" y="3275641"/>
            <a:ext cx="2184034" cy="12484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You can find these fonts online too.</a:t>
            </a:r>
            <a:endParaRPr sz="700"/>
          </a:p>
        </p:txBody>
      </p:sp>
      <p:sp>
        <p:nvSpPr>
          <p:cNvPr id="544" name="Google Shape;544;p27"/>
          <p:cNvSpPr txBox="1"/>
          <p:nvPr/>
        </p:nvSpPr>
        <p:spPr>
          <a:xfrm>
            <a:off x="873885" y="2093587"/>
            <a:ext cx="1575300" cy="11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TITLES:</a:t>
            </a:r>
            <a:endParaRPr sz="7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CABIN SKETCH</a:t>
            </a:r>
            <a:endParaRPr sz="7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HEADERS:</a:t>
            </a:r>
            <a:endParaRPr sz="7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COMING SOON</a:t>
            </a:r>
            <a:endParaRPr sz="7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BODY COPY:</a:t>
            </a:r>
            <a:endParaRPr sz="7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COMING SOON</a:t>
            </a:r>
            <a:endParaRPr sz="700"/>
          </a:p>
        </p:txBody>
      </p:sp>
      <p:grpSp>
        <p:nvGrpSpPr>
          <p:cNvPr id="545" name="Google Shape;545;p27"/>
          <p:cNvGrpSpPr/>
          <p:nvPr/>
        </p:nvGrpSpPr>
        <p:grpSpPr>
          <a:xfrm>
            <a:off x="1374400" y="4048637"/>
            <a:ext cx="610687" cy="537898"/>
            <a:chOff x="0" y="-23569"/>
            <a:chExt cx="1628498" cy="1434394"/>
          </a:xfrm>
        </p:grpSpPr>
        <p:grpSp>
          <p:nvGrpSpPr>
            <p:cNvPr id="546" name="Google Shape;546;p27"/>
            <p:cNvGrpSpPr/>
            <p:nvPr/>
          </p:nvGrpSpPr>
          <p:grpSpPr>
            <a:xfrm>
              <a:off x="311446" y="-23569"/>
              <a:ext cx="1005606" cy="1029175"/>
              <a:chOff x="0" y="-19050"/>
              <a:chExt cx="812800" cy="831850"/>
            </a:xfrm>
          </p:grpSpPr>
          <p:sp>
            <p:nvSpPr>
              <p:cNvPr id="547" name="Google Shape;547;p2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lnTo>
                      <a:pt x="406400" y="0"/>
                    </a:lnTo>
                    <a:cubicBezTo>
                      <a:pt x="630849" y="0"/>
                      <a:pt x="812800" y="181951"/>
                      <a:pt x="812800" y="406400"/>
                    </a:cubicBezTo>
                    <a:lnTo>
                      <a:pt x="812800" y="406400"/>
                    </a:lnTo>
                    <a:cubicBezTo>
                      <a:pt x="812800" y="630849"/>
                      <a:pt x="630849" y="812800"/>
                      <a:pt x="406400" y="812800"/>
                    </a:cubicBezTo>
                    <a:lnTo>
                      <a:pt x="406400" y="812800"/>
                    </a:lnTo>
                    <a:cubicBezTo>
                      <a:pt x="181951" y="812800"/>
                      <a:pt x="0" y="630849"/>
                      <a:pt x="0" y="406400"/>
                    </a:cubicBezTo>
                    <a:lnTo>
                      <a:pt x="0" y="406400"/>
                    </a:lnTo>
                    <a:cubicBezTo>
                      <a:pt x="0" y="181951"/>
                      <a:pt x="181951" y="0"/>
                      <a:pt x="406400" y="0"/>
                    </a:cubicBezTo>
                    <a:close/>
                  </a:path>
                </a:pathLst>
              </a:custGeom>
              <a:solidFill>
                <a:srgbClr val="F7DE53"/>
              </a:solidFill>
              <a:ln>
                <a:noFill/>
              </a:ln>
            </p:spPr>
            <p:txBody>
              <a:bodyPr anchorCtr="0" anchor="ctr" bIns="45725" lIns="45725" spcFirstLastPara="1" rIns="45725" wrap="square" tIns="457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8" name="Google Shape;548;p27"/>
              <p:cNvSpPr txBox="1"/>
              <p:nvPr/>
            </p:nvSpPr>
            <p:spPr>
              <a:xfrm>
                <a:off x="0" y="-19050"/>
                <a:ext cx="812800" cy="8318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5400" lIns="25400" spcFirstLastPara="1" rIns="25400" wrap="square" tIns="25400">
                <a:noAutofit/>
              </a:bodyPr>
              <a:lstStyle/>
              <a:p>
                <a:pPr indent="0" lvl="0" marL="0" marR="0" rtl="0" algn="ctr">
                  <a:lnSpc>
                    <a:spcPct val="1369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49" name="Google Shape;549;p27"/>
            <p:cNvSpPr txBox="1"/>
            <p:nvPr/>
          </p:nvSpPr>
          <p:spPr>
            <a:xfrm>
              <a:off x="0" y="1167027"/>
              <a:ext cx="1628498" cy="24379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7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#F7DE53</a:t>
              </a:r>
              <a:endParaRPr sz="700"/>
            </a:p>
          </p:txBody>
        </p:sp>
      </p:grpSp>
      <p:grpSp>
        <p:nvGrpSpPr>
          <p:cNvPr id="550" name="Google Shape;550;p27"/>
          <p:cNvGrpSpPr/>
          <p:nvPr/>
        </p:nvGrpSpPr>
        <p:grpSpPr>
          <a:xfrm>
            <a:off x="1880159" y="4048637"/>
            <a:ext cx="610687" cy="537898"/>
            <a:chOff x="0" y="-23569"/>
            <a:chExt cx="1628498" cy="1434394"/>
          </a:xfrm>
        </p:grpSpPr>
        <p:grpSp>
          <p:nvGrpSpPr>
            <p:cNvPr id="551" name="Google Shape;551;p27"/>
            <p:cNvGrpSpPr/>
            <p:nvPr/>
          </p:nvGrpSpPr>
          <p:grpSpPr>
            <a:xfrm>
              <a:off x="311446" y="-23569"/>
              <a:ext cx="1005606" cy="1029175"/>
              <a:chOff x="0" y="-19050"/>
              <a:chExt cx="812800" cy="831850"/>
            </a:xfrm>
          </p:grpSpPr>
          <p:sp>
            <p:nvSpPr>
              <p:cNvPr id="552" name="Google Shape;552;p2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lnTo>
                      <a:pt x="406400" y="0"/>
                    </a:lnTo>
                    <a:cubicBezTo>
                      <a:pt x="630849" y="0"/>
                      <a:pt x="812800" y="181951"/>
                      <a:pt x="812800" y="406400"/>
                    </a:cubicBezTo>
                    <a:lnTo>
                      <a:pt x="812800" y="406400"/>
                    </a:lnTo>
                    <a:cubicBezTo>
                      <a:pt x="812800" y="630849"/>
                      <a:pt x="630849" y="812800"/>
                      <a:pt x="406400" y="812800"/>
                    </a:cubicBezTo>
                    <a:lnTo>
                      <a:pt x="406400" y="812800"/>
                    </a:lnTo>
                    <a:cubicBezTo>
                      <a:pt x="181951" y="812800"/>
                      <a:pt x="0" y="630849"/>
                      <a:pt x="0" y="406400"/>
                    </a:cubicBezTo>
                    <a:lnTo>
                      <a:pt x="0" y="406400"/>
                    </a:lnTo>
                    <a:cubicBezTo>
                      <a:pt x="0" y="181951"/>
                      <a:pt x="181951" y="0"/>
                      <a:pt x="406400" y="0"/>
                    </a:cubicBezTo>
                    <a:close/>
                  </a:path>
                </a:pathLst>
              </a:custGeom>
              <a:solidFill>
                <a:srgbClr val="F48482"/>
              </a:solidFill>
              <a:ln>
                <a:noFill/>
              </a:ln>
            </p:spPr>
            <p:txBody>
              <a:bodyPr anchorCtr="0" anchor="ctr" bIns="45725" lIns="45725" spcFirstLastPara="1" rIns="45725" wrap="square" tIns="457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53" name="Google Shape;553;p27"/>
              <p:cNvSpPr txBox="1"/>
              <p:nvPr/>
            </p:nvSpPr>
            <p:spPr>
              <a:xfrm>
                <a:off x="0" y="-19050"/>
                <a:ext cx="812800" cy="8318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5400" lIns="25400" spcFirstLastPara="1" rIns="25400" wrap="square" tIns="25400">
                <a:noAutofit/>
              </a:bodyPr>
              <a:lstStyle/>
              <a:p>
                <a:pPr indent="0" lvl="0" marL="0" marR="0" rtl="0" algn="ctr">
                  <a:lnSpc>
                    <a:spcPct val="1369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54" name="Google Shape;554;p27"/>
            <p:cNvSpPr txBox="1"/>
            <p:nvPr/>
          </p:nvSpPr>
          <p:spPr>
            <a:xfrm>
              <a:off x="0" y="1167027"/>
              <a:ext cx="1628498" cy="24379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7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#F48482</a:t>
              </a:r>
              <a:endParaRPr sz="700"/>
            </a:p>
          </p:txBody>
        </p:sp>
      </p:grpSp>
      <p:grpSp>
        <p:nvGrpSpPr>
          <p:cNvPr id="555" name="Google Shape;555;p27"/>
          <p:cNvGrpSpPr/>
          <p:nvPr/>
        </p:nvGrpSpPr>
        <p:grpSpPr>
          <a:xfrm>
            <a:off x="868642" y="4048637"/>
            <a:ext cx="610687" cy="537898"/>
            <a:chOff x="0" y="-23569"/>
            <a:chExt cx="1628498" cy="1434394"/>
          </a:xfrm>
        </p:grpSpPr>
        <p:grpSp>
          <p:nvGrpSpPr>
            <p:cNvPr id="556" name="Google Shape;556;p27"/>
            <p:cNvGrpSpPr/>
            <p:nvPr/>
          </p:nvGrpSpPr>
          <p:grpSpPr>
            <a:xfrm>
              <a:off x="311446" y="-23569"/>
              <a:ext cx="1005606" cy="1029175"/>
              <a:chOff x="0" y="-19050"/>
              <a:chExt cx="812800" cy="831850"/>
            </a:xfrm>
          </p:grpSpPr>
          <p:sp>
            <p:nvSpPr>
              <p:cNvPr id="557" name="Google Shape;557;p2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lnTo>
                      <a:pt x="406400" y="0"/>
                    </a:lnTo>
                    <a:cubicBezTo>
                      <a:pt x="630849" y="0"/>
                      <a:pt x="812800" y="181951"/>
                      <a:pt x="812800" y="406400"/>
                    </a:cubicBezTo>
                    <a:lnTo>
                      <a:pt x="812800" y="406400"/>
                    </a:lnTo>
                    <a:cubicBezTo>
                      <a:pt x="812800" y="630849"/>
                      <a:pt x="630849" y="812800"/>
                      <a:pt x="406400" y="812800"/>
                    </a:cubicBezTo>
                    <a:lnTo>
                      <a:pt x="406400" y="812800"/>
                    </a:lnTo>
                    <a:cubicBezTo>
                      <a:pt x="181951" y="812800"/>
                      <a:pt x="0" y="630849"/>
                      <a:pt x="0" y="406400"/>
                    </a:cubicBezTo>
                    <a:lnTo>
                      <a:pt x="0" y="406400"/>
                    </a:lnTo>
                    <a:cubicBezTo>
                      <a:pt x="0" y="181951"/>
                      <a:pt x="181951" y="0"/>
                      <a:pt x="406400" y="0"/>
                    </a:cubicBezTo>
                    <a:close/>
                  </a:path>
                </a:pathLst>
              </a:custGeom>
              <a:solidFill>
                <a:srgbClr val="DCD5D3"/>
              </a:solidFill>
              <a:ln>
                <a:noFill/>
              </a:ln>
            </p:spPr>
            <p:txBody>
              <a:bodyPr anchorCtr="0" anchor="ctr" bIns="45725" lIns="45725" spcFirstLastPara="1" rIns="45725" wrap="square" tIns="457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58" name="Google Shape;558;p27"/>
              <p:cNvSpPr txBox="1"/>
              <p:nvPr/>
            </p:nvSpPr>
            <p:spPr>
              <a:xfrm>
                <a:off x="0" y="-19050"/>
                <a:ext cx="812800" cy="8318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5400" lIns="25400" spcFirstLastPara="1" rIns="25400" wrap="square" tIns="25400">
                <a:noAutofit/>
              </a:bodyPr>
              <a:lstStyle/>
              <a:p>
                <a:pPr indent="0" lvl="0" marL="0" marR="0" rtl="0" algn="ctr">
                  <a:lnSpc>
                    <a:spcPct val="1369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59" name="Google Shape;559;p27"/>
            <p:cNvSpPr txBox="1"/>
            <p:nvPr/>
          </p:nvSpPr>
          <p:spPr>
            <a:xfrm>
              <a:off x="0" y="1167027"/>
              <a:ext cx="1628498" cy="24379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7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#DCD5D3</a:t>
              </a:r>
              <a:endParaRPr sz="700"/>
            </a:p>
          </p:txBody>
        </p:sp>
      </p:grpSp>
      <p:sp>
        <p:nvSpPr>
          <p:cNvPr id="560" name="Google Shape;560;p27"/>
          <p:cNvSpPr txBox="1"/>
          <p:nvPr/>
        </p:nvSpPr>
        <p:spPr>
          <a:xfrm>
            <a:off x="1895592" y="739406"/>
            <a:ext cx="5352816" cy="25126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16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600" u="none" cap="none" strike="noStrike">
                <a:solidFill>
                  <a:srgbClr val="000000"/>
                </a:solidFill>
                <a:latin typeface="Coming Soon"/>
                <a:ea typeface="Coming Soon"/>
                <a:cs typeface="Coming Soon"/>
                <a:sym typeface="Coming Soon"/>
              </a:rPr>
              <a:t>Use these design resources in your Canva Presentation.</a:t>
            </a:r>
            <a:endParaRPr sz="700"/>
          </a:p>
        </p:txBody>
      </p:sp>
      <p:sp>
        <p:nvSpPr>
          <p:cNvPr id="561" name="Google Shape;561;p27"/>
          <p:cNvSpPr txBox="1"/>
          <p:nvPr/>
        </p:nvSpPr>
        <p:spPr>
          <a:xfrm>
            <a:off x="5853103" y="4953156"/>
            <a:ext cx="2958379" cy="1031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r">
              <a:lnSpc>
                <a:spcPct val="12193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600" u="none" cap="none" strike="noStrike">
                <a:solidFill>
                  <a:srgbClr val="F48482"/>
                </a:solidFill>
                <a:latin typeface="Arial"/>
                <a:ea typeface="Arial"/>
                <a:cs typeface="Arial"/>
                <a:sym typeface="Arial"/>
              </a:rPr>
              <a:t>DON'T FORGET TO DELETE THIS PAGE BEFORE PRESENTING. </a:t>
            </a:r>
            <a:endParaRPr sz="700"/>
          </a:p>
        </p:txBody>
      </p:sp>
      <p:sp>
        <p:nvSpPr>
          <p:cNvPr id="562" name="Google Shape;562;p27"/>
          <p:cNvSpPr txBox="1"/>
          <p:nvPr/>
        </p:nvSpPr>
        <p:spPr>
          <a:xfrm>
            <a:off x="2936174" y="194733"/>
            <a:ext cx="3271652" cy="5087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499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3000" u="none" cap="none" strike="noStrike">
                <a:solidFill>
                  <a:srgbClr val="F48482"/>
                </a:solidFill>
                <a:latin typeface="Cabin Sketch"/>
                <a:ea typeface="Cabin Sketch"/>
                <a:cs typeface="Cabin Sketch"/>
                <a:sym typeface="Cabin Sketch"/>
              </a:rPr>
              <a:t>Resource Page</a:t>
            </a:r>
            <a:endParaRPr sz="700"/>
          </a:p>
        </p:txBody>
      </p:sp>
      <p:sp>
        <p:nvSpPr>
          <p:cNvPr id="563" name="Google Shape;563;p27"/>
          <p:cNvSpPr txBox="1"/>
          <p:nvPr/>
        </p:nvSpPr>
        <p:spPr>
          <a:xfrm>
            <a:off x="873885" y="1346692"/>
            <a:ext cx="1575268" cy="1920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0F1A38"/>
                </a:solidFill>
                <a:latin typeface="Arial"/>
                <a:ea typeface="Arial"/>
                <a:cs typeface="Arial"/>
                <a:sym typeface="Arial"/>
              </a:rPr>
              <a:t>Fonts</a:t>
            </a:r>
            <a:endParaRPr sz="700"/>
          </a:p>
        </p:txBody>
      </p:sp>
      <p:sp>
        <p:nvSpPr>
          <p:cNvPr id="564" name="Google Shape;564;p27"/>
          <p:cNvSpPr txBox="1"/>
          <p:nvPr/>
        </p:nvSpPr>
        <p:spPr>
          <a:xfrm>
            <a:off x="5145603" y="1346692"/>
            <a:ext cx="1575268" cy="1920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0F1A38"/>
                </a:solidFill>
                <a:latin typeface="Arial"/>
                <a:ea typeface="Arial"/>
                <a:cs typeface="Arial"/>
                <a:sym typeface="Arial"/>
              </a:rPr>
              <a:t>Design Elements</a:t>
            </a:r>
            <a:endParaRPr sz="700"/>
          </a:p>
        </p:txBody>
      </p:sp>
      <p:sp>
        <p:nvSpPr>
          <p:cNvPr id="565" name="Google Shape;565;p27"/>
          <p:cNvSpPr txBox="1"/>
          <p:nvPr/>
        </p:nvSpPr>
        <p:spPr>
          <a:xfrm>
            <a:off x="873885" y="3648261"/>
            <a:ext cx="1575268" cy="1920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0F1A38"/>
                </a:solidFill>
                <a:latin typeface="Arial"/>
                <a:ea typeface="Arial"/>
                <a:cs typeface="Arial"/>
                <a:sym typeface="Arial"/>
              </a:rPr>
              <a:t>Colors</a:t>
            </a:r>
            <a:endParaRPr sz="700"/>
          </a:p>
        </p:txBody>
      </p:sp>
      <p:sp>
        <p:nvSpPr>
          <p:cNvPr id="566" name="Google Shape;566;p27"/>
          <p:cNvSpPr/>
          <p:nvPr/>
        </p:nvSpPr>
        <p:spPr>
          <a:xfrm>
            <a:off x="5044367" y="1886452"/>
            <a:ext cx="687457" cy="671777"/>
          </a:xfrm>
          <a:custGeom>
            <a:rect b="b" l="l" r="r" t="t"/>
            <a:pathLst>
              <a:path extrusionOk="0" h="1343554" w="1374915">
                <a:moveTo>
                  <a:pt x="0" y="0"/>
                </a:moveTo>
                <a:lnTo>
                  <a:pt x="1374915" y="0"/>
                </a:lnTo>
                <a:lnTo>
                  <a:pt x="1374915" y="1343554"/>
                </a:lnTo>
                <a:lnTo>
                  <a:pt x="0" y="13435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910" l="0" r="0" t="-910"/>
            </a:stretch>
          </a:blipFill>
          <a:ln>
            <a:noFill/>
          </a:ln>
        </p:spPr>
      </p:sp>
      <p:sp>
        <p:nvSpPr>
          <p:cNvPr id="567" name="Google Shape;567;p27"/>
          <p:cNvSpPr/>
          <p:nvPr/>
        </p:nvSpPr>
        <p:spPr>
          <a:xfrm>
            <a:off x="5840746" y="1742853"/>
            <a:ext cx="751302" cy="914827"/>
          </a:xfrm>
          <a:custGeom>
            <a:rect b="b" l="l" r="r" t="t"/>
            <a:pathLst>
              <a:path extrusionOk="0" h="1829654" w="1502603">
                <a:moveTo>
                  <a:pt x="0" y="0"/>
                </a:moveTo>
                <a:lnTo>
                  <a:pt x="1502603" y="0"/>
                </a:lnTo>
                <a:lnTo>
                  <a:pt x="1502603" y="1829654"/>
                </a:lnTo>
                <a:lnTo>
                  <a:pt x="0" y="18296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68" name="Google Shape;568;p27"/>
          <p:cNvSpPr/>
          <p:nvPr/>
        </p:nvSpPr>
        <p:spPr>
          <a:xfrm>
            <a:off x="6720871" y="1796152"/>
            <a:ext cx="764654" cy="852377"/>
          </a:xfrm>
          <a:custGeom>
            <a:rect b="b" l="l" r="r" t="t"/>
            <a:pathLst>
              <a:path extrusionOk="0" h="1704754" w="1529307">
                <a:moveTo>
                  <a:pt x="0" y="0"/>
                </a:moveTo>
                <a:lnTo>
                  <a:pt x="1529307" y="0"/>
                </a:lnTo>
                <a:lnTo>
                  <a:pt x="1529307" y="1704755"/>
                </a:lnTo>
                <a:lnTo>
                  <a:pt x="0" y="170475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69" name="Google Shape;569;p27"/>
          <p:cNvSpPr/>
          <p:nvPr/>
        </p:nvSpPr>
        <p:spPr>
          <a:xfrm>
            <a:off x="8020833" y="1182007"/>
            <a:ext cx="790649" cy="1601314"/>
          </a:xfrm>
          <a:custGeom>
            <a:rect b="b" l="l" r="r" t="t"/>
            <a:pathLst>
              <a:path extrusionOk="0" h="3202627" w="1581297">
                <a:moveTo>
                  <a:pt x="0" y="0"/>
                </a:moveTo>
                <a:lnTo>
                  <a:pt x="1581297" y="0"/>
                </a:lnTo>
                <a:lnTo>
                  <a:pt x="1581297" y="3202627"/>
                </a:lnTo>
                <a:lnTo>
                  <a:pt x="0" y="32026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70" name="Google Shape;570;p27"/>
          <p:cNvSpPr/>
          <p:nvPr/>
        </p:nvSpPr>
        <p:spPr>
          <a:xfrm>
            <a:off x="3973366" y="1796152"/>
            <a:ext cx="1042426" cy="853486"/>
          </a:xfrm>
          <a:custGeom>
            <a:rect b="b" l="l" r="r" t="t"/>
            <a:pathLst>
              <a:path extrusionOk="0" h="1706972" w="2084852">
                <a:moveTo>
                  <a:pt x="0" y="0"/>
                </a:moveTo>
                <a:lnTo>
                  <a:pt x="2084852" y="0"/>
                </a:lnTo>
                <a:lnTo>
                  <a:pt x="2084852" y="1706972"/>
                </a:lnTo>
                <a:lnTo>
                  <a:pt x="0" y="17069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71" name="Google Shape;571;p27"/>
          <p:cNvSpPr/>
          <p:nvPr/>
        </p:nvSpPr>
        <p:spPr>
          <a:xfrm rot="-434229">
            <a:off x="5191777" y="2674060"/>
            <a:ext cx="618048" cy="529976"/>
          </a:xfrm>
          <a:custGeom>
            <a:rect b="b" l="l" r="r" t="t"/>
            <a:pathLst>
              <a:path extrusionOk="0" h="1059953" w="1236097">
                <a:moveTo>
                  <a:pt x="0" y="0"/>
                </a:moveTo>
                <a:lnTo>
                  <a:pt x="1236097" y="0"/>
                </a:lnTo>
                <a:lnTo>
                  <a:pt x="1236097" y="1059954"/>
                </a:lnTo>
                <a:lnTo>
                  <a:pt x="0" y="10599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72" name="Google Shape;572;p27"/>
          <p:cNvSpPr/>
          <p:nvPr/>
        </p:nvSpPr>
        <p:spPr>
          <a:xfrm>
            <a:off x="7332293" y="1895850"/>
            <a:ext cx="755890" cy="706414"/>
          </a:xfrm>
          <a:custGeom>
            <a:rect b="b" l="l" r="r" t="t"/>
            <a:pathLst>
              <a:path extrusionOk="0" h="1412828" w="1511781">
                <a:moveTo>
                  <a:pt x="0" y="0"/>
                </a:moveTo>
                <a:lnTo>
                  <a:pt x="1511781" y="0"/>
                </a:lnTo>
                <a:lnTo>
                  <a:pt x="1511781" y="1412828"/>
                </a:lnTo>
                <a:lnTo>
                  <a:pt x="0" y="14128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73" name="Google Shape;573;p27"/>
          <p:cNvSpPr/>
          <p:nvPr/>
        </p:nvSpPr>
        <p:spPr>
          <a:xfrm>
            <a:off x="6609225" y="2878477"/>
            <a:ext cx="591513" cy="834587"/>
          </a:xfrm>
          <a:custGeom>
            <a:rect b="b" l="l" r="r" t="t"/>
            <a:pathLst>
              <a:path extrusionOk="0" h="1669174" w="1183027">
                <a:moveTo>
                  <a:pt x="0" y="0"/>
                </a:moveTo>
                <a:lnTo>
                  <a:pt x="1183027" y="0"/>
                </a:lnTo>
                <a:lnTo>
                  <a:pt x="1183027" y="1669174"/>
                </a:lnTo>
                <a:lnTo>
                  <a:pt x="0" y="16691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74" name="Google Shape;574;p27"/>
          <p:cNvSpPr/>
          <p:nvPr/>
        </p:nvSpPr>
        <p:spPr>
          <a:xfrm flipH="1">
            <a:off x="5682457" y="2798106"/>
            <a:ext cx="926769" cy="887381"/>
          </a:xfrm>
          <a:custGeom>
            <a:rect b="b" l="l" r="r" t="t"/>
            <a:pathLst>
              <a:path extrusionOk="0" h="1774762" w="1853538">
                <a:moveTo>
                  <a:pt x="1853537" y="0"/>
                </a:moveTo>
                <a:lnTo>
                  <a:pt x="0" y="0"/>
                </a:lnTo>
                <a:lnTo>
                  <a:pt x="0" y="1774763"/>
                </a:lnTo>
                <a:lnTo>
                  <a:pt x="1853537" y="1774763"/>
                </a:lnTo>
                <a:lnTo>
                  <a:pt x="1853537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75" name="Google Shape;575;p27"/>
          <p:cNvSpPr/>
          <p:nvPr/>
        </p:nvSpPr>
        <p:spPr>
          <a:xfrm rot="639538">
            <a:off x="7487027" y="2888508"/>
            <a:ext cx="322848" cy="814525"/>
          </a:xfrm>
          <a:custGeom>
            <a:rect b="b" l="l" r="r" t="t"/>
            <a:pathLst>
              <a:path extrusionOk="0" h="1629050" w="645696">
                <a:moveTo>
                  <a:pt x="0" y="0"/>
                </a:moveTo>
                <a:lnTo>
                  <a:pt x="645697" y="0"/>
                </a:lnTo>
                <a:lnTo>
                  <a:pt x="645697" y="1629050"/>
                </a:lnTo>
                <a:lnTo>
                  <a:pt x="0" y="16290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76" name="Google Shape;576;p27"/>
          <p:cNvSpPr/>
          <p:nvPr/>
        </p:nvSpPr>
        <p:spPr>
          <a:xfrm>
            <a:off x="4056442" y="2865677"/>
            <a:ext cx="602550" cy="795447"/>
          </a:xfrm>
          <a:custGeom>
            <a:rect b="b" l="l" r="r" t="t"/>
            <a:pathLst>
              <a:path extrusionOk="0" h="1590893" w="1205101">
                <a:moveTo>
                  <a:pt x="0" y="0"/>
                </a:moveTo>
                <a:lnTo>
                  <a:pt x="1205101" y="0"/>
                </a:lnTo>
                <a:lnTo>
                  <a:pt x="1205101" y="1590893"/>
                </a:lnTo>
                <a:lnTo>
                  <a:pt x="0" y="15908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77" name="Google Shape;577;p27"/>
          <p:cNvSpPr/>
          <p:nvPr/>
        </p:nvSpPr>
        <p:spPr>
          <a:xfrm>
            <a:off x="4801348" y="2939049"/>
            <a:ext cx="557060" cy="673185"/>
          </a:xfrm>
          <a:custGeom>
            <a:rect b="b" l="l" r="r" t="t"/>
            <a:pathLst>
              <a:path extrusionOk="0" h="1346369" w="1114120">
                <a:moveTo>
                  <a:pt x="0" y="0"/>
                </a:moveTo>
                <a:lnTo>
                  <a:pt x="1114120" y="0"/>
                </a:lnTo>
                <a:lnTo>
                  <a:pt x="1114120" y="1346369"/>
                </a:lnTo>
                <a:lnTo>
                  <a:pt x="0" y="134636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78" name="Google Shape;578;p27"/>
          <p:cNvSpPr/>
          <p:nvPr/>
        </p:nvSpPr>
        <p:spPr>
          <a:xfrm>
            <a:off x="3285330" y="2549076"/>
            <a:ext cx="578499" cy="1035344"/>
          </a:xfrm>
          <a:custGeom>
            <a:rect b="b" l="l" r="r" t="t"/>
            <a:pathLst>
              <a:path extrusionOk="0" h="2070688" w="1156997">
                <a:moveTo>
                  <a:pt x="0" y="0"/>
                </a:moveTo>
                <a:lnTo>
                  <a:pt x="1156997" y="0"/>
                </a:lnTo>
                <a:lnTo>
                  <a:pt x="1156997" y="2070688"/>
                </a:lnTo>
                <a:lnTo>
                  <a:pt x="0" y="207068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79" name="Google Shape;579;p27"/>
          <p:cNvSpPr/>
          <p:nvPr/>
        </p:nvSpPr>
        <p:spPr>
          <a:xfrm flipH="1">
            <a:off x="8500825" y="2959780"/>
            <a:ext cx="380418" cy="693244"/>
          </a:xfrm>
          <a:custGeom>
            <a:rect b="b" l="l" r="r" t="t"/>
            <a:pathLst>
              <a:path extrusionOk="0" h="1386487" w="760835">
                <a:moveTo>
                  <a:pt x="760835" y="0"/>
                </a:moveTo>
                <a:lnTo>
                  <a:pt x="0" y="0"/>
                </a:lnTo>
                <a:lnTo>
                  <a:pt x="0" y="1386487"/>
                </a:lnTo>
                <a:lnTo>
                  <a:pt x="760835" y="1386487"/>
                </a:lnTo>
                <a:lnTo>
                  <a:pt x="760835" y="0"/>
                </a:lnTo>
                <a:close/>
              </a:path>
            </a:pathLst>
          </a:custGeom>
          <a:blipFill rotWithShape="1">
            <a:blip r:embed="rId1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80" name="Google Shape;580;p27"/>
          <p:cNvSpPr/>
          <p:nvPr/>
        </p:nvSpPr>
        <p:spPr>
          <a:xfrm>
            <a:off x="7523357" y="1283307"/>
            <a:ext cx="459645" cy="527569"/>
          </a:xfrm>
          <a:custGeom>
            <a:rect b="b" l="l" r="r" t="t"/>
            <a:pathLst>
              <a:path extrusionOk="0" h="1055138" w="919289">
                <a:moveTo>
                  <a:pt x="0" y="0"/>
                </a:moveTo>
                <a:lnTo>
                  <a:pt x="919289" y="0"/>
                </a:lnTo>
                <a:lnTo>
                  <a:pt x="919289" y="1055138"/>
                </a:lnTo>
                <a:lnTo>
                  <a:pt x="0" y="10551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81" name="Google Shape;581;p27"/>
          <p:cNvSpPr/>
          <p:nvPr/>
        </p:nvSpPr>
        <p:spPr>
          <a:xfrm>
            <a:off x="7851797" y="2992080"/>
            <a:ext cx="496629" cy="628644"/>
          </a:xfrm>
          <a:custGeom>
            <a:rect b="b" l="l" r="r" t="t"/>
            <a:pathLst>
              <a:path extrusionOk="0" h="1257288" w="993257">
                <a:moveTo>
                  <a:pt x="0" y="0"/>
                </a:moveTo>
                <a:lnTo>
                  <a:pt x="993257" y="0"/>
                </a:lnTo>
                <a:lnTo>
                  <a:pt x="993257" y="1257288"/>
                </a:lnTo>
                <a:lnTo>
                  <a:pt x="0" y="125728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82" name="Google Shape;582;p27"/>
          <p:cNvSpPr/>
          <p:nvPr/>
        </p:nvSpPr>
        <p:spPr>
          <a:xfrm>
            <a:off x="6396884" y="3825914"/>
            <a:ext cx="508546" cy="453242"/>
          </a:xfrm>
          <a:custGeom>
            <a:rect b="b" l="l" r="r" t="t"/>
            <a:pathLst>
              <a:path extrusionOk="0" h="906483" w="1017092">
                <a:moveTo>
                  <a:pt x="0" y="0"/>
                </a:moveTo>
                <a:lnTo>
                  <a:pt x="1017092" y="0"/>
                </a:lnTo>
                <a:lnTo>
                  <a:pt x="1017092" y="906483"/>
                </a:lnTo>
                <a:lnTo>
                  <a:pt x="0" y="90648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83" name="Google Shape;583;p27"/>
          <p:cNvSpPr/>
          <p:nvPr/>
        </p:nvSpPr>
        <p:spPr>
          <a:xfrm>
            <a:off x="6836091" y="3840768"/>
            <a:ext cx="1137008" cy="423535"/>
          </a:xfrm>
          <a:custGeom>
            <a:rect b="b" l="l" r="r" t="t"/>
            <a:pathLst>
              <a:path extrusionOk="0" h="847071" w="2274016">
                <a:moveTo>
                  <a:pt x="0" y="0"/>
                </a:moveTo>
                <a:lnTo>
                  <a:pt x="2274016" y="0"/>
                </a:lnTo>
                <a:lnTo>
                  <a:pt x="2274016" y="847071"/>
                </a:lnTo>
                <a:lnTo>
                  <a:pt x="0" y="84707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84" name="Google Shape;584;p27"/>
          <p:cNvSpPr/>
          <p:nvPr/>
        </p:nvSpPr>
        <p:spPr>
          <a:xfrm>
            <a:off x="8069637" y="3779747"/>
            <a:ext cx="741845" cy="555457"/>
          </a:xfrm>
          <a:custGeom>
            <a:rect b="b" l="l" r="r" t="t"/>
            <a:pathLst>
              <a:path extrusionOk="0" h="1110913" w="1483690">
                <a:moveTo>
                  <a:pt x="0" y="0"/>
                </a:moveTo>
                <a:lnTo>
                  <a:pt x="1483689" y="0"/>
                </a:lnTo>
                <a:lnTo>
                  <a:pt x="1483689" y="1110913"/>
                </a:lnTo>
                <a:lnTo>
                  <a:pt x="0" y="111091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85" name="Google Shape;585;p27"/>
          <p:cNvSpPr/>
          <p:nvPr/>
        </p:nvSpPr>
        <p:spPr>
          <a:xfrm>
            <a:off x="3998087" y="4279156"/>
            <a:ext cx="992985" cy="417054"/>
          </a:xfrm>
          <a:custGeom>
            <a:rect b="b" l="l" r="r" t="t"/>
            <a:pathLst>
              <a:path extrusionOk="0" h="834107" w="1985969">
                <a:moveTo>
                  <a:pt x="0" y="0"/>
                </a:moveTo>
                <a:lnTo>
                  <a:pt x="1985969" y="0"/>
                </a:lnTo>
                <a:lnTo>
                  <a:pt x="1985969" y="834107"/>
                </a:lnTo>
                <a:lnTo>
                  <a:pt x="0" y="83410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86" name="Google Shape;586;p27"/>
          <p:cNvSpPr/>
          <p:nvPr/>
        </p:nvSpPr>
        <p:spPr>
          <a:xfrm>
            <a:off x="5189204" y="4264303"/>
            <a:ext cx="1655063" cy="424110"/>
          </a:xfrm>
          <a:custGeom>
            <a:rect b="b" l="l" r="r" t="t"/>
            <a:pathLst>
              <a:path extrusionOk="0" h="848220" w="3310127">
                <a:moveTo>
                  <a:pt x="0" y="0"/>
                </a:moveTo>
                <a:lnTo>
                  <a:pt x="3310126" y="0"/>
                </a:lnTo>
                <a:lnTo>
                  <a:pt x="3310126" y="848220"/>
                </a:lnTo>
                <a:lnTo>
                  <a:pt x="0" y="84822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87" name="Google Shape;587;p27"/>
          <p:cNvSpPr/>
          <p:nvPr/>
        </p:nvSpPr>
        <p:spPr>
          <a:xfrm>
            <a:off x="6844266" y="4335204"/>
            <a:ext cx="976052" cy="444104"/>
          </a:xfrm>
          <a:custGeom>
            <a:rect b="b" l="l" r="r" t="t"/>
            <a:pathLst>
              <a:path extrusionOk="0" h="888207" w="1952103">
                <a:moveTo>
                  <a:pt x="0" y="0"/>
                </a:moveTo>
                <a:lnTo>
                  <a:pt x="1952103" y="0"/>
                </a:lnTo>
                <a:lnTo>
                  <a:pt x="1952103" y="888207"/>
                </a:lnTo>
                <a:lnTo>
                  <a:pt x="0" y="88820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88" name="Google Shape;588;p27"/>
          <p:cNvSpPr/>
          <p:nvPr/>
        </p:nvSpPr>
        <p:spPr>
          <a:xfrm>
            <a:off x="7807507" y="4425329"/>
            <a:ext cx="988174" cy="439737"/>
          </a:xfrm>
          <a:custGeom>
            <a:rect b="b" l="l" r="r" t="t"/>
            <a:pathLst>
              <a:path extrusionOk="0" h="879474" w="1976347">
                <a:moveTo>
                  <a:pt x="0" y="0"/>
                </a:moveTo>
                <a:lnTo>
                  <a:pt x="1976347" y="0"/>
                </a:lnTo>
                <a:lnTo>
                  <a:pt x="1976347" y="879475"/>
                </a:lnTo>
                <a:lnTo>
                  <a:pt x="0" y="8794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89" name="Google Shape;589;p27"/>
          <p:cNvSpPr/>
          <p:nvPr/>
        </p:nvSpPr>
        <p:spPr>
          <a:xfrm>
            <a:off x="3203648" y="1351454"/>
            <a:ext cx="739422" cy="1169047"/>
          </a:xfrm>
          <a:custGeom>
            <a:rect b="b" l="l" r="r" t="t"/>
            <a:pathLst>
              <a:path extrusionOk="0" h="2338094" w="1478844">
                <a:moveTo>
                  <a:pt x="0" y="0"/>
                </a:moveTo>
                <a:lnTo>
                  <a:pt x="1478844" y="0"/>
                </a:lnTo>
                <a:lnTo>
                  <a:pt x="1478844" y="2338093"/>
                </a:lnTo>
                <a:lnTo>
                  <a:pt x="0" y="23380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90" name="Google Shape;590;p27"/>
          <p:cNvSpPr/>
          <p:nvPr/>
        </p:nvSpPr>
        <p:spPr>
          <a:xfrm rot="3141834">
            <a:off x="3945105" y="1062185"/>
            <a:ext cx="309786" cy="953189"/>
          </a:xfrm>
          <a:custGeom>
            <a:rect b="b" l="l" r="r" t="t"/>
            <a:pathLst>
              <a:path extrusionOk="0" h="1906378" w="619573">
                <a:moveTo>
                  <a:pt x="0" y="0"/>
                </a:moveTo>
                <a:lnTo>
                  <a:pt x="619573" y="0"/>
                </a:lnTo>
                <a:lnTo>
                  <a:pt x="619573" y="1906378"/>
                </a:lnTo>
                <a:lnTo>
                  <a:pt x="0" y="19063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91" name="Google Shape;591;p27"/>
          <p:cNvSpPr/>
          <p:nvPr/>
        </p:nvSpPr>
        <p:spPr>
          <a:xfrm rot="-898171">
            <a:off x="7103198" y="2657680"/>
            <a:ext cx="487121" cy="457893"/>
          </a:xfrm>
          <a:custGeom>
            <a:rect b="b" l="l" r="r" t="t"/>
            <a:pathLst>
              <a:path extrusionOk="0" h="915786" w="974241">
                <a:moveTo>
                  <a:pt x="0" y="0"/>
                </a:moveTo>
                <a:lnTo>
                  <a:pt x="974241" y="0"/>
                </a:lnTo>
                <a:lnTo>
                  <a:pt x="974241" y="915786"/>
                </a:lnTo>
                <a:lnTo>
                  <a:pt x="0" y="91578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92" name="Google Shape;592;p27"/>
          <p:cNvSpPr/>
          <p:nvPr/>
        </p:nvSpPr>
        <p:spPr>
          <a:xfrm>
            <a:off x="4798214" y="3742220"/>
            <a:ext cx="450145" cy="484027"/>
          </a:xfrm>
          <a:custGeom>
            <a:rect b="b" l="l" r="r" t="t"/>
            <a:pathLst>
              <a:path extrusionOk="0" h="968054" w="900290">
                <a:moveTo>
                  <a:pt x="0" y="0"/>
                </a:moveTo>
                <a:lnTo>
                  <a:pt x="900291" y="0"/>
                </a:lnTo>
                <a:lnTo>
                  <a:pt x="900291" y="968054"/>
                </a:lnTo>
                <a:lnTo>
                  <a:pt x="0" y="9680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93" name="Google Shape;593;p27"/>
          <p:cNvSpPr/>
          <p:nvPr/>
        </p:nvSpPr>
        <p:spPr>
          <a:xfrm>
            <a:off x="3673267" y="3924125"/>
            <a:ext cx="539606" cy="451920"/>
          </a:xfrm>
          <a:custGeom>
            <a:rect b="b" l="l" r="r" t="t"/>
            <a:pathLst>
              <a:path extrusionOk="0" h="903840" w="1079212">
                <a:moveTo>
                  <a:pt x="0" y="0"/>
                </a:moveTo>
                <a:lnTo>
                  <a:pt x="1079212" y="0"/>
                </a:lnTo>
                <a:lnTo>
                  <a:pt x="1079212" y="903840"/>
                </a:lnTo>
                <a:lnTo>
                  <a:pt x="0" y="90384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94" name="Google Shape;594;p27"/>
          <p:cNvSpPr/>
          <p:nvPr/>
        </p:nvSpPr>
        <p:spPr>
          <a:xfrm>
            <a:off x="4212873" y="3699224"/>
            <a:ext cx="545614" cy="492144"/>
          </a:xfrm>
          <a:custGeom>
            <a:rect b="b" l="l" r="r" t="t"/>
            <a:pathLst>
              <a:path extrusionOk="0" h="984288" w="1091228">
                <a:moveTo>
                  <a:pt x="0" y="0"/>
                </a:moveTo>
                <a:lnTo>
                  <a:pt x="1091228" y="0"/>
                </a:lnTo>
                <a:lnTo>
                  <a:pt x="1091228" y="984287"/>
                </a:lnTo>
                <a:lnTo>
                  <a:pt x="0" y="98428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95" name="Google Shape;595;p27"/>
          <p:cNvSpPr/>
          <p:nvPr/>
        </p:nvSpPr>
        <p:spPr>
          <a:xfrm>
            <a:off x="5343004" y="3707128"/>
            <a:ext cx="922858" cy="557175"/>
          </a:xfrm>
          <a:custGeom>
            <a:rect b="b" l="l" r="r" t="t"/>
            <a:pathLst>
              <a:path extrusionOk="0" h="1114351" w="1845716">
                <a:moveTo>
                  <a:pt x="0" y="0"/>
                </a:moveTo>
                <a:lnTo>
                  <a:pt x="1845716" y="0"/>
                </a:lnTo>
                <a:lnTo>
                  <a:pt x="1845716" y="1114351"/>
                </a:lnTo>
                <a:lnTo>
                  <a:pt x="0" y="111435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96" name="Google Shape;596;p27"/>
          <p:cNvSpPr/>
          <p:nvPr/>
        </p:nvSpPr>
        <p:spPr>
          <a:xfrm>
            <a:off x="3231874" y="3600507"/>
            <a:ext cx="465329" cy="1190258"/>
          </a:xfrm>
          <a:custGeom>
            <a:rect b="b" l="l" r="r" t="t"/>
            <a:pathLst>
              <a:path extrusionOk="0" h="2380516" w="930657">
                <a:moveTo>
                  <a:pt x="0" y="0"/>
                </a:moveTo>
                <a:lnTo>
                  <a:pt x="930657" y="0"/>
                </a:lnTo>
                <a:lnTo>
                  <a:pt x="930657" y="2380517"/>
                </a:lnTo>
                <a:lnTo>
                  <a:pt x="0" y="23805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4">
              <a:alphaModFix/>
            </a:blip>
            <a:stretch>
              <a:fillRect b="0" l="-516" r="-516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0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28"/>
          <p:cNvSpPr/>
          <p:nvPr/>
        </p:nvSpPr>
        <p:spPr>
          <a:xfrm>
            <a:off x="0" y="0"/>
            <a:ext cx="9144000" cy="51435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9219" l="0" r="0" t="-9220"/>
            </a:stretch>
          </a:blipFill>
          <a:ln>
            <a:noFill/>
          </a:ln>
        </p:spPr>
      </p:sp>
      <p:grpSp>
        <p:nvGrpSpPr>
          <p:cNvPr id="602" name="Google Shape;602;p28"/>
          <p:cNvGrpSpPr/>
          <p:nvPr/>
        </p:nvGrpSpPr>
        <p:grpSpPr>
          <a:xfrm>
            <a:off x="2997636" y="1548692"/>
            <a:ext cx="3148728" cy="1287724"/>
            <a:chOff x="0" y="-19050"/>
            <a:chExt cx="1658589" cy="678307"/>
          </a:xfrm>
        </p:grpSpPr>
        <p:sp>
          <p:nvSpPr>
            <p:cNvPr id="603" name="Google Shape;603;p28"/>
            <p:cNvSpPr/>
            <p:nvPr/>
          </p:nvSpPr>
          <p:spPr>
            <a:xfrm>
              <a:off x="0" y="0"/>
              <a:ext cx="1658589" cy="659257"/>
            </a:xfrm>
            <a:custGeom>
              <a:rect b="b" l="l" r="r" t="t"/>
              <a:pathLst>
                <a:path extrusionOk="0" h="659257" w="1658589">
                  <a:moveTo>
                    <a:pt x="29505" y="0"/>
                  </a:moveTo>
                  <a:lnTo>
                    <a:pt x="1629084" y="0"/>
                  </a:lnTo>
                  <a:cubicBezTo>
                    <a:pt x="1636910" y="0"/>
                    <a:pt x="1644414" y="3109"/>
                    <a:pt x="1649948" y="8642"/>
                  </a:cubicBezTo>
                  <a:cubicBezTo>
                    <a:pt x="1655481" y="14175"/>
                    <a:pt x="1658589" y="21680"/>
                    <a:pt x="1658589" y="29505"/>
                  </a:cubicBezTo>
                  <a:lnTo>
                    <a:pt x="1658589" y="629752"/>
                  </a:lnTo>
                  <a:cubicBezTo>
                    <a:pt x="1658589" y="637577"/>
                    <a:pt x="1655481" y="645082"/>
                    <a:pt x="1649948" y="650615"/>
                  </a:cubicBezTo>
                  <a:cubicBezTo>
                    <a:pt x="1644414" y="656149"/>
                    <a:pt x="1636910" y="659257"/>
                    <a:pt x="1629084" y="659257"/>
                  </a:cubicBezTo>
                  <a:lnTo>
                    <a:pt x="29505" y="659257"/>
                  </a:lnTo>
                  <a:cubicBezTo>
                    <a:pt x="21680" y="659257"/>
                    <a:pt x="14175" y="656149"/>
                    <a:pt x="8642" y="650615"/>
                  </a:cubicBezTo>
                  <a:cubicBezTo>
                    <a:pt x="3109" y="645082"/>
                    <a:pt x="0" y="637577"/>
                    <a:pt x="0" y="629752"/>
                  </a:cubicBezTo>
                  <a:lnTo>
                    <a:pt x="0" y="29505"/>
                  </a:lnTo>
                  <a:cubicBezTo>
                    <a:pt x="0" y="21680"/>
                    <a:pt x="3109" y="14175"/>
                    <a:pt x="8642" y="8642"/>
                  </a:cubicBezTo>
                  <a:cubicBezTo>
                    <a:pt x="14175" y="3109"/>
                    <a:pt x="21680" y="0"/>
                    <a:pt x="29505" y="0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4" name="Google Shape;604;p28"/>
            <p:cNvSpPr txBox="1"/>
            <p:nvPr/>
          </p:nvSpPr>
          <p:spPr>
            <a:xfrm>
              <a:off x="0" y="-19050"/>
              <a:ext cx="1658589" cy="67830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05" name="Google Shape;605;p28"/>
          <p:cNvSpPr/>
          <p:nvPr/>
        </p:nvSpPr>
        <p:spPr>
          <a:xfrm>
            <a:off x="3389498" y="1822822"/>
            <a:ext cx="2365004" cy="583719"/>
          </a:xfrm>
          <a:custGeom>
            <a:rect b="b" l="l" r="r" t="t"/>
            <a:pathLst>
              <a:path extrusionOk="0" h="1506372" w="6025487">
                <a:moveTo>
                  <a:pt x="0" y="0"/>
                </a:moveTo>
                <a:lnTo>
                  <a:pt x="6025488" y="0"/>
                </a:lnTo>
                <a:lnTo>
                  <a:pt x="6025488" y="1506372"/>
                </a:lnTo>
                <a:lnTo>
                  <a:pt x="0" y="15063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606" name="Google Shape;606;p28"/>
          <p:cNvGrpSpPr/>
          <p:nvPr/>
        </p:nvGrpSpPr>
        <p:grpSpPr>
          <a:xfrm>
            <a:off x="2997636" y="2990750"/>
            <a:ext cx="3148728" cy="1287724"/>
            <a:chOff x="0" y="-19050"/>
            <a:chExt cx="1658589" cy="678307"/>
          </a:xfrm>
        </p:grpSpPr>
        <p:sp>
          <p:nvSpPr>
            <p:cNvPr id="607" name="Google Shape;607;p28"/>
            <p:cNvSpPr/>
            <p:nvPr/>
          </p:nvSpPr>
          <p:spPr>
            <a:xfrm>
              <a:off x="0" y="0"/>
              <a:ext cx="1658589" cy="659257"/>
            </a:xfrm>
            <a:custGeom>
              <a:rect b="b" l="l" r="r" t="t"/>
              <a:pathLst>
                <a:path extrusionOk="0" h="659257" w="1658589">
                  <a:moveTo>
                    <a:pt x="29505" y="0"/>
                  </a:moveTo>
                  <a:lnTo>
                    <a:pt x="1629084" y="0"/>
                  </a:lnTo>
                  <a:cubicBezTo>
                    <a:pt x="1636910" y="0"/>
                    <a:pt x="1644414" y="3109"/>
                    <a:pt x="1649948" y="8642"/>
                  </a:cubicBezTo>
                  <a:cubicBezTo>
                    <a:pt x="1655481" y="14175"/>
                    <a:pt x="1658589" y="21680"/>
                    <a:pt x="1658589" y="29505"/>
                  </a:cubicBezTo>
                  <a:lnTo>
                    <a:pt x="1658589" y="629752"/>
                  </a:lnTo>
                  <a:cubicBezTo>
                    <a:pt x="1658589" y="637577"/>
                    <a:pt x="1655481" y="645082"/>
                    <a:pt x="1649948" y="650615"/>
                  </a:cubicBezTo>
                  <a:cubicBezTo>
                    <a:pt x="1644414" y="656149"/>
                    <a:pt x="1636910" y="659257"/>
                    <a:pt x="1629084" y="659257"/>
                  </a:cubicBezTo>
                  <a:lnTo>
                    <a:pt x="29505" y="659257"/>
                  </a:lnTo>
                  <a:cubicBezTo>
                    <a:pt x="21680" y="659257"/>
                    <a:pt x="14175" y="656149"/>
                    <a:pt x="8642" y="650615"/>
                  </a:cubicBezTo>
                  <a:cubicBezTo>
                    <a:pt x="3109" y="645082"/>
                    <a:pt x="0" y="637577"/>
                    <a:pt x="0" y="629752"/>
                  </a:cubicBezTo>
                  <a:lnTo>
                    <a:pt x="0" y="29505"/>
                  </a:lnTo>
                  <a:cubicBezTo>
                    <a:pt x="0" y="21680"/>
                    <a:pt x="3109" y="14175"/>
                    <a:pt x="8642" y="8642"/>
                  </a:cubicBezTo>
                  <a:cubicBezTo>
                    <a:pt x="14175" y="3109"/>
                    <a:pt x="21680" y="0"/>
                    <a:pt x="29505" y="0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8" name="Google Shape;608;p28"/>
            <p:cNvSpPr txBox="1"/>
            <p:nvPr/>
          </p:nvSpPr>
          <p:spPr>
            <a:xfrm>
              <a:off x="0" y="-19050"/>
              <a:ext cx="1658589" cy="67830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09" name="Google Shape;609;p28"/>
          <p:cNvSpPr txBox="1"/>
          <p:nvPr/>
        </p:nvSpPr>
        <p:spPr>
          <a:xfrm>
            <a:off x="1688740" y="892333"/>
            <a:ext cx="5766520" cy="49415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16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600" u="none" cap="none" strike="noStrike">
                <a:solidFill>
                  <a:srgbClr val="F48482"/>
                </a:solidFill>
                <a:latin typeface="Coming Soon"/>
                <a:ea typeface="Coming Soon"/>
                <a:cs typeface="Coming Soon"/>
                <a:sym typeface="Coming Soon"/>
              </a:rPr>
              <a:t>This presentation template is free for everyone to use thanks to the following:</a:t>
            </a:r>
            <a:endParaRPr sz="700"/>
          </a:p>
        </p:txBody>
      </p:sp>
      <p:sp>
        <p:nvSpPr>
          <p:cNvPr id="610" name="Google Shape;610;p28"/>
          <p:cNvSpPr txBox="1"/>
          <p:nvPr/>
        </p:nvSpPr>
        <p:spPr>
          <a:xfrm>
            <a:off x="2997636" y="4448267"/>
            <a:ext cx="3148728" cy="3286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5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000" u="none" cap="none" strike="noStrike">
                <a:solidFill>
                  <a:srgbClr val="F48482"/>
                </a:solidFill>
                <a:latin typeface="Coming Soon"/>
                <a:ea typeface="Coming Soon"/>
                <a:cs typeface="Coming Soon"/>
                <a:sym typeface="Coming Soon"/>
              </a:rPr>
              <a:t>Happy designing!</a:t>
            </a:r>
            <a:endParaRPr sz="700"/>
          </a:p>
        </p:txBody>
      </p:sp>
      <p:sp>
        <p:nvSpPr>
          <p:cNvPr id="611" name="Google Shape;611;p28"/>
          <p:cNvSpPr txBox="1"/>
          <p:nvPr/>
        </p:nvSpPr>
        <p:spPr>
          <a:xfrm>
            <a:off x="2105002" y="2504037"/>
            <a:ext cx="4933995" cy="15462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for the presentation template</a:t>
            </a:r>
            <a:endParaRPr sz="700"/>
          </a:p>
        </p:txBody>
      </p:sp>
      <p:sp>
        <p:nvSpPr>
          <p:cNvPr id="612" name="Google Shape;612;p28"/>
          <p:cNvSpPr txBox="1"/>
          <p:nvPr/>
        </p:nvSpPr>
        <p:spPr>
          <a:xfrm>
            <a:off x="2105002" y="3761041"/>
            <a:ext cx="4933995" cy="15462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for the photos</a:t>
            </a:r>
            <a:endParaRPr sz="700"/>
          </a:p>
        </p:txBody>
      </p:sp>
      <p:sp>
        <p:nvSpPr>
          <p:cNvPr id="613" name="Google Shape;613;p28"/>
          <p:cNvSpPr txBox="1"/>
          <p:nvPr/>
        </p:nvSpPr>
        <p:spPr>
          <a:xfrm>
            <a:off x="2175245" y="225139"/>
            <a:ext cx="4793511" cy="50873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5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3000" u="none" cap="none" strike="noStrike">
                <a:solidFill>
                  <a:srgbClr val="F48482"/>
                </a:solidFill>
                <a:latin typeface="Cabin Sketch"/>
                <a:ea typeface="Cabin Sketch"/>
                <a:cs typeface="Cabin Sketch"/>
                <a:sym typeface="Cabin Sketch"/>
              </a:rPr>
              <a:t>Credits</a:t>
            </a:r>
            <a:endParaRPr sz="700"/>
          </a:p>
        </p:txBody>
      </p:sp>
      <p:sp>
        <p:nvSpPr>
          <p:cNvPr id="614" name="Google Shape;614;p28"/>
          <p:cNvSpPr txBox="1"/>
          <p:nvPr/>
        </p:nvSpPr>
        <p:spPr>
          <a:xfrm>
            <a:off x="3055013" y="3394807"/>
            <a:ext cx="3033973" cy="3090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400" u="none" cap="none" strike="noStrike">
                <a:solidFill>
                  <a:srgbClr val="0F1A38"/>
                </a:solidFill>
                <a:latin typeface="Arial"/>
                <a:ea typeface="Arial"/>
                <a:cs typeface="Arial"/>
                <a:sym typeface="Arial"/>
              </a:rPr>
              <a:t>Pexels, Pixabay</a:t>
            </a:r>
            <a:endParaRPr sz="700"/>
          </a:p>
        </p:txBody>
      </p:sp>
      <p:sp>
        <p:nvSpPr>
          <p:cNvPr id="615" name="Google Shape;615;p28"/>
          <p:cNvSpPr/>
          <p:nvPr/>
        </p:nvSpPr>
        <p:spPr>
          <a:xfrm rot="-1205595">
            <a:off x="-1967441" y="411735"/>
            <a:ext cx="4057650" cy="1704213"/>
          </a:xfrm>
          <a:custGeom>
            <a:rect b="b" l="l" r="r" t="t"/>
            <a:pathLst>
              <a:path extrusionOk="0" h="3408426" w="8115300">
                <a:moveTo>
                  <a:pt x="0" y="0"/>
                </a:moveTo>
                <a:lnTo>
                  <a:pt x="8115300" y="0"/>
                </a:lnTo>
                <a:lnTo>
                  <a:pt x="8115300" y="3408426"/>
                </a:lnTo>
                <a:lnTo>
                  <a:pt x="0" y="340842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16" name="Google Shape;616;p28"/>
          <p:cNvSpPr/>
          <p:nvPr/>
        </p:nvSpPr>
        <p:spPr>
          <a:xfrm rot="3417949">
            <a:off x="6181598" y="-209335"/>
            <a:ext cx="4057650" cy="1704213"/>
          </a:xfrm>
          <a:custGeom>
            <a:rect b="b" l="l" r="r" t="t"/>
            <a:pathLst>
              <a:path extrusionOk="0" h="3408426" w="8115300">
                <a:moveTo>
                  <a:pt x="0" y="0"/>
                </a:moveTo>
                <a:lnTo>
                  <a:pt x="8115300" y="0"/>
                </a:lnTo>
                <a:lnTo>
                  <a:pt x="8115300" y="3408426"/>
                </a:lnTo>
                <a:lnTo>
                  <a:pt x="0" y="340842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2"/>
          <p:cNvSpPr/>
          <p:nvPr/>
        </p:nvSpPr>
        <p:spPr>
          <a:xfrm>
            <a:off x="0" y="0"/>
            <a:ext cx="9144000" cy="51435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9219" l="0" r="0" t="-9220"/>
            </a:stretch>
          </a:blipFill>
          <a:ln>
            <a:noFill/>
          </a:ln>
        </p:spPr>
      </p:sp>
      <p:pic>
        <p:nvPicPr>
          <p:cNvPr id="109" name="Google Shape;109;p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07350" y="1933425"/>
            <a:ext cx="2409624" cy="264449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0" name="Google Shape;110;p12"/>
          <p:cNvGrpSpPr/>
          <p:nvPr/>
        </p:nvGrpSpPr>
        <p:grpSpPr>
          <a:xfrm>
            <a:off x="4063616" y="2777094"/>
            <a:ext cx="3654557" cy="1733041"/>
            <a:chOff x="0" y="-38100"/>
            <a:chExt cx="994685" cy="471693"/>
          </a:xfrm>
        </p:grpSpPr>
        <p:sp>
          <p:nvSpPr>
            <p:cNvPr id="111" name="Google Shape;111;p12"/>
            <p:cNvSpPr/>
            <p:nvPr/>
          </p:nvSpPr>
          <p:spPr>
            <a:xfrm>
              <a:off x="0" y="0"/>
              <a:ext cx="994685" cy="433593"/>
            </a:xfrm>
            <a:custGeom>
              <a:rect b="b" l="l" r="r" t="t"/>
              <a:pathLst>
                <a:path extrusionOk="0" h="433593" w="994685">
                  <a:moveTo>
                    <a:pt x="77323" y="0"/>
                  </a:moveTo>
                  <a:lnTo>
                    <a:pt x="917362" y="0"/>
                  </a:lnTo>
                  <a:cubicBezTo>
                    <a:pt x="937869" y="0"/>
                    <a:pt x="957536" y="8146"/>
                    <a:pt x="972037" y="22647"/>
                  </a:cubicBezTo>
                  <a:cubicBezTo>
                    <a:pt x="986538" y="37148"/>
                    <a:pt x="994685" y="56815"/>
                    <a:pt x="994685" y="77323"/>
                  </a:cubicBezTo>
                  <a:lnTo>
                    <a:pt x="994685" y="356271"/>
                  </a:lnTo>
                  <a:cubicBezTo>
                    <a:pt x="994685" y="398975"/>
                    <a:pt x="960066" y="433593"/>
                    <a:pt x="917362" y="433593"/>
                  </a:cubicBezTo>
                  <a:lnTo>
                    <a:pt x="77323" y="433593"/>
                  </a:lnTo>
                  <a:cubicBezTo>
                    <a:pt x="34619" y="433593"/>
                    <a:pt x="0" y="398975"/>
                    <a:pt x="0" y="356271"/>
                  </a:cubicBezTo>
                  <a:lnTo>
                    <a:pt x="0" y="77323"/>
                  </a:lnTo>
                  <a:cubicBezTo>
                    <a:pt x="0" y="34619"/>
                    <a:pt x="34619" y="0"/>
                    <a:pt x="77323" y="0"/>
                  </a:cubicBezTo>
                  <a:close/>
                </a:path>
              </a:pathLst>
            </a:custGeom>
            <a:solidFill>
              <a:srgbClr val="FFFFFF">
                <a:alpha val="33333"/>
              </a:srgbClr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" name="Google Shape;112;p12"/>
            <p:cNvSpPr txBox="1"/>
            <p:nvPr/>
          </p:nvSpPr>
          <p:spPr>
            <a:xfrm>
              <a:off x="0" y="-38100"/>
              <a:ext cx="994685" cy="47169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0700" lIns="20700" spcFirstLastPara="1" rIns="20700" wrap="square" tIns="207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3" name="Google Shape;113;p12"/>
          <p:cNvGrpSpPr/>
          <p:nvPr/>
        </p:nvGrpSpPr>
        <p:grpSpPr>
          <a:xfrm>
            <a:off x="4131155" y="2843984"/>
            <a:ext cx="3519478" cy="1599262"/>
            <a:chOff x="0" y="-38100"/>
            <a:chExt cx="957919" cy="435281"/>
          </a:xfrm>
        </p:grpSpPr>
        <p:sp>
          <p:nvSpPr>
            <p:cNvPr id="114" name="Google Shape;114;p12"/>
            <p:cNvSpPr/>
            <p:nvPr/>
          </p:nvSpPr>
          <p:spPr>
            <a:xfrm>
              <a:off x="0" y="0"/>
              <a:ext cx="957919" cy="397181"/>
            </a:xfrm>
            <a:custGeom>
              <a:rect b="b" l="l" r="r" t="t"/>
              <a:pathLst>
                <a:path extrusionOk="0" h="397181" w="957919">
                  <a:moveTo>
                    <a:pt x="70392" y="0"/>
                  </a:moveTo>
                  <a:lnTo>
                    <a:pt x="887528" y="0"/>
                  </a:lnTo>
                  <a:cubicBezTo>
                    <a:pt x="926404" y="0"/>
                    <a:pt x="957919" y="31515"/>
                    <a:pt x="957919" y="70392"/>
                  </a:cubicBezTo>
                  <a:lnTo>
                    <a:pt x="957919" y="326790"/>
                  </a:lnTo>
                  <a:cubicBezTo>
                    <a:pt x="957919" y="365666"/>
                    <a:pt x="926404" y="397181"/>
                    <a:pt x="887528" y="397181"/>
                  </a:cubicBezTo>
                  <a:lnTo>
                    <a:pt x="70392" y="397181"/>
                  </a:lnTo>
                  <a:cubicBezTo>
                    <a:pt x="31515" y="397181"/>
                    <a:pt x="0" y="365666"/>
                    <a:pt x="0" y="326790"/>
                  </a:cubicBezTo>
                  <a:lnTo>
                    <a:pt x="0" y="70392"/>
                  </a:lnTo>
                  <a:cubicBezTo>
                    <a:pt x="0" y="31515"/>
                    <a:pt x="31515" y="0"/>
                    <a:pt x="7039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38100">
              <a:solidFill>
                <a:srgbClr val="FFFFFF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" name="Google Shape;115;p12"/>
            <p:cNvSpPr txBox="1"/>
            <p:nvPr/>
          </p:nvSpPr>
          <p:spPr>
            <a:xfrm>
              <a:off x="0" y="-38100"/>
              <a:ext cx="957919" cy="43528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0700" lIns="20700" spcFirstLastPara="1" rIns="20700" wrap="square" tIns="207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6" name="Google Shape;116;p12"/>
          <p:cNvSpPr/>
          <p:nvPr/>
        </p:nvSpPr>
        <p:spPr>
          <a:xfrm>
            <a:off x="7043352" y="1431423"/>
            <a:ext cx="2100649" cy="1801306"/>
          </a:xfrm>
          <a:custGeom>
            <a:rect b="b" l="l" r="r" t="t"/>
            <a:pathLst>
              <a:path extrusionOk="0" h="3602612" w="4201297">
                <a:moveTo>
                  <a:pt x="0" y="0"/>
                </a:moveTo>
                <a:lnTo>
                  <a:pt x="4201297" y="0"/>
                </a:lnTo>
                <a:lnTo>
                  <a:pt x="4201297" y="3602612"/>
                </a:lnTo>
                <a:lnTo>
                  <a:pt x="0" y="360261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17" name="Google Shape;117;p12"/>
          <p:cNvGrpSpPr/>
          <p:nvPr/>
        </p:nvGrpSpPr>
        <p:grpSpPr>
          <a:xfrm>
            <a:off x="-555281" y="-1249246"/>
            <a:ext cx="12240892" cy="2880360"/>
            <a:chOff x="0" y="1"/>
            <a:chExt cx="32642379" cy="7680961"/>
          </a:xfrm>
        </p:grpSpPr>
        <p:sp>
          <p:nvSpPr>
            <p:cNvPr id="118" name="Google Shape;118;p12"/>
            <p:cNvSpPr/>
            <p:nvPr/>
          </p:nvSpPr>
          <p:spPr>
            <a:xfrm rot="886062">
              <a:off x="400493" y="1832390"/>
              <a:ext cx="10820400" cy="4544568"/>
            </a:xfrm>
            <a:custGeom>
              <a:rect b="b" l="l" r="r" t="t"/>
              <a:pathLst>
                <a:path extrusionOk="0" h="4544568" w="10820400">
                  <a:moveTo>
                    <a:pt x="0" y="0"/>
                  </a:moveTo>
                  <a:lnTo>
                    <a:pt x="10820400" y="0"/>
                  </a:lnTo>
                  <a:lnTo>
                    <a:pt x="10820400" y="4544568"/>
                  </a:lnTo>
                  <a:lnTo>
                    <a:pt x="0" y="45445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19" name="Google Shape;119;p12"/>
            <p:cNvSpPr/>
            <p:nvPr/>
          </p:nvSpPr>
          <p:spPr>
            <a:xfrm rot="609539">
              <a:off x="11035330" y="2028156"/>
              <a:ext cx="10820400" cy="4544568"/>
            </a:xfrm>
            <a:custGeom>
              <a:rect b="b" l="l" r="r" t="t"/>
              <a:pathLst>
                <a:path extrusionOk="0" h="4544568" w="10820400">
                  <a:moveTo>
                    <a:pt x="0" y="0"/>
                  </a:moveTo>
                  <a:lnTo>
                    <a:pt x="10820400" y="0"/>
                  </a:lnTo>
                  <a:lnTo>
                    <a:pt x="10820400" y="4544568"/>
                  </a:lnTo>
                  <a:lnTo>
                    <a:pt x="0" y="45445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20" name="Google Shape;120;p12"/>
            <p:cNvSpPr/>
            <p:nvPr/>
          </p:nvSpPr>
          <p:spPr>
            <a:xfrm rot="-406576">
              <a:off x="21591659" y="622492"/>
              <a:ext cx="10820400" cy="4544568"/>
            </a:xfrm>
            <a:custGeom>
              <a:rect b="b" l="l" r="r" t="t"/>
              <a:pathLst>
                <a:path extrusionOk="0" h="4544568" w="10820400">
                  <a:moveTo>
                    <a:pt x="0" y="0"/>
                  </a:moveTo>
                  <a:lnTo>
                    <a:pt x="10820400" y="0"/>
                  </a:lnTo>
                  <a:lnTo>
                    <a:pt x="10820400" y="4544568"/>
                  </a:lnTo>
                  <a:lnTo>
                    <a:pt x="0" y="45445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121" name="Google Shape;121;p12"/>
          <p:cNvSpPr/>
          <p:nvPr/>
        </p:nvSpPr>
        <p:spPr>
          <a:xfrm>
            <a:off x="289388" y="1003360"/>
            <a:ext cx="2134189" cy="2379031"/>
          </a:xfrm>
          <a:custGeom>
            <a:rect b="b" l="l" r="r" t="t"/>
            <a:pathLst>
              <a:path extrusionOk="0" h="4758061" w="4268377">
                <a:moveTo>
                  <a:pt x="0" y="0"/>
                </a:moveTo>
                <a:lnTo>
                  <a:pt x="4268377" y="0"/>
                </a:lnTo>
                <a:lnTo>
                  <a:pt x="4268377" y="4758060"/>
                </a:lnTo>
                <a:lnTo>
                  <a:pt x="0" y="47580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2" name="Google Shape;122;p12"/>
          <p:cNvSpPr txBox="1"/>
          <p:nvPr/>
        </p:nvSpPr>
        <p:spPr>
          <a:xfrm>
            <a:off x="4421360" y="2102722"/>
            <a:ext cx="3033900" cy="892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5800" u="none" cap="none" strike="noStrike">
                <a:solidFill>
                  <a:srgbClr val="F48482"/>
                </a:solidFill>
                <a:latin typeface="Cabin Sketch"/>
                <a:ea typeface="Cabin Sketch"/>
                <a:cs typeface="Cabin Sketch"/>
                <a:sym typeface="Cabin Sketch"/>
              </a:rPr>
              <a:t>Sasha</a:t>
            </a:r>
            <a:endParaRPr sz="700"/>
          </a:p>
        </p:txBody>
      </p:sp>
      <p:sp>
        <p:nvSpPr>
          <p:cNvPr id="123" name="Google Shape;123;p12"/>
          <p:cNvSpPr txBox="1"/>
          <p:nvPr/>
        </p:nvSpPr>
        <p:spPr>
          <a:xfrm>
            <a:off x="4480319" y="3120453"/>
            <a:ext cx="3433630" cy="26193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700" u="none" cap="none" strike="noStrike">
                <a:solidFill>
                  <a:srgbClr val="37283B"/>
                </a:solidFill>
                <a:latin typeface="Coming Soon"/>
                <a:ea typeface="Coming Soon"/>
                <a:cs typeface="Coming Soon"/>
                <a:sym typeface="Coming Soon"/>
              </a:rPr>
              <a:t>OUR BUNDLE OF JOY</a:t>
            </a:r>
            <a:endParaRPr sz="700"/>
          </a:p>
        </p:txBody>
      </p:sp>
      <p:sp>
        <p:nvSpPr>
          <p:cNvPr id="124" name="Google Shape;124;p12"/>
          <p:cNvSpPr txBox="1"/>
          <p:nvPr/>
        </p:nvSpPr>
        <p:spPr>
          <a:xfrm>
            <a:off x="4480319" y="3702026"/>
            <a:ext cx="3237854" cy="53339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500" u="none" cap="none" strike="noStrike">
                <a:solidFill>
                  <a:srgbClr val="37283B"/>
                </a:solidFill>
                <a:latin typeface="Coming Soon"/>
                <a:ea typeface="Coming Soon"/>
                <a:cs typeface="Coming Soon"/>
                <a:sym typeface="Coming Soon"/>
              </a:rPr>
              <a:t>Presentations are communication tools that can be used as lectures.</a:t>
            </a:r>
            <a:endParaRPr sz="7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3"/>
          <p:cNvSpPr/>
          <p:nvPr/>
        </p:nvSpPr>
        <p:spPr>
          <a:xfrm>
            <a:off x="0" y="0"/>
            <a:ext cx="9144000" cy="51435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9219" l="0" r="0" t="-9220"/>
            </a:stretch>
          </a:blipFill>
          <a:ln>
            <a:noFill/>
          </a:ln>
        </p:spPr>
      </p:sp>
      <p:cxnSp>
        <p:nvCxnSpPr>
          <p:cNvPr id="130" name="Google Shape;130;p13"/>
          <p:cNvCxnSpPr/>
          <p:nvPr/>
        </p:nvCxnSpPr>
        <p:spPr>
          <a:xfrm>
            <a:off x="1695049" y="3006164"/>
            <a:ext cx="5707072" cy="0"/>
          </a:xfrm>
          <a:prstGeom prst="straightConnector1">
            <a:avLst/>
          </a:prstGeom>
          <a:noFill/>
          <a:ln cap="rnd" cmpd="sng" w="76200">
            <a:solidFill>
              <a:srgbClr val="FFFFFF"/>
            </a:solidFill>
            <a:prstDash val="dot"/>
            <a:round/>
            <a:headEnd len="sm" w="sm" type="none"/>
            <a:tailEnd len="sm" w="sm" type="none"/>
          </a:ln>
        </p:spPr>
      </p:cxnSp>
      <p:grpSp>
        <p:nvGrpSpPr>
          <p:cNvPr id="131" name="Google Shape;131;p13"/>
          <p:cNvGrpSpPr/>
          <p:nvPr/>
        </p:nvGrpSpPr>
        <p:grpSpPr>
          <a:xfrm>
            <a:off x="467144" y="3456230"/>
            <a:ext cx="2455810" cy="1240162"/>
            <a:chOff x="0" y="-38100"/>
            <a:chExt cx="934062" cy="471693"/>
          </a:xfrm>
        </p:grpSpPr>
        <p:sp>
          <p:nvSpPr>
            <p:cNvPr id="132" name="Google Shape;132;p13"/>
            <p:cNvSpPr/>
            <p:nvPr/>
          </p:nvSpPr>
          <p:spPr>
            <a:xfrm>
              <a:off x="0" y="0"/>
              <a:ext cx="934062" cy="433593"/>
            </a:xfrm>
            <a:custGeom>
              <a:rect b="b" l="l" r="r" t="t"/>
              <a:pathLst>
                <a:path extrusionOk="0" h="433593" w="934062">
                  <a:moveTo>
                    <a:pt x="115066" y="0"/>
                  </a:moveTo>
                  <a:lnTo>
                    <a:pt x="818996" y="0"/>
                  </a:lnTo>
                  <a:cubicBezTo>
                    <a:pt x="849514" y="0"/>
                    <a:pt x="878781" y="12123"/>
                    <a:pt x="900360" y="33702"/>
                  </a:cubicBezTo>
                  <a:cubicBezTo>
                    <a:pt x="921939" y="55281"/>
                    <a:pt x="934062" y="84549"/>
                    <a:pt x="934062" y="115066"/>
                  </a:cubicBezTo>
                  <a:lnTo>
                    <a:pt x="934062" y="318527"/>
                  </a:lnTo>
                  <a:cubicBezTo>
                    <a:pt x="934062" y="382076"/>
                    <a:pt x="882545" y="433593"/>
                    <a:pt x="818996" y="433593"/>
                  </a:cubicBezTo>
                  <a:lnTo>
                    <a:pt x="115066" y="433593"/>
                  </a:lnTo>
                  <a:cubicBezTo>
                    <a:pt x="51517" y="433593"/>
                    <a:pt x="0" y="382076"/>
                    <a:pt x="0" y="318527"/>
                  </a:cubicBezTo>
                  <a:lnTo>
                    <a:pt x="0" y="115066"/>
                  </a:lnTo>
                  <a:cubicBezTo>
                    <a:pt x="0" y="51517"/>
                    <a:pt x="51517" y="0"/>
                    <a:pt x="115066" y="0"/>
                  </a:cubicBezTo>
                  <a:close/>
                </a:path>
              </a:pathLst>
            </a:custGeom>
            <a:solidFill>
              <a:srgbClr val="FFFFFF">
                <a:alpha val="33333"/>
              </a:srgbClr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" name="Google Shape;133;p13"/>
            <p:cNvSpPr txBox="1"/>
            <p:nvPr/>
          </p:nvSpPr>
          <p:spPr>
            <a:xfrm>
              <a:off x="0" y="-38100"/>
              <a:ext cx="934062" cy="47169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0700" lIns="20700" spcFirstLastPara="1" rIns="20700" wrap="square" tIns="207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4" name="Google Shape;134;p13"/>
          <p:cNvGrpSpPr/>
          <p:nvPr/>
        </p:nvGrpSpPr>
        <p:grpSpPr>
          <a:xfrm>
            <a:off x="512529" y="3504096"/>
            <a:ext cx="2365039" cy="1144430"/>
            <a:chOff x="0" y="-38100"/>
            <a:chExt cx="899538" cy="435281"/>
          </a:xfrm>
        </p:grpSpPr>
        <p:sp>
          <p:nvSpPr>
            <p:cNvPr id="135" name="Google Shape;135;p13"/>
            <p:cNvSpPr/>
            <p:nvPr/>
          </p:nvSpPr>
          <p:spPr>
            <a:xfrm>
              <a:off x="0" y="0"/>
              <a:ext cx="899538" cy="397181"/>
            </a:xfrm>
            <a:custGeom>
              <a:rect b="b" l="l" r="r" t="t"/>
              <a:pathLst>
                <a:path extrusionOk="0" h="397181" w="899538">
                  <a:moveTo>
                    <a:pt x="104752" y="0"/>
                  </a:moveTo>
                  <a:lnTo>
                    <a:pt x="794786" y="0"/>
                  </a:lnTo>
                  <a:cubicBezTo>
                    <a:pt x="852639" y="0"/>
                    <a:pt x="899538" y="46899"/>
                    <a:pt x="899538" y="104752"/>
                  </a:cubicBezTo>
                  <a:lnTo>
                    <a:pt x="899538" y="292430"/>
                  </a:lnTo>
                  <a:cubicBezTo>
                    <a:pt x="899538" y="320212"/>
                    <a:pt x="888501" y="346856"/>
                    <a:pt x="868857" y="366500"/>
                  </a:cubicBezTo>
                  <a:cubicBezTo>
                    <a:pt x="849212" y="386145"/>
                    <a:pt x="822568" y="397181"/>
                    <a:pt x="794786" y="397181"/>
                  </a:cubicBezTo>
                  <a:lnTo>
                    <a:pt x="104752" y="397181"/>
                  </a:lnTo>
                  <a:cubicBezTo>
                    <a:pt x="46899" y="397181"/>
                    <a:pt x="0" y="350283"/>
                    <a:pt x="0" y="292430"/>
                  </a:cubicBezTo>
                  <a:lnTo>
                    <a:pt x="0" y="104752"/>
                  </a:lnTo>
                  <a:cubicBezTo>
                    <a:pt x="0" y="76970"/>
                    <a:pt x="11036" y="50326"/>
                    <a:pt x="30681" y="30681"/>
                  </a:cubicBezTo>
                  <a:cubicBezTo>
                    <a:pt x="50326" y="11036"/>
                    <a:pt x="76970" y="0"/>
                    <a:pt x="10475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38100">
              <a:solidFill>
                <a:srgbClr val="FFFFFF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" name="Google Shape;136;p13"/>
            <p:cNvSpPr txBox="1"/>
            <p:nvPr/>
          </p:nvSpPr>
          <p:spPr>
            <a:xfrm>
              <a:off x="0" y="-38100"/>
              <a:ext cx="899538" cy="43528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0700" lIns="20700" spcFirstLastPara="1" rIns="20700" wrap="square" tIns="207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7" name="Google Shape;137;p13"/>
          <p:cNvGrpSpPr/>
          <p:nvPr/>
        </p:nvGrpSpPr>
        <p:grpSpPr>
          <a:xfrm>
            <a:off x="3349987" y="3456230"/>
            <a:ext cx="2455810" cy="1240162"/>
            <a:chOff x="0" y="-38100"/>
            <a:chExt cx="934062" cy="471693"/>
          </a:xfrm>
        </p:grpSpPr>
        <p:sp>
          <p:nvSpPr>
            <p:cNvPr id="138" name="Google Shape;138;p13"/>
            <p:cNvSpPr/>
            <p:nvPr/>
          </p:nvSpPr>
          <p:spPr>
            <a:xfrm>
              <a:off x="0" y="0"/>
              <a:ext cx="934062" cy="433593"/>
            </a:xfrm>
            <a:custGeom>
              <a:rect b="b" l="l" r="r" t="t"/>
              <a:pathLst>
                <a:path extrusionOk="0" h="433593" w="934062">
                  <a:moveTo>
                    <a:pt x="115066" y="0"/>
                  </a:moveTo>
                  <a:lnTo>
                    <a:pt x="818996" y="0"/>
                  </a:lnTo>
                  <a:cubicBezTo>
                    <a:pt x="849514" y="0"/>
                    <a:pt x="878781" y="12123"/>
                    <a:pt x="900360" y="33702"/>
                  </a:cubicBezTo>
                  <a:cubicBezTo>
                    <a:pt x="921939" y="55281"/>
                    <a:pt x="934062" y="84549"/>
                    <a:pt x="934062" y="115066"/>
                  </a:cubicBezTo>
                  <a:lnTo>
                    <a:pt x="934062" y="318527"/>
                  </a:lnTo>
                  <a:cubicBezTo>
                    <a:pt x="934062" y="382076"/>
                    <a:pt x="882545" y="433593"/>
                    <a:pt x="818996" y="433593"/>
                  </a:cubicBezTo>
                  <a:lnTo>
                    <a:pt x="115066" y="433593"/>
                  </a:lnTo>
                  <a:cubicBezTo>
                    <a:pt x="51517" y="433593"/>
                    <a:pt x="0" y="382076"/>
                    <a:pt x="0" y="318527"/>
                  </a:cubicBezTo>
                  <a:lnTo>
                    <a:pt x="0" y="115066"/>
                  </a:lnTo>
                  <a:cubicBezTo>
                    <a:pt x="0" y="51517"/>
                    <a:pt x="51517" y="0"/>
                    <a:pt x="115066" y="0"/>
                  </a:cubicBezTo>
                  <a:close/>
                </a:path>
              </a:pathLst>
            </a:custGeom>
            <a:solidFill>
              <a:srgbClr val="FFFFFF">
                <a:alpha val="33333"/>
              </a:srgbClr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" name="Google Shape;139;p13"/>
            <p:cNvSpPr txBox="1"/>
            <p:nvPr/>
          </p:nvSpPr>
          <p:spPr>
            <a:xfrm>
              <a:off x="0" y="-38100"/>
              <a:ext cx="934062" cy="47169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0700" lIns="20700" spcFirstLastPara="1" rIns="20700" wrap="square" tIns="207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0" name="Google Shape;140;p13"/>
          <p:cNvGrpSpPr/>
          <p:nvPr/>
        </p:nvGrpSpPr>
        <p:grpSpPr>
          <a:xfrm>
            <a:off x="3395372" y="3504096"/>
            <a:ext cx="2365039" cy="1144430"/>
            <a:chOff x="0" y="-38100"/>
            <a:chExt cx="899538" cy="435281"/>
          </a:xfrm>
        </p:grpSpPr>
        <p:sp>
          <p:nvSpPr>
            <p:cNvPr id="141" name="Google Shape;141;p13"/>
            <p:cNvSpPr/>
            <p:nvPr/>
          </p:nvSpPr>
          <p:spPr>
            <a:xfrm>
              <a:off x="0" y="0"/>
              <a:ext cx="899538" cy="397181"/>
            </a:xfrm>
            <a:custGeom>
              <a:rect b="b" l="l" r="r" t="t"/>
              <a:pathLst>
                <a:path extrusionOk="0" h="397181" w="899538">
                  <a:moveTo>
                    <a:pt x="104752" y="0"/>
                  </a:moveTo>
                  <a:lnTo>
                    <a:pt x="794786" y="0"/>
                  </a:lnTo>
                  <a:cubicBezTo>
                    <a:pt x="852639" y="0"/>
                    <a:pt x="899538" y="46899"/>
                    <a:pt x="899538" y="104752"/>
                  </a:cubicBezTo>
                  <a:lnTo>
                    <a:pt x="899538" y="292430"/>
                  </a:lnTo>
                  <a:cubicBezTo>
                    <a:pt x="899538" y="320212"/>
                    <a:pt x="888501" y="346856"/>
                    <a:pt x="868857" y="366500"/>
                  </a:cubicBezTo>
                  <a:cubicBezTo>
                    <a:pt x="849212" y="386145"/>
                    <a:pt x="822568" y="397181"/>
                    <a:pt x="794786" y="397181"/>
                  </a:cubicBezTo>
                  <a:lnTo>
                    <a:pt x="104752" y="397181"/>
                  </a:lnTo>
                  <a:cubicBezTo>
                    <a:pt x="46899" y="397181"/>
                    <a:pt x="0" y="350283"/>
                    <a:pt x="0" y="292430"/>
                  </a:cubicBezTo>
                  <a:lnTo>
                    <a:pt x="0" y="104752"/>
                  </a:lnTo>
                  <a:cubicBezTo>
                    <a:pt x="0" y="76970"/>
                    <a:pt x="11036" y="50326"/>
                    <a:pt x="30681" y="30681"/>
                  </a:cubicBezTo>
                  <a:cubicBezTo>
                    <a:pt x="50326" y="11036"/>
                    <a:pt x="76970" y="0"/>
                    <a:pt x="10475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38100">
              <a:solidFill>
                <a:srgbClr val="FFFFFF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" name="Google Shape;142;p13"/>
            <p:cNvSpPr txBox="1"/>
            <p:nvPr/>
          </p:nvSpPr>
          <p:spPr>
            <a:xfrm>
              <a:off x="0" y="-38100"/>
              <a:ext cx="899538" cy="43528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0700" lIns="20700" spcFirstLastPara="1" rIns="20700" wrap="square" tIns="207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3" name="Google Shape;143;p13"/>
          <p:cNvGrpSpPr/>
          <p:nvPr/>
        </p:nvGrpSpPr>
        <p:grpSpPr>
          <a:xfrm>
            <a:off x="6173271" y="3429151"/>
            <a:ext cx="2455809" cy="1240162"/>
            <a:chOff x="0" y="-38100"/>
            <a:chExt cx="934062" cy="471693"/>
          </a:xfrm>
        </p:grpSpPr>
        <p:sp>
          <p:nvSpPr>
            <p:cNvPr id="144" name="Google Shape;144;p13"/>
            <p:cNvSpPr/>
            <p:nvPr/>
          </p:nvSpPr>
          <p:spPr>
            <a:xfrm>
              <a:off x="0" y="0"/>
              <a:ext cx="934062" cy="433593"/>
            </a:xfrm>
            <a:custGeom>
              <a:rect b="b" l="l" r="r" t="t"/>
              <a:pathLst>
                <a:path extrusionOk="0" h="433593" w="934062">
                  <a:moveTo>
                    <a:pt x="115066" y="0"/>
                  </a:moveTo>
                  <a:lnTo>
                    <a:pt x="818996" y="0"/>
                  </a:lnTo>
                  <a:cubicBezTo>
                    <a:pt x="849514" y="0"/>
                    <a:pt x="878781" y="12123"/>
                    <a:pt x="900360" y="33702"/>
                  </a:cubicBezTo>
                  <a:cubicBezTo>
                    <a:pt x="921939" y="55281"/>
                    <a:pt x="934062" y="84549"/>
                    <a:pt x="934062" y="115066"/>
                  </a:cubicBezTo>
                  <a:lnTo>
                    <a:pt x="934062" y="318527"/>
                  </a:lnTo>
                  <a:cubicBezTo>
                    <a:pt x="934062" y="382076"/>
                    <a:pt x="882545" y="433593"/>
                    <a:pt x="818996" y="433593"/>
                  </a:cubicBezTo>
                  <a:lnTo>
                    <a:pt x="115066" y="433593"/>
                  </a:lnTo>
                  <a:cubicBezTo>
                    <a:pt x="51517" y="433593"/>
                    <a:pt x="0" y="382076"/>
                    <a:pt x="0" y="318527"/>
                  </a:cubicBezTo>
                  <a:lnTo>
                    <a:pt x="0" y="115066"/>
                  </a:lnTo>
                  <a:cubicBezTo>
                    <a:pt x="0" y="51517"/>
                    <a:pt x="51517" y="0"/>
                    <a:pt x="115066" y="0"/>
                  </a:cubicBezTo>
                  <a:close/>
                </a:path>
              </a:pathLst>
            </a:custGeom>
            <a:solidFill>
              <a:srgbClr val="FFFFFF">
                <a:alpha val="33333"/>
              </a:srgbClr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" name="Google Shape;145;p13"/>
            <p:cNvSpPr txBox="1"/>
            <p:nvPr/>
          </p:nvSpPr>
          <p:spPr>
            <a:xfrm>
              <a:off x="0" y="-38100"/>
              <a:ext cx="934062" cy="47169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0700" lIns="20700" spcFirstLastPara="1" rIns="20700" wrap="square" tIns="207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6" name="Google Shape;146;p13"/>
          <p:cNvGrpSpPr/>
          <p:nvPr/>
        </p:nvGrpSpPr>
        <p:grpSpPr>
          <a:xfrm>
            <a:off x="6218657" y="3477016"/>
            <a:ext cx="2365039" cy="1144430"/>
            <a:chOff x="0" y="-38100"/>
            <a:chExt cx="899538" cy="435281"/>
          </a:xfrm>
        </p:grpSpPr>
        <p:sp>
          <p:nvSpPr>
            <p:cNvPr id="147" name="Google Shape;147;p13"/>
            <p:cNvSpPr/>
            <p:nvPr/>
          </p:nvSpPr>
          <p:spPr>
            <a:xfrm>
              <a:off x="0" y="0"/>
              <a:ext cx="899538" cy="397181"/>
            </a:xfrm>
            <a:custGeom>
              <a:rect b="b" l="l" r="r" t="t"/>
              <a:pathLst>
                <a:path extrusionOk="0" h="397181" w="899538">
                  <a:moveTo>
                    <a:pt x="104752" y="0"/>
                  </a:moveTo>
                  <a:lnTo>
                    <a:pt x="794786" y="0"/>
                  </a:lnTo>
                  <a:cubicBezTo>
                    <a:pt x="852639" y="0"/>
                    <a:pt x="899538" y="46899"/>
                    <a:pt x="899538" y="104752"/>
                  </a:cubicBezTo>
                  <a:lnTo>
                    <a:pt x="899538" y="292430"/>
                  </a:lnTo>
                  <a:cubicBezTo>
                    <a:pt x="899538" y="320212"/>
                    <a:pt x="888501" y="346856"/>
                    <a:pt x="868857" y="366500"/>
                  </a:cubicBezTo>
                  <a:cubicBezTo>
                    <a:pt x="849212" y="386145"/>
                    <a:pt x="822568" y="397181"/>
                    <a:pt x="794786" y="397181"/>
                  </a:cubicBezTo>
                  <a:lnTo>
                    <a:pt x="104752" y="397181"/>
                  </a:lnTo>
                  <a:cubicBezTo>
                    <a:pt x="46899" y="397181"/>
                    <a:pt x="0" y="350283"/>
                    <a:pt x="0" y="292430"/>
                  </a:cubicBezTo>
                  <a:lnTo>
                    <a:pt x="0" y="104752"/>
                  </a:lnTo>
                  <a:cubicBezTo>
                    <a:pt x="0" y="76970"/>
                    <a:pt x="11036" y="50326"/>
                    <a:pt x="30681" y="30681"/>
                  </a:cubicBezTo>
                  <a:cubicBezTo>
                    <a:pt x="50326" y="11036"/>
                    <a:pt x="76970" y="0"/>
                    <a:pt x="10475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38100">
              <a:solidFill>
                <a:srgbClr val="FFFFFF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" name="Google Shape;148;p13"/>
            <p:cNvSpPr txBox="1"/>
            <p:nvPr/>
          </p:nvSpPr>
          <p:spPr>
            <a:xfrm>
              <a:off x="0" y="-38100"/>
              <a:ext cx="899538" cy="43528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0700" lIns="20700" spcFirstLastPara="1" rIns="20700" wrap="square" tIns="207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9" name="Google Shape;149;p13"/>
          <p:cNvSpPr/>
          <p:nvPr/>
        </p:nvSpPr>
        <p:spPr>
          <a:xfrm>
            <a:off x="1184837" y="2527908"/>
            <a:ext cx="1115975" cy="994612"/>
          </a:xfrm>
          <a:custGeom>
            <a:rect b="b" l="l" r="r" t="t"/>
            <a:pathLst>
              <a:path extrusionOk="0" h="1989224" w="2231949">
                <a:moveTo>
                  <a:pt x="0" y="0"/>
                </a:moveTo>
                <a:lnTo>
                  <a:pt x="2231949" y="0"/>
                </a:lnTo>
                <a:lnTo>
                  <a:pt x="2231949" y="1989224"/>
                </a:lnTo>
                <a:lnTo>
                  <a:pt x="0" y="19892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50" name="Google Shape;150;p13"/>
          <p:cNvSpPr/>
          <p:nvPr/>
        </p:nvSpPr>
        <p:spPr>
          <a:xfrm>
            <a:off x="-502589" y="-265199"/>
            <a:ext cx="3723122" cy="954050"/>
          </a:xfrm>
          <a:custGeom>
            <a:rect b="b" l="l" r="r" t="t"/>
            <a:pathLst>
              <a:path extrusionOk="0" h="1908100" w="7446243">
                <a:moveTo>
                  <a:pt x="0" y="0"/>
                </a:moveTo>
                <a:lnTo>
                  <a:pt x="7446243" y="0"/>
                </a:lnTo>
                <a:lnTo>
                  <a:pt x="7446243" y="1908099"/>
                </a:lnTo>
                <a:lnTo>
                  <a:pt x="0" y="19080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51" name="Google Shape;151;p13"/>
          <p:cNvSpPr/>
          <p:nvPr/>
        </p:nvSpPr>
        <p:spPr>
          <a:xfrm>
            <a:off x="2887812" y="-265199"/>
            <a:ext cx="3723122" cy="954050"/>
          </a:xfrm>
          <a:custGeom>
            <a:rect b="b" l="l" r="r" t="t"/>
            <a:pathLst>
              <a:path extrusionOk="0" h="1908100" w="7446243">
                <a:moveTo>
                  <a:pt x="0" y="0"/>
                </a:moveTo>
                <a:lnTo>
                  <a:pt x="7446243" y="0"/>
                </a:lnTo>
                <a:lnTo>
                  <a:pt x="7446243" y="1908099"/>
                </a:lnTo>
                <a:lnTo>
                  <a:pt x="0" y="19080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52" name="Google Shape;152;p13"/>
          <p:cNvSpPr/>
          <p:nvPr/>
        </p:nvSpPr>
        <p:spPr>
          <a:xfrm>
            <a:off x="6288335" y="-265199"/>
            <a:ext cx="3723121" cy="954050"/>
          </a:xfrm>
          <a:custGeom>
            <a:rect b="b" l="l" r="r" t="t"/>
            <a:pathLst>
              <a:path extrusionOk="0" h="1908100" w="7446243">
                <a:moveTo>
                  <a:pt x="0" y="0"/>
                </a:moveTo>
                <a:lnTo>
                  <a:pt x="7446243" y="0"/>
                </a:lnTo>
                <a:lnTo>
                  <a:pt x="7446243" y="1908099"/>
                </a:lnTo>
                <a:lnTo>
                  <a:pt x="0" y="19080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53" name="Google Shape;153;p13"/>
          <p:cNvSpPr/>
          <p:nvPr/>
        </p:nvSpPr>
        <p:spPr>
          <a:xfrm>
            <a:off x="3163838" y="2527908"/>
            <a:ext cx="2495096" cy="929423"/>
          </a:xfrm>
          <a:custGeom>
            <a:rect b="b" l="l" r="r" t="t"/>
            <a:pathLst>
              <a:path extrusionOk="0" h="1858847" w="4990193">
                <a:moveTo>
                  <a:pt x="0" y="0"/>
                </a:moveTo>
                <a:lnTo>
                  <a:pt x="4990194" y="0"/>
                </a:lnTo>
                <a:lnTo>
                  <a:pt x="4990194" y="1858847"/>
                </a:lnTo>
                <a:lnTo>
                  <a:pt x="0" y="185884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54" name="Google Shape;154;p13"/>
          <p:cNvSpPr/>
          <p:nvPr/>
        </p:nvSpPr>
        <p:spPr>
          <a:xfrm>
            <a:off x="6521961" y="2310406"/>
            <a:ext cx="1627935" cy="1218916"/>
          </a:xfrm>
          <a:custGeom>
            <a:rect b="b" l="l" r="r" t="t"/>
            <a:pathLst>
              <a:path extrusionOk="0" h="2437832" w="3255869">
                <a:moveTo>
                  <a:pt x="0" y="0"/>
                </a:moveTo>
                <a:lnTo>
                  <a:pt x="3255870" y="0"/>
                </a:lnTo>
                <a:lnTo>
                  <a:pt x="3255870" y="2437833"/>
                </a:lnTo>
                <a:lnTo>
                  <a:pt x="0" y="243783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55" name="Google Shape;155;p13"/>
          <p:cNvSpPr txBox="1"/>
          <p:nvPr/>
        </p:nvSpPr>
        <p:spPr>
          <a:xfrm>
            <a:off x="2387652" y="989024"/>
            <a:ext cx="4368695" cy="76994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5800" u="none" cap="none" strike="noStrike">
                <a:solidFill>
                  <a:srgbClr val="F48482"/>
                </a:solidFill>
                <a:latin typeface="Cabin Sketch"/>
                <a:ea typeface="Cabin Sketch"/>
                <a:cs typeface="Cabin Sketch"/>
                <a:sym typeface="Cabin Sketch"/>
              </a:rPr>
              <a:t>Milestones</a:t>
            </a:r>
            <a:endParaRPr sz="700"/>
          </a:p>
        </p:txBody>
      </p:sp>
      <p:sp>
        <p:nvSpPr>
          <p:cNvPr id="156" name="Google Shape;156;p13"/>
          <p:cNvSpPr txBox="1"/>
          <p:nvPr/>
        </p:nvSpPr>
        <p:spPr>
          <a:xfrm>
            <a:off x="1742825" y="1861393"/>
            <a:ext cx="5658352" cy="26193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700" u="none" cap="none" strike="noStrike">
                <a:solidFill>
                  <a:srgbClr val="37283B"/>
                </a:solidFill>
                <a:latin typeface="Coming Soon"/>
                <a:ea typeface="Coming Soon"/>
                <a:cs typeface="Coming Soon"/>
                <a:sym typeface="Coming Soon"/>
              </a:rPr>
              <a:t>TIMELINE OF SIGNIFICANT EVENTS</a:t>
            </a:r>
            <a:endParaRPr sz="700"/>
          </a:p>
        </p:txBody>
      </p:sp>
      <p:sp>
        <p:nvSpPr>
          <p:cNvPr id="157" name="Google Shape;157;p13"/>
          <p:cNvSpPr txBox="1"/>
          <p:nvPr/>
        </p:nvSpPr>
        <p:spPr>
          <a:xfrm>
            <a:off x="393200" y="3711634"/>
            <a:ext cx="2650527" cy="2476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600" u="none" cap="none" strike="noStrike">
                <a:solidFill>
                  <a:srgbClr val="37283B"/>
                </a:solidFill>
                <a:latin typeface="Coming Soon"/>
                <a:ea typeface="Coming Soon"/>
                <a:cs typeface="Coming Soon"/>
                <a:sym typeface="Coming Soon"/>
              </a:rPr>
              <a:t>6 MONTHS</a:t>
            </a:r>
            <a:endParaRPr sz="700"/>
          </a:p>
        </p:txBody>
      </p:sp>
      <p:sp>
        <p:nvSpPr>
          <p:cNvPr id="158" name="Google Shape;158;p13"/>
          <p:cNvSpPr txBox="1"/>
          <p:nvPr/>
        </p:nvSpPr>
        <p:spPr>
          <a:xfrm>
            <a:off x="3252628" y="3711634"/>
            <a:ext cx="2650527" cy="2476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600" u="none" cap="none" strike="noStrike">
                <a:solidFill>
                  <a:srgbClr val="37283B"/>
                </a:solidFill>
                <a:latin typeface="Coming Soon"/>
                <a:ea typeface="Coming Soon"/>
                <a:cs typeface="Coming Soon"/>
                <a:sym typeface="Coming Soon"/>
              </a:rPr>
              <a:t>9 MONTHS</a:t>
            </a:r>
            <a:endParaRPr sz="700"/>
          </a:p>
        </p:txBody>
      </p:sp>
      <p:sp>
        <p:nvSpPr>
          <p:cNvPr id="159" name="Google Shape;159;p13"/>
          <p:cNvSpPr txBox="1"/>
          <p:nvPr/>
        </p:nvSpPr>
        <p:spPr>
          <a:xfrm>
            <a:off x="6100272" y="3711634"/>
            <a:ext cx="2650527" cy="2476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600" u="none" cap="none" strike="noStrike">
                <a:solidFill>
                  <a:srgbClr val="37283B"/>
                </a:solidFill>
                <a:latin typeface="Coming Soon"/>
                <a:ea typeface="Coming Soon"/>
                <a:cs typeface="Coming Soon"/>
                <a:sym typeface="Coming Soon"/>
              </a:rPr>
              <a:t>12 MONTHS</a:t>
            </a:r>
            <a:endParaRPr sz="700"/>
          </a:p>
        </p:txBody>
      </p:sp>
      <p:sp>
        <p:nvSpPr>
          <p:cNvPr id="160" name="Google Shape;160;p13"/>
          <p:cNvSpPr txBox="1"/>
          <p:nvPr/>
        </p:nvSpPr>
        <p:spPr>
          <a:xfrm>
            <a:off x="595794" y="4070743"/>
            <a:ext cx="2198512" cy="41719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37283B"/>
                </a:solidFill>
                <a:latin typeface="Coming Soon"/>
                <a:ea typeface="Coming Soon"/>
                <a:cs typeface="Coming Soon"/>
                <a:sym typeface="Coming Soon"/>
              </a:rPr>
              <a:t>Presentations are communication tools.</a:t>
            </a:r>
            <a:endParaRPr sz="700"/>
          </a:p>
        </p:txBody>
      </p:sp>
      <p:sp>
        <p:nvSpPr>
          <p:cNvPr id="161" name="Google Shape;161;p13"/>
          <p:cNvSpPr txBox="1"/>
          <p:nvPr/>
        </p:nvSpPr>
        <p:spPr>
          <a:xfrm>
            <a:off x="3607038" y="4070743"/>
            <a:ext cx="1929923" cy="41719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37283B"/>
                </a:solidFill>
                <a:latin typeface="Coming Soon"/>
                <a:ea typeface="Coming Soon"/>
                <a:cs typeface="Coming Soon"/>
                <a:sym typeface="Coming Soon"/>
              </a:rPr>
              <a:t>Presentations are communication tools.</a:t>
            </a:r>
            <a:endParaRPr sz="700"/>
          </a:p>
        </p:txBody>
      </p:sp>
      <p:sp>
        <p:nvSpPr>
          <p:cNvPr id="162" name="Google Shape;162;p13"/>
          <p:cNvSpPr txBox="1"/>
          <p:nvPr/>
        </p:nvSpPr>
        <p:spPr>
          <a:xfrm>
            <a:off x="6404892" y="4070743"/>
            <a:ext cx="2041289" cy="41719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37283B"/>
                </a:solidFill>
                <a:latin typeface="Coming Soon"/>
                <a:ea typeface="Coming Soon"/>
                <a:cs typeface="Coming Soon"/>
                <a:sym typeface="Coming Soon"/>
              </a:rPr>
              <a:t>Presentations are communication tools.</a:t>
            </a:r>
            <a:endParaRPr sz="7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4"/>
          <p:cNvSpPr/>
          <p:nvPr/>
        </p:nvSpPr>
        <p:spPr>
          <a:xfrm>
            <a:off x="0" y="0"/>
            <a:ext cx="9144000" cy="51435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9219" l="0" r="0" t="-9220"/>
            </a:stretch>
          </a:blipFill>
          <a:ln>
            <a:noFill/>
          </a:ln>
        </p:spPr>
      </p:sp>
      <p:grpSp>
        <p:nvGrpSpPr>
          <p:cNvPr id="168" name="Google Shape;168;p14"/>
          <p:cNvGrpSpPr/>
          <p:nvPr/>
        </p:nvGrpSpPr>
        <p:grpSpPr>
          <a:xfrm>
            <a:off x="1056730" y="3362348"/>
            <a:ext cx="2953682" cy="1240162"/>
            <a:chOff x="0" y="-38100"/>
            <a:chExt cx="1123427" cy="471693"/>
          </a:xfrm>
        </p:grpSpPr>
        <p:sp>
          <p:nvSpPr>
            <p:cNvPr id="169" name="Google Shape;169;p14"/>
            <p:cNvSpPr/>
            <p:nvPr/>
          </p:nvSpPr>
          <p:spPr>
            <a:xfrm>
              <a:off x="0" y="0"/>
              <a:ext cx="1123427" cy="433593"/>
            </a:xfrm>
            <a:custGeom>
              <a:rect b="b" l="l" r="r" t="t"/>
              <a:pathLst>
                <a:path extrusionOk="0" h="433593" w="1123427">
                  <a:moveTo>
                    <a:pt x="95670" y="0"/>
                  </a:moveTo>
                  <a:lnTo>
                    <a:pt x="1027756" y="0"/>
                  </a:lnTo>
                  <a:cubicBezTo>
                    <a:pt x="1080594" y="0"/>
                    <a:pt x="1123427" y="42833"/>
                    <a:pt x="1123427" y="95670"/>
                  </a:cubicBezTo>
                  <a:lnTo>
                    <a:pt x="1123427" y="337923"/>
                  </a:lnTo>
                  <a:cubicBezTo>
                    <a:pt x="1123427" y="390760"/>
                    <a:pt x="1080594" y="433593"/>
                    <a:pt x="1027756" y="433593"/>
                  </a:cubicBezTo>
                  <a:lnTo>
                    <a:pt x="95670" y="433593"/>
                  </a:lnTo>
                  <a:cubicBezTo>
                    <a:pt x="42833" y="433593"/>
                    <a:pt x="0" y="390760"/>
                    <a:pt x="0" y="337923"/>
                  </a:cubicBezTo>
                  <a:lnTo>
                    <a:pt x="0" y="95670"/>
                  </a:lnTo>
                  <a:cubicBezTo>
                    <a:pt x="0" y="42833"/>
                    <a:pt x="42833" y="0"/>
                    <a:pt x="95670" y="0"/>
                  </a:cubicBezTo>
                  <a:close/>
                </a:path>
              </a:pathLst>
            </a:custGeom>
            <a:solidFill>
              <a:srgbClr val="FFFFFF">
                <a:alpha val="33333"/>
              </a:srgbClr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" name="Google Shape;170;p14"/>
            <p:cNvSpPr txBox="1"/>
            <p:nvPr/>
          </p:nvSpPr>
          <p:spPr>
            <a:xfrm>
              <a:off x="0" y="-38100"/>
              <a:ext cx="1123427" cy="47169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0700" lIns="20700" spcFirstLastPara="1" rIns="20700" wrap="square" tIns="207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1" name="Google Shape;171;p14"/>
          <p:cNvGrpSpPr/>
          <p:nvPr/>
        </p:nvGrpSpPr>
        <p:grpSpPr>
          <a:xfrm>
            <a:off x="1111316" y="3410214"/>
            <a:ext cx="2844509" cy="1144430"/>
            <a:chOff x="0" y="-38100"/>
            <a:chExt cx="1081903" cy="435281"/>
          </a:xfrm>
        </p:grpSpPr>
        <p:sp>
          <p:nvSpPr>
            <p:cNvPr id="172" name="Google Shape;172;p14"/>
            <p:cNvSpPr/>
            <p:nvPr/>
          </p:nvSpPr>
          <p:spPr>
            <a:xfrm>
              <a:off x="0" y="0"/>
              <a:ext cx="1081903" cy="397181"/>
            </a:xfrm>
            <a:custGeom>
              <a:rect b="b" l="l" r="r" t="t"/>
              <a:pathLst>
                <a:path extrusionOk="0" h="397181" w="1081903">
                  <a:moveTo>
                    <a:pt x="87095" y="0"/>
                  </a:moveTo>
                  <a:lnTo>
                    <a:pt x="994808" y="0"/>
                  </a:lnTo>
                  <a:cubicBezTo>
                    <a:pt x="1042910" y="0"/>
                    <a:pt x="1081903" y="38994"/>
                    <a:pt x="1081903" y="87095"/>
                  </a:cubicBezTo>
                  <a:lnTo>
                    <a:pt x="1081903" y="310087"/>
                  </a:lnTo>
                  <a:cubicBezTo>
                    <a:pt x="1081903" y="333186"/>
                    <a:pt x="1072727" y="355339"/>
                    <a:pt x="1056394" y="371672"/>
                  </a:cubicBezTo>
                  <a:cubicBezTo>
                    <a:pt x="1040060" y="388005"/>
                    <a:pt x="1017907" y="397181"/>
                    <a:pt x="994808" y="397181"/>
                  </a:cubicBezTo>
                  <a:lnTo>
                    <a:pt x="87095" y="397181"/>
                  </a:lnTo>
                  <a:cubicBezTo>
                    <a:pt x="38994" y="397181"/>
                    <a:pt x="0" y="358188"/>
                    <a:pt x="0" y="310087"/>
                  </a:cubicBezTo>
                  <a:lnTo>
                    <a:pt x="0" y="87095"/>
                  </a:lnTo>
                  <a:cubicBezTo>
                    <a:pt x="0" y="38994"/>
                    <a:pt x="38994" y="0"/>
                    <a:pt x="8709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38100">
              <a:solidFill>
                <a:srgbClr val="FFFFFF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" name="Google Shape;173;p14"/>
            <p:cNvSpPr txBox="1"/>
            <p:nvPr/>
          </p:nvSpPr>
          <p:spPr>
            <a:xfrm>
              <a:off x="0" y="-38100"/>
              <a:ext cx="1081903" cy="43528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0700" lIns="20700" spcFirstLastPara="1" rIns="20700" wrap="square" tIns="207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4" name="Google Shape;174;p14"/>
          <p:cNvGrpSpPr/>
          <p:nvPr/>
        </p:nvGrpSpPr>
        <p:grpSpPr>
          <a:xfrm>
            <a:off x="1111317" y="1374999"/>
            <a:ext cx="2953681" cy="1240162"/>
            <a:chOff x="0" y="-38100"/>
            <a:chExt cx="1123427" cy="471693"/>
          </a:xfrm>
        </p:grpSpPr>
        <p:sp>
          <p:nvSpPr>
            <p:cNvPr id="175" name="Google Shape;175;p14"/>
            <p:cNvSpPr/>
            <p:nvPr/>
          </p:nvSpPr>
          <p:spPr>
            <a:xfrm>
              <a:off x="0" y="0"/>
              <a:ext cx="1123427" cy="433593"/>
            </a:xfrm>
            <a:custGeom>
              <a:rect b="b" l="l" r="r" t="t"/>
              <a:pathLst>
                <a:path extrusionOk="0" h="433593" w="1123427">
                  <a:moveTo>
                    <a:pt x="95670" y="0"/>
                  </a:moveTo>
                  <a:lnTo>
                    <a:pt x="1027756" y="0"/>
                  </a:lnTo>
                  <a:cubicBezTo>
                    <a:pt x="1080594" y="0"/>
                    <a:pt x="1123427" y="42833"/>
                    <a:pt x="1123427" y="95670"/>
                  </a:cubicBezTo>
                  <a:lnTo>
                    <a:pt x="1123427" y="337923"/>
                  </a:lnTo>
                  <a:cubicBezTo>
                    <a:pt x="1123427" y="390760"/>
                    <a:pt x="1080594" y="433593"/>
                    <a:pt x="1027756" y="433593"/>
                  </a:cubicBezTo>
                  <a:lnTo>
                    <a:pt x="95670" y="433593"/>
                  </a:lnTo>
                  <a:cubicBezTo>
                    <a:pt x="42833" y="433593"/>
                    <a:pt x="0" y="390760"/>
                    <a:pt x="0" y="337923"/>
                  </a:cubicBezTo>
                  <a:lnTo>
                    <a:pt x="0" y="95670"/>
                  </a:lnTo>
                  <a:cubicBezTo>
                    <a:pt x="0" y="42833"/>
                    <a:pt x="42833" y="0"/>
                    <a:pt x="95670" y="0"/>
                  </a:cubicBezTo>
                  <a:close/>
                </a:path>
              </a:pathLst>
            </a:custGeom>
            <a:solidFill>
              <a:srgbClr val="FFFFFF">
                <a:alpha val="33333"/>
              </a:srgbClr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" name="Google Shape;176;p14"/>
            <p:cNvSpPr txBox="1"/>
            <p:nvPr/>
          </p:nvSpPr>
          <p:spPr>
            <a:xfrm>
              <a:off x="0" y="-38100"/>
              <a:ext cx="1123427" cy="47169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0700" lIns="20700" spcFirstLastPara="1" rIns="20700" wrap="square" tIns="207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7" name="Google Shape;177;p14"/>
          <p:cNvGrpSpPr/>
          <p:nvPr/>
        </p:nvGrpSpPr>
        <p:grpSpPr>
          <a:xfrm>
            <a:off x="1165903" y="1422865"/>
            <a:ext cx="2844509" cy="1144430"/>
            <a:chOff x="0" y="-38100"/>
            <a:chExt cx="1081903" cy="435281"/>
          </a:xfrm>
        </p:grpSpPr>
        <p:sp>
          <p:nvSpPr>
            <p:cNvPr id="178" name="Google Shape;178;p14"/>
            <p:cNvSpPr/>
            <p:nvPr/>
          </p:nvSpPr>
          <p:spPr>
            <a:xfrm>
              <a:off x="0" y="0"/>
              <a:ext cx="1081903" cy="397181"/>
            </a:xfrm>
            <a:custGeom>
              <a:rect b="b" l="l" r="r" t="t"/>
              <a:pathLst>
                <a:path extrusionOk="0" h="397181" w="1081903">
                  <a:moveTo>
                    <a:pt x="87095" y="0"/>
                  </a:moveTo>
                  <a:lnTo>
                    <a:pt x="994808" y="0"/>
                  </a:lnTo>
                  <a:cubicBezTo>
                    <a:pt x="1042910" y="0"/>
                    <a:pt x="1081903" y="38994"/>
                    <a:pt x="1081903" y="87095"/>
                  </a:cubicBezTo>
                  <a:lnTo>
                    <a:pt x="1081903" y="310087"/>
                  </a:lnTo>
                  <a:cubicBezTo>
                    <a:pt x="1081903" y="333186"/>
                    <a:pt x="1072727" y="355339"/>
                    <a:pt x="1056394" y="371672"/>
                  </a:cubicBezTo>
                  <a:cubicBezTo>
                    <a:pt x="1040060" y="388005"/>
                    <a:pt x="1017907" y="397181"/>
                    <a:pt x="994808" y="397181"/>
                  </a:cubicBezTo>
                  <a:lnTo>
                    <a:pt x="87095" y="397181"/>
                  </a:lnTo>
                  <a:cubicBezTo>
                    <a:pt x="38994" y="397181"/>
                    <a:pt x="0" y="358188"/>
                    <a:pt x="0" y="310087"/>
                  </a:cubicBezTo>
                  <a:lnTo>
                    <a:pt x="0" y="87095"/>
                  </a:lnTo>
                  <a:cubicBezTo>
                    <a:pt x="0" y="38994"/>
                    <a:pt x="38994" y="0"/>
                    <a:pt x="8709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38100">
              <a:solidFill>
                <a:srgbClr val="FFFFFF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" name="Google Shape;179;p14"/>
            <p:cNvSpPr txBox="1"/>
            <p:nvPr/>
          </p:nvSpPr>
          <p:spPr>
            <a:xfrm>
              <a:off x="0" y="-38100"/>
              <a:ext cx="1081903" cy="43528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0700" lIns="20700" spcFirstLastPara="1" rIns="20700" wrap="square" tIns="207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0" name="Google Shape;180;p14"/>
          <p:cNvGrpSpPr/>
          <p:nvPr/>
        </p:nvGrpSpPr>
        <p:grpSpPr>
          <a:xfrm>
            <a:off x="5336905" y="1374999"/>
            <a:ext cx="2953682" cy="1240162"/>
            <a:chOff x="0" y="-38100"/>
            <a:chExt cx="1123427" cy="471693"/>
          </a:xfrm>
        </p:grpSpPr>
        <p:sp>
          <p:nvSpPr>
            <p:cNvPr id="181" name="Google Shape;181;p14"/>
            <p:cNvSpPr/>
            <p:nvPr/>
          </p:nvSpPr>
          <p:spPr>
            <a:xfrm>
              <a:off x="0" y="0"/>
              <a:ext cx="1123427" cy="433593"/>
            </a:xfrm>
            <a:custGeom>
              <a:rect b="b" l="l" r="r" t="t"/>
              <a:pathLst>
                <a:path extrusionOk="0" h="433593" w="1123427">
                  <a:moveTo>
                    <a:pt x="95670" y="0"/>
                  </a:moveTo>
                  <a:lnTo>
                    <a:pt x="1027756" y="0"/>
                  </a:lnTo>
                  <a:cubicBezTo>
                    <a:pt x="1080594" y="0"/>
                    <a:pt x="1123427" y="42833"/>
                    <a:pt x="1123427" y="95670"/>
                  </a:cubicBezTo>
                  <a:lnTo>
                    <a:pt x="1123427" y="337923"/>
                  </a:lnTo>
                  <a:cubicBezTo>
                    <a:pt x="1123427" y="390760"/>
                    <a:pt x="1080594" y="433593"/>
                    <a:pt x="1027756" y="433593"/>
                  </a:cubicBezTo>
                  <a:lnTo>
                    <a:pt x="95670" y="433593"/>
                  </a:lnTo>
                  <a:cubicBezTo>
                    <a:pt x="42833" y="433593"/>
                    <a:pt x="0" y="390760"/>
                    <a:pt x="0" y="337923"/>
                  </a:cubicBezTo>
                  <a:lnTo>
                    <a:pt x="0" y="95670"/>
                  </a:lnTo>
                  <a:cubicBezTo>
                    <a:pt x="0" y="42833"/>
                    <a:pt x="42833" y="0"/>
                    <a:pt x="95670" y="0"/>
                  </a:cubicBezTo>
                  <a:close/>
                </a:path>
              </a:pathLst>
            </a:custGeom>
            <a:solidFill>
              <a:srgbClr val="FFFFFF">
                <a:alpha val="33333"/>
              </a:srgbClr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" name="Google Shape;182;p14"/>
            <p:cNvSpPr txBox="1"/>
            <p:nvPr/>
          </p:nvSpPr>
          <p:spPr>
            <a:xfrm>
              <a:off x="0" y="-38100"/>
              <a:ext cx="1123427" cy="47169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0700" lIns="20700" spcFirstLastPara="1" rIns="20700" wrap="square" tIns="207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3" name="Google Shape;183;p14"/>
          <p:cNvGrpSpPr/>
          <p:nvPr/>
        </p:nvGrpSpPr>
        <p:grpSpPr>
          <a:xfrm>
            <a:off x="5391492" y="1422865"/>
            <a:ext cx="2844509" cy="1144430"/>
            <a:chOff x="0" y="-38100"/>
            <a:chExt cx="1081903" cy="435281"/>
          </a:xfrm>
        </p:grpSpPr>
        <p:sp>
          <p:nvSpPr>
            <p:cNvPr id="184" name="Google Shape;184;p14"/>
            <p:cNvSpPr/>
            <p:nvPr/>
          </p:nvSpPr>
          <p:spPr>
            <a:xfrm>
              <a:off x="0" y="0"/>
              <a:ext cx="1081903" cy="397181"/>
            </a:xfrm>
            <a:custGeom>
              <a:rect b="b" l="l" r="r" t="t"/>
              <a:pathLst>
                <a:path extrusionOk="0" h="397181" w="1081903">
                  <a:moveTo>
                    <a:pt x="87095" y="0"/>
                  </a:moveTo>
                  <a:lnTo>
                    <a:pt x="994808" y="0"/>
                  </a:lnTo>
                  <a:cubicBezTo>
                    <a:pt x="1042910" y="0"/>
                    <a:pt x="1081903" y="38994"/>
                    <a:pt x="1081903" y="87095"/>
                  </a:cubicBezTo>
                  <a:lnTo>
                    <a:pt x="1081903" y="310087"/>
                  </a:lnTo>
                  <a:cubicBezTo>
                    <a:pt x="1081903" y="333186"/>
                    <a:pt x="1072727" y="355339"/>
                    <a:pt x="1056394" y="371672"/>
                  </a:cubicBezTo>
                  <a:cubicBezTo>
                    <a:pt x="1040060" y="388005"/>
                    <a:pt x="1017907" y="397181"/>
                    <a:pt x="994808" y="397181"/>
                  </a:cubicBezTo>
                  <a:lnTo>
                    <a:pt x="87095" y="397181"/>
                  </a:lnTo>
                  <a:cubicBezTo>
                    <a:pt x="38994" y="397181"/>
                    <a:pt x="0" y="358188"/>
                    <a:pt x="0" y="310087"/>
                  </a:cubicBezTo>
                  <a:lnTo>
                    <a:pt x="0" y="87095"/>
                  </a:lnTo>
                  <a:cubicBezTo>
                    <a:pt x="0" y="38994"/>
                    <a:pt x="38994" y="0"/>
                    <a:pt x="8709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38100">
              <a:solidFill>
                <a:srgbClr val="FFFFFF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" name="Google Shape;185;p14"/>
            <p:cNvSpPr txBox="1"/>
            <p:nvPr/>
          </p:nvSpPr>
          <p:spPr>
            <a:xfrm>
              <a:off x="0" y="-38100"/>
              <a:ext cx="1081903" cy="43528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0700" lIns="20700" spcFirstLastPara="1" rIns="20700" wrap="square" tIns="207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6" name="Google Shape;186;p14"/>
          <p:cNvGrpSpPr/>
          <p:nvPr/>
        </p:nvGrpSpPr>
        <p:grpSpPr>
          <a:xfrm>
            <a:off x="5282319" y="3362348"/>
            <a:ext cx="2953682" cy="1240162"/>
            <a:chOff x="0" y="-38100"/>
            <a:chExt cx="1123427" cy="471693"/>
          </a:xfrm>
        </p:grpSpPr>
        <p:sp>
          <p:nvSpPr>
            <p:cNvPr id="187" name="Google Shape;187;p14"/>
            <p:cNvSpPr/>
            <p:nvPr/>
          </p:nvSpPr>
          <p:spPr>
            <a:xfrm>
              <a:off x="0" y="0"/>
              <a:ext cx="1123427" cy="433593"/>
            </a:xfrm>
            <a:custGeom>
              <a:rect b="b" l="l" r="r" t="t"/>
              <a:pathLst>
                <a:path extrusionOk="0" h="433593" w="1123427">
                  <a:moveTo>
                    <a:pt x="95670" y="0"/>
                  </a:moveTo>
                  <a:lnTo>
                    <a:pt x="1027756" y="0"/>
                  </a:lnTo>
                  <a:cubicBezTo>
                    <a:pt x="1080594" y="0"/>
                    <a:pt x="1123427" y="42833"/>
                    <a:pt x="1123427" y="95670"/>
                  </a:cubicBezTo>
                  <a:lnTo>
                    <a:pt x="1123427" y="337923"/>
                  </a:lnTo>
                  <a:cubicBezTo>
                    <a:pt x="1123427" y="390760"/>
                    <a:pt x="1080594" y="433593"/>
                    <a:pt x="1027756" y="433593"/>
                  </a:cubicBezTo>
                  <a:lnTo>
                    <a:pt x="95670" y="433593"/>
                  </a:lnTo>
                  <a:cubicBezTo>
                    <a:pt x="42833" y="433593"/>
                    <a:pt x="0" y="390760"/>
                    <a:pt x="0" y="337923"/>
                  </a:cubicBezTo>
                  <a:lnTo>
                    <a:pt x="0" y="95670"/>
                  </a:lnTo>
                  <a:cubicBezTo>
                    <a:pt x="0" y="42833"/>
                    <a:pt x="42833" y="0"/>
                    <a:pt x="95670" y="0"/>
                  </a:cubicBezTo>
                  <a:close/>
                </a:path>
              </a:pathLst>
            </a:custGeom>
            <a:solidFill>
              <a:srgbClr val="FFFFFF">
                <a:alpha val="33333"/>
              </a:srgbClr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" name="Google Shape;188;p14"/>
            <p:cNvSpPr txBox="1"/>
            <p:nvPr/>
          </p:nvSpPr>
          <p:spPr>
            <a:xfrm>
              <a:off x="0" y="-38100"/>
              <a:ext cx="1123427" cy="47169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0700" lIns="20700" spcFirstLastPara="1" rIns="20700" wrap="square" tIns="207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9" name="Google Shape;189;p14"/>
          <p:cNvGrpSpPr/>
          <p:nvPr/>
        </p:nvGrpSpPr>
        <p:grpSpPr>
          <a:xfrm>
            <a:off x="5336905" y="3410214"/>
            <a:ext cx="2844509" cy="1144430"/>
            <a:chOff x="0" y="-38100"/>
            <a:chExt cx="1081903" cy="435281"/>
          </a:xfrm>
        </p:grpSpPr>
        <p:sp>
          <p:nvSpPr>
            <p:cNvPr id="190" name="Google Shape;190;p14"/>
            <p:cNvSpPr/>
            <p:nvPr/>
          </p:nvSpPr>
          <p:spPr>
            <a:xfrm>
              <a:off x="0" y="0"/>
              <a:ext cx="1081903" cy="397181"/>
            </a:xfrm>
            <a:custGeom>
              <a:rect b="b" l="l" r="r" t="t"/>
              <a:pathLst>
                <a:path extrusionOk="0" h="397181" w="1081903">
                  <a:moveTo>
                    <a:pt x="87095" y="0"/>
                  </a:moveTo>
                  <a:lnTo>
                    <a:pt x="994808" y="0"/>
                  </a:lnTo>
                  <a:cubicBezTo>
                    <a:pt x="1042910" y="0"/>
                    <a:pt x="1081903" y="38994"/>
                    <a:pt x="1081903" y="87095"/>
                  </a:cubicBezTo>
                  <a:lnTo>
                    <a:pt x="1081903" y="310087"/>
                  </a:lnTo>
                  <a:cubicBezTo>
                    <a:pt x="1081903" y="333186"/>
                    <a:pt x="1072727" y="355339"/>
                    <a:pt x="1056394" y="371672"/>
                  </a:cubicBezTo>
                  <a:cubicBezTo>
                    <a:pt x="1040060" y="388005"/>
                    <a:pt x="1017907" y="397181"/>
                    <a:pt x="994808" y="397181"/>
                  </a:cubicBezTo>
                  <a:lnTo>
                    <a:pt x="87095" y="397181"/>
                  </a:lnTo>
                  <a:cubicBezTo>
                    <a:pt x="38994" y="397181"/>
                    <a:pt x="0" y="358188"/>
                    <a:pt x="0" y="310087"/>
                  </a:cubicBezTo>
                  <a:lnTo>
                    <a:pt x="0" y="87095"/>
                  </a:lnTo>
                  <a:cubicBezTo>
                    <a:pt x="0" y="38994"/>
                    <a:pt x="38994" y="0"/>
                    <a:pt x="8709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38100">
              <a:solidFill>
                <a:srgbClr val="FFFFFF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" name="Google Shape;191;p14"/>
            <p:cNvSpPr txBox="1"/>
            <p:nvPr/>
          </p:nvSpPr>
          <p:spPr>
            <a:xfrm>
              <a:off x="0" y="-38100"/>
              <a:ext cx="1081903" cy="43528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0700" lIns="20700" spcFirstLastPara="1" rIns="20700" wrap="square" tIns="207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2" name="Google Shape;192;p14"/>
          <p:cNvSpPr txBox="1"/>
          <p:nvPr/>
        </p:nvSpPr>
        <p:spPr>
          <a:xfrm>
            <a:off x="1667820" y="1667131"/>
            <a:ext cx="2381224" cy="2476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600" u="none" cap="none" strike="noStrike">
                <a:solidFill>
                  <a:srgbClr val="37283B"/>
                </a:solidFill>
                <a:latin typeface="Coming Soon"/>
                <a:ea typeface="Coming Soon"/>
                <a:cs typeface="Coming Soon"/>
                <a:sym typeface="Coming Soon"/>
              </a:rPr>
              <a:t>EATING SOLIDS</a:t>
            </a:r>
            <a:endParaRPr sz="700"/>
          </a:p>
        </p:txBody>
      </p:sp>
      <p:sp>
        <p:nvSpPr>
          <p:cNvPr id="193" name="Google Shape;193;p14"/>
          <p:cNvSpPr txBox="1"/>
          <p:nvPr/>
        </p:nvSpPr>
        <p:spPr>
          <a:xfrm>
            <a:off x="1734039" y="1978615"/>
            <a:ext cx="2248785" cy="41719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37283B"/>
                </a:solidFill>
                <a:latin typeface="Coming Soon"/>
                <a:ea typeface="Coming Soon"/>
                <a:cs typeface="Coming Soon"/>
                <a:sym typeface="Coming Soon"/>
              </a:rPr>
              <a:t>Presentations are communication tools.</a:t>
            </a:r>
            <a:endParaRPr sz="700"/>
          </a:p>
        </p:txBody>
      </p:sp>
      <p:sp>
        <p:nvSpPr>
          <p:cNvPr id="194" name="Google Shape;194;p14"/>
          <p:cNvSpPr txBox="1"/>
          <p:nvPr/>
        </p:nvSpPr>
        <p:spPr>
          <a:xfrm>
            <a:off x="1667820" y="3668888"/>
            <a:ext cx="2381224" cy="2476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600" u="none" cap="none" strike="noStrike">
                <a:solidFill>
                  <a:srgbClr val="37283B"/>
                </a:solidFill>
                <a:latin typeface="Coming Soon"/>
                <a:ea typeface="Coming Soon"/>
                <a:cs typeface="Coming Soon"/>
                <a:sym typeface="Coming Soon"/>
              </a:rPr>
              <a:t>WALKING</a:t>
            </a:r>
            <a:endParaRPr sz="700"/>
          </a:p>
        </p:txBody>
      </p:sp>
      <p:sp>
        <p:nvSpPr>
          <p:cNvPr id="195" name="Google Shape;195;p14"/>
          <p:cNvSpPr txBox="1"/>
          <p:nvPr/>
        </p:nvSpPr>
        <p:spPr>
          <a:xfrm>
            <a:off x="1780782" y="3980371"/>
            <a:ext cx="2155299" cy="41719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37283B"/>
                </a:solidFill>
                <a:latin typeface="Coming Soon"/>
                <a:ea typeface="Coming Soon"/>
                <a:cs typeface="Coming Soon"/>
                <a:sym typeface="Coming Soon"/>
              </a:rPr>
              <a:t>Presentations are communication tools.</a:t>
            </a:r>
            <a:endParaRPr sz="700"/>
          </a:p>
        </p:txBody>
      </p:sp>
      <p:sp>
        <p:nvSpPr>
          <p:cNvPr id="196" name="Google Shape;196;p14"/>
          <p:cNvSpPr txBox="1"/>
          <p:nvPr/>
        </p:nvSpPr>
        <p:spPr>
          <a:xfrm>
            <a:off x="5803411" y="1667131"/>
            <a:ext cx="2493782" cy="2476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600" u="none" cap="none" strike="noStrike">
                <a:solidFill>
                  <a:srgbClr val="37283B"/>
                </a:solidFill>
                <a:latin typeface="Coming Soon"/>
                <a:ea typeface="Coming Soon"/>
                <a:cs typeface="Coming Soon"/>
                <a:sym typeface="Coming Soon"/>
              </a:rPr>
              <a:t>SPEAKING</a:t>
            </a:r>
            <a:endParaRPr sz="700"/>
          </a:p>
        </p:txBody>
      </p:sp>
      <p:sp>
        <p:nvSpPr>
          <p:cNvPr id="197" name="Google Shape;197;p14"/>
          <p:cNvSpPr txBox="1"/>
          <p:nvPr/>
        </p:nvSpPr>
        <p:spPr>
          <a:xfrm>
            <a:off x="5877422" y="1978615"/>
            <a:ext cx="2345763" cy="41719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37283B"/>
                </a:solidFill>
                <a:latin typeface="Coming Soon"/>
                <a:ea typeface="Coming Soon"/>
                <a:cs typeface="Coming Soon"/>
                <a:sym typeface="Coming Soon"/>
              </a:rPr>
              <a:t>Presentations are communication tools.</a:t>
            </a:r>
            <a:endParaRPr sz="700"/>
          </a:p>
        </p:txBody>
      </p:sp>
      <p:sp>
        <p:nvSpPr>
          <p:cNvPr id="198" name="Google Shape;198;p14"/>
          <p:cNvSpPr txBox="1"/>
          <p:nvPr/>
        </p:nvSpPr>
        <p:spPr>
          <a:xfrm>
            <a:off x="5803411" y="3668888"/>
            <a:ext cx="2493782" cy="2476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600" u="none" cap="none" strike="noStrike">
                <a:solidFill>
                  <a:srgbClr val="37283B"/>
                </a:solidFill>
                <a:latin typeface="Coming Soon"/>
                <a:ea typeface="Coming Soon"/>
                <a:cs typeface="Coming Soon"/>
                <a:sym typeface="Coming Soon"/>
              </a:rPr>
              <a:t>STEADY GROWTH</a:t>
            </a:r>
            <a:endParaRPr sz="700"/>
          </a:p>
        </p:txBody>
      </p:sp>
      <p:sp>
        <p:nvSpPr>
          <p:cNvPr id="199" name="Google Shape;199;p14"/>
          <p:cNvSpPr txBox="1"/>
          <p:nvPr/>
        </p:nvSpPr>
        <p:spPr>
          <a:xfrm>
            <a:off x="5904688" y="3980371"/>
            <a:ext cx="2291228" cy="41719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37283B"/>
                </a:solidFill>
                <a:latin typeface="Coming Soon"/>
                <a:ea typeface="Coming Soon"/>
                <a:cs typeface="Coming Soon"/>
                <a:sym typeface="Coming Soon"/>
              </a:rPr>
              <a:t>Presentations are communication tools.</a:t>
            </a:r>
            <a:endParaRPr sz="700"/>
          </a:p>
        </p:txBody>
      </p:sp>
      <p:sp>
        <p:nvSpPr>
          <p:cNvPr id="200" name="Google Shape;200;p14"/>
          <p:cNvSpPr/>
          <p:nvPr/>
        </p:nvSpPr>
        <p:spPr>
          <a:xfrm>
            <a:off x="846806" y="3207768"/>
            <a:ext cx="1205725" cy="1296478"/>
          </a:xfrm>
          <a:custGeom>
            <a:rect b="b" l="l" r="r" t="t"/>
            <a:pathLst>
              <a:path extrusionOk="0" h="2592955" w="2411449">
                <a:moveTo>
                  <a:pt x="0" y="0"/>
                </a:moveTo>
                <a:lnTo>
                  <a:pt x="2411448" y="0"/>
                </a:lnTo>
                <a:lnTo>
                  <a:pt x="2411448" y="2592956"/>
                </a:lnTo>
                <a:lnTo>
                  <a:pt x="0" y="259295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1" name="Google Shape;201;p14"/>
          <p:cNvSpPr/>
          <p:nvPr/>
        </p:nvSpPr>
        <p:spPr>
          <a:xfrm>
            <a:off x="443229" y="1452986"/>
            <a:ext cx="1445347" cy="1210477"/>
          </a:xfrm>
          <a:custGeom>
            <a:rect b="b" l="l" r="r" t="t"/>
            <a:pathLst>
              <a:path extrusionOk="0" h="2420955" w="2890693">
                <a:moveTo>
                  <a:pt x="0" y="0"/>
                </a:moveTo>
                <a:lnTo>
                  <a:pt x="2890693" y="0"/>
                </a:lnTo>
                <a:lnTo>
                  <a:pt x="2890693" y="2420956"/>
                </a:lnTo>
                <a:lnTo>
                  <a:pt x="0" y="242095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2" name="Google Shape;202;p14"/>
          <p:cNvSpPr/>
          <p:nvPr/>
        </p:nvSpPr>
        <p:spPr>
          <a:xfrm>
            <a:off x="4656192" y="2526266"/>
            <a:ext cx="1575928" cy="2491585"/>
          </a:xfrm>
          <a:custGeom>
            <a:rect b="b" l="l" r="r" t="t"/>
            <a:pathLst>
              <a:path extrusionOk="0" h="4983171" w="3151855">
                <a:moveTo>
                  <a:pt x="0" y="0"/>
                </a:moveTo>
                <a:lnTo>
                  <a:pt x="3151856" y="0"/>
                </a:lnTo>
                <a:lnTo>
                  <a:pt x="3151856" y="4983171"/>
                </a:lnTo>
                <a:lnTo>
                  <a:pt x="0" y="498317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3" name="Google Shape;203;p14"/>
          <p:cNvSpPr/>
          <p:nvPr/>
        </p:nvSpPr>
        <p:spPr>
          <a:xfrm>
            <a:off x="4713436" y="1208047"/>
            <a:ext cx="1461440" cy="1318219"/>
          </a:xfrm>
          <a:custGeom>
            <a:rect b="b" l="l" r="r" t="t"/>
            <a:pathLst>
              <a:path extrusionOk="0" h="2636437" w="2922879">
                <a:moveTo>
                  <a:pt x="0" y="0"/>
                </a:moveTo>
                <a:lnTo>
                  <a:pt x="2922880" y="0"/>
                </a:lnTo>
                <a:lnTo>
                  <a:pt x="2922880" y="2636437"/>
                </a:lnTo>
                <a:lnTo>
                  <a:pt x="0" y="26364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204" name="Google Shape;204;p14"/>
          <p:cNvGrpSpPr/>
          <p:nvPr/>
        </p:nvGrpSpPr>
        <p:grpSpPr>
          <a:xfrm>
            <a:off x="-350375" y="-167561"/>
            <a:ext cx="9954720" cy="1132730"/>
            <a:chOff x="0" y="0"/>
            <a:chExt cx="26545919" cy="3020613"/>
          </a:xfrm>
        </p:grpSpPr>
        <p:sp>
          <p:nvSpPr>
            <p:cNvPr id="205" name="Google Shape;205;p14"/>
            <p:cNvSpPr/>
            <p:nvPr/>
          </p:nvSpPr>
          <p:spPr>
            <a:xfrm>
              <a:off x="0" y="0"/>
              <a:ext cx="6638711" cy="3020613"/>
            </a:xfrm>
            <a:custGeom>
              <a:rect b="b" l="l" r="r" t="t"/>
              <a:pathLst>
                <a:path extrusionOk="0" h="3020613" w="6638711">
                  <a:moveTo>
                    <a:pt x="0" y="0"/>
                  </a:moveTo>
                  <a:lnTo>
                    <a:pt x="6638711" y="0"/>
                  </a:lnTo>
                  <a:lnTo>
                    <a:pt x="6638711" y="3020613"/>
                  </a:lnTo>
                  <a:lnTo>
                    <a:pt x="0" y="302061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8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06" name="Google Shape;206;p14"/>
            <p:cNvSpPr/>
            <p:nvPr/>
          </p:nvSpPr>
          <p:spPr>
            <a:xfrm>
              <a:off x="13268497" y="0"/>
              <a:ext cx="6638711" cy="3020613"/>
            </a:xfrm>
            <a:custGeom>
              <a:rect b="b" l="l" r="r" t="t"/>
              <a:pathLst>
                <a:path extrusionOk="0" h="3020613" w="6638711">
                  <a:moveTo>
                    <a:pt x="0" y="0"/>
                  </a:moveTo>
                  <a:lnTo>
                    <a:pt x="6638711" y="0"/>
                  </a:lnTo>
                  <a:lnTo>
                    <a:pt x="6638711" y="3020613"/>
                  </a:lnTo>
                  <a:lnTo>
                    <a:pt x="0" y="302061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8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07" name="Google Shape;207;p14"/>
            <p:cNvSpPr/>
            <p:nvPr/>
          </p:nvSpPr>
          <p:spPr>
            <a:xfrm flipH="1">
              <a:off x="19907208" y="0"/>
              <a:ext cx="6638711" cy="3020613"/>
            </a:xfrm>
            <a:custGeom>
              <a:rect b="b" l="l" r="r" t="t"/>
              <a:pathLst>
                <a:path extrusionOk="0" h="3020613" w="6638711">
                  <a:moveTo>
                    <a:pt x="6638710" y="0"/>
                  </a:moveTo>
                  <a:lnTo>
                    <a:pt x="0" y="0"/>
                  </a:lnTo>
                  <a:lnTo>
                    <a:pt x="0" y="3020613"/>
                  </a:lnTo>
                  <a:lnTo>
                    <a:pt x="6638710" y="3020613"/>
                  </a:lnTo>
                  <a:lnTo>
                    <a:pt x="6638710" y="0"/>
                  </a:lnTo>
                  <a:close/>
                </a:path>
              </a:pathLst>
            </a:custGeom>
            <a:blipFill rotWithShape="1">
              <a:blip r:embed="rId8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08" name="Google Shape;208;p14"/>
            <p:cNvSpPr/>
            <p:nvPr/>
          </p:nvSpPr>
          <p:spPr>
            <a:xfrm flipH="1">
              <a:off x="6629786" y="0"/>
              <a:ext cx="6638711" cy="3020613"/>
            </a:xfrm>
            <a:custGeom>
              <a:rect b="b" l="l" r="r" t="t"/>
              <a:pathLst>
                <a:path extrusionOk="0" h="3020613" w="6638711">
                  <a:moveTo>
                    <a:pt x="6638711" y="0"/>
                  </a:moveTo>
                  <a:lnTo>
                    <a:pt x="0" y="0"/>
                  </a:lnTo>
                  <a:lnTo>
                    <a:pt x="0" y="3020613"/>
                  </a:lnTo>
                  <a:lnTo>
                    <a:pt x="6638711" y="3020613"/>
                  </a:lnTo>
                  <a:lnTo>
                    <a:pt x="6638711" y="0"/>
                  </a:lnTo>
                  <a:close/>
                </a:path>
              </a:pathLst>
            </a:custGeom>
            <a:blipFill rotWithShape="1">
              <a:blip r:embed="rId8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5"/>
          <p:cNvSpPr/>
          <p:nvPr/>
        </p:nvSpPr>
        <p:spPr>
          <a:xfrm>
            <a:off x="0" y="0"/>
            <a:ext cx="9144000" cy="51435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9219" l="0" r="0" t="-9220"/>
            </a:stretch>
          </a:blipFill>
          <a:ln>
            <a:noFill/>
          </a:ln>
        </p:spPr>
      </p:sp>
      <p:grpSp>
        <p:nvGrpSpPr>
          <p:cNvPr id="214" name="Google Shape;214;p15"/>
          <p:cNvGrpSpPr/>
          <p:nvPr/>
        </p:nvGrpSpPr>
        <p:grpSpPr>
          <a:xfrm>
            <a:off x="1128505" y="3147997"/>
            <a:ext cx="2953682" cy="1456344"/>
            <a:chOff x="0" y="-38100"/>
            <a:chExt cx="1123427" cy="553917"/>
          </a:xfrm>
        </p:grpSpPr>
        <p:sp>
          <p:nvSpPr>
            <p:cNvPr id="215" name="Google Shape;215;p15"/>
            <p:cNvSpPr/>
            <p:nvPr/>
          </p:nvSpPr>
          <p:spPr>
            <a:xfrm>
              <a:off x="0" y="0"/>
              <a:ext cx="1123427" cy="515817"/>
            </a:xfrm>
            <a:custGeom>
              <a:rect b="b" l="l" r="r" t="t"/>
              <a:pathLst>
                <a:path extrusionOk="0" h="515817" w="1123427">
                  <a:moveTo>
                    <a:pt x="95670" y="0"/>
                  </a:moveTo>
                  <a:lnTo>
                    <a:pt x="1027756" y="0"/>
                  </a:lnTo>
                  <a:cubicBezTo>
                    <a:pt x="1080594" y="0"/>
                    <a:pt x="1123427" y="42833"/>
                    <a:pt x="1123427" y="95670"/>
                  </a:cubicBezTo>
                  <a:lnTo>
                    <a:pt x="1123427" y="420147"/>
                  </a:lnTo>
                  <a:cubicBezTo>
                    <a:pt x="1123427" y="472984"/>
                    <a:pt x="1080594" y="515817"/>
                    <a:pt x="1027756" y="515817"/>
                  </a:cubicBezTo>
                  <a:lnTo>
                    <a:pt x="95670" y="515817"/>
                  </a:lnTo>
                  <a:cubicBezTo>
                    <a:pt x="42833" y="515817"/>
                    <a:pt x="0" y="472984"/>
                    <a:pt x="0" y="420147"/>
                  </a:cubicBezTo>
                  <a:lnTo>
                    <a:pt x="0" y="95670"/>
                  </a:lnTo>
                  <a:cubicBezTo>
                    <a:pt x="0" y="42833"/>
                    <a:pt x="42833" y="0"/>
                    <a:pt x="95670" y="0"/>
                  </a:cubicBezTo>
                  <a:close/>
                </a:path>
              </a:pathLst>
            </a:custGeom>
            <a:solidFill>
              <a:srgbClr val="FFFFFF">
                <a:alpha val="33333"/>
              </a:srgbClr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6" name="Google Shape;216;p15"/>
            <p:cNvSpPr txBox="1"/>
            <p:nvPr/>
          </p:nvSpPr>
          <p:spPr>
            <a:xfrm>
              <a:off x="0" y="-38100"/>
              <a:ext cx="1123427" cy="55391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0700" lIns="20700" spcFirstLastPara="1" rIns="20700" wrap="square" tIns="207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7" name="Google Shape;217;p15"/>
          <p:cNvGrpSpPr/>
          <p:nvPr/>
        </p:nvGrpSpPr>
        <p:grpSpPr>
          <a:xfrm>
            <a:off x="1183091" y="3204941"/>
            <a:ext cx="2844509" cy="1342457"/>
            <a:chOff x="0" y="-38100"/>
            <a:chExt cx="1081903" cy="510601"/>
          </a:xfrm>
        </p:grpSpPr>
        <p:sp>
          <p:nvSpPr>
            <p:cNvPr id="218" name="Google Shape;218;p15"/>
            <p:cNvSpPr/>
            <p:nvPr/>
          </p:nvSpPr>
          <p:spPr>
            <a:xfrm>
              <a:off x="0" y="0"/>
              <a:ext cx="1081903" cy="472501"/>
            </a:xfrm>
            <a:custGeom>
              <a:rect b="b" l="l" r="r" t="t"/>
              <a:pathLst>
                <a:path extrusionOk="0" h="472501" w="1081903">
                  <a:moveTo>
                    <a:pt x="87095" y="0"/>
                  </a:moveTo>
                  <a:lnTo>
                    <a:pt x="994808" y="0"/>
                  </a:lnTo>
                  <a:cubicBezTo>
                    <a:pt x="1042910" y="0"/>
                    <a:pt x="1081903" y="38994"/>
                    <a:pt x="1081903" y="87095"/>
                  </a:cubicBezTo>
                  <a:lnTo>
                    <a:pt x="1081903" y="385406"/>
                  </a:lnTo>
                  <a:cubicBezTo>
                    <a:pt x="1081903" y="433507"/>
                    <a:pt x="1042910" y="472501"/>
                    <a:pt x="994808" y="472501"/>
                  </a:cubicBezTo>
                  <a:lnTo>
                    <a:pt x="87095" y="472501"/>
                  </a:lnTo>
                  <a:cubicBezTo>
                    <a:pt x="63996" y="472501"/>
                    <a:pt x="41843" y="463325"/>
                    <a:pt x="25509" y="446991"/>
                  </a:cubicBezTo>
                  <a:cubicBezTo>
                    <a:pt x="9176" y="430658"/>
                    <a:pt x="0" y="408505"/>
                    <a:pt x="0" y="385406"/>
                  </a:cubicBezTo>
                  <a:lnTo>
                    <a:pt x="0" y="87095"/>
                  </a:lnTo>
                  <a:cubicBezTo>
                    <a:pt x="0" y="38994"/>
                    <a:pt x="38994" y="0"/>
                    <a:pt x="8709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38100">
              <a:solidFill>
                <a:srgbClr val="FFFFFF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9" name="Google Shape;219;p15"/>
            <p:cNvSpPr txBox="1"/>
            <p:nvPr/>
          </p:nvSpPr>
          <p:spPr>
            <a:xfrm>
              <a:off x="0" y="-38100"/>
              <a:ext cx="1081903" cy="51060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0700" lIns="20700" spcFirstLastPara="1" rIns="20700" wrap="square" tIns="207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0" name="Google Shape;220;p15"/>
          <p:cNvGrpSpPr/>
          <p:nvPr/>
        </p:nvGrpSpPr>
        <p:grpSpPr>
          <a:xfrm>
            <a:off x="5061814" y="3147997"/>
            <a:ext cx="2953681" cy="1456344"/>
            <a:chOff x="0" y="-38100"/>
            <a:chExt cx="1123427" cy="553917"/>
          </a:xfrm>
        </p:grpSpPr>
        <p:sp>
          <p:nvSpPr>
            <p:cNvPr id="221" name="Google Shape;221;p15"/>
            <p:cNvSpPr/>
            <p:nvPr/>
          </p:nvSpPr>
          <p:spPr>
            <a:xfrm>
              <a:off x="0" y="0"/>
              <a:ext cx="1123427" cy="515817"/>
            </a:xfrm>
            <a:custGeom>
              <a:rect b="b" l="l" r="r" t="t"/>
              <a:pathLst>
                <a:path extrusionOk="0" h="515817" w="1123427">
                  <a:moveTo>
                    <a:pt x="95670" y="0"/>
                  </a:moveTo>
                  <a:lnTo>
                    <a:pt x="1027756" y="0"/>
                  </a:lnTo>
                  <a:cubicBezTo>
                    <a:pt x="1080594" y="0"/>
                    <a:pt x="1123427" y="42833"/>
                    <a:pt x="1123427" y="95670"/>
                  </a:cubicBezTo>
                  <a:lnTo>
                    <a:pt x="1123427" y="420147"/>
                  </a:lnTo>
                  <a:cubicBezTo>
                    <a:pt x="1123427" y="472984"/>
                    <a:pt x="1080594" y="515817"/>
                    <a:pt x="1027756" y="515817"/>
                  </a:cubicBezTo>
                  <a:lnTo>
                    <a:pt x="95670" y="515817"/>
                  </a:lnTo>
                  <a:cubicBezTo>
                    <a:pt x="42833" y="515817"/>
                    <a:pt x="0" y="472984"/>
                    <a:pt x="0" y="420147"/>
                  </a:cubicBezTo>
                  <a:lnTo>
                    <a:pt x="0" y="95670"/>
                  </a:lnTo>
                  <a:cubicBezTo>
                    <a:pt x="0" y="42833"/>
                    <a:pt x="42833" y="0"/>
                    <a:pt x="95670" y="0"/>
                  </a:cubicBezTo>
                  <a:close/>
                </a:path>
              </a:pathLst>
            </a:custGeom>
            <a:solidFill>
              <a:srgbClr val="FFFFFF">
                <a:alpha val="33333"/>
              </a:srgbClr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" name="Google Shape;222;p15"/>
            <p:cNvSpPr txBox="1"/>
            <p:nvPr/>
          </p:nvSpPr>
          <p:spPr>
            <a:xfrm>
              <a:off x="0" y="-38100"/>
              <a:ext cx="1123427" cy="55391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0700" lIns="20700" spcFirstLastPara="1" rIns="20700" wrap="square" tIns="207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3" name="Google Shape;223;p15"/>
          <p:cNvGrpSpPr/>
          <p:nvPr/>
        </p:nvGrpSpPr>
        <p:grpSpPr>
          <a:xfrm>
            <a:off x="5116400" y="3204941"/>
            <a:ext cx="2844509" cy="1342457"/>
            <a:chOff x="0" y="-38100"/>
            <a:chExt cx="1081903" cy="510601"/>
          </a:xfrm>
        </p:grpSpPr>
        <p:sp>
          <p:nvSpPr>
            <p:cNvPr id="224" name="Google Shape;224;p15"/>
            <p:cNvSpPr/>
            <p:nvPr/>
          </p:nvSpPr>
          <p:spPr>
            <a:xfrm>
              <a:off x="0" y="0"/>
              <a:ext cx="1081903" cy="472501"/>
            </a:xfrm>
            <a:custGeom>
              <a:rect b="b" l="l" r="r" t="t"/>
              <a:pathLst>
                <a:path extrusionOk="0" h="472501" w="1081903">
                  <a:moveTo>
                    <a:pt x="87095" y="0"/>
                  </a:moveTo>
                  <a:lnTo>
                    <a:pt x="994808" y="0"/>
                  </a:lnTo>
                  <a:cubicBezTo>
                    <a:pt x="1042910" y="0"/>
                    <a:pt x="1081903" y="38994"/>
                    <a:pt x="1081903" y="87095"/>
                  </a:cubicBezTo>
                  <a:lnTo>
                    <a:pt x="1081903" y="385406"/>
                  </a:lnTo>
                  <a:cubicBezTo>
                    <a:pt x="1081903" y="433507"/>
                    <a:pt x="1042910" y="472501"/>
                    <a:pt x="994808" y="472501"/>
                  </a:cubicBezTo>
                  <a:lnTo>
                    <a:pt x="87095" y="472501"/>
                  </a:lnTo>
                  <a:cubicBezTo>
                    <a:pt x="63996" y="472501"/>
                    <a:pt x="41843" y="463325"/>
                    <a:pt x="25509" y="446991"/>
                  </a:cubicBezTo>
                  <a:cubicBezTo>
                    <a:pt x="9176" y="430658"/>
                    <a:pt x="0" y="408505"/>
                    <a:pt x="0" y="385406"/>
                  </a:cubicBezTo>
                  <a:lnTo>
                    <a:pt x="0" y="87095"/>
                  </a:lnTo>
                  <a:cubicBezTo>
                    <a:pt x="0" y="38994"/>
                    <a:pt x="38994" y="0"/>
                    <a:pt x="8709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38100">
              <a:solidFill>
                <a:srgbClr val="FFFFFF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" name="Google Shape;225;p15"/>
            <p:cNvSpPr txBox="1"/>
            <p:nvPr/>
          </p:nvSpPr>
          <p:spPr>
            <a:xfrm>
              <a:off x="0" y="-38100"/>
              <a:ext cx="1081903" cy="51060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0700" lIns="20700" spcFirstLastPara="1" rIns="20700" wrap="square" tIns="207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6" name="Google Shape;226;p15"/>
          <p:cNvGrpSpPr/>
          <p:nvPr/>
        </p:nvGrpSpPr>
        <p:grpSpPr>
          <a:xfrm>
            <a:off x="-555281" y="-1249246"/>
            <a:ext cx="12240892" cy="2880360"/>
            <a:chOff x="0" y="1"/>
            <a:chExt cx="32642379" cy="7680961"/>
          </a:xfrm>
        </p:grpSpPr>
        <p:sp>
          <p:nvSpPr>
            <p:cNvPr id="227" name="Google Shape;227;p15"/>
            <p:cNvSpPr/>
            <p:nvPr/>
          </p:nvSpPr>
          <p:spPr>
            <a:xfrm rot="886062">
              <a:off x="400493" y="1832390"/>
              <a:ext cx="10820400" cy="4544568"/>
            </a:xfrm>
            <a:custGeom>
              <a:rect b="b" l="l" r="r" t="t"/>
              <a:pathLst>
                <a:path extrusionOk="0" h="4544568" w="10820400">
                  <a:moveTo>
                    <a:pt x="0" y="0"/>
                  </a:moveTo>
                  <a:lnTo>
                    <a:pt x="10820400" y="0"/>
                  </a:lnTo>
                  <a:lnTo>
                    <a:pt x="10820400" y="4544568"/>
                  </a:lnTo>
                  <a:lnTo>
                    <a:pt x="0" y="45445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28" name="Google Shape;228;p15"/>
            <p:cNvSpPr/>
            <p:nvPr/>
          </p:nvSpPr>
          <p:spPr>
            <a:xfrm rot="609539">
              <a:off x="11035330" y="2028156"/>
              <a:ext cx="10820400" cy="4544568"/>
            </a:xfrm>
            <a:custGeom>
              <a:rect b="b" l="l" r="r" t="t"/>
              <a:pathLst>
                <a:path extrusionOk="0" h="4544568" w="10820400">
                  <a:moveTo>
                    <a:pt x="0" y="0"/>
                  </a:moveTo>
                  <a:lnTo>
                    <a:pt x="10820400" y="0"/>
                  </a:lnTo>
                  <a:lnTo>
                    <a:pt x="10820400" y="4544568"/>
                  </a:lnTo>
                  <a:lnTo>
                    <a:pt x="0" y="45445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29" name="Google Shape;229;p15"/>
            <p:cNvSpPr/>
            <p:nvPr/>
          </p:nvSpPr>
          <p:spPr>
            <a:xfrm rot="-406576">
              <a:off x="21591659" y="622492"/>
              <a:ext cx="10820400" cy="4544568"/>
            </a:xfrm>
            <a:custGeom>
              <a:rect b="b" l="l" r="r" t="t"/>
              <a:pathLst>
                <a:path extrusionOk="0" h="4544568" w="10820400">
                  <a:moveTo>
                    <a:pt x="0" y="0"/>
                  </a:moveTo>
                  <a:lnTo>
                    <a:pt x="10820400" y="0"/>
                  </a:lnTo>
                  <a:lnTo>
                    <a:pt x="10820400" y="4544568"/>
                  </a:lnTo>
                  <a:lnTo>
                    <a:pt x="0" y="45445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230" name="Google Shape;230;p15"/>
          <p:cNvSpPr txBox="1"/>
          <p:nvPr/>
        </p:nvSpPr>
        <p:spPr>
          <a:xfrm>
            <a:off x="2009791" y="767794"/>
            <a:ext cx="5124300" cy="178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5800" u="none" cap="none" strike="noStrike">
                <a:solidFill>
                  <a:srgbClr val="F48482"/>
                </a:solidFill>
                <a:latin typeface="Cabin Sketch"/>
                <a:ea typeface="Cabin Sketch"/>
                <a:cs typeface="Cabin Sketch"/>
                <a:sym typeface="Cabin Sketch"/>
              </a:rPr>
              <a:t>Food Preferences</a:t>
            </a:r>
            <a:endParaRPr sz="700"/>
          </a:p>
        </p:txBody>
      </p:sp>
      <p:sp>
        <p:nvSpPr>
          <p:cNvPr id="231" name="Google Shape;231;p15"/>
          <p:cNvSpPr/>
          <p:nvPr/>
        </p:nvSpPr>
        <p:spPr>
          <a:xfrm>
            <a:off x="565499" y="2749059"/>
            <a:ext cx="1785121" cy="1285286"/>
          </a:xfrm>
          <a:custGeom>
            <a:rect b="b" l="l" r="r" t="t"/>
            <a:pathLst>
              <a:path extrusionOk="0" h="2570573" w="3570241">
                <a:moveTo>
                  <a:pt x="0" y="0"/>
                </a:moveTo>
                <a:lnTo>
                  <a:pt x="3570241" y="0"/>
                </a:lnTo>
                <a:lnTo>
                  <a:pt x="3570241" y="2570574"/>
                </a:lnTo>
                <a:lnTo>
                  <a:pt x="0" y="25705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32" name="Google Shape;232;p15"/>
          <p:cNvSpPr/>
          <p:nvPr/>
        </p:nvSpPr>
        <p:spPr>
          <a:xfrm>
            <a:off x="4959349" y="2894158"/>
            <a:ext cx="774888" cy="995089"/>
          </a:xfrm>
          <a:custGeom>
            <a:rect b="b" l="l" r="r" t="t"/>
            <a:pathLst>
              <a:path extrusionOk="0" h="1990178" w="1549775">
                <a:moveTo>
                  <a:pt x="0" y="0"/>
                </a:moveTo>
                <a:lnTo>
                  <a:pt x="1549774" y="0"/>
                </a:lnTo>
                <a:lnTo>
                  <a:pt x="1549774" y="1990178"/>
                </a:lnTo>
                <a:lnTo>
                  <a:pt x="0" y="19901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33" name="Google Shape;233;p15"/>
          <p:cNvSpPr/>
          <p:nvPr/>
        </p:nvSpPr>
        <p:spPr>
          <a:xfrm rot="1972277">
            <a:off x="7621817" y="868361"/>
            <a:ext cx="628821" cy="1934832"/>
          </a:xfrm>
          <a:custGeom>
            <a:rect b="b" l="l" r="r" t="t"/>
            <a:pathLst>
              <a:path extrusionOk="0" h="3869663" w="1257641">
                <a:moveTo>
                  <a:pt x="0" y="0"/>
                </a:moveTo>
                <a:lnTo>
                  <a:pt x="1257640" y="0"/>
                </a:lnTo>
                <a:lnTo>
                  <a:pt x="1257640" y="3869663"/>
                </a:lnTo>
                <a:lnTo>
                  <a:pt x="0" y="38696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34" name="Google Shape;234;p15"/>
          <p:cNvSpPr/>
          <p:nvPr/>
        </p:nvSpPr>
        <p:spPr>
          <a:xfrm flipH="1" rot="-993427">
            <a:off x="1270378" y="901258"/>
            <a:ext cx="772191" cy="1407182"/>
          </a:xfrm>
          <a:custGeom>
            <a:rect b="b" l="l" r="r" t="t"/>
            <a:pathLst>
              <a:path extrusionOk="0" h="2814363" w="1544382">
                <a:moveTo>
                  <a:pt x="1544382" y="0"/>
                </a:moveTo>
                <a:lnTo>
                  <a:pt x="0" y="0"/>
                </a:lnTo>
                <a:lnTo>
                  <a:pt x="0" y="2814363"/>
                </a:lnTo>
                <a:lnTo>
                  <a:pt x="1544382" y="2814363"/>
                </a:lnTo>
                <a:lnTo>
                  <a:pt x="1544382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35" name="Google Shape;235;p15"/>
          <p:cNvSpPr/>
          <p:nvPr/>
        </p:nvSpPr>
        <p:spPr>
          <a:xfrm rot="1136904">
            <a:off x="8012506" y="2511760"/>
            <a:ext cx="933010" cy="1070886"/>
          </a:xfrm>
          <a:custGeom>
            <a:rect b="b" l="l" r="r" t="t"/>
            <a:pathLst>
              <a:path extrusionOk="0" h="2141772" w="1866019">
                <a:moveTo>
                  <a:pt x="0" y="0"/>
                </a:moveTo>
                <a:lnTo>
                  <a:pt x="1866019" y="0"/>
                </a:lnTo>
                <a:lnTo>
                  <a:pt x="1866019" y="2141772"/>
                </a:lnTo>
                <a:lnTo>
                  <a:pt x="0" y="21417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36" name="Google Shape;236;p15"/>
          <p:cNvSpPr/>
          <p:nvPr/>
        </p:nvSpPr>
        <p:spPr>
          <a:xfrm rot="1460135">
            <a:off x="-97710" y="1751266"/>
            <a:ext cx="1008082" cy="1276053"/>
          </a:xfrm>
          <a:custGeom>
            <a:rect b="b" l="l" r="r" t="t"/>
            <a:pathLst>
              <a:path extrusionOk="0" h="2552106" w="2016164">
                <a:moveTo>
                  <a:pt x="0" y="0"/>
                </a:moveTo>
                <a:lnTo>
                  <a:pt x="2016164" y="0"/>
                </a:lnTo>
                <a:lnTo>
                  <a:pt x="2016164" y="2552106"/>
                </a:lnTo>
                <a:lnTo>
                  <a:pt x="0" y="25521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37" name="Google Shape;237;p15"/>
          <p:cNvSpPr txBox="1"/>
          <p:nvPr/>
        </p:nvSpPr>
        <p:spPr>
          <a:xfrm>
            <a:off x="1458060" y="2557012"/>
            <a:ext cx="6227881" cy="26193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700" u="none" cap="none" strike="noStrike">
                <a:solidFill>
                  <a:srgbClr val="37283B"/>
                </a:solidFill>
                <a:latin typeface="Coming Soon"/>
                <a:ea typeface="Coming Soon"/>
                <a:cs typeface="Coming Soon"/>
                <a:sym typeface="Coming Soon"/>
              </a:rPr>
              <a:t>WE HAVE A NEW FOODIE IN THE FAMILY</a:t>
            </a:r>
            <a:endParaRPr sz="700"/>
          </a:p>
        </p:txBody>
      </p:sp>
      <p:sp>
        <p:nvSpPr>
          <p:cNvPr id="238" name="Google Shape;238;p15"/>
          <p:cNvSpPr txBox="1"/>
          <p:nvPr/>
        </p:nvSpPr>
        <p:spPr>
          <a:xfrm>
            <a:off x="1280082" y="3577139"/>
            <a:ext cx="2650527" cy="2476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600" u="none" cap="none" strike="noStrike">
                <a:solidFill>
                  <a:srgbClr val="37283B"/>
                </a:solidFill>
                <a:latin typeface="Coming Soon"/>
                <a:ea typeface="Coming Soon"/>
                <a:cs typeface="Coming Soon"/>
                <a:sym typeface="Coming Soon"/>
              </a:rPr>
              <a:t>LIKES</a:t>
            </a:r>
            <a:endParaRPr sz="700"/>
          </a:p>
        </p:txBody>
      </p:sp>
      <p:sp>
        <p:nvSpPr>
          <p:cNvPr id="239" name="Google Shape;239;p15"/>
          <p:cNvSpPr txBox="1"/>
          <p:nvPr/>
        </p:nvSpPr>
        <p:spPr>
          <a:xfrm>
            <a:off x="5213391" y="3577139"/>
            <a:ext cx="2650527" cy="2476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600" u="none" cap="none" strike="noStrike">
                <a:solidFill>
                  <a:srgbClr val="37283B"/>
                </a:solidFill>
                <a:latin typeface="Coming Soon"/>
                <a:ea typeface="Coming Soon"/>
                <a:cs typeface="Coming Soon"/>
                <a:sym typeface="Coming Soon"/>
              </a:rPr>
              <a:t>DISLIKES</a:t>
            </a:r>
            <a:endParaRPr sz="700"/>
          </a:p>
        </p:txBody>
      </p:sp>
      <p:sp>
        <p:nvSpPr>
          <p:cNvPr id="240" name="Google Shape;240;p15"/>
          <p:cNvSpPr txBox="1"/>
          <p:nvPr/>
        </p:nvSpPr>
        <p:spPr>
          <a:xfrm>
            <a:off x="1280082" y="3936247"/>
            <a:ext cx="2650527" cy="41719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37283B"/>
                </a:solidFill>
                <a:latin typeface="Coming Soon"/>
                <a:ea typeface="Coming Soon"/>
                <a:cs typeface="Coming Soon"/>
                <a:sym typeface="Coming Soon"/>
              </a:rPr>
              <a:t>Presentations are communication tools that can be used as lectures.</a:t>
            </a:r>
            <a:endParaRPr sz="700"/>
          </a:p>
        </p:txBody>
      </p:sp>
      <p:sp>
        <p:nvSpPr>
          <p:cNvPr id="241" name="Google Shape;241;p15"/>
          <p:cNvSpPr txBox="1"/>
          <p:nvPr/>
        </p:nvSpPr>
        <p:spPr>
          <a:xfrm>
            <a:off x="5213391" y="3936247"/>
            <a:ext cx="2650527" cy="41719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37283B"/>
                </a:solidFill>
                <a:latin typeface="Coming Soon"/>
                <a:ea typeface="Coming Soon"/>
                <a:cs typeface="Coming Soon"/>
                <a:sym typeface="Coming Soon"/>
              </a:rPr>
              <a:t>Presentations are communication tools that can be used as lectures.</a:t>
            </a:r>
            <a:endParaRPr sz="7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6"/>
          <p:cNvSpPr/>
          <p:nvPr/>
        </p:nvSpPr>
        <p:spPr>
          <a:xfrm>
            <a:off x="0" y="0"/>
            <a:ext cx="9144000" cy="51435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9219" l="0" r="0" t="-9220"/>
            </a:stretch>
          </a:blipFill>
          <a:ln>
            <a:noFill/>
          </a:ln>
        </p:spPr>
      </p:sp>
      <p:sp>
        <p:nvSpPr>
          <p:cNvPr id="247" name="Google Shape;247;p16"/>
          <p:cNvSpPr txBox="1"/>
          <p:nvPr/>
        </p:nvSpPr>
        <p:spPr>
          <a:xfrm>
            <a:off x="1774552" y="925304"/>
            <a:ext cx="5595000" cy="2678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5800" u="none" cap="none" strike="noStrike">
                <a:solidFill>
                  <a:srgbClr val="F48482"/>
                </a:solidFill>
                <a:latin typeface="Cabin Sketch"/>
                <a:ea typeface="Cabin Sketch"/>
                <a:cs typeface="Cabin Sketch"/>
                <a:sym typeface="Cabin Sketch"/>
              </a:rPr>
              <a:t>Sasha</a:t>
            </a:r>
            <a:endParaRPr sz="7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5800" u="none" cap="none" strike="noStrike">
                <a:solidFill>
                  <a:srgbClr val="F48482"/>
                </a:solidFill>
                <a:latin typeface="Cabin Sketch"/>
                <a:ea typeface="Cabin Sketch"/>
                <a:cs typeface="Cabin Sketch"/>
                <a:sym typeface="Cabin Sketch"/>
              </a:rPr>
              <a:t>Speaking for</a:t>
            </a:r>
            <a:endParaRPr sz="7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5800" u="none" cap="none" strike="noStrike">
                <a:solidFill>
                  <a:srgbClr val="F48482"/>
                </a:solidFill>
                <a:latin typeface="Cabin Sketch"/>
                <a:ea typeface="Cabin Sketch"/>
                <a:cs typeface="Cabin Sketch"/>
                <a:sym typeface="Cabin Sketch"/>
              </a:rPr>
              <a:t>the First Time</a:t>
            </a:r>
            <a:endParaRPr sz="700"/>
          </a:p>
        </p:txBody>
      </p:sp>
      <p:grpSp>
        <p:nvGrpSpPr>
          <p:cNvPr id="248" name="Google Shape;248;p16"/>
          <p:cNvGrpSpPr/>
          <p:nvPr/>
        </p:nvGrpSpPr>
        <p:grpSpPr>
          <a:xfrm>
            <a:off x="2652970" y="3666308"/>
            <a:ext cx="3838060" cy="1076388"/>
            <a:chOff x="0" y="-38100"/>
            <a:chExt cx="1459798" cy="409402"/>
          </a:xfrm>
        </p:grpSpPr>
        <p:sp>
          <p:nvSpPr>
            <p:cNvPr id="249" name="Google Shape;249;p16"/>
            <p:cNvSpPr/>
            <p:nvPr/>
          </p:nvSpPr>
          <p:spPr>
            <a:xfrm>
              <a:off x="0" y="0"/>
              <a:ext cx="1459798" cy="371302"/>
            </a:xfrm>
            <a:custGeom>
              <a:rect b="b" l="l" r="r" t="t"/>
              <a:pathLst>
                <a:path extrusionOk="0" h="371302" w="1459798">
                  <a:moveTo>
                    <a:pt x="73626" y="0"/>
                  </a:moveTo>
                  <a:lnTo>
                    <a:pt x="1386172" y="0"/>
                  </a:lnTo>
                  <a:cubicBezTo>
                    <a:pt x="1405699" y="0"/>
                    <a:pt x="1424426" y="7757"/>
                    <a:pt x="1438234" y="21564"/>
                  </a:cubicBezTo>
                  <a:cubicBezTo>
                    <a:pt x="1452041" y="35372"/>
                    <a:pt x="1459798" y="54099"/>
                    <a:pt x="1459798" y="73626"/>
                  </a:cubicBezTo>
                  <a:lnTo>
                    <a:pt x="1459798" y="297676"/>
                  </a:lnTo>
                  <a:cubicBezTo>
                    <a:pt x="1459798" y="338339"/>
                    <a:pt x="1426835" y="371302"/>
                    <a:pt x="1386172" y="371302"/>
                  </a:cubicBezTo>
                  <a:lnTo>
                    <a:pt x="73626" y="371302"/>
                  </a:lnTo>
                  <a:cubicBezTo>
                    <a:pt x="54099" y="371302"/>
                    <a:pt x="35372" y="363545"/>
                    <a:pt x="21564" y="349738"/>
                  </a:cubicBezTo>
                  <a:cubicBezTo>
                    <a:pt x="7757" y="335930"/>
                    <a:pt x="0" y="317203"/>
                    <a:pt x="0" y="297676"/>
                  </a:cubicBezTo>
                  <a:lnTo>
                    <a:pt x="0" y="73626"/>
                  </a:lnTo>
                  <a:cubicBezTo>
                    <a:pt x="0" y="54099"/>
                    <a:pt x="7757" y="35372"/>
                    <a:pt x="21564" y="21564"/>
                  </a:cubicBezTo>
                  <a:cubicBezTo>
                    <a:pt x="35372" y="7757"/>
                    <a:pt x="54099" y="0"/>
                    <a:pt x="73626" y="0"/>
                  </a:cubicBezTo>
                  <a:close/>
                </a:path>
              </a:pathLst>
            </a:custGeom>
            <a:solidFill>
              <a:srgbClr val="FFFFFF">
                <a:alpha val="33333"/>
              </a:srgbClr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0" name="Google Shape;250;p16"/>
            <p:cNvSpPr txBox="1"/>
            <p:nvPr/>
          </p:nvSpPr>
          <p:spPr>
            <a:xfrm>
              <a:off x="0" y="-38100"/>
              <a:ext cx="1459798" cy="40940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0700" lIns="20700" spcFirstLastPara="1" rIns="20700" wrap="square" tIns="207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1" name="Google Shape;251;p16"/>
          <p:cNvGrpSpPr/>
          <p:nvPr/>
        </p:nvGrpSpPr>
        <p:grpSpPr>
          <a:xfrm>
            <a:off x="2723901" y="3707297"/>
            <a:ext cx="3696199" cy="994409"/>
            <a:chOff x="0" y="-38100"/>
            <a:chExt cx="1405842" cy="378221"/>
          </a:xfrm>
        </p:grpSpPr>
        <p:sp>
          <p:nvSpPr>
            <p:cNvPr id="252" name="Google Shape;252;p16"/>
            <p:cNvSpPr/>
            <p:nvPr/>
          </p:nvSpPr>
          <p:spPr>
            <a:xfrm>
              <a:off x="0" y="0"/>
              <a:ext cx="1405842" cy="340121"/>
            </a:xfrm>
            <a:custGeom>
              <a:rect b="b" l="l" r="r" t="t"/>
              <a:pathLst>
                <a:path extrusionOk="0" h="340121" w="1405842">
                  <a:moveTo>
                    <a:pt x="67026" y="0"/>
                  </a:moveTo>
                  <a:lnTo>
                    <a:pt x="1338816" y="0"/>
                  </a:lnTo>
                  <a:cubicBezTo>
                    <a:pt x="1375833" y="0"/>
                    <a:pt x="1405842" y="30009"/>
                    <a:pt x="1405842" y="67026"/>
                  </a:cubicBezTo>
                  <a:lnTo>
                    <a:pt x="1405842" y="273095"/>
                  </a:lnTo>
                  <a:cubicBezTo>
                    <a:pt x="1405842" y="310113"/>
                    <a:pt x="1375833" y="340121"/>
                    <a:pt x="1338816" y="340121"/>
                  </a:cubicBezTo>
                  <a:lnTo>
                    <a:pt x="67026" y="340121"/>
                  </a:lnTo>
                  <a:cubicBezTo>
                    <a:pt x="30009" y="340121"/>
                    <a:pt x="0" y="310113"/>
                    <a:pt x="0" y="273095"/>
                  </a:cubicBezTo>
                  <a:lnTo>
                    <a:pt x="0" y="67026"/>
                  </a:lnTo>
                  <a:cubicBezTo>
                    <a:pt x="0" y="30009"/>
                    <a:pt x="30009" y="0"/>
                    <a:pt x="67026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38100">
              <a:solidFill>
                <a:srgbClr val="FFFFFF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" name="Google Shape;253;p16"/>
            <p:cNvSpPr txBox="1"/>
            <p:nvPr/>
          </p:nvSpPr>
          <p:spPr>
            <a:xfrm>
              <a:off x="0" y="-38100"/>
              <a:ext cx="1405842" cy="37822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0700" lIns="20700" spcFirstLastPara="1" rIns="20700" wrap="square" tIns="207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4" name="Google Shape;254;p16"/>
          <p:cNvGrpSpPr/>
          <p:nvPr/>
        </p:nvGrpSpPr>
        <p:grpSpPr>
          <a:xfrm>
            <a:off x="-350375" y="-167561"/>
            <a:ext cx="9954720" cy="1132730"/>
            <a:chOff x="0" y="0"/>
            <a:chExt cx="26545919" cy="3020613"/>
          </a:xfrm>
        </p:grpSpPr>
        <p:sp>
          <p:nvSpPr>
            <p:cNvPr id="255" name="Google Shape;255;p16"/>
            <p:cNvSpPr/>
            <p:nvPr/>
          </p:nvSpPr>
          <p:spPr>
            <a:xfrm>
              <a:off x="0" y="0"/>
              <a:ext cx="6638711" cy="3020613"/>
            </a:xfrm>
            <a:custGeom>
              <a:rect b="b" l="l" r="r" t="t"/>
              <a:pathLst>
                <a:path extrusionOk="0" h="3020613" w="6638711">
                  <a:moveTo>
                    <a:pt x="0" y="0"/>
                  </a:moveTo>
                  <a:lnTo>
                    <a:pt x="6638711" y="0"/>
                  </a:lnTo>
                  <a:lnTo>
                    <a:pt x="6638711" y="3020613"/>
                  </a:lnTo>
                  <a:lnTo>
                    <a:pt x="0" y="302061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56" name="Google Shape;256;p16"/>
            <p:cNvSpPr/>
            <p:nvPr/>
          </p:nvSpPr>
          <p:spPr>
            <a:xfrm>
              <a:off x="13268497" y="0"/>
              <a:ext cx="6638711" cy="3020613"/>
            </a:xfrm>
            <a:custGeom>
              <a:rect b="b" l="l" r="r" t="t"/>
              <a:pathLst>
                <a:path extrusionOk="0" h="3020613" w="6638711">
                  <a:moveTo>
                    <a:pt x="0" y="0"/>
                  </a:moveTo>
                  <a:lnTo>
                    <a:pt x="6638711" y="0"/>
                  </a:lnTo>
                  <a:lnTo>
                    <a:pt x="6638711" y="3020613"/>
                  </a:lnTo>
                  <a:lnTo>
                    <a:pt x="0" y="302061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57" name="Google Shape;257;p16"/>
            <p:cNvSpPr/>
            <p:nvPr/>
          </p:nvSpPr>
          <p:spPr>
            <a:xfrm flipH="1">
              <a:off x="19907208" y="0"/>
              <a:ext cx="6638711" cy="3020613"/>
            </a:xfrm>
            <a:custGeom>
              <a:rect b="b" l="l" r="r" t="t"/>
              <a:pathLst>
                <a:path extrusionOk="0" h="3020613" w="6638711">
                  <a:moveTo>
                    <a:pt x="6638710" y="0"/>
                  </a:moveTo>
                  <a:lnTo>
                    <a:pt x="0" y="0"/>
                  </a:lnTo>
                  <a:lnTo>
                    <a:pt x="0" y="3020613"/>
                  </a:lnTo>
                  <a:lnTo>
                    <a:pt x="6638710" y="3020613"/>
                  </a:lnTo>
                  <a:lnTo>
                    <a:pt x="663871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58" name="Google Shape;258;p16"/>
            <p:cNvSpPr/>
            <p:nvPr/>
          </p:nvSpPr>
          <p:spPr>
            <a:xfrm flipH="1">
              <a:off x="6629786" y="0"/>
              <a:ext cx="6638711" cy="3020613"/>
            </a:xfrm>
            <a:custGeom>
              <a:rect b="b" l="l" r="r" t="t"/>
              <a:pathLst>
                <a:path extrusionOk="0" h="3020613" w="6638711">
                  <a:moveTo>
                    <a:pt x="6638711" y="0"/>
                  </a:moveTo>
                  <a:lnTo>
                    <a:pt x="0" y="0"/>
                  </a:lnTo>
                  <a:lnTo>
                    <a:pt x="0" y="3020613"/>
                  </a:lnTo>
                  <a:lnTo>
                    <a:pt x="6638711" y="3020613"/>
                  </a:lnTo>
                  <a:lnTo>
                    <a:pt x="6638711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259" name="Google Shape;259;p16"/>
          <p:cNvSpPr/>
          <p:nvPr/>
        </p:nvSpPr>
        <p:spPr>
          <a:xfrm flipH="1">
            <a:off x="-191117" y="2571750"/>
            <a:ext cx="2305924" cy="2207922"/>
          </a:xfrm>
          <a:custGeom>
            <a:rect b="b" l="l" r="r" t="t"/>
            <a:pathLst>
              <a:path extrusionOk="0" h="4415844" w="4611848">
                <a:moveTo>
                  <a:pt x="4611848" y="0"/>
                </a:moveTo>
                <a:lnTo>
                  <a:pt x="0" y="0"/>
                </a:lnTo>
                <a:lnTo>
                  <a:pt x="0" y="4415844"/>
                </a:lnTo>
                <a:lnTo>
                  <a:pt x="4611848" y="4415844"/>
                </a:lnTo>
                <a:lnTo>
                  <a:pt x="4611848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0" name="Google Shape;260;p16"/>
          <p:cNvSpPr/>
          <p:nvPr/>
        </p:nvSpPr>
        <p:spPr>
          <a:xfrm>
            <a:off x="6956102" y="965169"/>
            <a:ext cx="2031682" cy="4114800"/>
          </a:xfrm>
          <a:custGeom>
            <a:rect b="b" l="l" r="r" t="t"/>
            <a:pathLst>
              <a:path extrusionOk="0" h="8229600" w="4063365">
                <a:moveTo>
                  <a:pt x="0" y="0"/>
                </a:moveTo>
                <a:lnTo>
                  <a:pt x="4063365" y="0"/>
                </a:lnTo>
                <a:lnTo>
                  <a:pt x="406336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1" name="Google Shape;261;p16"/>
          <p:cNvSpPr txBox="1"/>
          <p:nvPr/>
        </p:nvSpPr>
        <p:spPr>
          <a:xfrm>
            <a:off x="2890781" y="3968839"/>
            <a:ext cx="3362438" cy="53339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500" u="none" cap="none" strike="noStrike">
                <a:solidFill>
                  <a:srgbClr val="37283B"/>
                </a:solidFill>
                <a:latin typeface="Coming Soon"/>
                <a:ea typeface="Coming Soon"/>
                <a:cs typeface="Coming Soon"/>
                <a:sym typeface="Coming Soon"/>
              </a:rPr>
              <a:t>Presentations are communication tools that can be used as lectures.</a:t>
            </a:r>
            <a:endParaRPr sz="7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17"/>
          <p:cNvSpPr/>
          <p:nvPr/>
        </p:nvSpPr>
        <p:spPr>
          <a:xfrm>
            <a:off x="0" y="0"/>
            <a:ext cx="9144000" cy="51435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9219" l="0" r="0" t="-9220"/>
            </a:stretch>
          </a:blipFill>
          <a:ln>
            <a:noFill/>
          </a:ln>
        </p:spPr>
      </p:sp>
      <p:grpSp>
        <p:nvGrpSpPr>
          <p:cNvPr id="267" name="Google Shape;267;p17"/>
          <p:cNvGrpSpPr/>
          <p:nvPr/>
        </p:nvGrpSpPr>
        <p:grpSpPr>
          <a:xfrm>
            <a:off x="6010681" y="3007064"/>
            <a:ext cx="2508217" cy="1622086"/>
            <a:chOff x="0" y="-38100"/>
            <a:chExt cx="953995" cy="616957"/>
          </a:xfrm>
        </p:grpSpPr>
        <p:sp>
          <p:nvSpPr>
            <p:cNvPr id="268" name="Google Shape;268;p17"/>
            <p:cNvSpPr/>
            <p:nvPr/>
          </p:nvSpPr>
          <p:spPr>
            <a:xfrm>
              <a:off x="0" y="0"/>
              <a:ext cx="953995" cy="578857"/>
            </a:xfrm>
            <a:custGeom>
              <a:rect b="b" l="l" r="r" t="t"/>
              <a:pathLst>
                <a:path extrusionOk="0" h="578857" w="953995">
                  <a:moveTo>
                    <a:pt x="112662" y="0"/>
                  </a:moveTo>
                  <a:lnTo>
                    <a:pt x="841333" y="0"/>
                  </a:lnTo>
                  <a:cubicBezTo>
                    <a:pt x="871213" y="0"/>
                    <a:pt x="899869" y="11870"/>
                    <a:pt x="920997" y="32998"/>
                  </a:cubicBezTo>
                  <a:cubicBezTo>
                    <a:pt x="942125" y="54126"/>
                    <a:pt x="953995" y="82782"/>
                    <a:pt x="953995" y="112662"/>
                  </a:cubicBezTo>
                  <a:lnTo>
                    <a:pt x="953995" y="466196"/>
                  </a:lnTo>
                  <a:cubicBezTo>
                    <a:pt x="953995" y="528417"/>
                    <a:pt x="903555" y="578857"/>
                    <a:pt x="841333" y="578857"/>
                  </a:cubicBezTo>
                  <a:lnTo>
                    <a:pt x="112662" y="578857"/>
                  </a:lnTo>
                  <a:cubicBezTo>
                    <a:pt x="82782" y="578857"/>
                    <a:pt x="54126" y="566988"/>
                    <a:pt x="32998" y="545859"/>
                  </a:cubicBezTo>
                  <a:cubicBezTo>
                    <a:pt x="11870" y="524731"/>
                    <a:pt x="0" y="496075"/>
                    <a:pt x="0" y="466196"/>
                  </a:cubicBezTo>
                  <a:lnTo>
                    <a:pt x="0" y="112662"/>
                  </a:lnTo>
                  <a:cubicBezTo>
                    <a:pt x="0" y="82782"/>
                    <a:pt x="11870" y="54126"/>
                    <a:pt x="32998" y="32998"/>
                  </a:cubicBezTo>
                  <a:cubicBezTo>
                    <a:pt x="54126" y="11870"/>
                    <a:pt x="82782" y="0"/>
                    <a:pt x="112662" y="0"/>
                  </a:cubicBezTo>
                  <a:close/>
                </a:path>
              </a:pathLst>
            </a:custGeom>
            <a:solidFill>
              <a:srgbClr val="FFFFFF">
                <a:alpha val="33333"/>
              </a:srgbClr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" name="Google Shape;269;p17"/>
            <p:cNvSpPr txBox="1"/>
            <p:nvPr/>
          </p:nvSpPr>
          <p:spPr>
            <a:xfrm>
              <a:off x="0" y="-38100"/>
              <a:ext cx="953995" cy="61695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0700" lIns="20700" spcFirstLastPara="1" rIns="20700" wrap="square" tIns="207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70" name="Google Shape;270;p17"/>
          <p:cNvGrpSpPr/>
          <p:nvPr/>
        </p:nvGrpSpPr>
        <p:grpSpPr>
          <a:xfrm>
            <a:off x="6057035" y="3070966"/>
            <a:ext cx="2415510" cy="1494281"/>
            <a:chOff x="0" y="-38100"/>
            <a:chExt cx="918734" cy="568347"/>
          </a:xfrm>
        </p:grpSpPr>
        <p:sp>
          <p:nvSpPr>
            <p:cNvPr id="271" name="Google Shape;271;p17"/>
            <p:cNvSpPr/>
            <p:nvPr/>
          </p:nvSpPr>
          <p:spPr>
            <a:xfrm>
              <a:off x="0" y="0"/>
              <a:ext cx="918734" cy="530247"/>
            </a:xfrm>
            <a:custGeom>
              <a:rect b="b" l="l" r="r" t="t"/>
              <a:pathLst>
                <a:path extrusionOk="0" h="530247" w="918734">
                  <a:moveTo>
                    <a:pt x="102563" y="0"/>
                  </a:moveTo>
                  <a:lnTo>
                    <a:pt x="816171" y="0"/>
                  </a:lnTo>
                  <a:cubicBezTo>
                    <a:pt x="843372" y="0"/>
                    <a:pt x="869460" y="10806"/>
                    <a:pt x="888694" y="30040"/>
                  </a:cubicBezTo>
                  <a:cubicBezTo>
                    <a:pt x="907928" y="49274"/>
                    <a:pt x="918734" y="75361"/>
                    <a:pt x="918734" y="102563"/>
                  </a:cubicBezTo>
                  <a:lnTo>
                    <a:pt x="918734" y="427684"/>
                  </a:lnTo>
                  <a:cubicBezTo>
                    <a:pt x="918734" y="484328"/>
                    <a:pt x="872815" y="530247"/>
                    <a:pt x="816171" y="530247"/>
                  </a:cubicBezTo>
                  <a:lnTo>
                    <a:pt x="102563" y="530247"/>
                  </a:lnTo>
                  <a:cubicBezTo>
                    <a:pt x="45919" y="530247"/>
                    <a:pt x="0" y="484328"/>
                    <a:pt x="0" y="427684"/>
                  </a:cubicBezTo>
                  <a:lnTo>
                    <a:pt x="0" y="102563"/>
                  </a:lnTo>
                  <a:cubicBezTo>
                    <a:pt x="0" y="75361"/>
                    <a:pt x="10806" y="49274"/>
                    <a:pt x="30040" y="30040"/>
                  </a:cubicBezTo>
                  <a:cubicBezTo>
                    <a:pt x="49274" y="10806"/>
                    <a:pt x="75361" y="0"/>
                    <a:pt x="10256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38100">
              <a:solidFill>
                <a:srgbClr val="FFFFFF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2" name="Google Shape;272;p17"/>
            <p:cNvSpPr txBox="1"/>
            <p:nvPr/>
          </p:nvSpPr>
          <p:spPr>
            <a:xfrm>
              <a:off x="0" y="-38100"/>
              <a:ext cx="918734" cy="56834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0700" lIns="20700" spcFirstLastPara="1" rIns="20700" wrap="square" tIns="207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73" name="Google Shape;273;p17"/>
          <p:cNvSpPr txBox="1"/>
          <p:nvPr/>
        </p:nvSpPr>
        <p:spPr>
          <a:xfrm>
            <a:off x="6343488" y="3423567"/>
            <a:ext cx="1842604" cy="2476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600" u="none" cap="none" strike="noStrike">
                <a:solidFill>
                  <a:srgbClr val="37283B"/>
                </a:solidFill>
                <a:latin typeface="Coming Soon"/>
                <a:ea typeface="Coming Soon"/>
                <a:cs typeface="Coming Soon"/>
                <a:sym typeface="Coming Soon"/>
              </a:rPr>
              <a:t>"MILK"</a:t>
            </a:r>
            <a:endParaRPr sz="700"/>
          </a:p>
        </p:txBody>
      </p:sp>
      <p:grpSp>
        <p:nvGrpSpPr>
          <p:cNvPr id="274" name="Google Shape;274;p17"/>
          <p:cNvGrpSpPr/>
          <p:nvPr/>
        </p:nvGrpSpPr>
        <p:grpSpPr>
          <a:xfrm>
            <a:off x="575795" y="3007064"/>
            <a:ext cx="2508217" cy="1622086"/>
            <a:chOff x="0" y="-38100"/>
            <a:chExt cx="953995" cy="616957"/>
          </a:xfrm>
        </p:grpSpPr>
        <p:sp>
          <p:nvSpPr>
            <p:cNvPr id="275" name="Google Shape;275;p17"/>
            <p:cNvSpPr/>
            <p:nvPr/>
          </p:nvSpPr>
          <p:spPr>
            <a:xfrm>
              <a:off x="0" y="0"/>
              <a:ext cx="953995" cy="578857"/>
            </a:xfrm>
            <a:custGeom>
              <a:rect b="b" l="l" r="r" t="t"/>
              <a:pathLst>
                <a:path extrusionOk="0" h="578857" w="953995">
                  <a:moveTo>
                    <a:pt x="112662" y="0"/>
                  </a:moveTo>
                  <a:lnTo>
                    <a:pt x="841333" y="0"/>
                  </a:lnTo>
                  <a:cubicBezTo>
                    <a:pt x="871213" y="0"/>
                    <a:pt x="899869" y="11870"/>
                    <a:pt x="920997" y="32998"/>
                  </a:cubicBezTo>
                  <a:cubicBezTo>
                    <a:pt x="942125" y="54126"/>
                    <a:pt x="953995" y="82782"/>
                    <a:pt x="953995" y="112662"/>
                  </a:cubicBezTo>
                  <a:lnTo>
                    <a:pt x="953995" y="466196"/>
                  </a:lnTo>
                  <a:cubicBezTo>
                    <a:pt x="953995" y="528417"/>
                    <a:pt x="903555" y="578857"/>
                    <a:pt x="841333" y="578857"/>
                  </a:cubicBezTo>
                  <a:lnTo>
                    <a:pt x="112662" y="578857"/>
                  </a:lnTo>
                  <a:cubicBezTo>
                    <a:pt x="82782" y="578857"/>
                    <a:pt x="54126" y="566988"/>
                    <a:pt x="32998" y="545859"/>
                  </a:cubicBezTo>
                  <a:cubicBezTo>
                    <a:pt x="11870" y="524731"/>
                    <a:pt x="0" y="496075"/>
                    <a:pt x="0" y="466196"/>
                  </a:cubicBezTo>
                  <a:lnTo>
                    <a:pt x="0" y="112662"/>
                  </a:lnTo>
                  <a:cubicBezTo>
                    <a:pt x="0" y="82782"/>
                    <a:pt x="11870" y="54126"/>
                    <a:pt x="32998" y="32998"/>
                  </a:cubicBezTo>
                  <a:cubicBezTo>
                    <a:pt x="54126" y="11870"/>
                    <a:pt x="82782" y="0"/>
                    <a:pt x="112662" y="0"/>
                  </a:cubicBezTo>
                  <a:close/>
                </a:path>
              </a:pathLst>
            </a:custGeom>
            <a:solidFill>
              <a:srgbClr val="FFFFFF">
                <a:alpha val="33333"/>
              </a:srgbClr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6" name="Google Shape;276;p17"/>
            <p:cNvSpPr txBox="1"/>
            <p:nvPr/>
          </p:nvSpPr>
          <p:spPr>
            <a:xfrm>
              <a:off x="0" y="-38100"/>
              <a:ext cx="953995" cy="61695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0700" lIns="20700" spcFirstLastPara="1" rIns="20700" wrap="square" tIns="207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77" name="Google Shape;277;p17"/>
          <p:cNvGrpSpPr/>
          <p:nvPr/>
        </p:nvGrpSpPr>
        <p:grpSpPr>
          <a:xfrm>
            <a:off x="622149" y="3070966"/>
            <a:ext cx="2415510" cy="1494281"/>
            <a:chOff x="0" y="-38100"/>
            <a:chExt cx="918734" cy="568347"/>
          </a:xfrm>
        </p:grpSpPr>
        <p:sp>
          <p:nvSpPr>
            <p:cNvPr id="278" name="Google Shape;278;p17"/>
            <p:cNvSpPr/>
            <p:nvPr/>
          </p:nvSpPr>
          <p:spPr>
            <a:xfrm>
              <a:off x="0" y="0"/>
              <a:ext cx="918734" cy="530247"/>
            </a:xfrm>
            <a:custGeom>
              <a:rect b="b" l="l" r="r" t="t"/>
              <a:pathLst>
                <a:path extrusionOk="0" h="530247" w="918734">
                  <a:moveTo>
                    <a:pt x="102563" y="0"/>
                  </a:moveTo>
                  <a:lnTo>
                    <a:pt x="816171" y="0"/>
                  </a:lnTo>
                  <a:cubicBezTo>
                    <a:pt x="843372" y="0"/>
                    <a:pt x="869460" y="10806"/>
                    <a:pt x="888694" y="30040"/>
                  </a:cubicBezTo>
                  <a:cubicBezTo>
                    <a:pt x="907928" y="49274"/>
                    <a:pt x="918734" y="75361"/>
                    <a:pt x="918734" y="102563"/>
                  </a:cubicBezTo>
                  <a:lnTo>
                    <a:pt x="918734" y="427684"/>
                  </a:lnTo>
                  <a:cubicBezTo>
                    <a:pt x="918734" y="484328"/>
                    <a:pt x="872815" y="530247"/>
                    <a:pt x="816171" y="530247"/>
                  </a:cubicBezTo>
                  <a:lnTo>
                    <a:pt x="102563" y="530247"/>
                  </a:lnTo>
                  <a:cubicBezTo>
                    <a:pt x="45919" y="530247"/>
                    <a:pt x="0" y="484328"/>
                    <a:pt x="0" y="427684"/>
                  </a:cubicBezTo>
                  <a:lnTo>
                    <a:pt x="0" y="102563"/>
                  </a:lnTo>
                  <a:cubicBezTo>
                    <a:pt x="0" y="75361"/>
                    <a:pt x="10806" y="49274"/>
                    <a:pt x="30040" y="30040"/>
                  </a:cubicBezTo>
                  <a:cubicBezTo>
                    <a:pt x="49274" y="10806"/>
                    <a:pt x="75361" y="0"/>
                    <a:pt x="10256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38100">
              <a:solidFill>
                <a:srgbClr val="FFFFFF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9" name="Google Shape;279;p17"/>
            <p:cNvSpPr txBox="1"/>
            <p:nvPr/>
          </p:nvSpPr>
          <p:spPr>
            <a:xfrm>
              <a:off x="0" y="-38100"/>
              <a:ext cx="918734" cy="56834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0700" lIns="20700" spcFirstLastPara="1" rIns="20700" wrap="square" tIns="207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80" name="Google Shape;280;p17"/>
          <p:cNvSpPr txBox="1"/>
          <p:nvPr/>
        </p:nvSpPr>
        <p:spPr>
          <a:xfrm>
            <a:off x="721629" y="3423567"/>
            <a:ext cx="2216549" cy="2476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600" u="none" cap="none" strike="noStrike">
                <a:solidFill>
                  <a:srgbClr val="37283B"/>
                </a:solidFill>
                <a:latin typeface="Coming Soon"/>
                <a:ea typeface="Coming Soon"/>
                <a:cs typeface="Coming Soon"/>
                <a:sym typeface="Coming Soon"/>
              </a:rPr>
              <a:t>"MAMA" AND "PAPA"</a:t>
            </a:r>
            <a:endParaRPr sz="700"/>
          </a:p>
        </p:txBody>
      </p:sp>
      <p:grpSp>
        <p:nvGrpSpPr>
          <p:cNvPr id="281" name="Google Shape;281;p17"/>
          <p:cNvGrpSpPr/>
          <p:nvPr/>
        </p:nvGrpSpPr>
        <p:grpSpPr>
          <a:xfrm>
            <a:off x="3293238" y="2524100"/>
            <a:ext cx="2508217" cy="1638077"/>
            <a:chOff x="0" y="-38100"/>
            <a:chExt cx="953995" cy="623039"/>
          </a:xfrm>
        </p:grpSpPr>
        <p:sp>
          <p:nvSpPr>
            <p:cNvPr id="282" name="Google Shape;282;p17"/>
            <p:cNvSpPr/>
            <p:nvPr/>
          </p:nvSpPr>
          <p:spPr>
            <a:xfrm>
              <a:off x="0" y="0"/>
              <a:ext cx="953995" cy="584939"/>
            </a:xfrm>
            <a:custGeom>
              <a:rect b="b" l="l" r="r" t="t"/>
              <a:pathLst>
                <a:path extrusionOk="0" h="584939" w="953995">
                  <a:moveTo>
                    <a:pt x="112662" y="0"/>
                  </a:moveTo>
                  <a:lnTo>
                    <a:pt x="841333" y="0"/>
                  </a:lnTo>
                  <a:cubicBezTo>
                    <a:pt x="871213" y="0"/>
                    <a:pt x="899869" y="11870"/>
                    <a:pt x="920997" y="32998"/>
                  </a:cubicBezTo>
                  <a:cubicBezTo>
                    <a:pt x="942125" y="54126"/>
                    <a:pt x="953995" y="82782"/>
                    <a:pt x="953995" y="112662"/>
                  </a:cubicBezTo>
                  <a:lnTo>
                    <a:pt x="953995" y="472277"/>
                  </a:lnTo>
                  <a:cubicBezTo>
                    <a:pt x="953995" y="502157"/>
                    <a:pt x="942125" y="530813"/>
                    <a:pt x="920997" y="551941"/>
                  </a:cubicBezTo>
                  <a:cubicBezTo>
                    <a:pt x="899869" y="573069"/>
                    <a:pt x="871213" y="584939"/>
                    <a:pt x="841333" y="584939"/>
                  </a:cubicBezTo>
                  <a:lnTo>
                    <a:pt x="112662" y="584939"/>
                  </a:lnTo>
                  <a:cubicBezTo>
                    <a:pt x="50440" y="584939"/>
                    <a:pt x="0" y="534499"/>
                    <a:pt x="0" y="472277"/>
                  </a:cubicBezTo>
                  <a:lnTo>
                    <a:pt x="0" y="112662"/>
                  </a:lnTo>
                  <a:cubicBezTo>
                    <a:pt x="0" y="82782"/>
                    <a:pt x="11870" y="54126"/>
                    <a:pt x="32998" y="32998"/>
                  </a:cubicBezTo>
                  <a:cubicBezTo>
                    <a:pt x="54126" y="11870"/>
                    <a:pt x="82782" y="0"/>
                    <a:pt x="112662" y="0"/>
                  </a:cubicBezTo>
                  <a:close/>
                </a:path>
              </a:pathLst>
            </a:custGeom>
            <a:solidFill>
              <a:srgbClr val="FFFFFF">
                <a:alpha val="33333"/>
              </a:srgbClr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3" name="Google Shape;283;p17"/>
            <p:cNvSpPr txBox="1"/>
            <p:nvPr/>
          </p:nvSpPr>
          <p:spPr>
            <a:xfrm>
              <a:off x="0" y="-38100"/>
              <a:ext cx="953995" cy="62303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0700" lIns="20700" spcFirstLastPara="1" rIns="20700" wrap="square" tIns="207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4" name="Google Shape;284;p17"/>
          <p:cNvGrpSpPr/>
          <p:nvPr/>
        </p:nvGrpSpPr>
        <p:grpSpPr>
          <a:xfrm>
            <a:off x="3339592" y="2588674"/>
            <a:ext cx="2415510" cy="1508928"/>
            <a:chOff x="0" y="-38100"/>
            <a:chExt cx="918734" cy="573918"/>
          </a:xfrm>
        </p:grpSpPr>
        <p:sp>
          <p:nvSpPr>
            <p:cNvPr id="285" name="Google Shape;285;p17"/>
            <p:cNvSpPr/>
            <p:nvPr/>
          </p:nvSpPr>
          <p:spPr>
            <a:xfrm>
              <a:off x="0" y="0"/>
              <a:ext cx="918734" cy="535818"/>
            </a:xfrm>
            <a:custGeom>
              <a:rect b="b" l="l" r="r" t="t"/>
              <a:pathLst>
                <a:path extrusionOk="0" h="535818" w="918734">
                  <a:moveTo>
                    <a:pt x="102563" y="0"/>
                  </a:moveTo>
                  <a:lnTo>
                    <a:pt x="816171" y="0"/>
                  </a:lnTo>
                  <a:cubicBezTo>
                    <a:pt x="843372" y="0"/>
                    <a:pt x="869460" y="10806"/>
                    <a:pt x="888694" y="30040"/>
                  </a:cubicBezTo>
                  <a:cubicBezTo>
                    <a:pt x="907928" y="49274"/>
                    <a:pt x="918734" y="75361"/>
                    <a:pt x="918734" y="102563"/>
                  </a:cubicBezTo>
                  <a:lnTo>
                    <a:pt x="918734" y="433255"/>
                  </a:lnTo>
                  <a:cubicBezTo>
                    <a:pt x="918734" y="489899"/>
                    <a:pt x="872815" y="535818"/>
                    <a:pt x="816171" y="535818"/>
                  </a:cubicBezTo>
                  <a:lnTo>
                    <a:pt x="102563" y="535818"/>
                  </a:lnTo>
                  <a:cubicBezTo>
                    <a:pt x="75361" y="535818"/>
                    <a:pt x="49274" y="525012"/>
                    <a:pt x="30040" y="505778"/>
                  </a:cubicBezTo>
                  <a:cubicBezTo>
                    <a:pt x="10806" y="486544"/>
                    <a:pt x="0" y="460456"/>
                    <a:pt x="0" y="433255"/>
                  </a:cubicBezTo>
                  <a:lnTo>
                    <a:pt x="0" y="102563"/>
                  </a:lnTo>
                  <a:cubicBezTo>
                    <a:pt x="0" y="75361"/>
                    <a:pt x="10806" y="49274"/>
                    <a:pt x="30040" y="30040"/>
                  </a:cubicBezTo>
                  <a:cubicBezTo>
                    <a:pt x="49274" y="10806"/>
                    <a:pt x="75361" y="0"/>
                    <a:pt x="10256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38100">
              <a:solidFill>
                <a:srgbClr val="FFFFFF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6" name="Google Shape;286;p17"/>
            <p:cNvSpPr txBox="1"/>
            <p:nvPr/>
          </p:nvSpPr>
          <p:spPr>
            <a:xfrm>
              <a:off x="0" y="-38100"/>
              <a:ext cx="918734" cy="57391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0700" lIns="20700" spcFirstLastPara="1" rIns="20700" wrap="square" tIns="207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87" name="Google Shape;287;p17"/>
          <p:cNvSpPr/>
          <p:nvPr/>
        </p:nvSpPr>
        <p:spPr>
          <a:xfrm>
            <a:off x="3755089" y="1850201"/>
            <a:ext cx="1633822" cy="986420"/>
          </a:xfrm>
          <a:custGeom>
            <a:rect b="b" l="l" r="r" t="t"/>
            <a:pathLst>
              <a:path extrusionOk="0" h="1972841" w="3267645">
                <a:moveTo>
                  <a:pt x="0" y="0"/>
                </a:moveTo>
                <a:lnTo>
                  <a:pt x="3267644" y="0"/>
                </a:lnTo>
                <a:lnTo>
                  <a:pt x="3267644" y="1972840"/>
                </a:lnTo>
                <a:lnTo>
                  <a:pt x="0" y="197284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88" name="Google Shape;288;p17"/>
          <p:cNvSpPr/>
          <p:nvPr/>
        </p:nvSpPr>
        <p:spPr>
          <a:xfrm>
            <a:off x="-411645" y="-193476"/>
            <a:ext cx="3723121" cy="954050"/>
          </a:xfrm>
          <a:custGeom>
            <a:rect b="b" l="l" r="r" t="t"/>
            <a:pathLst>
              <a:path extrusionOk="0" h="1908100" w="7446243">
                <a:moveTo>
                  <a:pt x="0" y="0"/>
                </a:moveTo>
                <a:lnTo>
                  <a:pt x="7446243" y="0"/>
                </a:lnTo>
                <a:lnTo>
                  <a:pt x="7446243" y="1908100"/>
                </a:lnTo>
                <a:lnTo>
                  <a:pt x="0" y="19081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89" name="Google Shape;289;p17"/>
          <p:cNvSpPr/>
          <p:nvPr/>
        </p:nvSpPr>
        <p:spPr>
          <a:xfrm>
            <a:off x="3084151" y="-193476"/>
            <a:ext cx="3723121" cy="954050"/>
          </a:xfrm>
          <a:custGeom>
            <a:rect b="b" l="l" r="r" t="t"/>
            <a:pathLst>
              <a:path extrusionOk="0" h="1908100" w="7446243">
                <a:moveTo>
                  <a:pt x="0" y="0"/>
                </a:moveTo>
                <a:lnTo>
                  <a:pt x="7446243" y="0"/>
                </a:lnTo>
                <a:lnTo>
                  <a:pt x="7446243" y="1908100"/>
                </a:lnTo>
                <a:lnTo>
                  <a:pt x="0" y="19081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90" name="Google Shape;290;p17"/>
          <p:cNvSpPr/>
          <p:nvPr/>
        </p:nvSpPr>
        <p:spPr>
          <a:xfrm>
            <a:off x="6536502" y="-193476"/>
            <a:ext cx="3723121" cy="954050"/>
          </a:xfrm>
          <a:custGeom>
            <a:rect b="b" l="l" r="r" t="t"/>
            <a:pathLst>
              <a:path extrusionOk="0" h="1908100" w="7446243">
                <a:moveTo>
                  <a:pt x="0" y="0"/>
                </a:moveTo>
                <a:lnTo>
                  <a:pt x="7446243" y="0"/>
                </a:lnTo>
                <a:lnTo>
                  <a:pt x="7446243" y="1908100"/>
                </a:lnTo>
                <a:lnTo>
                  <a:pt x="0" y="19081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91" name="Google Shape;291;p17"/>
          <p:cNvSpPr/>
          <p:nvPr/>
        </p:nvSpPr>
        <p:spPr>
          <a:xfrm>
            <a:off x="404808" y="2333886"/>
            <a:ext cx="1045108" cy="982401"/>
          </a:xfrm>
          <a:custGeom>
            <a:rect b="b" l="l" r="r" t="t"/>
            <a:pathLst>
              <a:path extrusionOk="0" h="1964803" w="2090216">
                <a:moveTo>
                  <a:pt x="0" y="0"/>
                </a:moveTo>
                <a:lnTo>
                  <a:pt x="2090216" y="0"/>
                </a:lnTo>
                <a:lnTo>
                  <a:pt x="2090216" y="1964803"/>
                </a:lnTo>
                <a:lnTo>
                  <a:pt x="0" y="196480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92" name="Google Shape;292;p17"/>
          <p:cNvSpPr/>
          <p:nvPr/>
        </p:nvSpPr>
        <p:spPr>
          <a:xfrm rot="639538">
            <a:off x="7987285" y="2212755"/>
            <a:ext cx="571568" cy="1442030"/>
          </a:xfrm>
          <a:custGeom>
            <a:rect b="b" l="l" r="r" t="t"/>
            <a:pathLst>
              <a:path extrusionOk="0" h="2884060" w="1143137">
                <a:moveTo>
                  <a:pt x="0" y="0"/>
                </a:moveTo>
                <a:lnTo>
                  <a:pt x="1143136" y="0"/>
                </a:lnTo>
                <a:lnTo>
                  <a:pt x="1143136" y="2884060"/>
                </a:lnTo>
                <a:lnTo>
                  <a:pt x="0" y="28840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93" name="Google Shape;293;p17"/>
          <p:cNvSpPr txBox="1"/>
          <p:nvPr/>
        </p:nvSpPr>
        <p:spPr>
          <a:xfrm>
            <a:off x="645272" y="836624"/>
            <a:ext cx="7934700" cy="892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5800" u="none" cap="none" strike="noStrike">
                <a:solidFill>
                  <a:srgbClr val="F48482"/>
                </a:solidFill>
                <a:latin typeface="Cabin Sketch"/>
                <a:ea typeface="Cabin Sketch"/>
                <a:cs typeface="Cabin Sketch"/>
                <a:sym typeface="Cabin Sketch"/>
              </a:rPr>
              <a:t>First Few Words</a:t>
            </a:r>
            <a:endParaRPr sz="700"/>
          </a:p>
        </p:txBody>
      </p:sp>
      <p:sp>
        <p:nvSpPr>
          <p:cNvPr id="294" name="Google Shape;294;p17"/>
          <p:cNvSpPr txBox="1"/>
          <p:nvPr/>
        </p:nvSpPr>
        <p:spPr>
          <a:xfrm>
            <a:off x="6174510" y="3754685"/>
            <a:ext cx="2180559" cy="62674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37283B"/>
                </a:solidFill>
                <a:latin typeface="Coming Soon"/>
                <a:ea typeface="Coming Soon"/>
                <a:cs typeface="Coming Soon"/>
                <a:sym typeface="Coming Soon"/>
              </a:rPr>
              <a:t>Presentations are communication tools that can be used as lectures.</a:t>
            </a:r>
            <a:endParaRPr sz="700"/>
          </a:p>
        </p:txBody>
      </p:sp>
      <p:sp>
        <p:nvSpPr>
          <p:cNvPr id="295" name="Google Shape;295;p17"/>
          <p:cNvSpPr txBox="1"/>
          <p:nvPr/>
        </p:nvSpPr>
        <p:spPr>
          <a:xfrm>
            <a:off x="762104" y="3754685"/>
            <a:ext cx="2135600" cy="62674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37283B"/>
                </a:solidFill>
                <a:latin typeface="Coming Soon"/>
                <a:ea typeface="Coming Soon"/>
                <a:cs typeface="Coming Soon"/>
                <a:sym typeface="Coming Soon"/>
              </a:rPr>
              <a:t>Presentations are communication tools that can be used as lectures.</a:t>
            </a:r>
            <a:endParaRPr sz="700"/>
          </a:p>
        </p:txBody>
      </p:sp>
      <p:sp>
        <p:nvSpPr>
          <p:cNvPr id="296" name="Google Shape;296;p17"/>
          <p:cNvSpPr txBox="1"/>
          <p:nvPr/>
        </p:nvSpPr>
        <p:spPr>
          <a:xfrm>
            <a:off x="3606568" y="2956594"/>
            <a:ext cx="1881556" cy="2476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600" u="none" cap="none" strike="noStrike">
                <a:solidFill>
                  <a:srgbClr val="37283B"/>
                </a:solidFill>
                <a:latin typeface="Coming Soon"/>
                <a:ea typeface="Coming Soon"/>
                <a:cs typeface="Coming Soon"/>
                <a:sym typeface="Coming Soon"/>
              </a:rPr>
              <a:t>"PLAY"</a:t>
            </a:r>
            <a:endParaRPr sz="700"/>
          </a:p>
        </p:txBody>
      </p:sp>
      <p:sp>
        <p:nvSpPr>
          <p:cNvPr id="297" name="Google Shape;297;p17"/>
          <p:cNvSpPr txBox="1"/>
          <p:nvPr/>
        </p:nvSpPr>
        <p:spPr>
          <a:xfrm>
            <a:off x="3508478" y="3287712"/>
            <a:ext cx="2077737" cy="62674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37283B"/>
                </a:solidFill>
                <a:latin typeface="Coming Soon"/>
                <a:ea typeface="Coming Soon"/>
                <a:cs typeface="Coming Soon"/>
                <a:sym typeface="Coming Soon"/>
              </a:rPr>
              <a:t>Presentations are communication tools that can be used as lectures.</a:t>
            </a:r>
            <a:endParaRPr sz="7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18"/>
          <p:cNvSpPr/>
          <p:nvPr/>
        </p:nvSpPr>
        <p:spPr>
          <a:xfrm>
            <a:off x="0" y="0"/>
            <a:ext cx="9144000" cy="51435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9219" l="0" r="0" t="-9220"/>
            </a:stretch>
          </a:blipFill>
          <a:ln>
            <a:noFill/>
          </a:ln>
        </p:spPr>
      </p:sp>
      <p:pic>
        <p:nvPicPr>
          <p:cNvPr id="303" name="Google Shape;303;p18"/>
          <p:cNvPicPr preferRelativeResize="0"/>
          <p:nvPr/>
        </p:nvPicPr>
        <p:blipFill rotWithShape="1">
          <a:blip r:embed="rId4">
            <a:alphaModFix/>
          </a:blip>
          <a:srcRect b="35003" l="39038" r="39034" t="33589"/>
          <a:stretch/>
        </p:blipFill>
        <p:spPr>
          <a:xfrm>
            <a:off x="3569525" y="1763501"/>
            <a:ext cx="2004952" cy="1615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5950" y="1828405"/>
            <a:ext cx="1967874" cy="15505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50175" y="1828006"/>
            <a:ext cx="2004951" cy="1550945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18"/>
          <p:cNvSpPr txBox="1"/>
          <p:nvPr/>
        </p:nvSpPr>
        <p:spPr>
          <a:xfrm>
            <a:off x="514350" y="600183"/>
            <a:ext cx="8115300" cy="892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5800" u="none" cap="none" strike="noStrike">
                <a:solidFill>
                  <a:srgbClr val="F48482"/>
                </a:solidFill>
                <a:latin typeface="Cabin Sketch"/>
                <a:ea typeface="Cabin Sketch"/>
                <a:cs typeface="Cabin Sketch"/>
                <a:sym typeface="Cabin Sketch"/>
              </a:rPr>
              <a:t>Progression to Walking</a:t>
            </a:r>
            <a:endParaRPr sz="700"/>
          </a:p>
        </p:txBody>
      </p:sp>
      <p:grpSp>
        <p:nvGrpSpPr>
          <p:cNvPr id="307" name="Google Shape;307;p18"/>
          <p:cNvGrpSpPr/>
          <p:nvPr/>
        </p:nvGrpSpPr>
        <p:grpSpPr>
          <a:xfrm>
            <a:off x="487925" y="3411172"/>
            <a:ext cx="2206874" cy="1550022"/>
            <a:chOff x="0" y="-38100"/>
            <a:chExt cx="839380" cy="589547"/>
          </a:xfrm>
        </p:grpSpPr>
        <p:sp>
          <p:nvSpPr>
            <p:cNvPr id="308" name="Google Shape;308;p18"/>
            <p:cNvSpPr/>
            <p:nvPr/>
          </p:nvSpPr>
          <p:spPr>
            <a:xfrm>
              <a:off x="0" y="0"/>
              <a:ext cx="839380" cy="551447"/>
            </a:xfrm>
            <a:custGeom>
              <a:rect b="b" l="l" r="r" t="t"/>
              <a:pathLst>
                <a:path extrusionOk="0" h="551447" w="839380">
                  <a:moveTo>
                    <a:pt x="126291" y="0"/>
                  </a:moveTo>
                  <a:lnTo>
                    <a:pt x="713088" y="0"/>
                  </a:lnTo>
                  <a:cubicBezTo>
                    <a:pt x="746583" y="0"/>
                    <a:pt x="778706" y="13306"/>
                    <a:pt x="802390" y="36990"/>
                  </a:cubicBezTo>
                  <a:cubicBezTo>
                    <a:pt x="826074" y="60674"/>
                    <a:pt x="839380" y="92797"/>
                    <a:pt x="839380" y="126291"/>
                  </a:cubicBezTo>
                  <a:lnTo>
                    <a:pt x="839380" y="425156"/>
                  </a:lnTo>
                  <a:cubicBezTo>
                    <a:pt x="839380" y="494905"/>
                    <a:pt x="782837" y="551447"/>
                    <a:pt x="713088" y="551447"/>
                  </a:cubicBezTo>
                  <a:lnTo>
                    <a:pt x="126291" y="551447"/>
                  </a:lnTo>
                  <a:cubicBezTo>
                    <a:pt x="56543" y="551447"/>
                    <a:pt x="0" y="494905"/>
                    <a:pt x="0" y="425156"/>
                  </a:cubicBezTo>
                  <a:lnTo>
                    <a:pt x="0" y="126291"/>
                  </a:lnTo>
                  <a:cubicBezTo>
                    <a:pt x="0" y="92797"/>
                    <a:pt x="13306" y="60674"/>
                    <a:pt x="36990" y="36990"/>
                  </a:cubicBezTo>
                  <a:cubicBezTo>
                    <a:pt x="60674" y="13306"/>
                    <a:pt x="92797" y="0"/>
                    <a:pt x="126291" y="0"/>
                  </a:cubicBezTo>
                  <a:close/>
                </a:path>
              </a:pathLst>
            </a:custGeom>
            <a:solidFill>
              <a:srgbClr val="FFFFFF">
                <a:alpha val="33333"/>
              </a:srgbClr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9" name="Google Shape;309;p18"/>
            <p:cNvSpPr txBox="1"/>
            <p:nvPr/>
          </p:nvSpPr>
          <p:spPr>
            <a:xfrm>
              <a:off x="0" y="-38100"/>
              <a:ext cx="839380" cy="58954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0700" lIns="20700" spcFirstLastPara="1" rIns="20700" wrap="square" tIns="207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0" name="Google Shape;310;p18"/>
          <p:cNvGrpSpPr/>
          <p:nvPr/>
        </p:nvGrpSpPr>
        <p:grpSpPr>
          <a:xfrm>
            <a:off x="528710" y="3442945"/>
            <a:ext cx="2125304" cy="1486476"/>
            <a:chOff x="0" y="-38100"/>
            <a:chExt cx="808355" cy="565378"/>
          </a:xfrm>
        </p:grpSpPr>
        <p:sp>
          <p:nvSpPr>
            <p:cNvPr id="311" name="Google Shape;311;p18"/>
            <p:cNvSpPr/>
            <p:nvPr/>
          </p:nvSpPr>
          <p:spPr>
            <a:xfrm>
              <a:off x="0" y="0"/>
              <a:ext cx="808355" cy="527278"/>
            </a:xfrm>
            <a:custGeom>
              <a:rect b="b" l="l" r="r" t="t"/>
              <a:pathLst>
                <a:path extrusionOk="0" h="527278" w="808355">
                  <a:moveTo>
                    <a:pt x="116568" y="0"/>
                  </a:moveTo>
                  <a:lnTo>
                    <a:pt x="691787" y="0"/>
                  </a:lnTo>
                  <a:cubicBezTo>
                    <a:pt x="756166" y="0"/>
                    <a:pt x="808355" y="52189"/>
                    <a:pt x="808355" y="116568"/>
                  </a:cubicBezTo>
                  <a:lnTo>
                    <a:pt x="808355" y="410711"/>
                  </a:lnTo>
                  <a:cubicBezTo>
                    <a:pt x="808355" y="475089"/>
                    <a:pt x="756166" y="527278"/>
                    <a:pt x="691787" y="527278"/>
                  </a:cubicBezTo>
                  <a:lnTo>
                    <a:pt x="116568" y="527278"/>
                  </a:lnTo>
                  <a:cubicBezTo>
                    <a:pt x="52189" y="527278"/>
                    <a:pt x="0" y="475089"/>
                    <a:pt x="0" y="410711"/>
                  </a:cubicBezTo>
                  <a:lnTo>
                    <a:pt x="0" y="116568"/>
                  </a:lnTo>
                  <a:cubicBezTo>
                    <a:pt x="0" y="52189"/>
                    <a:pt x="52189" y="0"/>
                    <a:pt x="11656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38100">
              <a:solidFill>
                <a:srgbClr val="FFFFFF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2" name="Google Shape;312;p18"/>
            <p:cNvSpPr txBox="1"/>
            <p:nvPr/>
          </p:nvSpPr>
          <p:spPr>
            <a:xfrm>
              <a:off x="0" y="-38100"/>
              <a:ext cx="808355" cy="56537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0700" lIns="20700" spcFirstLastPara="1" rIns="20700" wrap="square" tIns="207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13" name="Google Shape;313;p18"/>
          <p:cNvSpPr txBox="1"/>
          <p:nvPr/>
        </p:nvSpPr>
        <p:spPr>
          <a:xfrm>
            <a:off x="648079" y="3740963"/>
            <a:ext cx="1886565" cy="2476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600" u="none" cap="none" strike="noStrike">
                <a:solidFill>
                  <a:srgbClr val="37283B"/>
                </a:solidFill>
                <a:latin typeface="Coming Soon"/>
                <a:ea typeface="Coming Soon"/>
                <a:cs typeface="Coming Soon"/>
                <a:sym typeface="Coming Soon"/>
              </a:rPr>
              <a:t>CRAWLING</a:t>
            </a:r>
            <a:endParaRPr sz="700"/>
          </a:p>
        </p:txBody>
      </p:sp>
      <p:sp>
        <p:nvSpPr>
          <p:cNvPr id="314" name="Google Shape;314;p18"/>
          <p:cNvSpPr txBox="1"/>
          <p:nvPr/>
        </p:nvSpPr>
        <p:spPr>
          <a:xfrm>
            <a:off x="648080" y="4100071"/>
            <a:ext cx="1886700" cy="6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37283B"/>
                </a:solidFill>
                <a:latin typeface="Coming Soon"/>
                <a:ea typeface="Coming Soon"/>
                <a:cs typeface="Coming Soon"/>
                <a:sym typeface="Coming Soon"/>
              </a:rPr>
              <a:t>Presentations are communication tools that can be used as lectures.</a:t>
            </a:r>
            <a:endParaRPr sz="700"/>
          </a:p>
        </p:txBody>
      </p:sp>
      <p:grpSp>
        <p:nvGrpSpPr>
          <p:cNvPr id="315" name="Google Shape;315;p18"/>
          <p:cNvGrpSpPr/>
          <p:nvPr/>
        </p:nvGrpSpPr>
        <p:grpSpPr>
          <a:xfrm>
            <a:off x="3468564" y="3411172"/>
            <a:ext cx="2206874" cy="1550022"/>
            <a:chOff x="0" y="-38100"/>
            <a:chExt cx="839380" cy="589547"/>
          </a:xfrm>
        </p:grpSpPr>
        <p:sp>
          <p:nvSpPr>
            <p:cNvPr id="316" name="Google Shape;316;p18"/>
            <p:cNvSpPr/>
            <p:nvPr/>
          </p:nvSpPr>
          <p:spPr>
            <a:xfrm>
              <a:off x="0" y="0"/>
              <a:ext cx="839380" cy="551447"/>
            </a:xfrm>
            <a:custGeom>
              <a:rect b="b" l="l" r="r" t="t"/>
              <a:pathLst>
                <a:path extrusionOk="0" h="551447" w="839380">
                  <a:moveTo>
                    <a:pt x="128045" y="0"/>
                  </a:moveTo>
                  <a:lnTo>
                    <a:pt x="711334" y="0"/>
                  </a:lnTo>
                  <a:cubicBezTo>
                    <a:pt x="745294" y="0"/>
                    <a:pt x="777863" y="13490"/>
                    <a:pt x="801876" y="37504"/>
                  </a:cubicBezTo>
                  <a:cubicBezTo>
                    <a:pt x="825889" y="61517"/>
                    <a:pt x="839380" y="94086"/>
                    <a:pt x="839380" y="128045"/>
                  </a:cubicBezTo>
                  <a:lnTo>
                    <a:pt x="839380" y="423402"/>
                  </a:lnTo>
                  <a:cubicBezTo>
                    <a:pt x="839380" y="494120"/>
                    <a:pt x="782052" y="551447"/>
                    <a:pt x="711334" y="551447"/>
                  </a:cubicBezTo>
                  <a:lnTo>
                    <a:pt x="128045" y="551447"/>
                  </a:lnTo>
                  <a:cubicBezTo>
                    <a:pt x="57328" y="551447"/>
                    <a:pt x="0" y="494120"/>
                    <a:pt x="0" y="423402"/>
                  </a:cubicBezTo>
                  <a:lnTo>
                    <a:pt x="0" y="128045"/>
                  </a:lnTo>
                  <a:cubicBezTo>
                    <a:pt x="0" y="57328"/>
                    <a:pt x="57328" y="0"/>
                    <a:pt x="128045" y="0"/>
                  </a:cubicBezTo>
                  <a:close/>
                </a:path>
              </a:pathLst>
            </a:custGeom>
            <a:solidFill>
              <a:srgbClr val="FFFFFF">
                <a:alpha val="33333"/>
              </a:srgbClr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7" name="Google Shape;317;p18"/>
            <p:cNvSpPr txBox="1"/>
            <p:nvPr/>
          </p:nvSpPr>
          <p:spPr>
            <a:xfrm>
              <a:off x="0" y="-38100"/>
              <a:ext cx="839380" cy="58954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0700" lIns="20700" spcFirstLastPara="1" rIns="20700" wrap="square" tIns="207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8" name="Google Shape;318;p18"/>
          <p:cNvGrpSpPr/>
          <p:nvPr/>
        </p:nvGrpSpPr>
        <p:grpSpPr>
          <a:xfrm>
            <a:off x="3509348" y="3442945"/>
            <a:ext cx="2125303" cy="1486476"/>
            <a:chOff x="0" y="-38100"/>
            <a:chExt cx="808355" cy="565378"/>
          </a:xfrm>
        </p:grpSpPr>
        <p:sp>
          <p:nvSpPr>
            <p:cNvPr id="319" name="Google Shape;319;p18"/>
            <p:cNvSpPr/>
            <p:nvPr/>
          </p:nvSpPr>
          <p:spPr>
            <a:xfrm>
              <a:off x="0" y="0"/>
              <a:ext cx="808355" cy="527278"/>
            </a:xfrm>
            <a:custGeom>
              <a:rect b="b" l="l" r="r" t="t"/>
              <a:pathLst>
                <a:path extrusionOk="0" h="527278" w="808355">
                  <a:moveTo>
                    <a:pt x="116568" y="0"/>
                  </a:moveTo>
                  <a:lnTo>
                    <a:pt x="691787" y="0"/>
                  </a:lnTo>
                  <a:cubicBezTo>
                    <a:pt x="756166" y="0"/>
                    <a:pt x="808355" y="52189"/>
                    <a:pt x="808355" y="116568"/>
                  </a:cubicBezTo>
                  <a:lnTo>
                    <a:pt x="808355" y="410711"/>
                  </a:lnTo>
                  <a:cubicBezTo>
                    <a:pt x="808355" y="475089"/>
                    <a:pt x="756166" y="527278"/>
                    <a:pt x="691787" y="527278"/>
                  </a:cubicBezTo>
                  <a:lnTo>
                    <a:pt x="116568" y="527278"/>
                  </a:lnTo>
                  <a:cubicBezTo>
                    <a:pt x="52189" y="527278"/>
                    <a:pt x="0" y="475089"/>
                    <a:pt x="0" y="410711"/>
                  </a:cubicBezTo>
                  <a:lnTo>
                    <a:pt x="0" y="116568"/>
                  </a:lnTo>
                  <a:cubicBezTo>
                    <a:pt x="0" y="52189"/>
                    <a:pt x="52189" y="0"/>
                    <a:pt x="11656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38100">
              <a:solidFill>
                <a:srgbClr val="FFFFFF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0" name="Google Shape;320;p18"/>
            <p:cNvSpPr txBox="1"/>
            <p:nvPr/>
          </p:nvSpPr>
          <p:spPr>
            <a:xfrm>
              <a:off x="0" y="-38100"/>
              <a:ext cx="808355" cy="56537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0700" lIns="20700" spcFirstLastPara="1" rIns="20700" wrap="square" tIns="207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21" name="Google Shape;321;p18"/>
          <p:cNvSpPr txBox="1"/>
          <p:nvPr/>
        </p:nvSpPr>
        <p:spPr>
          <a:xfrm>
            <a:off x="3628718" y="3671446"/>
            <a:ext cx="1886700" cy="52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600" u="none" cap="none" strike="noStrike">
                <a:solidFill>
                  <a:srgbClr val="37283B"/>
                </a:solidFill>
                <a:latin typeface="Coming Soon"/>
                <a:ea typeface="Coming Soon"/>
                <a:cs typeface="Coming Soon"/>
                <a:sym typeface="Coming Soon"/>
              </a:rPr>
              <a:t>USING THE WALKER</a:t>
            </a:r>
            <a:endParaRPr sz="700"/>
          </a:p>
        </p:txBody>
      </p:sp>
      <p:sp>
        <p:nvSpPr>
          <p:cNvPr id="322" name="Google Shape;322;p18"/>
          <p:cNvSpPr txBox="1"/>
          <p:nvPr/>
        </p:nvSpPr>
        <p:spPr>
          <a:xfrm>
            <a:off x="3628718" y="4174356"/>
            <a:ext cx="1886700" cy="6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37283B"/>
                </a:solidFill>
                <a:latin typeface="Coming Soon"/>
                <a:ea typeface="Coming Soon"/>
                <a:cs typeface="Coming Soon"/>
                <a:sym typeface="Coming Soon"/>
              </a:rPr>
              <a:t>Presentations are communication tools that can be used as lectures.</a:t>
            </a:r>
            <a:endParaRPr sz="700"/>
          </a:p>
        </p:txBody>
      </p:sp>
      <p:grpSp>
        <p:nvGrpSpPr>
          <p:cNvPr id="323" name="Google Shape;323;p18"/>
          <p:cNvGrpSpPr/>
          <p:nvPr/>
        </p:nvGrpSpPr>
        <p:grpSpPr>
          <a:xfrm>
            <a:off x="6449202" y="3411172"/>
            <a:ext cx="2206874" cy="1550022"/>
            <a:chOff x="0" y="-38100"/>
            <a:chExt cx="839380" cy="589547"/>
          </a:xfrm>
        </p:grpSpPr>
        <p:sp>
          <p:nvSpPr>
            <p:cNvPr id="324" name="Google Shape;324;p18"/>
            <p:cNvSpPr/>
            <p:nvPr/>
          </p:nvSpPr>
          <p:spPr>
            <a:xfrm>
              <a:off x="0" y="0"/>
              <a:ext cx="839380" cy="551447"/>
            </a:xfrm>
            <a:custGeom>
              <a:rect b="b" l="l" r="r" t="t"/>
              <a:pathLst>
                <a:path extrusionOk="0" h="551447" w="839380">
                  <a:moveTo>
                    <a:pt x="128045" y="0"/>
                  </a:moveTo>
                  <a:lnTo>
                    <a:pt x="711334" y="0"/>
                  </a:lnTo>
                  <a:cubicBezTo>
                    <a:pt x="745294" y="0"/>
                    <a:pt x="777863" y="13490"/>
                    <a:pt x="801876" y="37504"/>
                  </a:cubicBezTo>
                  <a:cubicBezTo>
                    <a:pt x="825889" y="61517"/>
                    <a:pt x="839380" y="94086"/>
                    <a:pt x="839380" y="128045"/>
                  </a:cubicBezTo>
                  <a:lnTo>
                    <a:pt x="839380" y="423402"/>
                  </a:lnTo>
                  <a:cubicBezTo>
                    <a:pt x="839380" y="494120"/>
                    <a:pt x="782052" y="551447"/>
                    <a:pt x="711334" y="551447"/>
                  </a:cubicBezTo>
                  <a:lnTo>
                    <a:pt x="128045" y="551447"/>
                  </a:lnTo>
                  <a:cubicBezTo>
                    <a:pt x="57328" y="551447"/>
                    <a:pt x="0" y="494120"/>
                    <a:pt x="0" y="423402"/>
                  </a:cubicBezTo>
                  <a:lnTo>
                    <a:pt x="0" y="128045"/>
                  </a:lnTo>
                  <a:cubicBezTo>
                    <a:pt x="0" y="57328"/>
                    <a:pt x="57328" y="0"/>
                    <a:pt x="128045" y="0"/>
                  </a:cubicBezTo>
                  <a:close/>
                </a:path>
              </a:pathLst>
            </a:custGeom>
            <a:solidFill>
              <a:srgbClr val="FFFFFF">
                <a:alpha val="33333"/>
              </a:srgbClr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5" name="Google Shape;325;p18"/>
            <p:cNvSpPr txBox="1"/>
            <p:nvPr/>
          </p:nvSpPr>
          <p:spPr>
            <a:xfrm>
              <a:off x="0" y="-38100"/>
              <a:ext cx="839380" cy="58954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0700" lIns="20700" spcFirstLastPara="1" rIns="20700" wrap="square" tIns="207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6" name="Google Shape;326;p18"/>
          <p:cNvGrpSpPr/>
          <p:nvPr/>
        </p:nvGrpSpPr>
        <p:grpSpPr>
          <a:xfrm>
            <a:off x="6489986" y="3442945"/>
            <a:ext cx="2125304" cy="1486476"/>
            <a:chOff x="0" y="-38100"/>
            <a:chExt cx="808355" cy="565378"/>
          </a:xfrm>
        </p:grpSpPr>
        <p:sp>
          <p:nvSpPr>
            <p:cNvPr id="327" name="Google Shape;327;p18"/>
            <p:cNvSpPr/>
            <p:nvPr/>
          </p:nvSpPr>
          <p:spPr>
            <a:xfrm>
              <a:off x="0" y="0"/>
              <a:ext cx="808355" cy="527278"/>
            </a:xfrm>
            <a:custGeom>
              <a:rect b="b" l="l" r="r" t="t"/>
              <a:pathLst>
                <a:path extrusionOk="0" h="527278" w="808355">
                  <a:moveTo>
                    <a:pt x="116568" y="0"/>
                  </a:moveTo>
                  <a:lnTo>
                    <a:pt x="691787" y="0"/>
                  </a:lnTo>
                  <a:cubicBezTo>
                    <a:pt x="756166" y="0"/>
                    <a:pt x="808355" y="52189"/>
                    <a:pt x="808355" y="116568"/>
                  </a:cubicBezTo>
                  <a:lnTo>
                    <a:pt x="808355" y="410711"/>
                  </a:lnTo>
                  <a:cubicBezTo>
                    <a:pt x="808355" y="475089"/>
                    <a:pt x="756166" y="527278"/>
                    <a:pt x="691787" y="527278"/>
                  </a:cubicBezTo>
                  <a:lnTo>
                    <a:pt x="116568" y="527278"/>
                  </a:lnTo>
                  <a:cubicBezTo>
                    <a:pt x="52189" y="527278"/>
                    <a:pt x="0" y="475089"/>
                    <a:pt x="0" y="410711"/>
                  </a:cubicBezTo>
                  <a:lnTo>
                    <a:pt x="0" y="116568"/>
                  </a:lnTo>
                  <a:cubicBezTo>
                    <a:pt x="0" y="52189"/>
                    <a:pt x="52189" y="0"/>
                    <a:pt x="11656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38100">
              <a:solidFill>
                <a:srgbClr val="FFFFFF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8" name="Google Shape;328;p18"/>
            <p:cNvSpPr txBox="1"/>
            <p:nvPr/>
          </p:nvSpPr>
          <p:spPr>
            <a:xfrm>
              <a:off x="0" y="-38100"/>
              <a:ext cx="808355" cy="56537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0700" lIns="20700" spcFirstLastPara="1" rIns="20700" wrap="square" tIns="207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29" name="Google Shape;329;p18"/>
          <p:cNvSpPr txBox="1"/>
          <p:nvPr/>
        </p:nvSpPr>
        <p:spPr>
          <a:xfrm>
            <a:off x="6609356" y="3671446"/>
            <a:ext cx="18867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600" u="none" cap="none" strike="noStrike">
                <a:solidFill>
                  <a:srgbClr val="37283B"/>
                </a:solidFill>
                <a:latin typeface="Coming Soon"/>
                <a:ea typeface="Coming Soon"/>
                <a:cs typeface="Coming Soon"/>
                <a:sym typeface="Coming Soon"/>
              </a:rPr>
              <a:t>FIRST STEPS WITHOUT ANY HELP</a:t>
            </a:r>
            <a:endParaRPr sz="700"/>
          </a:p>
        </p:txBody>
      </p:sp>
      <p:sp>
        <p:nvSpPr>
          <p:cNvPr id="330" name="Google Shape;330;p18"/>
          <p:cNvSpPr txBox="1"/>
          <p:nvPr/>
        </p:nvSpPr>
        <p:spPr>
          <a:xfrm>
            <a:off x="6609356" y="4174356"/>
            <a:ext cx="1886700" cy="6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37283B"/>
                </a:solidFill>
                <a:latin typeface="Coming Soon"/>
                <a:ea typeface="Coming Soon"/>
                <a:cs typeface="Coming Soon"/>
                <a:sym typeface="Coming Soon"/>
              </a:rPr>
              <a:t>Presentations are communication tools that can be used as lectures.</a:t>
            </a:r>
            <a:endParaRPr sz="700"/>
          </a:p>
        </p:txBody>
      </p:sp>
      <p:sp>
        <p:nvSpPr>
          <p:cNvPr id="331" name="Google Shape;331;p18"/>
          <p:cNvSpPr/>
          <p:nvPr/>
        </p:nvSpPr>
        <p:spPr>
          <a:xfrm rot="-1026404">
            <a:off x="-400811" y="-101990"/>
            <a:ext cx="2097782" cy="933513"/>
          </a:xfrm>
          <a:custGeom>
            <a:rect b="b" l="l" r="r" t="t"/>
            <a:pathLst>
              <a:path extrusionOk="0" h="1867025" w="4195563">
                <a:moveTo>
                  <a:pt x="0" y="0"/>
                </a:moveTo>
                <a:lnTo>
                  <a:pt x="4195563" y="0"/>
                </a:lnTo>
                <a:lnTo>
                  <a:pt x="4195563" y="1867026"/>
                </a:lnTo>
                <a:lnTo>
                  <a:pt x="0" y="186702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32" name="Google Shape;332;p18"/>
          <p:cNvSpPr/>
          <p:nvPr/>
        </p:nvSpPr>
        <p:spPr>
          <a:xfrm rot="1681882">
            <a:off x="7404636" y="-141296"/>
            <a:ext cx="2097781" cy="933513"/>
          </a:xfrm>
          <a:custGeom>
            <a:rect b="b" l="l" r="r" t="t"/>
            <a:pathLst>
              <a:path extrusionOk="0" h="1867025" w="4195563">
                <a:moveTo>
                  <a:pt x="0" y="0"/>
                </a:moveTo>
                <a:lnTo>
                  <a:pt x="4195563" y="0"/>
                </a:lnTo>
                <a:lnTo>
                  <a:pt x="4195563" y="1867025"/>
                </a:lnTo>
                <a:lnTo>
                  <a:pt x="0" y="186702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19"/>
          <p:cNvSpPr/>
          <p:nvPr/>
        </p:nvSpPr>
        <p:spPr>
          <a:xfrm>
            <a:off x="0" y="0"/>
            <a:ext cx="9144000" cy="51435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38883" l="0" r="0" t="-38885"/>
            </a:stretch>
          </a:blipFill>
          <a:ln>
            <a:noFill/>
          </a:ln>
        </p:spPr>
      </p:sp>
      <p:pic>
        <p:nvPicPr>
          <p:cNvPr id="338" name="Google Shape;338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9" name="Google Shape;339;p19"/>
          <p:cNvGrpSpPr/>
          <p:nvPr/>
        </p:nvGrpSpPr>
        <p:grpSpPr>
          <a:xfrm>
            <a:off x="6326774" y="3238969"/>
            <a:ext cx="2206874" cy="1351528"/>
            <a:chOff x="0" y="-38100"/>
            <a:chExt cx="839380" cy="514051"/>
          </a:xfrm>
        </p:grpSpPr>
        <p:sp>
          <p:nvSpPr>
            <p:cNvPr id="340" name="Google Shape;340;p19"/>
            <p:cNvSpPr/>
            <p:nvPr/>
          </p:nvSpPr>
          <p:spPr>
            <a:xfrm>
              <a:off x="0" y="0"/>
              <a:ext cx="839380" cy="475951"/>
            </a:xfrm>
            <a:custGeom>
              <a:rect b="b" l="l" r="r" t="t"/>
              <a:pathLst>
                <a:path extrusionOk="0" h="475951" w="839380">
                  <a:moveTo>
                    <a:pt x="128045" y="0"/>
                  </a:moveTo>
                  <a:lnTo>
                    <a:pt x="711334" y="0"/>
                  </a:lnTo>
                  <a:cubicBezTo>
                    <a:pt x="745294" y="0"/>
                    <a:pt x="777863" y="13490"/>
                    <a:pt x="801876" y="37504"/>
                  </a:cubicBezTo>
                  <a:cubicBezTo>
                    <a:pt x="825889" y="61517"/>
                    <a:pt x="839380" y="94086"/>
                    <a:pt x="839380" y="128045"/>
                  </a:cubicBezTo>
                  <a:lnTo>
                    <a:pt x="839380" y="347906"/>
                  </a:lnTo>
                  <a:cubicBezTo>
                    <a:pt x="839380" y="418623"/>
                    <a:pt x="782052" y="475951"/>
                    <a:pt x="711334" y="475951"/>
                  </a:cubicBezTo>
                  <a:lnTo>
                    <a:pt x="128045" y="475951"/>
                  </a:lnTo>
                  <a:cubicBezTo>
                    <a:pt x="57328" y="475951"/>
                    <a:pt x="0" y="418623"/>
                    <a:pt x="0" y="347906"/>
                  </a:cubicBezTo>
                  <a:lnTo>
                    <a:pt x="0" y="128045"/>
                  </a:lnTo>
                  <a:cubicBezTo>
                    <a:pt x="0" y="57328"/>
                    <a:pt x="57328" y="0"/>
                    <a:pt x="128045" y="0"/>
                  </a:cubicBezTo>
                  <a:close/>
                </a:path>
              </a:pathLst>
            </a:custGeom>
            <a:solidFill>
              <a:srgbClr val="FFFFFF">
                <a:alpha val="33333"/>
              </a:srgbClr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1" name="Google Shape;341;p19"/>
            <p:cNvSpPr txBox="1"/>
            <p:nvPr/>
          </p:nvSpPr>
          <p:spPr>
            <a:xfrm>
              <a:off x="0" y="-38100"/>
              <a:ext cx="839380" cy="51405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0700" lIns="20700" spcFirstLastPara="1" rIns="20700" wrap="square" tIns="207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2" name="Google Shape;342;p19"/>
          <p:cNvGrpSpPr/>
          <p:nvPr/>
        </p:nvGrpSpPr>
        <p:grpSpPr>
          <a:xfrm>
            <a:off x="6367558" y="3291512"/>
            <a:ext cx="2125303" cy="1246443"/>
            <a:chOff x="0" y="-38100"/>
            <a:chExt cx="808355" cy="474082"/>
          </a:xfrm>
        </p:grpSpPr>
        <p:sp>
          <p:nvSpPr>
            <p:cNvPr id="343" name="Google Shape;343;p19"/>
            <p:cNvSpPr/>
            <p:nvPr/>
          </p:nvSpPr>
          <p:spPr>
            <a:xfrm>
              <a:off x="0" y="0"/>
              <a:ext cx="808355" cy="435982"/>
            </a:xfrm>
            <a:custGeom>
              <a:rect b="b" l="l" r="r" t="t"/>
              <a:pathLst>
                <a:path extrusionOk="0" h="435982" w="808355">
                  <a:moveTo>
                    <a:pt x="116568" y="0"/>
                  </a:moveTo>
                  <a:lnTo>
                    <a:pt x="691787" y="0"/>
                  </a:lnTo>
                  <a:cubicBezTo>
                    <a:pt x="756166" y="0"/>
                    <a:pt x="808355" y="52189"/>
                    <a:pt x="808355" y="116568"/>
                  </a:cubicBezTo>
                  <a:lnTo>
                    <a:pt x="808355" y="319415"/>
                  </a:lnTo>
                  <a:cubicBezTo>
                    <a:pt x="808355" y="383793"/>
                    <a:pt x="756166" y="435982"/>
                    <a:pt x="691787" y="435982"/>
                  </a:cubicBezTo>
                  <a:lnTo>
                    <a:pt x="116568" y="435982"/>
                  </a:lnTo>
                  <a:cubicBezTo>
                    <a:pt x="52189" y="435982"/>
                    <a:pt x="0" y="383793"/>
                    <a:pt x="0" y="319415"/>
                  </a:cubicBezTo>
                  <a:lnTo>
                    <a:pt x="0" y="116568"/>
                  </a:lnTo>
                  <a:cubicBezTo>
                    <a:pt x="0" y="52189"/>
                    <a:pt x="52189" y="0"/>
                    <a:pt x="11656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38100">
              <a:solidFill>
                <a:srgbClr val="FFFFFF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4" name="Google Shape;344;p19"/>
            <p:cNvSpPr txBox="1"/>
            <p:nvPr/>
          </p:nvSpPr>
          <p:spPr>
            <a:xfrm>
              <a:off x="0" y="-38100"/>
              <a:ext cx="808355" cy="47408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0700" lIns="20700" spcFirstLastPara="1" rIns="20700" wrap="square" tIns="207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45" name="Google Shape;345;p19"/>
          <p:cNvSpPr txBox="1"/>
          <p:nvPr/>
        </p:nvSpPr>
        <p:spPr>
          <a:xfrm>
            <a:off x="6486929" y="3637161"/>
            <a:ext cx="1886565" cy="62674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FFFFFF"/>
                </a:solidFill>
                <a:latin typeface="Coming Soon"/>
                <a:ea typeface="Coming Soon"/>
                <a:cs typeface="Coming Soon"/>
                <a:sym typeface="Coming Soon"/>
              </a:rPr>
              <a:t>Presentations are communication tools that can be used as lectures.</a:t>
            </a:r>
            <a:endParaRPr sz="7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F48482"/>
      </a:dk1>
      <a:lt1>
        <a:srgbClr val="FFFFFF"/>
      </a:lt1>
      <a:dk2>
        <a:srgbClr val="37283B"/>
      </a:dk2>
      <a:lt2>
        <a:srgbClr val="FFFFFF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