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10287000" cx="18288000"/>
  <p:notesSz cx="6858000" cy="9144000"/>
  <p:embeddedFontLst>
    <p:embeddedFont>
      <p:font typeface="Halant"/>
      <p:regular r:id="rId31"/>
      <p:bold r:id="rId32"/>
    </p:embeddedFont>
    <p:embeddedFont>
      <p:font typeface="Girassol"/>
      <p:regular r:id="rId33"/>
    </p:embeddedFont>
    <p:embeddedFont>
      <p:font typeface="Germania One"/>
      <p:regular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1279EB3-4B8F-4BCF-A485-281AA79B0990}">
  <a:tblStyle styleId="{E1279EB3-4B8F-4BCF-A485-281AA79B099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alant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Girassol-regular.fntdata"/><Relationship Id="rId10" Type="http://schemas.openxmlformats.org/officeDocument/2006/relationships/slide" Target="slides/slide4.xml"/><Relationship Id="rId32" Type="http://schemas.openxmlformats.org/officeDocument/2006/relationships/font" Target="fonts/Halant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font" Target="fonts/GermaniaOne-regular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5.jpg"/><Relationship Id="rId9" Type="http://schemas.openxmlformats.org/officeDocument/2006/relationships/image" Target="../media/image1.jpg"/><Relationship Id="rId5" Type="http://schemas.openxmlformats.org/officeDocument/2006/relationships/image" Target="../media/image3.jpg"/><Relationship Id="rId6" Type="http://schemas.openxmlformats.org/officeDocument/2006/relationships/image" Target="../media/image6.jpg"/><Relationship Id="rId7" Type="http://schemas.openxmlformats.org/officeDocument/2006/relationships/image" Target="../media/image4.jpg"/><Relationship Id="rId8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19.jpg"/><Relationship Id="rId5" Type="http://schemas.openxmlformats.org/officeDocument/2006/relationships/image" Target="../media/image18.jpg"/><Relationship Id="rId6" Type="http://schemas.openxmlformats.org/officeDocument/2006/relationships/image" Target="../media/image2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" y="-770237"/>
            <a:ext cx="18288000" cy="125194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3"/>
          <p:cNvGrpSpPr/>
          <p:nvPr/>
        </p:nvGrpSpPr>
        <p:grpSpPr>
          <a:xfrm>
            <a:off x="1346961" y="3741435"/>
            <a:ext cx="15630784" cy="4156928"/>
            <a:chOff x="0" y="-38100"/>
            <a:chExt cx="3684088" cy="979765"/>
          </a:xfrm>
        </p:grpSpPr>
        <p:sp>
          <p:nvSpPr>
            <p:cNvPr id="86" name="Google Shape;86;p13"/>
            <p:cNvSpPr/>
            <p:nvPr/>
          </p:nvSpPr>
          <p:spPr>
            <a:xfrm>
              <a:off x="0" y="0"/>
              <a:ext cx="3684088" cy="941665"/>
            </a:xfrm>
            <a:custGeom>
              <a:rect b="b" l="l" r="r" t="t"/>
              <a:pathLst>
                <a:path extrusionOk="0" h="941665" w="3684088">
                  <a:moveTo>
                    <a:pt x="25260" y="0"/>
                  </a:moveTo>
                  <a:lnTo>
                    <a:pt x="3658828" y="0"/>
                  </a:lnTo>
                  <a:cubicBezTo>
                    <a:pt x="3665527" y="0"/>
                    <a:pt x="3671953" y="2661"/>
                    <a:pt x="3676690" y="7399"/>
                  </a:cubicBezTo>
                  <a:cubicBezTo>
                    <a:pt x="3681427" y="12136"/>
                    <a:pt x="3684088" y="18561"/>
                    <a:pt x="3684088" y="25260"/>
                  </a:cubicBezTo>
                  <a:lnTo>
                    <a:pt x="3684088" y="916405"/>
                  </a:lnTo>
                  <a:cubicBezTo>
                    <a:pt x="3684088" y="923104"/>
                    <a:pt x="3681427" y="929529"/>
                    <a:pt x="3676690" y="934266"/>
                  </a:cubicBezTo>
                  <a:cubicBezTo>
                    <a:pt x="3671953" y="939003"/>
                    <a:pt x="3665527" y="941665"/>
                    <a:pt x="3658828" y="941665"/>
                  </a:cubicBezTo>
                  <a:lnTo>
                    <a:pt x="25260" y="941665"/>
                  </a:lnTo>
                  <a:cubicBezTo>
                    <a:pt x="18561" y="941665"/>
                    <a:pt x="12136" y="939003"/>
                    <a:pt x="7399" y="934266"/>
                  </a:cubicBezTo>
                  <a:cubicBezTo>
                    <a:pt x="2661" y="929529"/>
                    <a:pt x="0" y="923104"/>
                    <a:pt x="0" y="916405"/>
                  </a:cubicBezTo>
                  <a:lnTo>
                    <a:pt x="0" y="25260"/>
                  </a:lnTo>
                  <a:cubicBezTo>
                    <a:pt x="0" y="18561"/>
                    <a:pt x="2661" y="12136"/>
                    <a:pt x="7399" y="7399"/>
                  </a:cubicBezTo>
                  <a:cubicBezTo>
                    <a:pt x="12136" y="2661"/>
                    <a:pt x="18561" y="0"/>
                    <a:pt x="25260" y="0"/>
                  </a:cubicBezTo>
                  <a:close/>
                </a:path>
              </a:pathLst>
            </a:custGeom>
            <a:solidFill>
              <a:srgbClr val="6A44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3"/>
            <p:cNvSpPr txBox="1"/>
            <p:nvPr/>
          </p:nvSpPr>
          <p:spPr>
            <a:xfrm>
              <a:off x="0" y="-38100"/>
              <a:ext cx="3684088" cy="979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6750" lIns="56750" spcFirstLastPara="1" rIns="56750" wrap="square" tIns="567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13"/>
          <p:cNvGrpSpPr/>
          <p:nvPr/>
        </p:nvGrpSpPr>
        <p:grpSpPr>
          <a:xfrm>
            <a:off x="3850404" y="2670044"/>
            <a:ext cx="10587193" cy="2772181"/>
            <a:chOff x="0" y="0"/>
            <a:chExt cx="2495342" cy="653387"/>
          </a:xfrm>
        </p:grpSpPr>
        <p:sp>
          <p:nvSpPr>
            <p:cNvPr id="89" name="Google Shape;89;p13"/>
            <p:cNvSpPr/>
            <p:nvPr/>
          </p:nvSpPr>
          <p:spPr>
            <a:xfrm>
              <a:off x="0" y="0"/>
              <a:ext cx="2495342" cy="653387"/>
            </a:xfrm>
            <a:custGeom>
              <a:rect b="b" l="l" r="r" t="t"/>
              <a:pathLst>
                <a:path extrusionOk="0" h="653387" w="2495342">
                  <a:moveTo>
                    <a:pt x="832230" y="19070"/>
                  </a:moveTo>
                  <a:cubicBezTo>
                    <a:pt x="959747" y="7556"/>
                    <a:pt x="1105600" y="0"/>
                    <a:pt x="1248343" y="0"/>
                  </a:cubicBezTo>
                  <a:cubicBezTo>
                    <a:pt x="1391091" y="0"/>
                    <a:pt x="1528450" y="6476"/>
                    <a:pt x="1655031" y="17990"/>
                  </a:cubicBezTo>
                  <a:cubicBezTo>
                    <a:pt x="1657728" y="18350"/>
                    <a:pt x="1660420" y="18350"/>
                    <a:pt x="1663112" y="18710"/>
                  </a:cubicBezTo>
                  <a:cubicBezTo>
                    <a:pt x="2138480" y="64765"/>
                    <a:pt x="2488610" y="186379"/>
                    <a:pt x="2495342" y="324961"/>
                  </a:cubicBezTo>
                  <a:lnTo>
                    <a:pt x="2495342" y="653387"/>
                  </a:lnTo>
                  <a:lnTo>
                    <a:pt x="0" y="653387"/>
                  </a:lnTo>
                  <a:lnTo>
                    <a:pt x="0" y="325205"/>
                  </a:lnTo>
                  <a:cubicBezTo>
                    <a:pt x="6733" y="185660"/>
                    <a:pt x="351476" y="64045"/>
                    <a:pt x="832230" y="19070"/>
                  </a:cubicBezTo>
                  <a:close/>
                </a:path>
              </a:pathLst>
            </a:custGeom>
            <a:solidFill>
              <a:srgbClr val="6A44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3"/>
            <p:cNvSpPr txBox="1"/>
            <p:nvPr/>
          </p:nvSpPr>
          <p:spPr>
            <a:xfrm>
              <a:off x="0" y="88900"/>
              <a:ext cx="2495342" cy="564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6750" lIns="56750" spcFirstLastPara="1" rIns="56750" wrap="square" tIns="567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13"/>
          <p:cNvGrpSpPr/>
          <p:nvPr/>
        </p:nvGrpSpPr>
        <p:grpSpPr>
          <a:xfrm>
            <a:off x="1739392" y="4093416"/>
            <a:ext cx="14809215" cy="3499920"/>
            <a:chOff x="0" y="-38100"/>
            <a:chExt cx="3900369" cy="921790"/>
          </a:xfrm>
        </p:grpSpPr>
        <p:sp>
          <p:nvSpPr>
            <p:cNvPr id="92" name="Google Shape;92;p13"/>
            <p:cNvSpPr/>
            <p:nvPr/>
          </p:nvSpPr>
          <p:spPr>
            <a:xfrm>
              <a:off x="0" y="0"/>
              <a:ext cx="3900369" cy="883690"/>
            </a:xfrm>
            <a:custGeom>
              <a:rect b="b" l="l" r="r" t="t"/>
              <a:pathLst>
                <a:path extrusionOk="0" h="883690" w="3900369">
                  <a:moveTo>
                    <a:pt x="26662" y="0"/>
                  </a:moveTo>
                  <a:lnTo>
                    <a:pt x="3873708" y="0"/>
                  </a:lnTo>
                  <a:cubicBezTo>
                    <a:pt x="3880779" y="0"/>
                    <a:pt x="3887560" y="2809"/>
                    <a:pt x="3892560" y="7809"/>
                  </a:cubicBezTo>
                  <a:cubicBezTo>
                    <a:pt x="3897560" y="12809"/>
                    <a:pt x="3900369" y="19591"/>
                    <a:pt x="3900369" y="26662"/>
                  </a:cubicBezTo>
                  <a:lnTo>
                    <a:pt x="3900369" y="857028"/>
                  </a:lnTo>
                  <a:cubicBezTo>
                    <a:pt x="3900369" y="864099"/>
                    <a:pt x="3897560" y="870881"/>
                    <a:pt x="3892560" y="875881"/>
                  </a:cubicBezTo>
                  <a:cubicBezTo>
                    <a:pt x="3887560" y="880881"/>
                    <a:pt x="3880779" y="883690"/>
                    <a:pt x="3873708" y="883690"/>
                  </a:cubicBezTo>
                  <a:lnTo>
                    <a:pt x="26662" y="883690"/>
                  </a:lnTo>
                  <a:cubicBezTo>
                    <a:pt x="19591" y="883690"/>
                    <a:pt x="12809" y="880881"/>
                    <a:pt x="7809" y="875881"/>
                  </a:cubicBezTo>
                  <a:cubicBezTo>
                    <a:pt x="2809" y="870881"/>
                    <a:pt x="0" y="864099"/>
                    <a:pt x="0" y="857028"/>
                  </a:cubicBezTo>
                  <a:lnTo>
                    <a:pt x="0" y="26662"/>
                  </a:lnTo>
                  <a:cubicBezTo>
                    <a:pt x="0" y="19591"/>
                    <a:pt x="2809" y="12809"/>
                    <a:pt x="7809" y="7809"/>
                  </a:cubicBezTo>
                  <a:cubicBezTo>
                    <a:pt x="12809" y="2809"/>
                    <a:pt x="19591" y="0"/>
                    <a:pt x="26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3"/>
            <p:cNvSpPr txBox="1"/>
            <p:nvPr/>
          </p:nvSpPr>
          <p:spPr>
            <a:xfrm>
              <a:off x="0" y="-38100"/>
              <a:ext cx="3900369" cy="9217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13"/>
          <p:cNvGrpSpPr/>
          <p:nvPr/>
        </p:nvGrpSpPr>
        <p:grpSpPr>
          <a:xfrm>
            <a:off x="4406749" y="2944077"/>
            <a:ext cx="9474502" cy="2480830"/>
            <a:chOff x="0" y="0"/>
            <a:chExt cx="2495342" cy="653387"/>
          </a:xfrm>
        </p:grpSpPr>
        <p:sp>
          <p:nvSpPr>
            <p:cNvPr id="95" name="Google Shape;95;p13"/>
            <p:cNvSpPr/>
            <p:nvPr/>
          </p:nvSpPr>
          <p:spPr>
            <a:xfrm>
              <a:off x="0" y="0"/>
              <a:ext cx="2495342" cy="653387"/>
            </a:xfrm>
            <a:custGeom>
              <a:rect b="b" l="l" r="r" t="t"/>
              <a:pathLst>
                <a:path extrusionOk="0" h="653387" w="2495342">
                  <a:moveTo>
                    <a:pt x="832230" y="19070"/>
                  </a:moveTo>
                  <a:cubicBezTo>
                    <a:pt x="959747" y="7556"/>
                    <a:pt x="1105600" y="0"/>
                    <a:pt x="1248343" y="0"/>
                  </a:cubicBezTo>
                  <a:cubicBezTo>
                    <a:pt x="1391091" y="0"/>
                    <a:pt x="1528450" y="6476"/>
                    <a:pt x="1655031" y="17990"/>
                  </a:cubicBezTo>
                  <a:cubicBezTo>
                    <a:pt x="1657728" y="18350"/>
                    <a:pt x="1660420" y="18350"/>
                    <a:pt x="1663112" y="18710"/>
                  </a:cubicBezTo>
                  <a:cubicBezTo>
                    <a:pt x="2138480" y="64765"/>
                    <a:pt x="2488610" y="186379"/>
                    <a:pt x="2495342" y="324961"/>
                  </a:cubicBezTo>
                  <a:lnTo>
                    <a:pt x="2495342" y="653387"/>
                  </a:lnTo>
                  <a:lnTo>
                    <a:pt x="0" y="653387"/>
                  </a:lnTo>
                  <a:lnTo>
                    <a:pt x="0" y="325205"/>
                  </a:lnTo>
                  <a:cubicBezTo>
                    <a:pt x="6733" y="185660"/>
                    <a:pt x="351476" y="64045"/>
                    <a:pt x="832230" y="190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3"/>
            <p:cNvSpPr txBox="1"/>
            <p:nvPr/>
          </p:nvSpPr>
          <p:spPr>
            <a:xfrm>
              <a:off x="0" y="88900"/>
              <a:ext cx="2495342" cy="564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Google Shape;97;p13"/>
          <p:cNvSpPr txBox="1"/>
          <p:nvPr/>
        </p:nvSpPr>
        <p:spPr>
          <a:xfrm>
            <a:off x="2261190" y="4896714"/>
            <a:ext cx="13765500" cy="25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803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Education Pack</a:t>
            </a:r>
            <a:endParaRPr/>
          </a:p>
        </p:txBody>
      </p:sp>
      <p:sp>
        <p:nvSpPr>
          <p:cNvPr id="98" name="Google Shape;98;p13"/>
          <p:cNvSpPr txBox="1"/>
          <p:nvPr/>
        </p:nvSpPr>
        <p:spPr>
          <a:xfrm>
            <a:off x="5946689" y="3475463"/>
            <a:ext cx="6394623" cy="14212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642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FOR STUDENTS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" y="-770237"/>
            <a:ext cx="18288000" cy="125194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22"/>
          <p:cNvGrpSpPr/>
          <p:nvPr/>
        </p:nvGrpSpPr>
        <p:grpSpPr>
          <a:xfrm>
            <a:off x="1739392" y="4093416"/>
            <a:ext cx="14809215" cy="3317447"/>
            <a:chOff x="0" y="-38100"/>
            <a:chExt cx="3900369" cy="873731"/>
          </a:xfrm>
        </p:grpSpPr>
        <p:sp>
          <p:nvSpPr>
            <p:cNvPr id="251" name="Google Shape;251;p22"/>
            <p:cNvSpPr/>
            <p:nvPr/>
          </p:nvSpPr>
          <p:spPr>
            <a:xfrm>
              <a:off x="0" y="0"/>
              <a:ext cx="3900369" cy="835631"/>
            </a:xfrm>
            <a:custGeom>
              <a:rect b="b" l="l" r="r" t="t"/>
              <a:pathLst>
                <a:path extrusionOk="0" h="835631" w="3900369">
                  <a:moveTo>
                    <a:pt x="26662" y="0"/>
                  </a:moveTo>
                  <a:lnTo>
                    <a:pt x="3873708" y="0"/>
                  </a:lnTo>
                  <a:cubicBezTo>
                    <a:pt x="3880779" y="0"/>
                    <a:pt x="3887560" y="2809"/>
                    <a:pt x="3892560" y="7809"/>
                  </a:cubicBezTo>
                  <a:cubicBezTo>
                    <a:pt x="3897560" y="12809"/>
                    <a:pt x="3900369" y="19591"/>
                    <a:pt x="3900369" y="26662"/>
                  </a:cubicBezTo>
                  <a:lnTo>
                    <a:pt x="3900369" y="808969"/>
                  </a:lnTo>
                  <a:cubicBezTo>
                    <a:pt x="3900369" y="816040"/>
                    <a:pt x="3897560" y="822822"/>
                    <a:pt x="3892560" y="827822"/>
                  </a:cubicBezTo>
                  <a:cubicBezTo>
                    <a:pt x="3887560" y="832822"/>
                    <a:pt x="3880779" y="835631"/>
                    <a:pt x="3873708" y="835631"/>
                  </a:cubicBezTo>
                  <a:lnTo>
                    <a:pt x="26662" y="835631"/>
                  </a:lnTo>
                  <a:cubicBezTo>
                    <a:pt x="19591" y="835631"/>
                    <a:pt x="12809" y="832822"/>
                    <a:pt x="7809" y="827822"/>
                  </a:cubicBezTo>
                  <a:cubicBezTo>
                    <a:pt x="2809" y="822822"/>
                    <a:pt x="0" y="816040"/>
                    <a:pt x="0" y="808969"/>
                  </a:cubicBezTo>
                  <a:lnTo>
                    <a:pt x="0" y="26662"/>
                  </a:lnTo>
                  <a:cubicBezTo>
                    <a:pt x="0" y="19591"/>
                    <a:pt x="2809" y="12809"/>
                    <a:pt x="7809" y="7809"/>
                  </a:cubicBezTo>
                  <a:cubicBezTo>
                    <a:pt x="12809" y="2809"/>
                    <a:pt x="19591" y="0"/>
                    <a:pt x="26662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42875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2"/>
            <p:cNvSpPr txBox="1"/>
            <p:nvPr/>
          </p:nvSpPr>
          <p:spPr>
            <a:xfrm>
              <a:off x="0" y="-38100"/>
              <a:ext cx="3900369" cy="8737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p22"/>
          <p:cNvGrpSpPr/>
          <p:nvPr/>
        </p:nvGrpSpPr>
        <p:grpSpPr>
          <a:xfrm>
            <a:off x="7929400" y="1410783"/>
            <a:ext cx="2429200" cy="2429200"/>
            <a:chOff x="0" y="0"/>
            <a:chExt cx="812800" cy="812800"/>
          </a:xfrm>
        </p:grpSpPr>
        <p:sp>
          <p:nvSpPr>
            <p:cNvPr id="254" name="Google Shape;254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95250">
              <a:solidFill>
                <a:srgbClr val="6A442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22"/>
          <p:cNvSpPr txBox="1"/>
          <p:nvPr/>
        </p:nvSpPr>
        <p:spPr>
          <a:xfrm>
            <a:off x="2261190" y="4942520"/>
            <a:ext cx="13765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Zoom Avatars</a:t>
            </a:r>
            <a:endParaRPr/>
          </a:p>
        </p:txBody>
      </p:sp>
      <p:sp>
        <p:nvSpPr>
          <p:cNvPr id="257" name="Google Shape;257;p22"/>
          <p:cNvSpPr txBox="1"/>
          <p:nvPr/>
        </p:nvSpPr>
        <p:spPr>
          <a:xfrm>
            <a:off x="8045562" y="1889735"/>
            <a:ext cx="21969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02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/>
          <p:nvPr/>
        </p:nvSpPr>
        <p:spPr>
          <a:xfrm flipH="1" rot="9678435">
            <a:off x="-2164202" y="2664619"/>
            <a:ext cx="8656662" cy="8656662"/>
          </a:xfrm>
          <a:custGeom>
            <a:rect b="b" l="l" r="r" t="t"/>
            <a:pathLst>
              <a:path extrusionOk="0" h="8656662" w="8656662">
                <a:moveTo>
                  <a:pt x="0" y="8656662"/>
                </a:moveTo>
                <a:lnTo>
                  <a:pt x="8656661" y="8656662"/>
                </a:lnTo>
                <a:lnTo>
                  <a:pt x="8656661" y="0"/>
                </a:lnTo>
                <a:lnTo>
                  <a:pt x="0" y="0"/>
                </a:lnTo>
                <a:lnTo>
                  <a:pt x="0" y="8656662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23"/>
          <p:cNvSpPr/>
          <p:nvPr/>
        </p:nvSpPr>
        <p:spPr>
          <a:xfrm>
            <a:off x="2922650" y="2475479"/>
            <a:ext cx="3391049" cy="339104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sq" cmpd="sng" w="95250">
            <a:solidFill>
              <a:srgbClr val="6A4427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3"/>
          <p:cNvSpPr/>
          <p:nvPr/>
        </p:nvSpPr>
        <p:spPr>
          <a:xfrm flipH="1" rot="-1121565">
            <a:off x="11219691" y="2664619"/>
            <a:ext cx="8656662" cy="8656662"/>
          </a:xfrm>
          <a:custGeom>
            <a:rect b="b" l="l" r="r" t="t"/>
            <a:pathLst>
              <a:path extrusionOk="0" h="8656662" w="8656662">
                <a:moveTo>
                  <a:pt x="8656662" y="0"/>
                </a:moveTo>
                <a:lnTo>
                  <a:pt x="0" y="0"/>
                </a:lnTo>
                <a:lnTo>
                  <a:pt x="0" y="8656662"/>
                </a:lnTo>
                <a:lnTo>
                  <a:pt x="8656662" y="8656662"/>
                </a:lnTo>
                <a:lnTo>
                  <a:pt x="8656662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23"/>
          <p:cNvSpPr txBox="1"/>
          <p:nvPr/>
        </p:nvSpPr>
        <p:spPr>
          <a:xfrm>
            <a:off x="1577937" y="640965"/>
            <a:ext cx="151320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Choose your virtual avatar!</a:t>
            </a:r>
            <a:endParaRPr/>
          </a:p>
        </p:txBody>
      </p:sp>
      <p:sp>
        <p:nvSpPr>
          <p:cNvPr id="266" name="Google Shape;266;p23"/>
          <p:cNvSpPr/>
          <p:nvPr/>
        </p:nvSpPr>
        <p:spPr>
          <a:xfrm>
            <a:off x="7142374" y="2475479"/>
            <a:ext cx="3391049" cy="339104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sq" cmpd="sng" w="95250">
            <a:solidFill>
              <a:srgbClr val="6A4427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3"/>
          <p:cNvSpPr/>
          <p:nvPr/>
        </p:nvSpPr>
        <p:spPr>
          <a:xfrm>
            <a:off x="11362097" y="2475479"/>
            <a:ext cx="3391049" cy="339104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 cap="sq" cmpd="sng" w="95250">
            <a:solidFill>
              <a:srgbClr val="6A4427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3"/>
          <p:cNvSpPr/>
          <p:nvPr/>
        </p:nvSpPr>
        <p:spPr>
          <a:xfrm>
            <a:off x="2922650" y="6399927"/>
            <a:ext cx="3391049" cy="339104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 cap="sq" cmpd="sng" w="95250">
            <a:solidFill>
              <a:srgbClr val="6A4427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3"/>
          <p:cNvSpPr/>
          <p:nvPr/>
        </p:nvSpPr>
        <p:spPr>
          <a:xfrm>
            <a:off x="7142374" y="6399927"/>
            <a:ext cx="3391049" cy="339104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 cap="sq" cmpd="sng" w="95250">
            <a:solidFill>
              <a:srgbClr val="6A4427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3"/>
          <p:cNvSpPr/>
          <p:nvPr/>
        </p:nvSpPr>
        <p:spPr>
          <a:xfrm>
            <a:off x="11360706" y="6399927"/>
            <a:ext cx="3391049" cy="339104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 cap="sq" cmpd="sng" w="95250">
            <a:solidFill>
              <a:srgbClr val="6A4427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" y="-770237"/>
            <a:ext cx="18288000" cy="125194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Google Shape;276;p24"/>
          <p:cNvGrpSpPr/>
          <p:nvPr/>
        </p:nvGrpSpPr>
        <p:grpSpPr>
          <a:xfrm>
            <a:off x="1739392" y="4093416"/>
            <a:ext cx="14809215" cy="3317447"/>
            <a:chOff x="0" y="-38100"/>
            <a:chExt cx="3900369" cy="873731"/>
          </a:xfrm>
        </p:grpSpPr>
        <p:sp>
          <p:nvSpPr>
            <p:cNvPr id="277" name="Google Shape;277;p24"/>
            <p:cNvSpPr/>
            <p:nvPr/>
          </p:nvSpPr>
          <p:spPr>
            <a:xfrm>
              <a:off x="0" y="0"/>
              <a:ext cx="3900369" cy="835631"/>
            </a:xfrm>
            <a:custGeom>
              <a:rect b="b" l="l" r="r" t="t"/>
              <a:pathLst>
                <a:path extrusionOk="0" h="835631" w="3900369">
                  <a:moveTo>
                    <a:pt x="26662" y="0"/>
                  </a:moveTo>
                  <a:lnTo>
                    <a:pt x="3873708" y="0"/>
                  </a:lnTo>
                  <a:cubicBezTo>
                    <a:pt x="3880779" y="0"/>
                    <a:pt x="3887560" y="2809"/>
                    <a:pt x="3892560" y="7809"/>
                  </a:cubicBezTo>
                  <a:cubicBezTo>
                    <a:pt x="3897560" y="12809"/>
                    <a:pt x="3900369" y="19591"/>
                    <a:pt x="3900369" y="26662"/>
                  </a:cubicBezTo>
                  <a:lnTo>
                    <a:pt x="3900369" y="808969"/>
                  </a:lnTo>
                  <a:cubicBezTo>
                    <a:pt x="3900369" y="816040"/>
                    <a:pt x="3897560" y="822822"/>
                    <a:pt x="3892560" y="827822"/>
                  </a:cubicBezTo>
                  <a:cubicBezTo>
                    <a:pt x="3887560" y="832822"/>
                    <a:pt x="3880779" y="835631"/>
                    <a:pt x="3873708" y="835631"/>
                  </a:cubicBezTo>
                  <a:lnTo>
                    <a:pt x="26662" y="835631"/>
                  </a:lnTo>
                  <a:cubicBezTo>
                    <a:pt x="19591" y="835631"/>
                    <a:pt x="12809" y="832822"/>
                    <a:pt x="7809" y="827822"/>
                  </a:cubicBezTo>
                  <a:cubicBezTo>
                    <a:pt x="2809" y="822822"/>
                    <a:pt x="0" y="816040"/>
                    <a:pt x="0" y="808969"/>
                  </a:cubicBezTo>
                  <a:lnTo>
                    <a:pt x="0" y="26662"/>
                  </a:lnTo>
                  <a:cubicBezTo>
                    <a:pt x="0" y="19591"/>
                    <a:pt x="2809" y="12809"/>
                    <a:pt x="7809" y="7809"/>
                  </a:cubicBezTo>
                  <a:cubicBezTo>
                    <a:pt x="12809" y="2809"/>
                    <a:pt x="19591" y="0"/>
                    <a:pt x="26662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42875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4"/>
            <p:cNvSpPr txBox="1"/>
            <p:nvPr/>
          </p:nvSpPr>
          <p:spPr>
            <a:xfrm>
              <a:off x="0" y="-38100"/>
              <a:ext cx="3900369" cy="8737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24"/>
          <p:cNvGrpSpPr/>
          <p:nvPr/>
        </p:nvGrpSpPr>
        <p:grpSpPr>
          <a:xfrm>
            <a:off x="7929400" y="1410783"/>
            <a:ext cx="2429200" cy="2429200"/>
            <a:chOff x="0" y="0"/>
            <a:chExt cx="812800" cy="812800"/>
          </a:xfrm>
        </p:grpSpPr>
        <p:sp>
          <p:nvSpPr>
            <p:cNvPr id="280" name="Google Shape;280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95250">
              <a:solidFill>
                <a:srgbClr val="6A442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2" name="Google Shape;282;p24"/>
          <p:cNvSpPr txBox="1"/>
          <p:nvPr/>
        </p:nvSpPr>
        <p:spPr>
          <a:xfrm>
            <a:off x="2261190" y="4942520"/>
            <a:ext cx="13765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Lesson Plans</a:t>
            </a:r>
            <a:endParaRPr/>
          </a:p>
        </p:txBody>
      </p:sp>
      <p:sp>
        <p:nvSpPr>
          <p:cNvPr id="283" name="Google Shape;283;p24"/>
          <p:cNvSpPr txBox="1"/>
          <p:nvPr/>
        </p:nvSpPr>
        <p:spPr>
          <a:xfrm>
            <a:off x="8045612" y="2037385"/>
            <a:ext cx="21969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03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5"/>
          <p:cNvSpPr/>
          <p:nvPr/>
        </p:nvSpPr>
        <p:spPr>
          <a:xfrm>
            <a:off x="636045" y="-868870"/>
            <a:ext cx="17015910" cy="11642465"/>
          </a:xfrm>
          <a:custGeom>
            <a:rect b="b" l="l" r="r" t="t"/>
            <a:pathLst>
              <a:path extrusionOk="0" h="11642465" w="17015910">
                <a:moveTo>
                  <a:pt x="0" y="0"/>
                </a:moveTo>
                <a:lnTo>
                  <a:pt x="17015910" y="0"/>
                </a:lnTo>
                <a:lnTo>
                  <a:pt x="17015910" y="11642465"/>
                </a:lnTo>
                <a:lnTo>
                  <a:pt x="0" y="116424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89" name="Google Shape;289;p25"/>
          <p:cNvGrpSpPr/>
          <p:nvPr/>
        </p:nvGrpSpPr>
        <p:grpSpPr>
          <a:xfrm>
            <a:off x="1735107" y="1875753"/>
            <a:ext cx="4376913" cy="6535494"/>
            <a:chOff x="0" y="0"/>
            <a:chExt cx="5835884" cy="8713992"/>
          </a:xfrm>
        </p:grpSpPr>
        <p:grpSp>
          <p:nvGrpSpPr>
            <p:cNvPr id="290" name="Google Shape;290;p25"/>
            <p:cNvGrpSpPr/>
            <p:nvPr/>
          </p:nvGrpSpPr>
          <p:grpSpPr>
            <a:xfrm>
              <a:off x="0" y="0"/>
              <a:ext cx="5835884" cy="8713992"/>
              <a:chOff x="0" y="0"/>
              <a:chExt cx="660400" cy="986092"/>
            </a:xfrm>
          </p:grpSpPr>
          <p:sp>
            <p:nvSpPr>
              <p:cNvPr id="291" name="Google Shape;291;p25"/>
              <p:cNvSpPr/>
              <p:nvPr/>
            </p:nvSpPr>
            <p:spPr>
              <a:xfrm>
                <a:off x="0" y="0"/>
                <a:ext cx="660400" cy="986092"/>
              </a:xfrm>
              <a:custGeom>
                <a:rect b="b" l="l" r="r" t="t"/>
                <a:pathLst>
                  <a:path extrusionOk="0" h="986092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32351"/>
                    </a:cubicBezTo>
                    <a:lnTo>
                      <a:pt x="660400" y="986092"/>
                    </a:lnTo>
                    <a:lnTo>
                      <a:pt x="0" y="986092"/>
                    </a:lnTo>
                    <a:lnTo>
                      <a:pt x="0" y="332836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 cmpd="sng" w="95250">
                <a:solidFill>
                  <a:srgbClr val="6A442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25"/>
              <p:cNvSpPr txBox="1"/>
              <p:nvPr/>
            </p:nvSpPr>
            <p:spPr>
              <a:xfrm>
                <a:off x="0" y="88900"/>
                <a:ext cx="660400" cy="8971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3" name="Google Shape;293;p25"/>
            <p:cNvSpPr txBox="1"/>
            <p:nvPr/>
          </p:nvSpPr>
          <p:spPr>
            <a:xfrm>
              <a:off x="1055502" y="3537846"/>
              <a:ext cx="37893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Point 01</a:t>
              </a:r>
              <a:endParaRPr/>
            </a:p>
          </p:txBody>
        </p:sp>
        <p:sp>
          <p:nvSpPr>
            <p:cNvPr id="294" name="Google Shape;294;p25"/>
            <p:cNvSpPr txBox="1"/>
            <p:nvPr/>
          </p:nvSpPr>
          <p:spPr>
            <a:xfrm>
              <a:off x="990944" y="4758648"/>
              <a:ext cx="3854100" cy="24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Lorem ipsum dolor sit amet, consectetur adipiscing elit, sed do eiusmod tempor incididunt ut labore.</a:t>
              </a:r>
              <a:endParaRPr/>
            </a:p>
          </p:txBody>
        </p:sp>
        <p:sp>
          <p:nvSpPr>
            <p:cNvPr id="295" name="Google Shape;295;p25"/>
            <p:cNvSpPr txBox="1"/>
            <p:nvPr/>
          </p:nvSpPr>
          <p:spPr>
            <a:xfrm>
              <a:off x="1730711" y="1809679"/>
              <a:ext cx="23745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3E1B0F"/>
                  </a:solidFill>
                  <a:latin typeface="Girassol"/>
                  <a:ea typeface="Girassol"/>
                  <a:cs typeface="Girassol"/>
                  <a:sym typeface="Girassol"/>
                </a:rPr>
                <a:t>01</a:t>
              </a:r>
              <a:endParaRPr/>
            </a:p>
          </p:txBody>
        </p:sp>
      </p:grpSp>
      <p:grpSp>
        <p:nvGrpSpPr>
          <p:cNvPr id="296" name="Google Shape;296;p25"/>
          <p:cNvGrpSpPr/>
          <p:nvPr/>
        </p:nvGrpSpPr>
        <p:grpSpPr>
          <a:xfrm>
            <a:off x="12175980" y="1875753"/>
            <a:ext cx="4376913" cy="6535494"/>
            <a:chOff x="0" y="0"/>
            <a:chExt cx="5835884" cy="8713992"/>
          </a:xfrm>
        </p:grpSpPr>
        <p:grpSp>
          <p:nvGrpSpPr>
            <p:cNvPr id="297" name="Google Shape;297;p25"/>
            <p:cNvGrpSpPr/>
            <p:nvPr/>
          </p:nvGrpSpPr>
          <p:grpSpPr>
            <a:xfrm>
              <a:off x="0" y="0"/>
              <a:ext cx="5835884" cy="8713992"/>
              <a:chOff x="0" y="0"/>
              <a:chExt cx="660400" cy="986092"/>
            </a:xfrm>
          </p:grpSpPr>
          <p:sp>
            <p:nvSpPr>
              <p:cNvPr id="298" name="Google Shape;298;p25"/>
              <p:cNvSpPr/>
              <p:nvPr/>
            </p:nvSpPr>
            <p:spPr>
              <a:xfrm>
                <a:off x="0" y="0"/>
                <a:ext cx="660400" cy="986092"/>
              </a:xfrm>
              <a:custGeom>
                <a:rect b="b" l="l" r="r" t="t"/>
                <a:pathLst>
                  <a:path extrusionOk="0" h="986092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32351"/>
                    </a:cubicBezTo>
                    <a:lnTo>
                      <a:pt x="660400" y="986092"/>
                    </a:lnTo>
                    <a:lnTo>
                      <a:pt x="0" y="986092"/>
                    </a:lnTo>
                    <a:lnTo>
                      <a:pt x="0" y="332836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 cmpd="sng" w="95250">
                <a:solidFill>
                  <a:srgbClr val="6A442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25"/>
              <p:cNvSpPr txBox="1"/>
              <p:nvPr/>
            </p:nvSpPr>
            <p:spPr>
              <a:xfrm>
                <a:off x="0" y="88900"/>
                <a:ext cx="660400" cy="8971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0" name="Google Shape;300;p25"/>
            <p:cNvSpPr txBox="1"/>
            <p:nvPr/>
          </p:nvSpPr>
          <p:spPr>
            <a:xfrm>
              <a:off x="1055502" y="3537846"/>
              <a:ext cx="37893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Point 02</a:t>
              </a:r>
              <a:endParaRPr/>
            </a:p>
          </p:txBody>
        </p:sp>
        <p:sp>
          <p:nvSpPr>
            <p:cNvPr id="301" name="Google Shape;301;p25"/>
            <p:cNvSpPr txBox="1"/>
            <p:nvPr/>
          </p:nvSpPr>
          <p:spPr>
            <a:xfrm>
              <a:off x="990944" y="4758648"/>
              <a:ext cx="3854100" cy="24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Lorem ipsum dolor sit amet, consectetur adipiscing elit, sed do eiusmod tempor incididunt ut labore.</a:t>
              </a:r>
              <a:endParaRPr/>
            </a:p>
          </p:txBody>
        </p:sp>
        <p:sp>
          <p:nvSpPr>
            <p:cNvPr id="302" name="Google Shape;302;p25"/>
            <p:cNvSpPr txBox="1"/>
            <p:nvPr/>
          </p:nvSpPr>
          <p:spPr>
            <a:xfrm>
              <a:off x="1730711" y="1809679"/>
              <a:ext cx="23745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3E1B0F"/>
                  </a:solidFill>
                  <a:latin typeface="Girassol"/>
                  <a:ea typeface="Girassol"/>
                  <a:cs typeface="Girassol"/>
                  <a:sym typeface="Girassol"/>
                </a:rPr>
                <a:t>02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8212" y="-77750"/>
            <a:ext cx="18564424" cy="10442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" name="Google Shape;308;p26"/>
          <p:cNvGrpSpPr/>
          <p:nvPr/>
        </p:nvGrpSpPr>
        <p:grpSpPr>
          <a:xfrm>
            <a:off x="1361981" y="5865164"/>
            <a:ext cx="15897319" cy="3959495"/>
            <a:chOff x="0" y="-38100"/>
            <a:chExt cx="4186948" cy="1042830"/>
          </a:xfrm>
        </p:grpSpPr>
        <p:sp>
          <p:nvSpPr>
            <p:cNvPr id="309" name="Google Shape;309;p26"/>
            <p:cNvSpPr/>
            <p:nvPr/>
          </p:nvSpPr>
          <p:spPr>
            <a:xfrm>
              <a:off x="0" y="0"/>
              <a:ext cx="4186948" cy="1004730"/>
            </a:xfrm>
            <a:custGeom>
              <a:rect b="b" l="l" r="r" t="t"/>
              <a:pathLst>
                <a:path extrusionOk="0" h="1004730" w="4186948">
                  <a:moveTo>
                    <a:pt x="24837" y="0"/>
                  </a:moveTo>
                  <a:lnTo>
                    <a:pt x="4162111" y="0"/>
                  </a:lnTo>
                  <a:cubicBezTo>
                    <a:pt x="4168699" y="0"/>
                    <a:pt x="4175016" y="2617"/>
                    <a:pt x="4179674" y="7275"/>
                  </a:cubicBezTo>
                  <a:cubicBezTo>
                    <a:pt x="4184331" y="11932"/>
                    <a:pt x="4186948" y="18250"/>
                    <a:pt x="4186948" y="24837"/>
                  </a:cubicBezTo>
                  <a:lnTo>
                    <a:pt x="4186948" y="979893"/>
                  </a:lnTo>
                  <a:cubicBezTo>
                    <a:pt x="4186948" y="986480"/>
                    <a:pt x="4184331" y="992798"/>
                    <a:pt x="4179674" y="997455"/>
                  </a:cubicBezTo>
                  <a:cubicBezTo>
                    <a:pt x="4175016" y="1002113"/>
                    <a:pt x="4168699" y="1004730"/>
                    <a:pt x="4162111" y="1004730"/>
                  </a:cubicBezTo>
                  <a:lnTo>
                    <a:pt x="24837" y="1004730"/>
                  </a:lnTo>
                  <a:cubicBezTo>
                    <a:pt x="18250" y="1004730"/>
                    <a:pt x="11932" y="1002113"/>
                    <a:pt x="7275" y="997455"/>
                  </a:cubicBezTo>
                  <a:cubicBezTo>
                    <a:pt x="2617" y="992798"/>
                    <a:pt x="0" y="986480"/>
                    <a:pt x="0" y="979893"/>
                  </a:cubicBezTo>
                  <a:lnTo>
                    <a:pt x="0" y="24837"/>
                  </a:lnTo>
                  <a:cubicBezTo>
                    <a:pt x="0" y="18250"/>
                    <a:pt x="2617" y="11932"/>
                    <a:pt x="7275" y="7275"/>
                  </a:cubicBezTo>
                  <a:cubicBezTo>
                    <a:pt x="11932" y="2617"/>
                    <a:pt x="18250" y="0"/>
                    <a:pt x="24837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95250">
              <a:solidFill>
                <a:srgbClr val="EDD6B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6"/>
            <p:cNvSpPr txBox="1"/>
            <p:nvPr/>
          </p:nvSpPr>
          <p:spPr>
            <a:xfrm>
              <a:off x="0" y="-38100"/>
              <a:ext cx="4186948" cy="1042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1" name="Google Shape;311;p26"/>
          <p:cNvSpPr txBox="1"/>
          <p:nvPr/>
        </p:nvSpPr>
        <p:spPr>
          <a:xfrm>
            <a:off x="2166600" y="6584772"/>
            <a:ext cx="5424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Add topic here</a:t>
            </a:r>
            <a:endParaRPr/>
          </a:p>
        </p:txBody>
      </p:sp>
      <p:sp>
        <p:nvSpPr>
          <p:cNvPr id="312" name="Google Shape;312;p26"/>
          <p:cNvSpPr txBox="1"/>
          <p:nvPr/>
        </p:nvSpPr>
        <p:spPr>
          <a:xfrm>
            <a:off x="8231438" y="6882827"/>
            <a:ext cx="3815700" cy="21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Lorem ipsum dolor sit amet, consectetur adipiscing elit, sed do eiusmod tempor incididunt ut labore et dolore magna aliqua. Donec ac odio tempor orci dapibus ultrices.</a:t>
            </a:r>
            <a:endParaRPr/>
          </a:p>
        </p:txBody>
      </p:sp>
      <p:sp>
        <p:nvSpPr>
          <p:cNvPr id="313" name="Google Shape;313;p26"/>
          <p:cNvSpPr txBox="1"/>
          <p:nvPr/>
        </p:nvSpPr>
        <p:spPr>
          <a:xfrm>
            <a:off x="12687899" y="6882827"/>
            <a:ext cx="3764100" cy="21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Lorem ipsum dolor sit amet, consectetur adipiscing elit, sed do eiusmod tempor incididunt ut labore et dolore magna aliqua. Donec ac odio tempor orci dapibus ultrices.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"/>
          <p:cNvSpPr/>
          <p:nvPr/>
        </p:nvSpPr>
        <p:spPr>
          <a:xfrm>
            <a:off x="9992011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9" name="Google Shape;319;p27"/>
          <p:cNvSpPr txBox="1"/>
          <p:nvPr/>
        </p:nvSpPr>
        <p:spPr>
          <a:xfrm>
            <a:off x="1028700" y="1622928"/>
            <a:ext cx="77409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Add topic here</a:t>
            </a:r>
            <a:endParaRPr/>
          </a:p>
        </p:txBody>
      </p:sp>
      <p:sp>
        <p:nvSpPr>
          <p:cNvPr id="320" name="Google Shape;320;p27"/>
          <p:cNvSpPr txBox="1"/>
          <p:nvPr/>
        </p:nvSpPr>
        <p:spPr>
          <a:xfrm>
            <a:off x="1028700" y="3351357"/>
            <a:ext cx="68943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Lorem ipsum dolor sit amet, consectetur adipiscing elit, sed do eiusmod tempor incididunt ut labore et dolore magna aliqua. Donec ac odio tempor orci dapibus ultrices.</a:t>
            </a:r>
            <a:endParaRPr/>
          </a:p>
        </p:txBody>
      </p:sp>
      <p:grpSp>
        <p:nvGrpSpPr>
          <p:cNvPr id="321" name="Google Shape;321;p27"/>
          <p:cNvGrpSpPr/>
          <p:nvPr/>
        </p:nvGrpSpPr>
        <p:grpSpPr>
          <a:xfrm>
            <a:off x="1028700" y="5143500"/>
            <a:ext cx="4072528" cy="4472252"/>
            <a:chOff x="0" y="0"/>
            <a:chExt cx="740153" cy="812800"/>
          </a:xfrm>
        </p:grpSpPr>
        <p:sp>
          <p:nvSpPr>
            <p:cNvPr id="322" name="Google Shape;322;p27"/>
            <p:cNvSpPr/>
            <p:nvPr/>
          </p:nvSpPr>
          <p:spPr>
            <a:xfrm>
              <a:off x="0" y="0"/>
              <a:ext cx="740153" cy="812800"/>
            </a:xfrm>
            <a:custGeom>
              <a:rect b="b" l="l" r="r" t="t"/>
              <a:pathLst>
                <a:path extrusionOk="0" h="812800" w="740153">
                  <a:moveTo>
                    <a:pt x="246851" y="19070"/>
                  </a:moveTo>
                  <a:cubicBezTo>
                    <a:pt x="284674" y="7556"/>
                    <a:pt x="327936" y="0"/>
                    <a:pt x="370276" y="0"/>
                  </a:cubicBezTo>
                  <a:cubicBezTo>
                    <a:pt x="412617" y="0"/>
                    <a:pt x="453359" y="6476"/>
                    <a:pt x="490905" y="17990"/>
                  </a:cubicBezTo>
                  <a:cubicBezTo>
                    <a:pt x="491705" y="18350"/>
                    <a:pt x="492504" y="18350"/>
                    <a:pt x="493302" y="18710"/>
                  </a:cubicBezTo>
                  <a:cubicBezTo>
                    <a:pt x="634303" y="64765"/>
                    <a:pt x="738156" y="186379"/>
                    <a:pt x="740153" y="328502"/>
                  </a:cubicBezTo>
                  <a:lnTo>
                    <a:pt x="740153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997" y="185660"/>
                    <a:pt x="104253" y="64045"/>
                    <a:pt x="246851" y="1907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95250">
              <a:solidFill>
                <a:srgbClr val="6A442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7"/>
            <p:cNvSpPr txBox="1"/>
            <p:nvPr/>
          </p:nvSpPr>
          <p:spPr>
            <a:xfrm>
              <a:off x="0" y="88900"/>
              <a:ext cx="740153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4" name="Google Shape;324;p27"/>
          <p:cNvSpPr txBox="1"/>
          <p:nvPr/>
        </p:nvSpPr>
        <p:spPr>
          <a:xfrm>
            <a:off x="1643925" y="6223806"/>
            <a:ext cx="2842078" cy="638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Notes 01</a:t>
            </a:r>
            <a:endParaRPr/>
          </a:p>
        </p:txBody>
      </p:sp>
      <p:sp>
        <p:nvSpPr>
          <p:cNvPr id="325" name="Google Shape;325;p27"/>
          <p:cNvSpPr txBox="1"/>
          <p:nvPr/>
        </p:nvSpPr>
        <p:spPr>
          <a:xfrm>
            <a:off x="1408003" y="7154071"/>
            <a:ext cx="33138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grpSp>
        <p:nvGrpSpPr>
          <p:cNvPr id="326" name="Google Shape;326;p27"/>
          <p:cNvGrpSpPr/>
          <p:nvPr/>
        </p:nvGrpSpPr>
        <p:grpSpPr>
          <a:xfrm>
            <a:off x="5510355" y="5143500"/>
            <a:ext cx="4072528" cy="4472252"/>
            <a:chOff x="0" y="0"/>
            <a:chExt cx="740153" cy="812800"/>
          </a:xfrm>
        </p:grpSpPr>
        <p:sp>
          <p:nvSpPr>
            <p:cNvPr id="327" name="Google Shape;327;p27"/>
            <p:cNvSpPr/>
            <p:nvPr/>
          </p:nvSpPr>
          <p:spPr>
            <a:xfrm>
              <a:off x="0" y="0"/>
              <a:ext cx="740153" cy="812800"/>
            </a:xfrm>
            <a:custGeom>
              <a:rect b="b" l="l" r="r" t="t"/>
              <a:pathLst>
                <a:path extrusionOk="0" h="812800" w="740153">
                  <a:moveTo>
                    <a:pt x="246851" y="19070"/>
                  </a:moveTo>
                  <a:cubicBezTo>
                    <a:pt x="284674" y="7556"/>
                    <a:pt x="327936" y="0"/>
                    <a:pt x="370276" y="0"/>
                  </a:cubicBezTo>
                  <a:cubicBezTo>
                    <a:pt x="412617" y="0"/>
                    <a:pt x="453359" y="6476"/>
                    <a:pt x="490905" y="17990"/>
                  </a:cubicBezTo>
                  <a:cubicBezTo>
                    <a:pt x="491705" y="18350"/>
                    <a:pt x="492504" y="18350"/>
                    <a:pt x="493302" y="18710"/>
                  </a:cubicBezTo>
                  <a:cubicBezTo>
                    <a:pt x="634303" y="64765"/>
                    <a:pt x="738156" y="186379"/>
                    <a:pt x="740153" y="328502"/>
                  </a:cubicBezTo>
                  <a:lnTo>
                    <a:pt x="740153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997" y="185660"/>
                    <a:pt x="104253" y="64045"/>
                    <a:pt x="246851" y="1907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95250">
              <a:solidFill>
                <a:srgbClr val="6A442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7"/>
            <p:cNvSpPr txBox="1"/>
            <p:nvPr/>
          </p:nvSpPr>
          <p:spPr>
            <a:xfrm>
              <a:off x="0" y="88900"/>
              <a:ext cx="740153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27"/>
          <p:cNvSpPr txBox="1"/>
          <p:nvPr/>
        </p:nvSpPr>
        <p:spPr>
          <a:xfrm>
            <a:off x="6125580" y="6223806"/>
            <a:ext cx="2842078" cy="638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Notes 02</a:t>
            </a:r>
            <a:endParaRPr/>
          </a:p>
        </p:txBody>
      </p:sp>
      <p:sp>
        <p:nvSpPr>
          <p:cNvPr id="330" name="Google Shape;330;p27"/>
          <p:cNvSpPr txBox="1"/>
          <p:nvPr/>
        </p:nvSpPr>
        <p:spPr>
          <a:xfrm>
            <a:off x="5889658" y="7154071"/>
            <a:ext cx="33138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Lorem ipsum dolor sit amet, consectetur adipiscing elit, sed do eiusmod tempor incididunt ut labore et dolore magna aliqua.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28"/>
          <p:cNvPicPr preferRelativeResize="0"/>
          <p:nvPr/>
        </p:nvPicPr>
        <p:blipFill rotWithShape="1">
          <a:blip r:embed="rId3">
            <a:alphaModFix/>
          </a:blip>
          <a:srcRect b="0" l="2098" r="2097" t="0"/>
          <a:stretch/>
        </p:blipFill>
        <p:spPr>
          <a:xfrm>
            <a:off x="1028700" y="3321750"/>
            <a:ext cx="6672987" cy="6965250"/>
          </a:xfrm>
          <a:prstGeom prst="rect">
            <a:avLst/>
          </a:prstGeom>
          <a:noFill/>
          <a:ln cap="flat" cmpd="sng" w="76200">
            <a:solidFill>
              <a:srgbClr val="6A442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6" name="Google Shape;336;p28"/>
          <p:cNvPicPr preferRelativeResize="0"/>
          <p:nvPr/>
        </p:nvPicPr>
        <p:blipFill rotWithShape="1">
          <a:blip r:embed="rId4">
            <a:alphaModFix/>
          </a:blip>
          <a:srcRect b="22695" l="0" r="0" t="7931"/>
          <a:stretch/>
        </p:blipFill>
        <p:spPr>
          <a:xfrm>
            <a:off x="9144000" y="0"/>
            <a:ext cx="9144000" cy="6343501"/>
          </a:xfrm>
          <a:prstGeom prst="rect">
            <a:avLst/>
          </a:prstGeom>
          <a:noFill/>
          <a:ln cap="flat" cmpd="sng" w="76200">
            <a:solidFill>
              <a:srgbClr val="6A442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7" name="Google Shape;337;p28"/>
          <p:cNvSpPr txBox="1"/>
          <p:nvPr/>
        </p:nvSpPr>
        <p:spPr>
          <a:xfrm>
            <a:off x="9038632" y="7208520"/>
            <a:ext cx="3815700" cy="21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Lorem ipsum dolor sit amet, consectetur adipiscing elit, sed do eiusmod tempor incididunt ut labore et dolore magna aliqua. Donec ac odio tempor orci dapibus ultrices.</a:t>
            </a:r>
            <a:endParaRPr/>
          </a:p>
        </p:txBody>
      </p:sp>
      <p:sp>
        <p:nvSpPr>
          <p:cNvPr id="338" name="Google Shape;338;p28"/>
          <p:cNvSpPr txBox="1"/>
          <p:nvPr/>
        </p:nvSpPr>
        <p:spPr>
          <a:xfrm>
            <a:off x="13495094" y="7208520"/>
            <a:ext cx="3764100" cy="21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Lorem ipsum dolor sit amet, consectetur adipiscing elit, sed do eiusmod tempor incididunt ut labore et dolore magna aliqua. Donec ac odio tempor orci dapibus ultrices.</a:t>
            </a:r>
            <a:endParaRPr/>
          </a:p>
        </p:txBody>
      </p:sp>
      <p:sp>
        <p:nvSpPr>
          <p:cNvPr id="339" name="Google Shape;339;p28"/>
          <p:cNvSpPr txBox="1"/>
          <p:nvPr/>
        </p:nvSpPr>
        <p:spPr>
          <a:xfrm>
            <a:off x="1028700" y="1589385"/>
            <a:ext cx="7778510" cy="1301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Add topic here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"/>
          <p:cNvSpPr/>
          <p:nvPr/>
        </p:nvSpPr>
        <p:spPr>
          <a:xfrm flipH="1">
            <a:off x="-1387398" y="-399636"/>
            <a:ext cx="5305272" cy="5305272"/>
          </a:xfrm>
          <a:custGeom>
            <a:rect b="b" l="l" r="r" t="t"/>
            <a:pathLst>
              <a:path extrusionOk="0" h="5305272" w="5305272">
                <a:moveTo>
                  <a:pt x="5305273" y="0"/>
                </a:moveTo>
                <a:lnTo>
                  <a:pt x="0" y="0"/>
                </a:lnTo>
                <a:lnTo>
                  <a:pt x="0" y="5305272"/>
                </a:lnTo>
                <a:lnTo>
                  <a:pt x="5305273" y="5305272"/>
                </a:lnTo>
                <a:lnTo>
                  <a:pt x="530527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45" name="Google Shape;345;p29"/>
          <p:cNvPicPr preferRelativeResize="0"/>
          <p:nvPr/>
        </p:nvPicPr>
        <p:blipFill rotWithShape="1">
          <a:blip r:embed="rId4">
            <a:alphaModFix/>
          </a:blip>
          <a:srcRect b="0" l="1158" r="1157" t="0"/>
          <a:stretch/>
        </p:blipFill>
        <p:spPr>
          <a:xfrm>
            <a:off x="0" y="4046413"/>
            <a:ext cx="6096000" cy="6240587"/>
          </a:xfrm>
          <a:prstGeom prst="rect">
            <a:avLst/>
          </a:prstGeom>
          <a:noFill/>
          <a:ln cap="flat" cmpd="sng" w="76200">
            <a:solidFill>
              <a:srgbClr val="6A442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6" name="Google Shape;346;p29"/>
          <p:cNvPicPr preferRelativeResize="0"/>
          <p:nvPr/>
        </p:nvPicPr>
        <p:blipFill rotWithShape="1">
          <a:blip r:embed="rId5">
            <a:alphaModFix/>
          </a:blip>
          <a:srcRect b="0" l="1158" r="1157" t="0"/>
          <a:stretch/>
        </p:blipFill>
        <p:spPr>
          <a:xfrm>
            <a:off x="6096000" y="4046413"/>
            <a:ext cx="6096000" cy="6240587"/>
          </a:xfrm>
          <a:prstGeom prst="rect">
            <a:avLst/>
          </a:prstGeom>
          <a:noFill/>
          <a:ln cap="flat" cmpd="sng" w="76200">
            <a:solidFill>
              <a:srgbClr val="6A442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7" name="Google Shape;347;p29"/>
          <p:cNvSpPr/>
          <p:nvPr/>
        </p:nvSpPr>
        <p:spPr>
          <a:xfrm>
            <a:off x="13927968" y="-161772"/>
            <a:ext cx="5305272" cy="5305272"/>
          </a:xfrm>
          <a:custGeom>
            <a:rect b="b" l="l" r="r" t="t"/>
            <a:pathLst>
              <a:path extrusionOk="0" h="5305272" w="5305272">
                <a:moveTo>
                  <a:pt x="0" y="0"/>
                </a:moveTo>
                <a:lnTo>
                  <a:pt x="5305272" y="0"/>
                </a:lnTo>
                <a:lnTo>
                  <a:pt x="5305272" y="5305272"/>
                </a:lnTo>
                <a:lnTo>
                  <a:pt x="0" y="53052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48" name="Google Shape;348;p29"/>
          <p:cNvPicPr preferRelativeResize="0"/>
          <p:nvPr/>
        </p:nvPicPr>
        <p:blipFill rotWithShape="1">
          <a:blip r:embed="rId6">
            <a:alphaModFix/>
          </a:blip>
          <a:srcRect b="0" l="1158" r="1157" t="0"/>
          <a:stretch/>
        </p:blipFill>
        <p:spPr>
          <a:xfrm>
            <a:off x="12192000" y="4046413"/>
            <a:ext cx="6096000" cy="6240587"/>
          </a:xfrm>
          <a:prstGeom prst="rect">
            <a:avLst/>
          </a:prstGeom>
          <a:noFill/>
          <a:ln cap="flat" cmpd="sng" w="76200">
            <a:solidFill>
              <a:srgbClr val="6A442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9" name="Google Shape;349;p29"/>
          <p:cNvSpPr txBox="1"/>
          <p:nvPr/>
        </p:nvSpPr>
        <p:spPr>
          <a:xfrm>
            <a:off x="5033699" y="684435"/>
            <a:ext cx="77784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Photo Gallery</a:t>
            </a:r>
            <a:endParaRPr/>
          </a:p>
        </p:txBody>
      </p:sp>
      <p:sp>
        <p:nvSpPr>
          <p:cNvPr id="350" name="Google Shape;350;p29"/>
          <p:cNvSpPr txBox="1"/>
          <p:nvPr/>
        </p:nvSpPr>
        <p:spPr>
          <a:xfrm>
            <a:off x="4812599" y="2362191"/>
            <a:ext cx="8220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Lorem ipsum dolor sit amet, consectetur adipiscing elit, sed do eiusmod tempor incididunt ut labore et dolore magna aliqua. Donec ac odio tempor orci dapibus ultrices.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5475" y="-76200"/>
            <a:ext cx="18558935" cy="1043940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0"/>
          <p:cNvSpPr txBox="1"/>
          <p:nvPr/>
        </p:nvSpPr>
        <p:spPr>
          <a:xfrm>
            <a:off x="4391936" y="3428995"/>
            <a:ext cx="9504300" cy="39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“This is a quote, words full of wisdom that someone important said and can make the reader get inspired.”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1"/>
          <p:cNvSpPr/>
          <p:nvPr/>
        </p:nvSpPr>
        <p:spPr>
          <a:xfrm flipH="1" rot="9678435">
            <a:off x="-3087373" y="-779405"/>
            <a:ext cx="9674324" cy="9674324"/>
          </a:xfrm>
          <a:custGeom>
            <a:rect b="b" l="l" r="r" t="t"/>
            <a:pathLst>
              <a:path extrusionOk="0" h="9674324" w="9674324">
                <a:moveTo>
                  <a:pt x="0" y="9674324"/>
                </a:moveTo>
                <a:lnTo>
                  <a:pt x="9674324" y="9674324"/>
                </a:lnTo>
                <a:lnTo>
                  <a:pt x="9674324" y="0"/>
                </a:lnTo>
                <a:lnTo>
                  <a:pt x="0" y="0"/>
                </a:lnTo>
                <a:lnTo>
                  <a:pt x="0" y="9674324"/>
                </a:lnTo>
                <a:close/>
              </a:path>
            </a:pathLst>
          </a:custGeom>
          <a:blipFill rotWithShape="1">
            <a:blip r:embed="rId3">
              <a:alphaModFix amt="9999"/>
            </a:blip>
            <a:stretch>
              <a:fillRect b="0" l="0" r="0" t="0"/>
            </a:stretch>
          </a:blipFill>
          <a:ln>
            <a:noFill/>
          </a:ln>
        </p:spPr>
      </p:sp>
      <p:graphicFrame>
        <p:nvGraphicFramePr>
          <p:cNvPr id="362" name="Google Shape;362;p31"/>
          <p:cNvGraphicFramePr/>
          <p:nvPr/>
        </p:nvGraphicFramePr>
        <p:xfrm>
          <a:off x="1028700" y="1028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{E1279EB3-4B8F-4BCF-A485-281AA79B0990}</a:tableStyleId>
              </a:tblPr>
              <a:tblGrid>
                <a:gridCol w="1519900"/>
                <a:gridCol w="1519900"/>
                <a:gridCol w="1519900"/>
                <a:gridCol w="1519900"/>
                <a:gridCol w="1519900"/>
                <a:gridCol w="1519900"/>
                <a:gridCol w="1519900"/>
              </a:tblGrid>
              <a:tr h="867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3E1B0F"/>
                          </a:solidFill>
                          <a:latin typeface="Halant"/>
                          <a:ea typeface="Halant"/>
                          <a:cs typeface="Halant"/>
                          <a:sym typeface="Halant"/>
                        </a:rPr>
                        <a:t>Sun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3E1B0F"/>
                          </a:solidFill>
                          <a:latin typeface="Halant"/>
                          <a:ea typeface="Halant"/>
                          <a:cs typeface="Halant"/>
                          <a:sym typeface="Halant"/>
                        </a:rPr>
                        <a:t>Mon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3E1B0F"/>
                          </a:solidFill>
                          <a:latin typeface="Halant"/>
                          <a:ea typeface="Halant"/>
                          <a:cs typeface="Halant"/>
                          <a:sym typeface="Halant"/>
                        </a:rPr>
                        <a:t>Tue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3E1B0F"/>
                          </a:solidFill>
                          <a:latin typeface="Halant"/>
                          <a:ea typeface="Halant"/>
                          <a:cs typeface="Halant"/>
                          <a:sym typeface="Halant"/>
                        </a:rPr>
                        <a:t>Wed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3E1B0F"/>
                          </a:solidFill>
                          <a:latin typeface="Halant"/>
                          <a:ea typeface="Halant"/>
                          <a:cs typeface="Halant"/>
                          <a:sym typeface="Halant"/>
                        </a:rPr>
                        <a:t>Thu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3E1B0F"/>
                          </a:solidFill>
                          <a:latin typeface="Halant"/>
                          <a:ea typeface="Halant"/>
                          <a:cs typeface="Halant"/>
                          <a:sym typeface="Halant"/>
                        </a:rPr>
                        <a:t>Fri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3E1B0F"/>
                          </a:solidFill>
                          <a:latin typeface="Halant"/>
                          <a:ea typeface="Halant"/>
                          <a:cs typeface="Halant"/>
                          <a:sym typeface="Halant"/>
                        </a:rPr>
                        <a:t>Sat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DB3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E1B0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63" name="Google Shape;363;p31"/>
          <p:cNvGrpSpPr/>
          <p:nvPr/>
        </p:nvGrpSpPr>
        <p:grpSpPr>
          <a:xfrm>
            <a:off x="12188099" y="-507256"/>
            <a:ext cx="5764742" cy="11567207"/>
            <a:chOff x="0" y="-38100"/>
            <a:chExt cx="1518286" cy="3046507"/>
          </a:xfrm>
        </p:grpSpPr>
        <p:sp>
          <p:nvSpPr>
            <p:cNvPr id="364" name="Google Shape;364;p31"/>
            <p:cNvSpPr/>
            <p:nvPr/>
          </p:nvSpPr>
          <p:spPr>
            <a:xfrm>
              <a:off x="0" y="0"/>
              <a:ext cx="1518286" cy="3008407"/>
            </a:xfrm>
            <a:custGeom>
              <a:rect b="b" l="l" r="r" t="t"/>
              <a:pathLst>
                <a:path extrusionOk="0" h="3008407" w="1518286">
                  <a:moveTo>
                    <a:pt x="68492" y="0"/>
                  </a:moveTo>
                  <a:lnTo>
                    <a:pt x="1449794" y="0"/>
                  </a:lnTo>
                  <a:cubicBezTo>
                    <a:pt x="1467959" y="0"/>
                    <a:pt x="1485381" y="7216"/>
                    <a:pt x="1498225" y="20061"/>
                  </a:cubicBezTo>
                  <a:cubicBezTo>
                    <a:pt x="1511070" y="32906"/>
                    <a:pt x="1518286" y="50327"/>
                    <a:pt x="1518286" y="68492"/>
                  </a:cubicBezTo>
                  <a:lnTo>
                    <a:pt x="1518286" y="2939915"/>
                  </a:lnTo>
                  <a:cubicBezTo>
                    <a:pt x="1518286" y="2977742"/>
                    <a:pt x="1487621" y="3008407"/>
                    <a:pt x="1449794" y="3008407"/>
                  </a:cubicBezTo>
                  <a:lnTo>
                    <a:pt x="68492" y="3008407"/>
                  </a:lnTo>
                  <a:cubicBezTo>
                    <a:pt x="30665" y="3008407"/>
                    <a:pt x="0" y="2977742"/>
                    <a:pt x="0" y="2939915"/>
                  </a:cubicBezTo>
                  <a:lnTo>
                    <a:pt x="0" y="68492"/>
                  </a:lnTo>
                  <a:cubicBezTo>
                    <a:pt x="0" y="30665"/>
                    <a:pt x="30665" y="0"/>
                    <a:pt x="68492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95250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1"/>
            <p:cNvSpPr txBox="1"/>
            <p:nvPr/>
          </p:nvSpPr>
          <p:spPr>
            <a:xfrm>
              <a:off x="0" y="-38100"/>
              <a:ext cx="1518286" cy="3046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31"/>
          <p:cNvGrpSpPr/>
          <p:nvPr/>
        </p:nvGrpSpPr>
        <p:grpSpPr>
          <a:xfrm>
            <a:off x="5702392" y="4940285"/>
            <a:ext cx="1318395" cy="472073"/>
            <a:chOff x="0" y="0"/>
            <a:chExt cx="1757859" cy="629430"/>
          </a:xfrm>
        </p:grpSpPr>
        <p:grpSp>
          <p:nvGrpSpPr>
            <p:cNvPr id="367" name="Google Shape;367;p31"/>
            <p:cNvGrpSpPr/>
            <p:nvPr/>
          </p:nvGrpSpPr>
          <p:grpSpPr>
            <a:xfrm>
              <a:off x="0" y="0"/>
              <a:ext cx="629430" cy="629430"/>
              <a:chOff x="0" y="0"/>
              <a:chExt cx="812800" cy="812800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" name="Google Shape;369;p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0" name="Google Shape;370;p31"/>
            <p:cNvSpPr txBox="1"/>
            <p:nvPr/>
          </p:nvSpPr>
          <p:spPr>
            <a:xfrm>
              <a:off x="724416" y="36585"/>
              <a:ext cx="1033443" cy="537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Add Event Here</a:t>
              </a:r>
              <a:endParaRPr/>
            </a:p>
          </p:txBody>
        </p:sp>
      </p:grpSp>
      <p:grpSp>
        <p:nvGrpSpPr>
          <p:cNvPr id="371" name="Google Shape;371;p31"/>
          <p:cNvGrpSpPr/>
          <p:nvPr/>
        </p:nvGrpSpPr>
        <p:grpSpPr>
          <a:xfrm>
            <a:off x="7236209" y="3585685"/>
            <a:ext cx="1318395" cy="472073"/>
            <a:chOff x="0" y="0"/>
            <a:chExt cx="1757859" cy="629430"/>
          </a:xfrm>
        </p:grpSpPr>
        <p:grpSp>
          <p:nvGrpSpPr>
            <p:cNvPr id="372" name="Google Shape;372;p31"/>
            <p:cNvGrpSpPr/>
            <p:nvPr/>
          </p:nvGrpSpPr>
          <p:grpSpPr>
            <a:xfrm>
              <a:off x="0" y="0"/>
              <a:ext cx="629430" cy="629430"/>
              <a:chOff x="0" y="0"/>
              <a:chExt cx="812800" cy="812800"/>
            </a:xfrm>
          </p:grpSpPr>
          <p:sp>
            <p:nvSpPr>
              <p:cNvPr id="373" name="Google Shape;373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A91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" name="Google Shape;374;p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5" name="Google Shape;375;p31"/>
            <p:cNvSpPr txBox="1"/>
            <p:nvPr/>
          </p:nvSpPr>
          <p:spPr>
            <a:xfrm>
              <a:off x="724416" y="36585"/>
              <a:ext cx="1033443" cy="537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Add Event Here</a:t>
              </a:r>
              <a:endParaRPr/>
            </a:p>
          </p:txBody>
        </p:sp>
      </p:grpSp>
      <p:grpSp>
        <p:nvGrpSpPr>
          <p:cNvPr id="376" name="Google Shape;376;p31"/>
          <p:cNvGrpSpPr/>
          <p:nvPr/>
        </p:nvGrpSpPr>
        <p:grpSpPr>
          <a:xfrm>
            <a:off x="2694830" y="6153208"/>
            <a:ext cx="1318395" cy="472073"/>
            <a:chOff x="0" y="0"/>
            <a:chExt cx="1757859" cy="629430"/>
          </a:xfrm>
        </p:grpSpPr>
        <p:grpSp>
          <p:nvGrpSpPr>
            <p:cNvPr id="377" name="Google Shape;377;p31"/>
            <p:cNvGrpSpPr/>
            <p:nvPr/>
          </p:nvGrpSpPr>
          <p:grpSpPr>
            <a:xfrm>
              <a:off x="0" y="0"/>
              <a:ext cx="629430" cy="629430"/>
              <a:chOff x="0" y="0"/>
              <a:chExt cx="812800" cy="812800"/>
            </a:xfrm>
          </p:grpSpPr>
          <p:sp>
            <p:nvSpPr>
              <p:cNvPr id="378" name="Google Shape;378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CE6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" name="Google Shape;379;p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0" name="Google Shape;380;p31"/>
            <p:cNvSpPr txBox="1"/>
            <p:nvPr/>
          </p:nvSpPr>
          <p:spPr>
            <a:xfrm>
              <a:off x="724416" y="36585"/>
              <a:ext cx="1033443" cy="537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Add Event Here</a:t>
              </a:r>
              <a:endParaRPr/>
            </a:p>
          </p:txBody>
        </p:sp>
      </p:grpSp>
      <p:grpSp>
        <p:nvGrpSpPr>
          <p:cNvPr id="381" name="Google Shape;381;p31"/>
          <p:cNvGrpSpPr/>
          <p:nvPr/>
        </p:nvGrpSpPr>
        <p:grpSpPr>
          <a:xfrm>
            <a:off x="7236209" y="7459311"/>
            <a:ext cx="1318395" cy="472073"/>
            <a:chOff x="0" y="0"/>
            <a:chExt cx="1757859" cy="629430"/>
          </a:xfrm>
        </p:grpSpPr>
        <p:grpSp>
          <p:nvGrpSpPr>
            <p:cNvPr id="382" name="Google Shape;382;p31"/>
            <p:cNvGrpSpPr/>
            <p:nvPr/>
          </p:nvGrpSpPr>
          <p:grpSpPr>
            <a:xfrm>
              <a:off x="0" y="0"/>
              <a:ext cx="629430" cy="629430"/>
              <a:chOff x="0" y="0"/>
              <a:chExt cx="812800" cy="812800"/>
            </a:xfrm>
          </p:grpSpPr>
          <p:sp>
            <p:nvSpPr>
              <p:cNvPr id="383" name="Google Shape;383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" name="Google Shape;384;p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5" name="Google Shape;385;p31"/>
            <p:cNvSpPr txBox="1"/>
            <p:nvPr/>
          </p:nvSpPr>
          <p:spPr>
            <a:xfrm>
              <a:off x="724416" y="36585"/>
              <a:ext cx="1033443" cy="537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Add Event Here</a:t>
              </a:r>
              <a:endParaRPr/>
            </a:p>
          </p:txBody>
        </p:sp>
      </p:grpSp>
      <p:grpSp>
        <p:nvGrpSpPr>
          <p:cNvPr id="386" name="Google Shape;386;p31"/>
          <p:cNvGrpSpPr/>
          <p:nvPr/>
        </p:nvGrpSpPr>
        <p:grpSpPr>
          <a:xfrm>
            <a:off x="4210035" y="3585685"/>
            <a:ext cx="1318395" cy="472073"/>
            <a:chOff x="0" y="0"/>
            <a:chExt cx="1757859" cy="629430"/>
          </a:xfrm>
        </p:grpSpPr>
        <p:grpSp>
          <p:nvGrpSpPr>
            <p:cNvPr id="387" name="Google Shape;387;p31"/>
            <p:cNvGrpSpPr/>
            <p:nvPr/>
          </p:nvGrpSpPr>
          <p:grpSpPr>
            <a:xfrm>
              <a:off x="0" y="0"/>
              <a:ext cx="629430" cy="629430"/>
              <a:chOff x="0" y="0"/>
              <a:chExt cx="812800" cy="812800"/>
            </a:xfrm>
          </p:grpSpPr>
          <p:sp>
            <p:nvSpPr>
              <p:cNvPr id="388" name="Google Shape;388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B211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Google Shape;389;p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0" name="Google Shape;390;p31"/>
            <p:cNvSpPr txBox="1"/>
            <p:nvPr/>
          </p:nvSpPr>
          <p:spPr>
            <a:xfrm>
              <a:off x="724416" y="36585"/>
              <a:ext cx="1033443" cy="537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Add Event Here</a:t>
              </a:r>
              <a:endParaRPr/>
            </a:p>
          </p:txBody>
        </p:sp>
      </p:grpSp>
      <p:grpSp>
        <p:nvGrpSpPr>
          <p:cNvPr id="391" name="Google Shape;391;p31"/>
          <p:cNvGrpSpPr/>
          <p:nvPr/>
        </p:nvGrpSpPr>
        <p:grpSpPr>
          <a:xfrm>
            <a:off x="8717548" y="6153208"/>
            <a:ext cx="1318395" cy="472073"/>
            <a:chOff x="0" y="0"/>
            <a:chExt cx="1757859" cy="629430"/>
          </a:xfrm>
        </p:grpSpPr>
        <p:grpSp>
          <p:nvGrpSpPr>
            <p:cNvPr id="392" name="Google Shape;392;p31"/>
            <p:cNvGrpSpPr/>
            <p:nvPr/>
          </p:nvGrpSpPr>
          <p:grpSpPr>
            <a:xfrm>
              <a:off x="0" y="0"/>
              <a:ext cx="629430" cy="629430"/>
              <a:chOff x="0" y="0"/>
              <a:chExt cx="812800" cy="812800"/>
            </a:xfrm>
          </p:grpSpPr>
          <p:sp>
            <p:nvSpPr>
              <p:cNvPr id="393" name="Google Shape;393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Google Shape;394;p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5" name="Google Shape;395;p31"/>
            <p:cNvSpPr txBox="1"/>
            <p:nvPr/>
          </p:nvSpPr>
          <p:spPr>
            <a:xfrm>
              <a:off x="724416" y="36585"/>
              <a:ext cx="1033443" cy="537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Add Event Here</a:t>
              </a:r>
              <a:endParaRPr/>
            </a:p>
          </p:txBody>
        </p:sp>
      </p:grpSp>
      <p:sp>
        <p:nvSpPr>
          <p:cNvPr id="396" name="Google Shape;396;p31"/>
          <p:cNvSpPr txBox="1"/>
          <p:nvPr/>
        </p:nvSpPr>
        <p:spPr>
          <a:xfrm>
            <a:off x="1940197" y="3181189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03</a:t>
            </a:r>
            <a:endParaRPr/>
          </a:p>
        </p:txBody>
      </p:sp>
      <p:sp>
        <p:nvSpPr>
          <p:cNvPr id="397" name="Google Shape;397;p31"/>
          <p:cNvSpPr txBox="1"/>
          <p:nvPr/>
        </p:nvSpPr>
        <p:spPr>
          <a:xfrm>
            <a:off x="3483977" y="3181189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04</a:t>
            </a:r>
            <a:endParaRPr/>
          </a:p>
        </p:txBody>
      </p:sp>
      <p:sp>
        <p:nvSpPr>
          <p:cNvPr id="398" name="Google Shape;398;p31"/>
          <p:cNvSpPr txBox="1"/>
          <p:nvPr/>
        </p:nvSpPr>
        <p:spPr>
          <a:xfrm>
            <a:off x="5027756" y="3181189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05</a:t>
            </a:r>
            <a:endParaRPr/>
          </a:p>
        </p:txBody>
      </p:sp>
      <p:sp>
        <p:nvSpPr>
          <p:cNvPr id="399" name="Google Shape;399;p31"/>
          <p:cNvSpPr txBox="1"/>
          <p:nvPr/>
        </p:nvSpPr>
        <p:spPr>
          <a:xfrm>
            <a:off x="6571536" y="3181189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06</a:t>
            </a:r>
            <a:endParaRPr/>
          </a:p>
        </p:txBody>
      </p:sp>
      <p:sp>
        <p:nvSpPr>
          <p:cNvPr id="400" name="Google Shape;400;p31"/>
          <p:cNvSpPr txBox="1"/>
          <p:nvPr/>
        </p:nvSpPr>
        <p:spPr>
          <a:xfrm>
            <a:off x="8115315" y="3181189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07</a:t>
            </a:r>
            <a:endParaRPr/>
          </a:p>
        </p:txBody>
      </p:sp>
      <p:sp>
        <p:nvSpPr>
          <p:cNvPr id="401" name="Google Shape;401;p31"/>
          <p:cNvSpPr txBox="1"/>
          <p:nvPr/>
        </p:nvSpPr>
        <p:spPr>
          <a:xfrm>
            <a:off x="9659095" y="3181189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08</a:t>
            </a:r>
            <a:endParaRPr/>
          </a:p>
        </p:txBody>
      </p:sp>
      <p:sp>
        <p:nvSpPr>
          <p:cNvPr id="402" name="Google Shape;402;p31"/>
          <p:cNvSpPr txBox="1"/>
          <p:nvPr/>
        </p:nvSpPr>
        <p:spPr>
          <a:xfrm>
            <a:off x="11202874" y="3181189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09</a:t>
            </a:r>
            <a:endParaRPr/>
          </a:p>
        </p:txBody>
      </p:sp>
      <p:sp>
        <p:nvSpPr>
          <p:cNvPr id="403" name="Google Shape;403;p31"/>
          <p:cNvSpPr txBox="1"/>
          <p:nvPr/>
        </p:nvSpPr>
        <p:spPr>
          <a:xfrm>
            <a:off x="1940197" y="4531720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10</a:t>
            </a:r>
            <a:endParaRPr/>
          </a:p>
        </p:txBody>
      </p:sp>
      <p:sp>
        <p:nvSpPr>
          <p:cNvPr id="404" name="Google Shape;404;p31"/>
          <p:cNvSpPr txBox="1"/>
          <p:nvPr/>
        </p:nvSpPr>
        <p:spPr>
          <a:xfrm>
            <a:off x="3483977" y="4531720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11</a:t>
            </a:r>
            <a:endParaRPr/>
          </a:p>
        </p:txBody>
      </p:sp>
      <p:sp>
        <p:nvSpPr>
          <p:cNvPr id="405" name="Google Shape;405;p31"/>
          <p:cNvSpPr txBox="1"/>
          <p:nvPr/>
        </p:nvSpPr>
        <p:spPr>
          <a:xfrm>
            <a:off x="4979443" y="4531720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12</a:t>
            </a:r>
            <a:endParaRPr/>
          </a:p>
        </p:txBody>
      </p:sp>
      <p:sp>
        <p:nvSpPr>
          <p:cNvPr id="406" name="Google Shape;406;p31"/>
          <p:cNvSpPr txBox="1"/>
          <p:nvPr/>
        </p:nvSpPr>
        <p:spPr>
          <a:xfrm>
            <a:off x="6571536" y="4531720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13</a:t>
            </a:r>
            <a:endParaRPr/>
          </a:p>
        </p:txBody>
      </p:sp>
      <p:sp>
        <p:nvSpPr>
          <p:cNvPr id="407" name="Google Shape;407;p31"/>
          <p:cNvSpPr txBox="1"/>
          <p:nvPr/>
        </p:nvSpPr>
        <p:spPr>
          <a:xfrm>
            <a:off x="8110672" y="4531720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14</a:t>
            </a:r>
            <a:endParaRPr/>
          </a:p>
        </p:txBody>
      </p:sp>
      <p:sp>
        <p:nvSpPr>
          <p:cNvPr id="408" name="Google Shape;408;p31"/>
          <p:cNvSpPr txBox="1"/>
          <p:nvPr/>
        </p:nvSpPr>
        <p:spPr>
          <a:xfrm>
            <a:off x="9659095" y="4531720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15</a:t>
            </a:r>
            <a:endParaRPr/>
          </a:p>
        </p:txBody>
      </p:sp>
      <p:sp>
        <p:nvSpPr>
          <p:cNvPr id="409" name="Google Shape;409;p31"/>
          <p:cNvSpPr txBox="1"/>
          <p:nvPr/>
        </p:nvSpPr>
        <p:spPr>
          <a:xfrm>
            <a:off x="11202874" y="4531720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16</a:t>
            </a:r>
            <a:endParaRPr/>
          </a:p>
        </p:txBody>
      </p:sp>
      <p:sp>
        <p:nvSpPr>
          <p:cNvPr id="410" name="Google Shape;410;p31"/>
          <p:cNvSpPr txBox="1"/>
          <p:nvPr/>
        </p:nvSpPr>
        <p:spPr>
          <a:xfrm>
            <a:off x="1940197" y="5756912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17</a:t>
            </a:r>
            <a:endParaRPr/>
          </a:p>
        </p:txBody>
      </p:sp>
      <p:sp>
        <p:nvSpPr>
          <p:cNvPr id="411" name="Google Shape;411;p31"/>
          <p:cNvSpPr txBox="1"/>
          <p:nvPr/>
        </p:nvSpPr>
        <p:spPr>
          <a:xfrm>
            <a:off x="3483977" y="5756912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18</a:t>
            </a:r>
            <a:endParaRPr/>
          </a:p>
        </p:txBody>
      </p:sp>
      <p:sp>
        <p:nvSpPr>
          <p:cNvPr id="412" name="Google Shape;412;p31"/>
          <p:cNvSpPr txBox="1"/>
          <p:nvPr/>
        </p:nvSpPr>
        <p:spPr>
          <a:xfrm>
            <a:off x="4979443" y="5756912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19</a:t>
            </a:r>
            <a:endParaRPr/>
          </a:p>
        </p:txBody>
      </p:sp>
      <p:sp>
        <p:nvSpPr>
          <p:cNvPr id="413" name="Google Shape;413;p31"/>
          <p:cNvSpPr txBox="1"/>
          <p:nvPr/>
        </p:nvSpPr>
        <p:spPr>
          <a:xfrm>
            <a:off x="6571536" y="5756912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20</a:t>
            </a:r>
            <a:endParaRPr/>
          </a:p>
        </p:txBody>
      </p:sp>
      <p:sp>
        <p:nvSpPr>
          <p:cNvPr id="414" name="Google Shape;414;p31"/>
          <p:cNvSpPr txBox="1"/>
          <p:nvPr/>
        </p:nvSpPr>
        <p:spPr>
          <a:xfrm>
            <a:off x="8110672" y="5756912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21</a:t>
            </a:r>
            <a:endParaRPr/>
          </a:p>
        </p:txBody>
      </p:sp>
      <p:sp>
        <p:nvSpPr>
          <p:cNvPr id="415" name="Google Shape;415;p31"/>
          <p:cNvSpPr txBox="1"/>
          <p:nvPr/>
        </p:nvSpPr>
        <p:spPr>
          <a:xfrm>
            <a:off x="9601945" y="5756912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22</a:t>
            </a:r>
            <a:endParaRPr/>
          </a:p>
        </p:txBody>
      </p:sp>
      <p:sp>
        <p:nvSpPr>
          <p:cNvPr id="416" name="Google Shape;416;p31"/>
          <p:cNvSpPr txBox="1"/>
          <p:nvPr/>
        </p:nvSpPr>
        <p:spPr>
          <a:xfrm>
            <a:off x="11197993" y="5759107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23</a:t>
            </a:r>
            <a:endParaRPr/>
          </a:p>
        </p:txBody>
      </p:sp>
      <p:sp>
        <p:nvSpPr>
          <p:cNvPr id="417" name="Google Shape;417;p31"/>
          <p:cNvSpPr txBox="1"/>
          <p:nvPr/>
        </p:nvSpPr>
        <p:spPr>
          <a:xfrm>
            <a:off x="1940197" y="7056071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24</a:t>
            </a:r>
            <a:endParaRPr/>
          </a:p>
        </p:txBody>
      </p:sp>
      <p:sp>
        <p:nvSpPr>
          <p:cNvPr id="418" name="Google Shape;418;p31"/>
          <p:cNvSpPr txBox="1"/>
          <p:nvPr/>
        </p:nvSpPr>
        <p:spPr>
          <a:xfrm>
            <a:off x="3483977" y="7056071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25</a:t>
            </a:r>
            <a:endParaRPr/>
          </a:p>
        </p:txBody>
      </p:sp>
      <p:sp>
        <p:nvSpPr>
          <p:cNvPr id="419" name="Google Shape;419;p31"/>
          <p:cNvSpPr txBox="1"/>
          <p:nvPr/>
        </p:nvSpPr>
        <p:spPr>
          <a:xfrm>
            <a:off x="4979443" y="7056071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26</a:t>
            </a:r>
            <a:endParaRPr/>
          </a:p>
        </p:txBody>
      </p:sp>
      <p:sp>
        <p:nvSpPr>
          <p:cNvPr id="420" name="Google Shape;420;p31"/>
          <p:cNvSpPr txBox="1"/>
          <p:nvPr/>
        </p:nvSpPr>
        <p:spPr>
          <a:xfrm>
            <a:off x="6571536" y="7056071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27</a:t>
            </a:r>
            <a:endParaRPr/>
          </a:p>
        </p:txBody>
      </p:sp>
      <p:sp>
        <p:nvSpPr>
          <p:cNvPr id="421" name="Google Shape;421;p31"/>
          <p:cNvSpPr txBox="1"/>
          <p:nvPr/>
        </p:nvSpPr>
        <p:spPr>
          <a:xfrm>
            <a:off x="8110672" y="7056071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28</a:t>
            </a:r>
            <a:endParaRPr/>
          </a:p>
        </p:txBody>
      </p:sp>
      <p:sp>
        <p:nvSpPr>
          <p:cNvPr id="422" name="Google Shape;422;p31"/>
          <p:cNvSpPr txBox="1"/>
          <p:nvPr/>
        </p:nvSpPr>
        <p:spPr>
          <a:xfrm>
            <a:off x="9601945" y="7056071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29</a:t>
            </a:r>
            <a:endParaRPr/>
          </a:p>
        </p:txBody>
      </p:sp>
      <p:sp>
        <p:nvSpPr>
          <p:cNvPr id="423" name="Google Shape;423;p31"/>
          <p:cNvSpPr txBox="1"/>
          <p:nvPr/>
        </p:nvSpPr>
        <p:spPr>
          <a:xfrm>
            <a:off x="11197993" y="7056071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30</a:t>
            </a:r>
            <a:endParaRPr/>
          </a:p>
        </p:txBody>
      </p:sp>
      <p:sp>
        <p:nvSpPr>
          <p:cNvPr id="424" name="Google Shape;424;p31"/>
          <p:cNvSpPr txBox="1"/>
          <p:nvPr/>
        </p:nvSpPr>
        <p:spPr>
          <a:xfrm>
            <a:off x="2128621" y="8336849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31</a:t>
            </a:r>
            <a:endParaRPr/>
          </a:p>
        </p:txBody>
      </p:sp>
      <p:sp>
        <p:nvSpPr>
          <p:cNvPr id="425" name="Google Shape;425;p31"/>
          <p:cNvSpPr txBox="1"/>
          <p:nvPr/>
        </p:nvSpPr>
        <p:spPr>
          <a:xfrm>
            <a:off x="11202874" y="1957359"/>
            <a:ext cx="376848" cy="24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01</a:t>
            </a:r>
            <a:endParaRPr/>
          </a:p>
        </p:txBody>
      </p:sp>
      <p:sp>
        <p:nvSpPr>
          <p:cNvPr id="426" name="Google Shape;426;p31"/>
          <p:cNvSpPr txBox="1"/>
          <p:nvPr/>
        </p:nvSpPr>
        <p:spPr>
          <a:xfrm>
            <a:off x="12614556" y="795951"/>
            <a:ext cx="4911829" cy="1301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Legend</a:t>
            </a:r>
            <a:endParaRPr/>
          </a:p>
        </p:txBody>
      </p:sp>
      <p:sp>
        <p:nvSpPr>
          <p:cNvPr id="427" name="Google Shape;427;p31"/>
          <p:cNvSpPr txBox="1"/>
          <p:nvPr/>
        </p:nvSpPr>
        <p:spPr>
          <a:xfrm>
            <a:off x="2912482" y="8361045"/>
            <a:ext cx="8071803" cy="973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March 2024</a:t>
            </a:r>
            <a:endParaRPr/>
          </a:p>
        </p:txBody>
      </p:sp>
      <p:grpSp>
        <p:nvGrpSpPr>
          <p:cNvPr id="428" name="Google Shape;428;p31"/>
          <p:cNvGrpSpPr/>
          <p:nvPr/>
        </p:nvGrpSpPr>
        <p:grpSpPr>
          <a:xfrm>
            <a:off x="13232317" y="2516734"/>
            <a:ext cx="3676369" cy="952579"/>
            <a:chOff x="0" y="0"/>
            <a:chExt cx="4901825" cy="1270106"/>
          </a:xfrm>
        </p:grpSpPr>
        <p:grpSp>
          <p:nvGrpSpPr>
            <p:cNvPr id="429" name="Google Shape;429;p31"/>
            <p:cNvGrpSpPr/>
            <p:nvPr/>
          </p:nvGrpSpPr>
          <p:grpSpPr>
            <a:xfrm>
              <a:off x="0" y="159809"/>
              <a:ext cx="912347" cy="912347"/>
              <a:chOff x="0" y="0"/>
              <a:chExt cx="812800" cy="812800"/>
            </a:xfrm>
          </p:grpSpPr>
          <p:sp>
            <p:nvSpPr>
              <p:cNvPr id="430" name="Google Shape;430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E1B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" name="Google Shape;431;p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2225" lIns="62225" spcFirstLastPara="1" rIns="62225" wrap="square" tIns="622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2" name="Google Shape;432;p31"/>
            <p:cNvSpPr txBox="1"/>
            <p:nvPr/>
          </p:nvSpPr>
          <p:spPr>
            <a:xfrm>
              <a:off x="1295825" y="0"/>
              <a:ext cx="30924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27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Event 01</a:t>
              </a:r>
              <a:endParaRPr/>
            </a:p>
          </p:txBody>
        </p:sp>
        <p:sp>
          <p:nvSpPr>
            <p:cNvPr id="433" name="Google Shape;433;p31"/>
            <p:cNvSpPr txBox="1"/>
            <p:nvPr/>
          </p:nvSpPr>
          <p:spPr>
            <a:xfrm>
              <a:off x="1295825" y="694406"/>
              <a:ext cx="3606000" cy="5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5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Lorem ipsum dolor sit amet, consectetur adipiscing elit.</a:t>
              </a:r>
              <a:endParaRPr/>
            </a:p>
          </p:txBody>
        </p:sp>
      </p:grpSp>
      <p:grpSp>
        <p:nvGrpSpPr>
          <p:cNvPr id="434" name="Google Shape;434;p31"/>
          <p:cNvGrpSpPr/>
          <p:nvPr/>
        </p:nvGrpSpPr>
        <p:grpSpPr>
          <a:xfrm>
            <a:off x="13232317" y="3724536"/>
            <a:ext cx="3676369" cy="952579"/>
            <a:chOff x="0" y="0"/>
            <a:chExt cx="4901825" cy="1270106"/>
          </a:xfrm>
        </p:grpSpPr>
        <p:grpSp>
          <p:nvGrpSpPr>
            <p:cNvPr id="435" name="Google Shape;435;p31"/>
            <p:cNvGrpSpPr/>
            <p:nvPr/>
          </p:nvGrpSpPr>
          <p:grpSpPr>
            <a:xfrm>
              <a:off x="0" y="159809"/>
              <a:ext cx="912347" cy="912347"/>
              <a:chOff x="0" y="0"/>
              <a:chExt cx="812800" cy="812800"/>
            </a:xfrm>
          </p:grpSpPr>
          <p:sp>
            <p:nvSpPr>
              <p:cNvPr id="436" name="Google Shape;436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A91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" name="Google Shape;437;p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2225" lIns="62225" spcFirstLastPara="1" rIns="62225" wrap="square" tIns="622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8" name="Google Shape;438;p31"/>
            <p:cNvSpPr txBox="1"/>
            <p:nvPr/>
          </p:nvSpPr>
          <p:spPr>
            <a:xfrm>
              <a:off x="1295825" y="0"/>
              <a:ext cx="30924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27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Event 02</a:t>
              </a:r>
              <a:endParaRPr/>
            </a:p>
          </p:txBody>
        </p:sp>
        <p:sp>
          <p:nvSpPr>
            <p:cNvPr id="439" name="Google Shape;439;p31"/>
            <p:cNvSpPr txBox="1"/>
            <p:nvPr/>
          </p:nvSpPr>
          <p:spPr>
            <a:xfrm>
              <a:off x="1295825" y="694406"/>
              <a:ext cx="3606000" cy="5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5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Lorem ipsum dolor sit amet, consectetur adipiscing elit.</a:t>
              </a:r>
              <a:endParaRPr/>
            </a:p>
          </p:txBody>
        </p:sp>
      </p:grpSp>
      <p:grpSp>
        <p:nvGrpSpPr>
          <p:cNvPr id="440" name="Google Shape;440;p31"/>
          <p:cNvGrpSpPr/>
          <p:nvPr/>
        </p:nvGrpSpPr>
        <p:grpSpPr>
          <a:xfrm>
            <a:off x="13232317" y="4932338"/>
            <a:ext cx="3676369" cy="952579"/>
            <a:chOff x="0" y="0"/>
            <a:chExt cx="4901825" cy="1270106"/>
          </a:xfrm>
        </p:grpSpPr>
        <p:grpSp>
          <p:nvGrpSpPr>
            <p:cNvPr id="441" name="Google Shape;441;p31"/>
            <p:cNvGrpSpPr/>
            <p:nvPr/>
          </p:nvGrpSpPr>
          <p:grpSpPr>
            <a:xfrm>
              <a:off x="0" y="159809"/>
              <a:ext cx="912347" cy="912347"/>
              <a:chOff x="0" y="0"/>
              <a:chExt cx="812800" cy="812800"/>
            </a:xfrm>
          </p:grpSpPr>
          <p:sp>
            <p:nvSpPr>
              <p:cNvPr id="442" name="Google Shape;442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" name="Google Shape;443;p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2225" lIns="62225" spcFirstLastPara="1" rIns="62225" wrap="square" tIns="622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4" name="Google Shape;444;p31"/>
            <p:cNvSpPr txBox="1"/>
            <p:nvPr/>
          </p:nvSpPr>
          <p:spPr>
            <a:xfrm>
              <a:off x="1295825" y="0"/>
              <a:ext cx="30924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27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Event 03</a:t>
              </a:r>
              <a:endParaRPr/>
            </a:p>
          </p:txBody>
        </p:sp>
        <p:sp>
          <p:nvSpPr>
            <p:cNvPr id="445" name="Google Shape;445;p31"/>
            <p:cNvSpPr txBox="1"/>
            <p:nvPr/>
          </p:nvSpPr>
          <p:spPr>
            <a:xfrm>
              <a:off x="1295825" y="694406"/>
              <a:ext cx="3606000" cy="5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5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Lorem ipsum dolor sit amet, consectetur adipiscing elit.</a:t>
              </a:r>
              <a:endParaRPr/>
            </a:p>
          </p:txBody>
        </p:sp>
      </p:grpSp>
      <p:grpSp>
        <p:nvGrpSpPr>
          <p:cNvPr id="446" name="Google Shape;446;p31"/>
          <p:cNvGrpSpPr/>
          <p:nvPr/>
        </p:nvGrpSpPr>
        <p:grpSpPr>
          <a:xfrm>
            <a:off x="13232317" y="6140141"/>
            <a:ext cx="3676369" cy="952579"/>
            <a:chOff x="0" y="0"/>
            <a:chExt cx="4901825" cy="1270106"/>
          </a:xfrm>
        </p:grpSpPr>
        <p:grpSp>
          <p:nvGrpSpPr>
            <p:cNvPr id="447" name="Google Shape;447;p31"/>
            <p:cNvGrpSpPr/>
            <p:nvPr/>
          </p:nvGrpSpPr>
          <p:grpSpPr>
            <a:xfrm>
              <a:off x="0" y="159809"/>
              <a:ext cx="912347" cy="912347"/>
              <a:chOff x="0" y="0"/>
              <a:chExt cx="812800" cy="812800"/>
            </a:xfrm>
          </p:grpSpPr>
          <p:sp>
            <p:nvSpPr>
              <p:cNvPr id="448" name="Google Shape;448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CE6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" name="Google Shape;449;p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2225" lIns="62225" spcFirstLastPara="1" rIns="62225" wrap="square" tIns="622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0" name="Google Shape;450;p31"/>
            <p:cNvSpPr txBox="1"/>
            <p:nvPr/>
          </p:nvSpPr>
          <p:spPr>
            <a:xfrm>
              <a:off x="1295825" y="0"/>
              <a:ext cx="30924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27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Event 04</a:t>
              </a:r>
              <a:endParaRPr/>
            </a:p>
          </p:txBody>
        </p:sp>
        <p:sp>
          <p:nvSpPr>
            <p:cNvPr id="451" name="Google Shape;451;p31"/>
            <p:cNvSpPr txBox="1"/>
            <p:nvPr/>
          </p:nvSpPr>
          <p:spPr>
            <a:xfrm>
              <a:off x="1295825" y="694406"/>
              <a:ext cx="3606000" cy="5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5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Lorem ipsum dolor sit amet, consectetur adipiscing elit.</a:t>
              </a:r>
              <a:endParaRPr/>
            </a:p>
          </p:txBody>
        </p:sp>
      </p:grpSp>
      <p:grpSp>
        <p:nvGrpSpPr>
          <p:cNvPr id="452" name="Google Shape;452;p31"/>
          <p:cNvGrpSpPr/>
          <p:nvPr/>
        </p:nvGrpSpPr>
        <p:grpSpPr>
          <a:xfrm>
            <a:off x="13232317" y="7347943"/>
            <a:ext cx="3676369" cy="952579"/>
            <a:chOff x="0" y="0"/>
            <a:chExt cx="4901825" cy="1270106"/>
          </a:xfrm>
        </p:grpSpPr>
        <p:grpSp>
          <p:nvGrpSpPr>
            <p:cNvPr id="453" name="Google Shape;453;p31"/>
            <p:cNvGrpSpPr/>
            <p:nvPr/>
          </p:nvGrpSpPr>
          <p:grpSpPr>
            <a:xfrm>
              <a:off x="0" y="159809"/>
              <a:ext cx="912347" cy="912347"/>
              <a:chOff x="0" y="0"/>
              <a:chExt cx="812800" cy="812800"/>
            </a:xfrm>
          </p:grpSpPr>
          <p:sp>
            <p:nvSpPr>
              <p:cNvPr id="454" name="Google Shape;454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" name="Google Shape;455;p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2225" lIns="62225" spcFirstLastPara="1" rIns="62225" wrap="square" tIns="622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6" name="Google Shape;456;p31"/>
            <p:cNvSpPr txBox="1"/>
            <p:nvPr/>
          </p:nvSpPr>
          <p:spPr>
            <a:xfrm>
              <a:off x="1295825" y="0"/>
              <a:ext cx="30924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27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Event 05</a:t>
              </a:r>
              <a:endParaRPr/>
            </a:p>
          </p:txBody>
        </p:sp>
        <p:sp>
          <p:nvSpPr>
            <p:cNvPr id="457" name="Google Shape;457;p31"/>
            <p:cNvSpPr txBox="1"/>
            <p:nvPr/>
          </p:nvSpPr>
          <p:spPr>
            <a:xfrm>
              <a:off x="1295825" y="694406"/>
              <a:ext cx="3606000" cy="5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5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Lorem ipsum dolor sit amet, consectetur adipiscing elit.</a:t>
              </a:r>
              <a:endParaRPr/>
            </a:p>
          </p:txBody>
        </p:sp>
      </p:grpSp>
      <p:grpSp>
        <p:nvGrpSpPr>
          <p:cNvPr id="458" name="Google Shape;458;p31"/>
          <p:cNvGrpSpPr/>
          <p:nvPr/>
        </p:nvGrpSpPr>
        <p:grpSpPr>
          <a:xfrm>
            <a:off x="13232317" y="8555745"/>
            <a:ext cx="3676369" cy="952579"/>
            <a:chOff x="0" y="0"/>
            <a:chExt cx="4901825" cy="1270106"/>
          </a:xfrm>
        </p:grpSpPr>
        <p:grpSp>
          <p:nvGrpSpPr>
            <p:cNvPr id="459" name="Google Shape;459;p31"/>
            <p:cNvGrpSpPr/>
            <p:nvPr/>
          </p:nvGrpSpPr>
          <p:grpSpPr>
            <a:xfrm>
              <a:off x="0" y="159809"/>
              <a:ext cx="912347" cy="912347"/>
              <a:chOff x="0" y="0"/>
              <a:chExt cx="812800" cy="812800"/>
            </a:xfrm>
          </p:grpSpPr>
          <p:sp>
            <p:nvSpPr>
              <p:cNvPr id="460" name="Google Shape;460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" name="Google Shape;461;p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2225" lIns="62225" spcFirstLastPara="1" rIns="62225" wrap="square" tIns="622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2" name="Google Shape;462;p31"/>
            <p:cNvSpPr txBox="1"/>
            <p:nvPr/>
          </p:nvSpPr>
          <p:spPr>
            <a:xfrm>
              <a:off x="1295825" y="0"/>
              <a:ext cx="30924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27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Event 06</a:t>
              </a:r>
              <a:endParaRPr/>
            </a:p>
          </p:txBody>
        </p:sp>
        <p:sp>
          <p:nvSpPr>
            <p:cNvPr id="463" name="Google Shape;463;p31"/>
            <p:cNvSpPr txBox="1"/>
            <p:nvPr/>
          </p:nvSpPr>
          <p:spPr>
            <a:xfrm>
              <a:off x="1295825" y="694406"/>
              <a:ext cx="3606000" cy="5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5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Lorem ipsum dolor sit amet, consectetur adipiscing elit.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18288000" cy="102869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" name="Google Shape;104;p14"/>
          <p:cNvGrpSpPr/>
          <p:nvPr/>
        </p:nvGrpSpPr>
        <p:grpSpPr>
          <a:xfrm>
            <a:off x="6356236" y="884039"/>
            <a:ext cx="5575528" cy="2150573"/>
            <a:chOff x="0" y="-38100"/>
            <a:chExt cx="1468452" cy="566406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1468452" cy="528306"/>
            </a:xfrm>
            <a:custGeom>
              <a:rect b="b" l="l" r="r" t="t"/>
              <a:pathLst>
                <a:path extrusionOk="0" h="528306" w="1468452">
                  <a:moveTo>
                    <a:pt x="70816" y="0"/>
                  </a:moveTo>
                  <a:lnTo>
                    <a:pt x="1397636" y="0"/>
                  </a:lnTo>
                  <a:cubicBezTo>
                    <a:pt x="1436746" y="0"/>
                    <a:pt x="1468452" y="31706"/>
                    <a:pt x="1468452" y="70816"/>
                  </a:cubicBezTo>
                  <a:lnTo>
                    <a:pt x="1468452" y="457490"/>
                  </a:lnTo>
                  <a:cubicBezTo>
                    <a:pt x="1468452" y="496600"/>
                    <a:pt x="1436746" y="528306"/>
                    <a:pt x="1397636" y="528306"/>
                  </a:cubicBezTo>
                  <a:lnTo>
                    <a:pt x="70816" y="528306"/>
                  </a:lnTo>
                  <a:cubicBezTo>
                    <a:pt x="31706" y="528306"/>
                    <a:pt x="0" y="496600"/>
                    <a:pt x="0" y="457490"/>
                  </a:cubicBezTo>
                  <a:lnTo>
                    <a:pt x="0" y="70816"/>
                  </a:lnTo>
                  <a:cubicBezTo>
                    <a:pt x="0" y="31706"/>
                    <a:pt x="31706" y="0"/>
                    <a:pt x="7081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95250">
              <a:solidFill>
                <a:srgbClr val="EDD6B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4"/>
            <p:cNvSpPr txBox="1"/>
            <p:nvPr/>
          </p:nvSpPr>
          <p:spPr>
            <a:xfrm>
              <a:off x="0" y="-38100"/>
              <a:ext cx="1468452" cy="5664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p14"/>
          <p:cNvSpPr txBox="1"/>
          <p:nvPr/>
        </p:nvSpPr>
        <p:spPr>
          <a:xfrm>
            <a:off x="7075559" y="1308786"/>
            <a:ext cx="41370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Agenda</a:t>
            </a:r>
            <a:endParaRPr/>
          </a:p>
        </p:txBody>
      </p:sp>
      <p:grpSp>
        <p:nvGrpSpPr>
          <p:cNvPr id="108" name="Google Shape;108;p14"/>
          <p:cNvGrpSpPr/>
          <p:nvPr/>
        </p:nvGrpSpPr>
        <p:grpSpPr>
          <a:xfrm>
            <a:off x="1653326" y="3871330"/>
            <a:ext cx="4376913" cy="5386970"/>
            <a:chOff x="0" y="0"/>
            <a:chExt cx="5835884" cy="7182626"/>
          </a:xfrm>
        </p:grpSpPr>
        <p:grpSp>
          <p:nvGrpSpPr>
            <p:cNvPr id="109" name="Google Shape;109;p14"/>
            <p:cNvGrpSpPr/>
            <p:nvPr/>
          </p:nvGrpSpPr>
          <p:grpSpPr>
            <a:xfrm>
              <a:off x="0" y="0"/>
              <a:ext cx="5835884" cy="7182626"/>
              <a:chOff x="0" y="0"/>
              <a:chExt cx="660400" cy="812800"/>
            </a:xfrm>
          </p:grpSpPr>
          <p:sp>
            <p:nvSpPr>
              <p:cNvPr id="110" name="Google Shape;110;p14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 cmpd="sng" w="95250">
                <a:solidFill>
                  <a:srgbClr val="EDD6B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14"/>
              <p:cNvSpPr txBox="1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" name="Google Shape;112;p14"/>
            <p:cNvSpPr txBox="1"/>
            <p:nvPr/>
          </p:nvSpPr>
          <p:spPr>
            <a:xfrm>
              <a:off x="1055502" y="3548218"/>
              <a:ext cx="37893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Agenda 01</a:t>
              </a:r>
              <a:endParaRPr/>
            </a:p>
          </p:txBody>
        </p:sp>
        <p:sp>
          <p:nvSpPr>
            <p:cNvPr id="113" name="Google Shape;113;p14"/>
            <p:cNvSpPr txBox="1"/>
            <p:nvPr/>
          </p:nvSpPr>
          <p:spPr>
            <a:xfrm>
              <a:off x="990944" y="4769020"/>
              <a:ext cx="3854100" cy="9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Elaborate on what you want to discuss. </a:t>
              </a:r>
              <a:endParaRPr/>
            </a:p>
          </p:txBody>
        </p:sp>
        <p:sp>
          <p:nvSpPr>
            <p:cNvPr id="114" name="Google Shape;114;p14"/>
            <p:cNvSpPr txBox="1"/>
            <p:nvPr/>
          </p:nvSpPr>
          <p:spPr>
            <a:xfrm>
              <a:off x="1730711" y="1820051"/>
              <a:ext cx="23745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3E1B0F"/>
                  </a:solidFill>
                  <a:latin typeface="Girassol"/>
                  <a:ea typeface="Girassol"/>
                  <a:cs typeface="Girassol"/>
                  <a:sym typeface="Girassol"/>
                </a:rPr>
                <a:t>01</a:t>
              </a:r>
              <a:endParaRPr/>
            </a:p>
          </p:txBody>
        </p:sp>
      </p:grpSp>
      <p:grpSp>
        <p:nvGrpSpPr>
          <p:cNvPr id="115" name="Google Shape;115;p14"/>
          <p:cNvGrpSpPr/>
          <p:nvPr/>
        </p:nvGrpSpPr>
        <p:grpSpPr>
          <a:xfrm>
            <a:off x="6835541" y="3871330"/>
            <a:ext cx="4376913" cy="5386970"/>
            <a:chOff x="0" y="0"/>
            <a:chExt cx="5835884" cy="7182626"/>
          </a:xfrm>
        </p:grpSpPr>
        <p:grpSp>
          <p:nvGrpSpPr>
            <p:cNvPr id="116" name="Google Shape;116;p14"/>
            <p:cNvGrpSpPr/>
            <p:nvPr/>
          </p:nvGrpSpPr>
          <p:grpSpPr>
            <a:xfrm>
              <a:off x="0" y="0"/>
              <a:ext cx="5835884" cy="7182626"/>
              <a:chOff x="0" y="0"/>
              <a:chExt cx="660400" cy="812800"/>
            </a:xfrm>
          </p:grpSpPr>
          <p:sp>
            <p:nvSpPr>
              <p:cNvPr id="117" name="Google Shape;117;p14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 cmpd="sng" w="95250">
                <a:solidFill>
                  <a:srgbClr val="EDD6B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14"/>
              <p:cNvSpPr txBox="1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" name="Google Shape;119;p14"/>
            <p:cNvSpPr txBox="1"/>
            <p:nvPr/>
          </p:nvSpPr>
          <p:spPr>
            <a:xfrm>
              <a:off x="1055502" y="3548218"/>
              <a:ext cx="37893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Agenda 02</a:t>
              </a:r>
              <a:endParaRPr/>
            </a:p>
          </p:txBody>
        </p:sp>
        <p:sp>
          <p:nvSpPr>
            <p:cNvPr id="120" name="Google Shape;120;p14"/>
            <p:cNvSpPr txBox="1"/>
            <p:nvPr/>
          </p:nvSpPr>
          <p:spPr>
            <a:xfrm>
              <a:off x="990944" y="4769020"/>
              <a:ext cx="3854100" cy="9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Elaborate on what you want to discuss. </a:t>
              </a:r>
              <a:endParaRPr/>
            </a:p>
          </p:txBody>
        </p:sp>
        <p:sp>
          <p:nvSpPr>
            <p:cNvPr id="121" name="Google Shape;121;p14"/>
            <p:cNvSpPr txBox="1"/>
            <p:nvPr/>
          </p:nvSpPr>
          <p:spPr>
            <a:xfrm>
              <a:off x="1730711" y="1820051"/>
              <a:ext cx="23745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3E1B0F"/>
                  </a:solidFill>
                  <a:latin typeface="Girassol"/>
                  <a:ea typeface="Girassol"/>
                  <a:cs typeface="Girassol"/>
                  <a:sym typeface="Girassol"/>
                </a:rPr>
                <a:t>02</a:t>
              </a:r>
              <a:endParaRPr/>
            </a:p>
          </p:txBody>
        </p:sp>
      </p:grpSp>
      <p:grpSp>
        <p:nvGrpSpPr>
          <p:cNvPr id="122" name="Google Shape;122;p14"/>
          <p:cNvGrpSpPr/>
          <p:nvPr/>
        </p:nvGrpSpPr>
        <p:grpSpPr>
          <a:xfrm>
            <a:off x="12022079" y="3871330"/>
            <a:ext cx="4376913" cy="5386970"/>
            <a:chOff x="0" y="0"/>
            <a:chExt cx="5835884" cy="7182626"/>
          </a:xfrm>
        </p:grpSpPr>
        <p:grpSp>
          <p:nvGrpSpPr>
            <p:cNvPr id="123" name="Google Shape;123;p14"/>
            <p:cNvGrpSpPr/>
            <p:nvPr/>
          </p:nvGrpSpPr>
          <p:grpSpPr>
            <a:xfrm>
              <a:off x="0" y="0"/>
              <a:ext cx="5835884" cy="7182626"/>
              <a:chOff x="0" y="0"/>
              <a:chExt cx="660400" cy="812800"/>
            </a:xfrm>
          </p:grpSpPr>
          <p:sp>
            <p:nvSpPr>
              <p:cNvPr id="124" name="Google Shape;124;p14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 cmpd="sng" w="95250">
                <a:solidFill>
                  <a:srgbClr val="EDD6B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14"/>
              <p:cNvSpPr txBox="1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6" name="Google Shape;126;p14"/>
            <p:cNvSpPr txBox="1"/>
            <p:nvPr/>
          </p:nvSpPr>
          <p:spPr>
            <a:xfrm>
              <a:off x="1055502" y="3548218"/>
              <a:ext cx="37893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Agenda 03</a:t>
              </a:r>
              <a:endParaRPr/>
            </a:p>
          </p:txBody>
        </p:sp>
        <p:sp>
          <p:nvSpPr>
            <p:cNvPr id="127" name="Google Shape;127;p14"/>
            <p:cNvSpPr txBox="1"/>
            <p:nvPr/>
          </p:nvSpPr>
          <p:spPr>
            <a:xfrm>
              <a:off x="990944" y="4769020"/>
              <a:ext cx="3854100" cy="9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Elaborate on what you want to discuss. </a:t>
              </a:r>
              <a:endParaRPr/>
            </a:p>
          </p:txBody>
        </p:sp>
        <p:sp>
          <p:nvSpPr>
            <p:cNvPr id="128" name="Google Shape;128;p14"/>
            <p:cNvSpPr txBox="1"/>
            <p:nvPr/>
          </p:nvSpPr>
          <p:spPr>
            <a:xfrm>
              <a:off x="1730711" y="1820051"/>
              <a:ext cx="23745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3E1B0F"/>
                  </a:solidFill>
                  <a:latin typeface="Girassol"/>
                  <a:ea typeface="Girassol"/>
                  <a:cs typeface="Girassol"/>
                  <a:sym typeface="Girassol"/>
                </a:rPr>
                <a:t>03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32"/>
          <p:cNvGrpSpPr/>
          <p:nvPr/>
        </p:nvGrpSpPr>
        <p:grpSpPr>
          <a:xfrm>
            <a:off x="2861278" y="1147121"/>
            <a:ext cx="2806531" cy="9495479"/>
            <a:chOff x="0" y="-38100"/>
            <a:chExt cx="889227" cy="3008565"/>
          </a:xfrm>
        </p:grpSpPr>
        <p:sp>
          <p:nvSpPr>
            <p:cNvPr id="469" name="Google Shape;469;p32"/>
            <p:cNvSpPr/>
            <p:nvPr/>
          </p:nvSpPr>
          <p:spPr>
            <a:xfrm>
              <a:off x="0" y="0"/>
              <a:ext cx="889227" cy="2970465"/>
            </a:xfrm>
            <a:custGeom>
              <a:rect b="b" l="l" r="r" t="t"/>
              <a:pathLst>
                <a:path extrusionOk="0" h="2970465" w="889227">
                  <a:moveTo>
                    <a:pt x="140685" y="0"/>
                  </a:moveTo>
                  <a:lnTo>
                    <a:pt x="748541" y="0"/>
                  </a:lnTo>
                  <a:cubicBezTo>
                    <a:pt x="826240" y="0"/>
                    <a:pt x="889227" y="62987"/>
                    <a:pt x="889227" y="140685"/>
                  </a:cubicBezTo>
                  <a:lnTo>
                    <a:pt x="889227" y="2829780"/>
                  </a:lnTo>
                  <a:cubicBezTo>
                    <a:pt x="889227" y="2907478"/>
                    <a:pt x="826240" y="2970465"/>
                    <a:pt x="748541" y="2970465"/>
                  </a:cubicBezTo>
                  <a:lnTo>
                    <a:pt x="140685" y="2970465"/>
                  </a:lnTo>
                  <a:cubicBezTo>
                    <a:pt x="62987" y="2970465"/>
                    <a:pt x="0" y="2907478"/>
                    <a:pt x="0" y="2829780"/>
                  </a:cubicBezTo>
                  <a:lnTo>
                    <a:pt x="0" y="140685"/>
                  </a:lnTo>
                  <a:cubicBezTo>
                    <a:pt x="0" y="62987"/>
                    <a:pt x="62987" y="0"/>
                    <a:pt x="140685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95250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2"/>
            <p:cNvSpPr txBox="1"/>
            <p:nvPr/>
          </p:nvSpPr>
          <p:spPr>
            <a:xfrm>
              <a:off x="0" y="-38100"/>
              <a:ext cx="889227" cy="30085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32"/>
          <p:cNvGrpSpPr/>
          <p:nvPr/>
        </p:nvGrpSpPr>
        <p:grpSpPr>
          <a:xfrm>
            <a:off x="5920118" y="1147121"/>
            <a:ext cx="2806531" cy="9495479"/>
            <a:chOff x="0" y="-38100"/>
            <a:chExt cx="889227" cy="3008565"/>
          </a:xfrm>
        </p:grpSpPr>
        <p:sp>
          <p:nvSpPr>
            <p:cNvPr id="472" name="Google Shape;472;p32"/>
            <p:cNvSpPr/>
            <p:nvPr/>
          </p:nvSpPr>
          <p:spPr>
            <a:xfrm>
              <a:off x="0" y="0"/>
              <a:ext cx="889227" cy="2970465"/>
            </a:xfrm>
            <a:custGeom>
              <a:rect b="b" l="l" r="r" t="t"/>
              <a:pathLst>
                <a:path extrusionOk="0" h="2970465" w="889227">
                  <a:moveTo>
                    <a:pt x="140685" y="0"/>
                  </a:moveTo>
                  <a:lnTo>
                    <a:pt x="748541" y="0"/>
                  </a:lnTo>
                  <a:cubicBezTo>
                    <a:pt x="826240" y="0"/>
                    <a:pt x="889227" y="62987"/>
                    <a:pt x="889227" y="140685"/>
                  </a:cubicBezTo>
                  <a:lnTo>
                    <a:pt x="889227" y="2829780"/>
                  </a:lnTo>
                  <a:cubicBezTo>
                    <a:pt x="889227" y="2907478"/>
                    <a:pt x="826240" y="2970465"/>
                    <a:pt x="748541" y="2970465"/>
                  </a:cubicBezTo>
                  <a:lnTo>
                    <a:pt x="140685" y="2970465"/>
                  </a:lnTo>
                  <a:cubicBezTo>
                    <a:pt x="62987" y="2970465"/>
                    <a:pt x="0" y="2907478"/>
                    <a:pt x="0" y="2829780"/>
                  </a:cubicBezTo>
                  <a:lnTo>
                    <a:pt x="0" y="140685"/>
                  </a:lnTo>
                  <a:cubicBezTo>
                    <a:pt x="0" y="62987"/>
                    <a:pt x="62987" y="0"/>
                    <a:pt x="140685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95250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2"/>
            <p:cNvSpPr txBox="1"/>
            <p:nvPr/>
          </p:nvSpPr>
          <p:spPr>
            <a:xfrm>
              <a:off x="0" y="-38100"/>
              <a:ext cx="889227" cy="30085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" name="Google Shape;474;p32"/>
          <p:cNvGrpSpPr/>
          <p:nvPr/>
        </p:nvGrpSpPr>
        <p:grpSpPr>
          <a:xfrm>
            <a:off x="8974299" y="1147121"/>
            <a:ext cx="2806531" cy="9495479"/>
            <a:chOff x="0" y="-38100"/>
            <a:chExt cx="889227" cy="3008565"/>
          </a:xfrm>
        </p:grpSpPr>
        <p:sp>
          <p:nvSpPr>
            <p:cNvPr id="475" name="Google Shape;475;p32"/>
            <p:cNvSpPr/>
            <p:nvPr/>
          </p:nvSpPr>
          <p:spPr>
            <a:xfrm>
              <a:off x="0" y="0"/>
              <a:ext cx="889227" cy="2970465"/>
            </a:xfrm>
            <a:custGeom>
              <a:rect b="b" l="l" r="r" t="t"/>
              <a:pathLst>
                <a:path extrusionOk="0" h="2970465" w="889227">
                  <a:moveTo>
                    <a:pt x="140685" y="0"/>
                  </a:moveTo>
                  <a:lnTo>
                    <a:pt x="748541" y="0"/>
                  </a:lnTo>
                  <a:cubicBezTo>
                    <a:pt x="826240" y="0"/>
                    <a:pt x="889227" y="62987"/>
                    <a:pt x="889227" y="140685"/>
                  </a:cubicBezTo>
                  <a:lnTo>
                    <a:pt x="889227" y="2829780"/>
                  </a:lnTo>
                  <a:cubicBezTo>
                    <a:pt x="889227" y="2907478"/>
                    <a:pt x="826240" y="2970465"/>
                    <a:pt x="748541" y="2970465"/>
                  </a:cubicBezTo>
                  <a:lnTo>
                    <a:pt x="140685" y="2970465"/>
                  </a:lnTo>
                  <a:cubicBezTo>
                    <a:pt x="62987" y="2970465"/>
                    <a:pt x="0" y="2907478"/>
                    <a:pt x="0" y="2829780"/>
                  </a:cubicBezTo>
                  <a:lnTo>
                    <a:pt x="0" y="140685"/>
                  </a:lnTo>
                  <a:cubicBezTo>
                    <a:pt x="0" y="62987"/>
                    <a:pt x="62987" y="0"/>
                    <a:pt x="140685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95250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2"/>
            <p:cNvSpPr txBox="1"/>
            <p:nvPr/>
          </p:nvSpPr>
          <p:spPr>
            <a:xfrm>
              <a:off x="0" y="-38100"/>
              <a:ext cx="889227" cy="30085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p32"/>
          <p:cNvGrpSpPr/>
          <p:nvPr/>
        </p:nvGrpSpPr>
        <p:grpSpPr>
          <a:xfrm>
            <a:off x="12028481" y="1324921"/>
            <a:ext cx="2806531" cy="9317679"/>
            <a:chOff x="0" y="-38100"/>
            <a:chExt cx="889227" cy="2952231"/>
          </a:xfrm>
        </p:grpSpPr>
        <p:sp>
          <p:nvSpPr>
            <p:cNvPr id="478" name="Google Shape;478;p32"/>
            <p:cNvSpPr/>
            <p:nvPr/>
          </p:nvSpPr>
          <p:spPr>
            <a:xfrm>
              <a:off x="0" y="0"/>
              <a:ext cx="889227" cy="2914131"/>
            </a:xfrm>
            <a:custGeom>
              <a:rect b="b" l="l" r="r" t="t"/>
              <a:pathLst>
                <a:path extrusionOk="0" h="2914131" w="889227">
                  <a:moveTo>
                    <a:pt x="140685" y="0"/>
                  </a:moveTo>
                  <a:lnTo>
                    <a:pt x="748541" y="0"/>
                  </a:lnTo>
                  <a:cubicBezTo>
                    <a:pt x="826240" y="0"/>
                    <a:pt x="889227" y="62987"/>
                    <a:pt x="889227" y="140685"/>
                  </a:cubicBezTo>
                  <a:lnTo>
                    <a:pt x="889227" y="2773445"/>
                  </a:lnTo>
                  <a:cubicBezTo>
                    <a:pt x="889227" y="2851144"/>
                    <a:pt x="826240" y="2914131"/>
                    <a:pt x="748541" y="2914131"/>
                  </a:cubicBezTo>
                  <a:lnTo>
                    <a:pt x="140685" y="2914131"/>
                  </a:lnTo>
                  <a:cubicBezTo>
                    <a:pt x="62987" y="2914131"/>
                    <a:pt x="0" y="2851144"/>
                    <a:pt x="0" y="2773445"/>
                  </a:cubicBezTo>
                  <a:lnTo>
                    <a:pt x="0" y="140685"/>
                  </a:lnTo>
                  <a:cubicBezTo>
                    <a:pt x="0" y="62987"/>
                    <a:pt x="62987" y="0"/>
                    <a:pt x="140685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95250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2"/>
            <p:cNvSpPr txBox="1"/>
            <p:nvPr/>
          </p:nvSpPr>
          <p:spPr>
            <a:xfrm>
              <a:off x="0" y="-38100"/>
              <a:ext cx="889227" cy="2952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" name="Google Shape;480;p32"/>
          <p:cNvGrpSpPr/>
          <p:nvPr/>
        </p:nvGrpSpPr>
        <p:grpSpPr>
          <a:xfrm>
            <a:off x="15082662" y="1147121"/>
            <a:ext cx="2806531" cy="9495479"/>
            <a:chOff x="0" y="-38100"/>
            <a:chExt cx="889227" cy="3008565"/>
          </a:xfrm>
        </p:grpSpPr>
        <p:sp>
          <p:nvSpPr>
            <p:cNvPr id="481" name="Google Shape;481;p32"/>
            <p:cNvSpPr/>
            <p:nvPr/>
          </p:nvSpPr>
          <p:spPr>
            <a:xfrm>
              <a:off x="0" y="0"/>
              <a:ext cx="889227" cy="2970465"/>
            </a:xfrm>
            <a:custGeom>
              <a:rect b="b" l="l" r="r" t="t"/>
              <a:pathLst>
                <a:path extrusionOk="0" h="2970465" w="889227">
                  <a:moveTo>
                    <a:pt x="140685" y="0"/>
                  </a:moveTo>
                  <a:lnTo>
                    <a:pt x="748541" y="0"/>
                  </a:lnTo>
                  <a:cubicBezTo>
                    <a:pt x="826240" y="0"/>
                    <a:pt x="889227" y="62987"/>
                    <a:pt x="889227" y="140685"/>
                  </a:cubicBezTo>
                  <a:lnTo>
                    <a:pt x="889227" y="2829780"/>
                  </a:lnTo>
                  <a:cubicBezTo>
                    <a:pt x="889227" y="2907478"/>
                    <a:pt x="826240" y="2970465"/>
                    <a:pt x="748541" y="2970465"/>
                  </a:cubicBezTo>
                  <a:lnTo>
                    <a:pt x="140685" y="2970465"/>
                  </a:lnTo>
                  <a:cubicBezTo>
                    <a:pt x="62987" y="2970465"/>
                    <a:pt x="0" y="2907478"/>
                    <a:pt x="0" y="2829780"/>
                  </a:cubicBezTo>
                  <a:lnTo>
                    <a:pt x="0" y="140685"/>
                  </a:lnTo>
                  <a:cubicBezTo>
                    <a:pt x="0" y="62987"/>
                    <a:pt x="62987" y="0"/>
                    <a:pt x="140685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95250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2"/>
            <p:cNvSpPr txBox="1"/>
            <p:nvPr/>
          </p:nvSpPr>
          <p:spPr>
            <a:xfrm>
              <a:off x="0" y="-38100"/>
              <a:ext cx="889227" cy="30085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3" name="Google Shape;483;p32"/>
          <p:cNvSpPr txBox="1"/>
          <p:nvPr/>
        </p:nvSpPr>
        <p:spPr>
          <a:xfrm>
            <a:off x="2825731" y="532936"/>
            <a:ext cx="2842078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Mon</a:t>
            </a:r>
            <a:endParaRPr/>
          </a:p>
        </p:txBody>
      </p:sp>
      <p:sp>
        <p:nvSpPr>
          <p:cNvPr id="484" name="Google Shape;484;p32"/>
          <p:cNvSpPr txBox="1"/>
          <p:nvPr/>
        </p:nvSpPr>
        <p:spPr>
          <a:xfrm>
            <a:off x="5884571" y="532936"/>
            <a:ext cx="2842078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Tue</a:t>
            </a:r>
            <a:endParaRPr/>
          </a:p>
        </p:txBody>
      </p:sp>
      <p:sp>
        <p:nvSpPr>
          <p:cNvPr id="485" name="Google Shape;485;p32"/>
          <p:cNvSpPr txBox="1"/>
          <p:nvPr/>
        </p:nvSpPr>
        <p:spPr>
          <a:xfrm>
            <a:off x="8938752" y="532936"/>
            <a:ext cx="2842078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Wed</a:t>
            </a:r>
            <a:endParaRPr/>
          </a:p>
        </p:txBody>
      </p:sp>
      <p:sp>
        <p:nvSpPr>
          <p:cNvPr id="486" name="Google Shape;486;p32"/>
          <p:cNvSpPr txBox="1"/>
          <p:nvPr/>
        </p:nvSpPr>
        <p:spPr>
          <a:xfrm>
            <a:off x="11780831" y="532936"/>
            <a:ext cx="2842078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Thu</a:t>
            </a:r>
            <a:endParaRPr/>
          </a:p>
        </p:txBody>
      </p:sp>
      <p:sp>
        <p:nvSpPr>
          <p:cNvPr id="487" name="Google Shape;487;p32"/>
          <p:cNvSpPr txBox="1"/>
          <p:nvPr/>
        </p:nvSpPr>
        <p:spPr>
          <a:xfrm>
            <a:off x="15082662" y="532936"/>
            <a:ext cx="2842078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Fri</a:t>
            </a:r>
            <a:endParaRPr/>
          </a:p>
        </p:txBody>
      </p:sp>
      <p:grpSp>
        <p:nvGrpSpPr>
          <p:cNvPr id="488" name="Google Shape;488;p32"/>
          <p:cNvGrpSpPr/>
          <p:nvPr/>
        </p:nvGrpSpPr>
        <p:grpSpPr>
          <a:xfrm>
            <a:off x="0" y="2020680"/>
            <a:ext cx="19245440" cy="734360"/>
            <a:chOff x="0" y="0"/>
            <a:chExt cx="25660587" cy="979147"/>
          </a:xfrm>
        </p:grpSpPr>
        <p:cxnSp>
          <p:nvCxnSpPr>
            <p:cNvPr id="489" name="Google Shape;489;p32"/>
            <p:cNvCxnSpPr/>
            <p:nvPr/>
          </p:nvCxnSpPr>
          <p:spPr>
            <a:xfrm>
              <a:off x="0" y="979147"/>
              <a:ext cx="25660587" cy="0"/>
            </a:xfrm>
            <a:prstGeom prst="straightConnector1">
              <a:avLst/>
            </a:prstGeom>
            <a:noFill/>
            <a:ln cap="flat" cmpd="sng" w="101600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90" name="Google Shape;490;p32"/>
            <p:cNvSpPr txBox="1"/>
            <p:nvPr/>
          </p:nvSpPr>
          <p:spPr>
            <a:xfrm>
              <a:off x="366428" y="0"/>
              <a:ext cx="3789438" cy="5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9:00-10:00</a:t>
              </a:r>
              <a:endParaRPr/>
            </a:p>
          </p:txBody>
        </p:sp>
      </p:grpSp>
      <p:grpSp>
        <p:nvGrpSpPr>
          <p:cNvPr id="491" name="Google Shape;491;p32"/>
          <p:cNvGrpSpPr/>
          <p:nvPr/>
        </p:nvGrpSpPr>
        <p:grpSpPr>
          <a:xfrm>
            <a:off x="0" y="3379243"/>
            <a:ext cx="19245440" cy="734360"/>
            <a:chOff x="0" y="0"/>
            <a:chExt cx="25660587" cy="979147"/>
          </a:xfrm>
        </p:grpSpPr>
        <p:cxnSp>
          <p:nvCxnSpPr>
            <p:cNvPr id="492" name="Google Shape;492;p32"/>
            <p:cNvCxnSpPr/>
            <p:nvPr/>
          </p:nvCxnSpPr>
          <p:spPr>
            <a:xfrm>
              <a:off x="0" y="979147"/>
              <a:ext cx="25660587" cy="0"/>
            </a:xfrm>
            <a:prstGeom prst="straightConnector1">
              <a:avLst/>
            </a:prstGeom>
            <a:noFill/>
            <a:ln cap="flat" cmpd="sng" w="101600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93" name="Google Shape;493;p32"/>
            <p:cNvSpPr txBox="1"/>
            <p:nvPr/>
          </p:nvSpPr>
          <p:spPr>
            <a:xfrm>
              <a:off x="366428" y="0"/>
              <a:ext cx="3789438" cy="5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10:00-11:00</a:t>
              </a:r>
              <a:endParaRPr/>
            </a:p>
          </p:txBody>
        </p:sp>
      </p:grpSp>
      <p:grpSp>
        <p:nvGrpSpPr>
          <p:cNvPr id="494" name="Google Shape;494;p32"/>
          <p:cNvGrpSpPr/>
          <p:nvPr/>
        </p:nvGrpSpPr>
        <p:grpSpPr>
          <a:xfrm>
            <a:off x="0" y="4737806"/>
            <a:ext cx="19245440" cy="734360"/>
            <a:chOff x="0" y="0"/>
            <a:chExt cx="25660587" cy="979147"/>
          </a:xfrm>
        </p:grpSpPr>
        <p:cxnSp>
          <p:nvCxnSpPr>
            <p:cNvPr id="495" name="Google Shape;495;p32"/>
            <p:cNvCxnSpPr/>
            <p:nvPr/>
          </p:nvCxnSpPr>
          <p:spPr>
            <a:xfrm>
              <a:off x="0" y="979147"/>
              <a:ext cx="25660587" cy="0"/>
            </a:xfrm>
            <a:prstGeom prst="straightConnector1">
              <a:avLst/>
            </a:prstGeom>
            <a:noFill/>
            <a:ln cap="flat" cmpd="sng" w="101600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96" name="Google Shape;496;p32"/>
            <p:cNvSpPr txBox="1"/>
            <p:nvPr/>
          </p:nvSpPr>
          <p:spPr>
            <a:xfrm>
              <a:off x="366428" y="0"/>
              <a:ext cx="3789438" cy="5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11:00-12:00</a:t>
              </a:r>
              <a:endParaRPr/>
            </a:p>
          </p:txBody>
        </p:sp>
      </p:grpSp>
      <p:grpSp>
        <p:nvGrpSpPr>
          <p:cNvPr id="497" name="Google Shape;497;p32"/>
          <p:cNvGrpSpPr/>
          <p:nvPr/>
        </p:nvGrpSpPr>
        <p:grpSpPr>
          <a:xfrm>
            <a:off x="0" y="6096369"/>
            <a:ext cx="19245440" cy="734360"/>
            <a:chOff x="0" y="0"/>
            <a:chExt cx="25660587" cy="979147"/>
          </a:xfrm>
        </p:grpSpPr>
        <p:cxnSp>
          <p:nvCxnSpPr>
            <p:cNvPr id="498" name="Google Shape;498;p32"/>
            <p:cNvCxnSpPr/>
            <p:nvPr/>
          </p:nvCxnSpPr>
          <p:spPr>
            <a:xfrm>
              <a:off x="0" y="979147"/>
              <a:ext cx="25660587" cy="0"/>
            </a:xfrm>
            <a:prstGeom prst="straightConnector1">
              <a:avLst/>
            </a:prstGeom>
            <a:noFill/>
            <a:ln cap="flat" cmpd="sng" w="101600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99" name="Google Shape;499;p32"/>
            <p:cNvSpPr txBox="1"/>
            <p:nvPr/>
          </p:nvSpPr>
          <p:spPr>
            <a:xfrm>
              <a:off x="366428" y="0"/>
              <a:ext cx="3789438" cy="5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12:00-13:00</a:t>
              </a:r>
              <a:endParaRPr/>
            </a:p>
          </p:txBody>
        </p:sp>
      </p:grpSp>
      <p:grpSp>
        <p:nvGrpSpPr>
          <p:cNvPr id="500" name="Google Shape;500;p32"/>
          <p:cNvGrpSpPr/>
          <p:nvPr/>
        </p:nvGrpSpPr>
        <p:grpSpPr>
          <a:xfrm>
            <a:off x="0" y="7454933"/>
            <a:ext cx="19245440" cy="734360"/>
            <a:chOff x="0" y="0"/>
            <a:chExt cx="25660587" cy="979147"/>
          </a:xfrm>
        </p:grpSpPr>
        <p:cxnSp>
          <p:nvCxnSpPr>
            <p:cNvPr id="501" name="Google Shape;501;p32"/>
            <p:cNvCxnSpPr/>
            <p:nvPr/>
          </p:nvCxnSpPr>
          <p:spPr>
            <a:xfrm>
              <a:off x="0" y="979147"/>
              <a:ext cx="25660587" cy="0"/>
            </a:xfrm>
            <a:prstGeom prst="straightConnector1">
              <a:avLst/>
            </a:prstGeom>
            <a:noFill/>
            <a:ln cap="flat" cmpd="sng" w="101600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02" name="Google Shape;502;p32"/>
            <p:cNvSpPr txBox="1"/>
            <p:nvPr/>
          </p:nvSpPr>
          <p:spPr>
            <a:xfrm>
              <a:off x="366428" y="0"/>
              <a:ext cx="3789438" cy="5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13:00-14:00</a:t>
              </a:r>
              <a:endParaRPr/>
            </a:p>
          </p:txBody>
        </p:sp>
      </p:grpSp>
      <p:grpSp>
        <p:nvGrpSpPr>
          <p:cNvPr id="503" name="Google Shape;503;p32"/>
          <p:cNvGrpSpPr/>
          <p:nvPr/>
        </p:nvGrpSpPr>
        <p:grpSpPr>
          <a:xfrm>
            <a:off x="0" y="8813496"/>
            <a:ext cx="19245440" cy="734360"/>
            <a:chOff x="0" y="0"/>
            <a:chExt cx="25660587" cy="979147"/>
          </a:xfrm>
        </p:grpSpPr>
        <p:cxnSp>
          <p:nvCxnSpPr>
            <p:cNvPr id="504" name="Google Shape;504;p32"/>
            <p:cNvCxnSpPr/>
            <p:nvPr/>
          </p:nvCxnSpPr>
          <p:spPr>
            <a:xfrm>
              <a:off x="0" y="979147"/>
              <a:ext cx="25660587" cy="0"/>
            </a:xfrm>
            <a:prstGeom prst="straightConnector1">
              <a:avLst/>
            </a:prstGeom>
            <a:noFill/>
            <a:ln cap="flat" cmpd="sng" w="101600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05" name="Google Shape;505;p32"/>
            <p:cNvSpPr txBox="1"/>
            <p:nvPr/>
          </p:nvSpPr>
          <p:spPr>
            <a:xfrm>
              <a:off x="366428" y="0"/>
              <a:ext cx="3789438" cy="5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15:00-16:00</a:t>
              </a:r>
              <a:endParaRPr/>
            </a:p>
          </p:txBody>
        </p:sp>
      </p:grpSp>
      <p:grpSp>
        <p:nvGrpSpPr>
          <p:cNvPr id="506" name="Google Shape;506;p32"/>
          <p:cNvGrpSpPr/>
          <p:nvPr/>
        </p:nvGrpSpPr>
        <p:grpSpPr>
          <a:xfrm>
            <a:off x="3390195" y="1803115"/>
            <a:ext cx="1748700" cy="7498941"/>
            <a:chOff x="0" y="9525"/>
            <a:chExt cx="2331600" cy="9998587"/>
          </a:xfrm>
        </p:grpSpPr>
        <p:sp>
          <p:nvSpPr>
            <p:cNvPr id="507" name="Google Shape;507;p32"/>
            <p:cNvSpPr txBox="1"/>
            <p:nvPr/>
          </p:nvSpPr>
          <p:spPr>
            <a:xfrm>
              <a:off x="0" y="9525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08" name="Google Shape;508;p32"/>
            <p:cNvSpPr txBox="1"/>
            <p:nvPr/>
          </p:nvSpPr>
          <p:spPr>
            <a:xfrm>
              <a:off x="0" y="1797442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09" name="Google Shape;509;p32"/>
            <p:cNvSpPr txBox="1"/>
            <p:nvPr/>
          </p:nvSpPr>
          <p:spPr>
            <a:xfrm>
              <a:off x="0" y="3585360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10" name="Google Shape;510;p32"/>
            <p:cNvSpPr txBox="1"/>
            <p:nvPr/>
          </p:nvSpPr>
          <p:spPr>
            <a:xfrm>
              <a:off x="0" y="5373277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11" name="Google Shape;511;p32"/>
            <p:cNvSpPr txBox="1"/>
            <p:nvPr/>
          </p:nvSpPr>
          <p:spPr>
            <a:xfrm>
              <a:off x="0" y="7161195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12" name="Google Shape;512;p32"/>
            <p:cNvSpPr txBox="1"/>
            <p:nvPr/>
          </p:nvSpPr>
          <p:spPr>
            <a:xfrm>
              <a:off x="0" y="8949112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</p:grpSp>
      <p:grpSp>
        <p:nvGrpSpPr>
          <p:cNvPr id="513" name="Google Shape;513;p32"/>
          <p:cNvGrpSpPr/>
          <p:nvPr/>
        </p:nvGrpSpPr>
        <p:grpSpPr>
          <a:xfrm>
            <a:off x="6449035" y="1803115"/>
            <a:ext cx="1748700" cy="7498941"/>
            <a:chOff x="0" y="9525"/>
            <a:chExt cx="2331600" cy="9998587"/>
          </a:xfrm>
        </p:grpSpPr>
        <p:sp>
          <p:nvSpPr>
            <p:cNvPr id="514" name="Google Shape;514;p32"/>
            <p:cNvSpPr txBox="1"/>
            <p:nvPr/>
          </p:nvSpPr>
          <p:spPr>
            <a:xfrm>
              <a:off x="0" y="9525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15" name="Google Shape;515;p32"/>
            <p:cNvSpPr txBox="1"/>
            <p:nvPr/>
          </p:nvSpPr>
          <p:spPr>
            <a:xfrm>
              <a:off x="0" y="1797442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16" name="Google Shape;516;p32"/>
            <p:cNvSpPr txBox="1"/>
            <p:nvPr/>
          </p:nvSpPr>
          <p:spPr>
            <a:xfrm>
              <a:off x="0" y="3585360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17" name="Google Shape;517;p32"/>
            <p:cNvSpPr txBox="1"/>
            <p:nvPr/>
          </p:nvSpPr>
          <p:spPr>
            <a:xfrm>
              <a:off x="0" y="5373277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18" name="Google Shape;518;p32"/>
            <p:cNvSpPr txBox="1"/>
            <p:nvPr/>
          </p:nvSpPr>
          <p:spPr>
            <a:xfrm>
              <a:off x="0" y="7161195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19" name="Google Shape;519;p32"/>
            <p:cNvSpPr txBox="1"/>
            <p:nvPr/>
          </p:nvSpPr>
          <p:spPr>
            <a:xfrm>
              <a:off x="0" y="8949112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</p:grpSp>
      <p:grpSp>
        <p:nvGrpSpPr>
          <p:cNvPr id="520" name="Google Shape;520;p32"/>
          <p:cNvGrpSpPr/>
          <p:nvPr/>
        </p:nvGrpSpPr>
        <p:grpSpPr>
          <a:xfrm>
            <a:off x="9503216" y="1803115"/>
            <a:ext cx="1748700" cy="7498941"/>
            <a:chOff x="0" y="9525"/>
            <a:chExt cx="2331600" cy="9998587"/>
          </a:xfrm>
        </p:grpSpPr>
        <p:sp>
          <p:nvSpPr>
            <p:cNvPr id="521" name="Google Shape;521;p32"/>
            <p:cNvSpPr txBox="1"/>
            <p:nvPr/>
          </p:nvSpPr>
          <p:spPr>
            <a:xfrm>
              <a:off x="0" y="9525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22" name="Google Shape;522;p32"/>
            <p:cNvSpPr txBox="1"/>
            <p:nvPr/>
          </p:nvSpPr>
          <p:spPr>
            <a:xfrm>
              <a:off x="0" y="1797442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23" name="Google Shape;523;p32"/>
            <p:cNvSpPr txBox="1"/>
            <p:nvPr/>
          </p:nvSpPr>
          <p:spPr>
            <a:xfrm>
              <a:off x="0" y="3585360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24" name="Google Shape;524;p32"/>
            <p:cNvSpPr txBox="1"/>
            <p:nvPr/>
          </p:nvSpPr>
          <p:spPr>
            <a:xfrm>
              <a:off x="0" y="5373277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25" name="Google Shape;525;p32"/>
            <p:cNvSpPr txBox="1"/>
            <p:nvPr/>
          </p:nvSpPr>
          <p:spPr>
            <a:xfrm>
              <a:off x="0" y="7161195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26" name="Google Shape;526;p32"/>
            <p:cNvSpPr txBox="1"/>
            <p:nvPr/>
          </p:nvSpPr>
          <p:spPr>
            <a:xfrm>
              <a:off x="0" y="8949112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</p:grpSp>
      <p:grpSp>
        <p:nvGrpSpPr>
          <p:cNvPr id="527" name="Google Shape;527;p32"/>
          <p:cNvGrpSpPr/>
          <p:nvPr/>
        </p:nvGrpSpPr>
        <p:grpSpPr>
          <a:xfrm>
            <a:off x="12557397" y="1778279"/>
            <a:ext cx="1748700" cy="7498941"/>
            <a:chOff x="0" y="9525"/>
            <a:chExt cx="2331600" cy="9998587"/>
          </a:xfrm>
        </p:grpSpPr>
        <p:sp>
          <p:nvSpPr>
            <p:cNvPr id="528" name="Google Shape;528;p32"/>
            <p:cNvSpPr txBox="1"/>
            <p:nvPr/>
          </p:nvSpPr>
          <p:spPr>
            <a:xfrm>
              <a:off x="0" y="9525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29" name="Google Shape;529;p32"/>
            <p:cNvSpPr txBox="1"/>
            <p:nvPr/>
          </p:nvSpPr>
          <p:spPr>
            <a:xfrm>
              <a:off x="0" y="1797442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30" name="Google Shape;530;p32"/>
            <p:cNvSpPr txBox="1"/>
            <p:nvPr/>
          </p:nvSpPr>
          <p:spPr>
            <a:xfrm>
              <a:off x="0" y="3585360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31" name="Google Shape;531;p32"/>
            <p:cNvSpPr txBox="1"/>
            <p:nvPr/>
          </p:nvSpPr>
          <p:spPr>
            <a:xfrm>
              <a:off x="0" y="5373277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32" name="Google Shape;532;p32"/>
            <p:cNvSpPr txBox="1"/>
            <p:nvPr/>
          </p:nvSpPr>
          <p:spPr>
            <a:xfrm>
              <a:off x="0" y="7161195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33" name="Google Shape;533;p32"/>
            <p:cNvSpPr txBox="1"/>
            <p:nvPr/>
          </p:nvSpPr>
          <p:spPr>
            <a:xfrm>
              <a:off x="0" y="8949112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</p:grpSp>
      <p:grpSp>
        <p:nvGrpSpPr>
          <p:cNvPr id="534" name="Google Shape;534;p32"/>
          <p:cNvGrpSpPr/>
          <p:nvPr/>
        </p:nvGrpSpPr>
        <p:grpSpPr>
          <a:xfrm>
            <a:off x="15616062" y="1778279"/>
            <a:ext cx="1748700" cy="7498941"/>
            <a:chOff x="0" y="9525"/>
            <a:chExt cx="2331600" cy="9998587"/>
          </a:xfrm>
        </p:grpSpPr>
        <p:sp>
          <p:nvSpPr>
            <p:cNvPr id="535" name="Google Shape;535;p32"/>
            <p:cNvSpPr txBox="1"/>
            <p:nvPr/>
          </p:nvSpPr>
          <p:spPr>
            <a:xfrm>
              <a:off x="0" y="9525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36" name="Google Shape;536;p32"/>
            <p:cNvSpPr txBox="1"/>
            <p:nvPr/>
          </p:nvSpPr>
          <p:spPr>
            <a:xfrm>
              <a:off x="0" y="1797442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37" name="Google Shape;537;p32"/>
            <p:cNvSpPr txBox="1"/>
            <p:nvPr/>
          </p:nvSpPr>
          <p:spPr>
            <a:xfrm>
              <a:off x="0" y="3585360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38" name="Google Shape;538;p32"/>
            <p:cNvSpPr txBox="1"/>
            <p:nvPr/>
          </p:nvSpPr>
          <p:spPr>
            <a:xfrm>
              <a:off x="0" y="5373277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39" name="Google Shape;539;p32"/>
            <p:cNvSpPr txBox="1"/>
            <p:nvPr/>
          </p:nvSpPr>
          <p:spPr>
            <a:xfrm>
              <a:off x="0" y="7161195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  <p:sp>
          <p:nvSpPr>
            <p:cNvPr id="540" name="Google Shape;540;p32"/>
            <p:cNvSpPr txBox="1"/>
            <p:nvPr/>
          </p:nvSpPr>
          <p:spPr>
            <a:xfrm>
              <a:off x="0" y="8949112"/>
              <a:ext cx="2331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Add subject here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3"/>
          <p:cNvSpPr/>
          <p:nvPr/>
        </p:nvSpPr>
        <p:spPr>
          <a:xfrm flipH="1">
            <a:off x="10327301" y="-710897"/>
            <a:ext cx="12745150" cy="12745150"/>
          </a:xfrm>
          <a:custGeom>
            <a:rect b="b" l="l" r="r" t="t"/>
            <a:pathLst>
              <a:path extrusionOk="0" h="12745150" w="12745150">
                <a:moveTo>
                  <a:pt x="12745150" y="0"/>
                </a:moveTo>
                <a:lnTo>
                  <a:pt x="0" y="0"/>
                </a:lnTo>
                <a:lnTo>
                  <a:pt x="0" y="12745150"/>
                </a:lnTo>
                <a:lnTo>
                  <a:pt x="12745150" y="12745150"/>
                </a:lnTo>
                <a:lnTo>
                  <a:pt x="1274515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46" name="Google Shape;546;p33"/>
          <p:cNvGrpSpPr/>
          <p:nvPr/>
        </p:nvGrpSpPr>
        <p:grpSpPr>
          <a:xfrm>
            <a:off x="1008610" y="2314437"/>
            <a:ext cx="16230600" cy="2340675"/>
            <a:chOff x="0" y="-38100"/>
            <a:chExt cx="4274726" cy="616474"/>
          </a:xfrm>
        </p:grpSpPr>
        <p:sp>
          <p:nvSpPr>
            <p:cNvPr id="547" name="Google Shape;547;p33"/>
            <p:cNvSpPr/>
            <p:nvPr/>
          </p:nvSpPr>
          <p:spPr>
            <a:xfrm>
              <a:off x="0" y="0"/>
              <a:ext cx="4274726" cy="578374"/>
            </a:xfrm>
            <a:custGeom>
              <a:rect b="b" l="l" r="r" t="t"/>
              <a:pathLst>
                <a:path extrusionOk="0" h="578374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554047"/>
                  </a:lnTo>
                  <a:cubicBezTo>
                    <a:pt x="4274726" y="567483"/>
                    <a:pt x="4263834" y="578374"/>
                    <a:pt x="4250399" y="578374"/>
                  </a:cubicBezTo>
                  <a:lnTo>
                    <a:pt x="24327" y="578374"/>
                  </a:lnTo>
                  <a:cubicBezTo>
                    <a:pt x="10891" y="578374"/>
                    <a:pt x="0" y="567483"/>
                    <a:pt x="0" y="55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95250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33"/>
            <p:cNvSpPr txBox="1"/>
            <p:nvPr/>
          </p:nvSpPr>
          <p:spPr>
            <a:xfrm>
              <a:off x="0" y="-38100"/>
              <a:ext cx="4274726" cy="61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49" name="Google Shape;54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1188" y="2361323"/>
            <a:ext cx="8893536" cy="2301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0" name="Google Shape;550;p33"/>
          <p:cNvGrpSpPr/>
          <p:nvPr/>
        </p:nvGrpSpPr>
        <p:grpSpPr>
          <a:xfrm>
            <a:off x="1028700" y="4748575"/>
            <a:ext cx="16230600" cy="2340675"/>
            <a:chOff x="0" y="-38100"/>
            <a:chExt cx="4274726" cy="616474"/>
          </a:xfrm>
        </p:grpSpPr>
        <p:sp>
          <p:nvSpPr>
            <p:cNvPr id="551" name="Google Shape;551;p33"/>
            <p:cNvSpPr/>
            <p:nvPr/>
          </p:nvSpPr>
          <p:spPr>
            <a:xfrm>
              <a:off x="0" y="0"/>
              <a:ext cx="4274726" cy="578374"/>
            </a:xfrm>
            <a:custGeom>
              <a:rect b="b" l="l" r="r" t="t"/>
              <a:pathLst>
                <a:path extrusionOk="0" h="578374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554047"/>
                  </a:lnTo>
                  <a:cubicBezTo>
                    <a:pt x="4274726" y="567483"/>
                    <a:pt x="4263834" y="578374"/>
                    <a:pt x="4250399" y="578374"/>
                  </a:cubicBezTo>
                  <a:lnTo>
                    <a:pt x="24327" y="578374"/>
                  </a:lnTo>
                  <a:cubicBezTo>
                    <a:pt x="10891" y="578374"/>
                    <a:pt x="0" y="567483"/>
                    <a:pt x="0" y="55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95250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33"/>
            <p:cNvSpPr txBox="1"/>
            <p:nvPr/>
          </p:nvSpPr>
          <p:spPr>
            <a:xfrm>
              <a:off x="0" y="-38100"/>
              <a:ext cx="4274726" cy="61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3" name="Google Shape;553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41278" y="4795462"/>
            <a:ext cx="8893536" cy="2301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4" name="Google Shape;554;p33"/>
          <p:cNvGrpSpPr/>
          <p:nvPr/>
        </p:nvGrpSpPr>
        <p:grpSpPr>
          <a:xfrm>
            <a:off x="1008610" y="7182714"/>
            <a:ext cx="16230600" cy="2340675"/>
            <a:chOff x="0" y="-38100"/>
            <a:chExt cx="4274726" cy="616474"/>
          </a:xfrm>
        </p:grpSpPr>
        <p:sp>
          <p:nvSpPr>
            <p:cNvPr id="555" name="Google Shape;555;p33"/>
            <p:cNvSpPr/>
            <p:nvPr/>
          </p:nvSpPr>
          <p:spPr>
            <a:xfrm>
              <a:off x="0" y="0"/>
              <a:ext cx="4274726" cy="578374"/>
            </a:xfrm>
            <a:custGeom>
              <a:rect b="b" l="l" r="r" t="t"/>
              <a:pathLst>
                <a:path extrusionOk="0" h="578374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554047"/>
                  </a:lnTo>
                  <a:cubicBezTo>
                    <a:pt x="4274726" y="567483"/>
                    <a:pt x="4263834" y="578374"/>
                    <a:pt x="4250399" y="578374"/>
                  </a:cubicBezTo>
                  <a:lnTo>
                    <a:pt x="24327" y="578374"/>
                  </a:lnTo>
                  <a:cubicBezTo>
                    <a:pt x="10891" y="578374"/>
                    <a:pt x="0" y="567483"/>
                    <a:pt x="0" y="55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95250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3"/>
            <p:cNvSpPr txBox="1"/>
            <p:nvPr/>
          </p:nvSpPr>
          <p:spPr>
            <a:xfrm>
              <a:off x="0" y="-38100"/>
              <a:ext cx="4274726" cy="616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7" name="Google Shape;557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01098" y="7448675"/>
            <a:ext cx="8893536" cy="2301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33"/>
          <p:cNvSpPr txBox="1"/>
          <p:nvPr/>
        </p:nvSpPr>
        <p:spPr>
          <a:xfrm>
            <a:off x="1048790" y="809662"/>
            <a:ext cx="9278511" cy="1301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Tasks in Progress</a:t>
            </a:r>
            <a:endParaRPr/>
          </a:p>
        </p:txBody>
      </p:sp>
      <p:sp>
        <p:nvSpPr>
          <p:cNvPr id="559" name="Google Shape;559;p33"/>
          <p:cNvSpPr txBox="1"/>
          <p:nvPr/>
        </p:nvSpPr>
        <p:spPr>
          <a:xfrm>
            <a:off x="10287121" y="2908452"/>
            <a:ext cx="2842078" cy="638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Point 01</a:t>
            </a:r>
            <a:endParaRPr/>
          </a:p>
        </p:txBody>
      </p:sp>
      <p:sp>
        <p:nvSpPr>
          <p:cNvPr id="560" name="Google Shape;560;p33"/>
          <p:cNvSpPr txBox="1"/>
          <p:nvPr/>
        </p:nvSpPr>
        <p:spPr>
          <a:xfrm>
            <a:off x="10287121" y="3527577"/>
            <a:ext cx="62595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Lorem ipsum dolor sit amet, consectetur adipiscing elit, sed do eiusmod tempor incididunt. </a:t>
            </a:r>
            <a:endParaRPr/>
          </a:p>
        </p:txBody>
      </p:sp>
      <p:sp>
        <p:nvSpPr>
          <p:cNvPr id="561" name="Google Shape;561;p33"/>
          <p:cNvSpPr txBox="1"/>
          <p:nvPr/>
        </p:nvSpPr>
        <p:spPr>
          <a:xfrm>
            <a:off x="10307211" y="5342591"/>
            <a:ext cx="2842078" cy="638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Point 02</a:t>
            </a:r>
            <a:endParaRPr/>
          </a:p>
        </p:txBody>
      </p:sp>
      <p:sp>
        <p:nvSpPr>
          <p:cNvPr id="562" name="Google Shape;562;p33"/>
          <p:cNvSpPr txBox="1"/>
          <p:nvPr/>
        </p:nvSpPr>
        <p:spPr>
          <a:xfrm>
            <a:off x="10307211" y="5961716"/>
            <a:ext cx="62595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Lorem ipsum dolor sit amet, consectetur adipiscing elit, sed do eiusmod tempor incididunt. </a:t>
            </a:r>
            <a:endParaRPr/>
          </a:p>
        </p:txBody>
      </p:sp>
      <p:sp>
        <p:nvSpPr>
          <p:cNvPr id="563" name="Google Shape;563;p33"/>
          <p:cNvSpPr txBox="1"/>
          <p:nvPr/>
        </p:nvSpPr>
        <p:spPr>
          <a:xfrm>
            <a:off x="10287121" y="7776729"/>
            <a:ext cx="2842078" cy="638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Point 03</a:t>
            </a:r>
            <a:endParaRPr/>
          </a:p>
        </p:txBody>
      </p:sp>
      <p:sp>
        <p:nvSpPr>
          <p:cNvPr id="564" name="Google Shape;564;p33"/>
          <p:cNvSpPr txBox="1"/>
          <p:nvPr/>
        </p:nvSpPr>
        <p:spPr>
          <a:xfrm>
            <a:off x="10287121" y="8395854"/>
            <a:ext cx="62595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Lorem ipsum dolor sit amet, consectetur adipiscing elit, sed do eiusmod tempor incididunt.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18288000" cy="10286988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4"/>
          <p:cNvSpPr txBox="1"/>
          <p:nvPr/>
        </p:nvSpPr>
        <p:spPr>
          <a:xfrm>
            <a:off x="2261190" y="4438650"/>
            <a:ext cx="13765620" cy="16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Thank you!</a:t>
            </a:r>
            <a:endParaRPr/>
          </a:p>
        </p:txBody>
      </p:sp>
      <p:grpSp>
        <p:nvGrpSpPr>
          <p:cNvPr id="571" name="Google Shape;571;p34"/>
          <p:cNvGrpSpPr/>
          <p:nvPr/>
        </p:nvGrpSpPr>
        <p:grpSpPr>
          <a:xfrm>
            <a:off x="5134260" y="7147581"/>
            <a:ext cx="8019480" cy="2462227"/>
            <a:chOff x="0" y="-38100"/>
            <a:chExt cx="2112127" cy="648488"/>
          </a:xfrm>
        </p:grpSpPr>
        <p:sp>
          <p:nvSpPr>
            <p:cNvPr id="572" name="Google Shape;572;p34"/>
            <p:cNvSpPr/>
            <p:nvPr/>
          </p:nvSpPr>
          <p:spPr>
            <a:xfrm>
              <a:off x="0" y="0"/>
              <a:ext cx="2112127" cy="610388"/>
            </a:xfrm>
            <a:custGeom>
              <a:rect b="b" l="l" r="r" t="t"/>
              <a:pathLst>
                <a:path extrusionOk="0" h="610388" w="2112127">
                  <a:moveTo>
                    <a:pt x="49235" y="0"/>
                  </a:moveTo>
                  <a:lnTo>
                    <a:pt x="2062892" y="0"/>
                  </a:lnTo>
                  <a:cubicBezTo>
                    <a:pt x="2075950" y="0"/>
                    <a:pt x="2088473" y="5187"/>
                    <a:pt x="2097706" y="14421"/>
                  </a:cubicBezTo>
                  <a:cubicBezTo>
                    <a:pt x="2106939" y="23654"/>
                    <a:pt x="2112127" y="36177"/>
                    <a:pt x="2112127" y="49235"/>
                  </a:cubicBezTo>
                  <a:lnTo>
                    <a:pt x="2112127" y="561153"/>
                  </a:lnTo>
                  <a:cubicBezTo>
                    <a:pt x="2112127" y="574211"/>
                    <a:pt x="2106939" y="586734"/>
                    <a:pt x="2097706" y="595967"/>
                  </a:cubicBezTo>
                  <a:cubicBezTo>
                    <a:pt x="2088473" y="605201"/>
                    <a:pt x="2075950" y="610388"/>
                    <a:pt x="2062892" y="610388"/>
                  </a:cubicBezTo>
                  <a:lnTo>
                    <a:pt x="49235" y="610388"/>
                  </a:lnTo>
                  <a:cubicBezTo>
                    <a:pt x="36177" y="610388"/>
                    <a:pt x="23654" y="605201"/>
                    <a:pt x="14421" y="595967"/>
                  </a:cubicBezTo>
                  <a:cubicBezTo>
                    <a:pt x="5187" y="586734"/>
                    <a:pt x="0" y="574211"/>
                    <a:pt x="0" y="561153"/>
                  </a:cubicBezTo>
                  <a:lnTo>
                    <a:pt x="0" y="49235"/>
                  </a:lnTo>
                  <a:cubicBezTo>
                    <a:pt x="0" y="36177"/>
                    <a:pt x="5187" y="23654"/>
                    <a:pt x="14421" y="14421"/>
                  </a:cubicBezTo>
                  <a:cubicBezTo>
                    <a:pt x="23654" y="5187"/>
                    <a:pt x="36177" y="0"/>
                    <a:pt x="49235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95250">
              <a:solidFill>
                <a:srgbClr val="EDD6B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4"/>
            <p:cNvSpPr txBox="1"/>
            <p:nvPr/>
          </p:nvSpPr>
          <p:spPr>
            <a:xfrm>
              <a:off x="0" y="-38100"/>
              <a:ext cx="2112127" cy="6484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4" name="Google Shape;574;p34"/>
          <p:cNvSpPr txBox="1"/>
          <p:nvPr/>
        </p:nvSpPr>
        <p:spPr>
          <a:xfrm>
            <a:off x="6609507" y="7759511"/>
            <a:ext cx="50691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Lorem ipsum dolor sit amet, consectetur adipiscing elit, sed do eiusmod tempor incididunt ut labore et dolore magna aliqua. Donec ac odio tempor orci dapibus ultrices.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5"/>
          <p:cNvSpPr txBox="1"/>
          <p:nvPr/>
        </p:nvSpPr>
        <p:spPr>
          <a:xfrm>
            <a:off x="1028700" y="4231276"/>
            <a:ext cx="3765900" cy="47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alant"/>
              <a:ea typeface="Halant"/>
              <a:cs typeface="Halant"/>
              <a:sym typeface="Halan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This presentation template uses the following free fonts: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alant"/>
              <a:ea typeface="Halant"/>
              <a:cs typeface="Halant"/>
              <a:sym typeface="Halan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Titles: Girassol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Headers: Halant Bold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Body Copy: Halant Regular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Halant"/>
              <a:ea typeface="Halant"/>
              <a:cs typeface="Halant"/>
              <a:sym typeface="Halan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alant"/>
              <a:ea typeface="Halant"/>
              <a:cs typeface="Halant"/>
              <a:sym typeface="Halan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Halant"/>
                <a:ea typeface="Halant"/>
                <a:cs typeface="Halant"/>
                <a:sym typeface="Halant"/>
              </a:rPr>
              <a:t>Don't forget to delete this page before presenting. </a:t>
            </a:r>
            <a:endParaRPr/>
          </a:p>
        </p:txBody>
      </p:sp>
      <p:sp>
        <p:nvSpPr>
          <p:cNvPr id="580" name="Google Shape;580;p35"/>
          <p:cNvSpPr txBox="1"/>
          <p:nvPr/>
        </p:nvSpPr>
        <p:spPr>
          <a:xfrm>
            <a:off x="1028700" y="1329419"/>
            <a:ext cx="4132000" cy="2457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RESOURCE PAGE</a:t>
            </a:r>
            <a:endParaRPr/>
          </a:p>
        </p:txBody>
      </p:sp>
      <p:sp>
        <p:nvSpPr>
          <p:cNvPr id="581" name="Google Shape;581;p35"/>
          <p:cNvSpPr/>
          <p:nvPr/>
        </p:nvSpPr>
        <p:spPr>
          <a:xfrm flipH="1">
            <a:off x="6550153" y="2348294"/>
            <a:ext cx="5175009" cy="5175009"/>
          </a:xfrm>
          <a:custGeom>
            <a:rect b="b" l="l" r="r" t="t"/>
            <a:pathLst>
              <a:path extrusionOk="0" h="5175009" w="5175009">
                <a:moveTo>
                  <a:pt x="5175009" y="0"/>
                </a:moveTo>
                <a:lnTo>
                  <a:pt x="0" y="0"/>
                </a:lnTo>
                <a:lnTo>
                  <a:pt x="0" y="5175009"/>
                </a:lnTo>
                <a:lnTo>
                  <a:pt x="5175009" y="5175009"/>
                </a:lnTo>
                <a:lnTo>
                  <a:pt x="517500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2" name="Google Shape;582;p35"/>
          <p:cNvSpPr/>
          <p:nvPr/>
        </p:nvSpPr>
        <p:spPr>
          <a:xfrm>
            <a:off x="12263709" y="2758253"/>
            <a:ext cx="4609286" cy="4355091"/>
          </a:xfrm>
          <a:custGeom>
            <a:rect b="b" l="l" r="r" t="t"/>
            <a:pathLst>
              <a:path extrusionOk="0" h="4355091" w="4609286">
                <a:moveTo>
                  <a:pt x="0" y="0"/>
                </a:moveTo>
                <a:lnTo>
                  <a:pt x="4609286" y="0"/>
                </a:lnTo>
                <a:lnTo>
                  <a:pt x="4609286" y="4355091"/>
                </a:lnTo>
                <a:lnTo>
                  <a:pt x="0" y="43550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39" l="0" r="0" t="-5394"/>
            </a:stretch>
          </a:blipFill>
          <a:ln>
            <a:noFill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36"/>
          <p:cNvGrpSpPr/>
          <p:nvPr/>
        </p:nvGrpSpPr>
        <p:grpSpPr>
          <a:xfrm>
            <a:off x="0" y="-144661"/>
            <a:ext cx="18288000" cy="10431661"/>
            <a:chOff x="0" y="-38100"/>
            <a:chExt cx="4816593" cy="2747433"/>
          </a:xfrm>
        </p:grpSpPr>
        <p:sp>
          <p:nvSpPr>
            <p:cNvPr id="588" name="Google Shape;588;p36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0">
              <a:solidFill>
                <a:srgbClr val="6A442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89" name="Google Shape;589;p36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0" name="Google Shape;590;p36"/>
          <p:cNvSpPr/>
          <p:nvPr/>
        </p:nvSpPr>
        <p:spPr>
          <a:xfrm flipH="1">
            <a:off x="0" y="523910"/>
            <a:ext cx="9648790" cy="9648790"/>
          </a:xfrm>
          <a:custGeom>
            <a:rect b="b" l="l" r="r" t="t"/>
            <a:pathLst>
              <a:path extrusionOk="0" h="9648790" w="9648790">
                <a:moveTo>
                  <a:pt x="9648790" y="0"/>
                </a:moveTo>
                <a:lnTo>
                  <a:pt x="0" y="0"/>
                </a:lnTo>
                <a:lnTo>
                  <a:pt x="0" y="9648790"/>
                </a:lnTo>
                <a:lnTo>
                  <a:pt x="9648790" y="9648790"/>
                </a:lnTo>
                <a:lnTo>
                  <a:pt x="964879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1" name="Google Shape;591;p36"/>
          <p:cNvSpPr txBox="1"/>
          <p:nvPr/>
        </p:nvSpPr>
        <p:spPr>
          <a:xfrm>
            <a:off x="8927151" y="6785253"/>
            <a:ext cx="8149342" cy="1729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52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52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Pexels and Pixabay for the photos</a:t>
            </a:r>
            <a:endParaRPr/>
          </a:p>
          <a:p>
            <a:pPr indent="0" lvl="0" marL="0" marR="0" rtl="0" algn="ctr">
              <a:lnSpc>
                <a:spcPct val="1399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52" u="none" cap="none" strike="noStrike">
              <a:solidFill>
                <a:srgbClr val="3E1B0F"/>
              </a:solidFill>
              <a:latin typeface="Halant"/>
              <a:ea typeface="Halant"/>
              <a:cs typeface="Halant"/>
              <a:sym typeface="Halant"/>
            </a:endParaRPr>
          </a:p>
          <a:p>
            <a:pPr indent="0" lvl="0" marL="0" marR="0" rtl="0" algn="ctr">
              <a:lnSpc>
                <a:spcPct val="1399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52" u="none" cap="none" strike="noStrike">
                <a:solidFill>
                  <a:srgbClr val="3E1B0F"/>
                </a:solidFill>
                <a:latin typeface="Halant"/>
                <a:ea typeface="Halant"/>
                <a:cs typeface="Halant"/>
                <a:sym typeface="Halant"/>
              </a:rPr>
              <a:t>Happy Designing!</a:t>
            </a:r>
            <a:endParaRPr/>
          </a:p>
        </p:txBody>
      </p:sp>
      <p:sp>
        <p:nvSpPr>
          <p:cNvPr id="592" name="Google Shape;592;p36"/>
          <p:cNvSpPr txBox="1"/>
          <p:nvPr/>
        </p:nvSpPr>
        <p:spPr>
          <a:xfrm>
            <a:off x="8732868" y="5143500"/>
            <a:ext cx="8537908" cy="1123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36" u="none" cap="none" strike="noStrike">
                <a:solidFill>
                  <a:srgbClr val="3E1B0F"/>
                </a:solidFill>
                <a:latin typeface="Germania One"/>
                <a:ea typeface="Germania One"/>
                <a:cs typeface="Germania One"/>
                <a:sym typeface="Germania One"/>
              </a:rPr>
              <a:t>This presentation template is free for everyone to use thanks to the following:</a:t>
            </a:r>
            <a:endParaRPr/>
          </a:p>
        </p:txBody>
      </p:sp>
      <p:pic>
        <p:nvPicPr>
          <p:cNvPr id="593" name="Google Shape;59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48701" y="2994125"/>
            <a:ext cx="5306251" cy="133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"/>
            <a:ext cx="18288000" cy="102870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15"/>
          <p:cNvGrpSpPr/>
          <p:nvPr/>
        </p:nvGrpSpPr>
        <p:grpSpPr>
          <a:xfrm>
            <a:off x="4619221" y="-1035873"/>
            <a:ext cx="9049558" cy="12214085"/>
            <a:chOff x="0" y="-38100"/>
            <a:chExt cx="2383423" cy="3216878"/>
          </a:xfrm>
        </p:grpSpPr>
        <p:sp>
          <p:nvSpPr>
            <p:cNvPr id="135" name="Google Shape;135;p15"/>
            <p:cNvSpPr/>
            <p:nvPr/>
          </p:nvSpPr>
          <p:spPr>
            <a:xfrm>
              <a:off x="0" y="0"/>
              <a:ext cx="2383423" cy="3178778"/>
            </a:xfrm>
            <a:custGeom>
              <a:rect b="b" l="l" r="r" t="t"/>
              <a:pathLst>
                <a:path extrusionOk="0" h="3178778" w="2383423">
                  <a:moveTo>
                    <a:pt x="43631" y="0"/>
                  </a:moveTo>
                  <a:lnTo>
                    <a:pt x="2339792" y="0"/>
                  </a:lnTo>
                  <a:cubicBezTo>
                    <a:pt x="2351364" y="0"/>
                    <a:pt x="2362461" y="4597"/>
                    <a:pt x="2370644" y="12779"/>
                  </a:cubicBezTo>
                  <a:cubicBezTo>
                    <a:pt x="2378826" y="20961"/>
                    <a:pt x="2383423" y="32059"/>
                    <a:pt x="2383423" y="43631"/>
                  </a:cubicBezTo>
                  <a:lnTo>
                    <a:pt x="2383423" y="3135148"/>
                  </a:lnTo>
                  <a:cubicBezTo>
                    <a:pt x="2383423" y="3146719"/>
                    <a:pt x="2378826" y="3157817"/>
                    <a:pt x="2370644" y="3165999"/>
                  </a:cubicBezTo>
                  <a:cubicBezTo>
                    <a:pt x="2362461" y="3174181"/>
                    <a:pt x="2351364" y="3178778"/>
                    <a:pt x="2339792" y="3178778"/>
                  </a:cubicBezTo>
                  <a:lnTo>
                    <a:pt x="43631" y="3178778"/>
                  </a:lnTo>
                  <a:cubicBezTo>
                    <a:pt x="32059" y="3178778"/>
                    <a:pt x="20961" y="3174181"/>
                    <a:pt x="12779" y="3165999"/>
                  </a:cubicBezTo>
                  <a:cubicBezTo>
                    <a:pt x="4597" y="3157817"/>
                    <a:pt x="0" y="3146719"/>
                    <a:pt x="0" y="3135148"/>
                  </a:cubicBezTo>
                  <a:lnTo>
                    <a:pt x="0" y="43631"/>
                  </a:lnTo>
                  <a:cubicBezTo>
                    <a:pt x="0" y="32059"/>
                    <a:pt x="4597" y="20961"/>
                    <a:pt x="12779" y="12779"/>
                  </a:cubicBezTo>
                  <a:cubicBezTo>
                    <a:pt x="20961" y="4597"/>
                    <a:pt x="32059" y="0"/>
                    <a:pt x="43631" y="0"/>
                  </a:cubicBezTo>
                  <a:close/>
                </a:path>
              </a:pathLst>
            </a:custGeom>
            <a:solidFill>
              <a:srgbClr val="EDD6B3"/>
            </a:solidFill>
            <a:ln cap="rnd" cmpd="sng" w="952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5"/>
            <p:cNvSpPr txBox="1"/>
            <p:nvPr/>
          </p:nvSpPr>
          <p:spPr>
            <a:xfrm>
              <a:off x="0" y="-38100"/>
              <a:ext cx="2383423" cy="32168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Google Shape;137;p15"/>
          <p:cNvSpPr txBox="1"/>
          <p:nvPr/>
        </p:nvSpPr>
        <p:spPr>
          <a:xfrm>
            <a:off x="5970445" y="1063554"/>
            <a:ext cx="6347109" cy="1301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Contents</a:t>
            </a:r>
            <a:endParaRPr/>
          </a:p>
        </p:txBody>
      </p:sp>
      <p:grpSp>
        <p:nvGrpSpPr>
          <p:cNvPr id="138" name="Google Shape;138;p15"/>
          <p:cNvGrpSpPr/>
          <p:nvPr/>
        </p:nvGrpSpPr>
        <p:grpSpPr>
          <a:xfrm>
            <a:off x="6995955" y="3106666"/>
            <a:ext cx="4296090" cy="684848"/>
            <a:chOff x="0" y="62230"/>
            <a:chExt cx="5728120" cy="913130"/>
          </a:xfrm>
        </p:grpSpPr>
        <p:sp>
          <p:nvSpPr>
            <p:cNvPr id="139" name="Google Shape;139;p15"/>
            <p:cNvSpPr txBox="1"/>
            <p:nvPr/>
          </p:nvSpPr>
          <p:spPr>
            <a:xfrm>
              <a:off x="1366497" y="62230"/>
              <a:ext cx="4361623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Agenda here</a:t>
              </a:r>
              <a:endParaRPr/>
            </a:p>
          </p:txBody>
        </p:sp>
        <p:sp>
          <p:nvSpPr>
            <p:cNvPr id="140" name="Google Shape;140;p15"/>
            <p:cNvSpPr txBox="1"/>
            <p:nvPr/>
          </p:nvSpPr>
          <p:spPr>
            <a:xfrm>
              <a:off x="0" y="85725"/>
              <a:ext cx="2732993" cy="889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3E1B0F"/>
                  </a:solidFill>
                  <a:latin typeface="Girassol"/>
                  <a:ea typeface="Girassol"/>
                  <a:cs typeface="Girassol"/>
                  <a:sym typeface="Girassol"/>
                </a:rPr>
                <a:t>01</a:t>
              </a:r>
              <a:endParaRPr/>
            </a:p>
          </p:txBody>
        </p:sp>
      </p:grpSp>
      <p:grpSp>
        <p:nvGrpSpPr>
          <p:cNvPr id="141" name="Google Shape;141;p15"/>
          <p:cNvGrpSpPr/>
          <p:nvPr/>
        </p:nvGrpSpPr>
        <p:grpSpPr>
          <a:xfrm>
            <a:off x="6995955" y="4534038"/>
            <a:ext cx="4296090" cy="684848"/>
            <a:chOff x="0" y="62230"/>
            <a:chExt cx="5728120" cy="913130"/>
          </a:xfrm>
        </p:grpSpPr>
        <p:sp>
          <p:nvSpPr>
            <p:cNvPr id="142" name="Google Shape;142;p15"/>
            <p:cNvSpPr txBox="1"/>
            <p:nvPr/>
          </p:nvSpPr>
          <p:spPr>
            <a:xfrm>
              <a:off x="1366497" y="62230"/>
              <a:ext cx="4361623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Agenda here</a:t>
              </a:r>
              <a:endParaRPr/>
            </a:p>
          </p:txBody>
        </p:sp>
        <p:sp>
          <p:nvSpPr>
            <p:cNvPr id="143" name="Google Shape;143;p15"/>
            <p:cNvSpPr txBox="1"/>
            <p:nvPr/>
          </p:nvSpPr>
          <p:spPr>
            <a:xfrm>
              <a:off x="0" y="85725"/>
              <a:ext cx="2732993" cy="889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3E1B0F"/>
                  </a:solidFill>
                  <a:latin typeface="Girassol"/>
                  <a:ea typeface="Girassol"/>
                  <a:cs typeface="Girassol"/>
                  <a:sym typeface="Girassol"/>
                </a:rPr>
                <a:t>02</a:t>
              </a:r>
              <a:endParaRPr/>
            </a:p>
          </p:txBody>
        </p:sp>
      </p:grpSp>
      <p:grpSp>
        <p:nvGrpSpPr>
          <p:cNvPr id="144" name="Google Shape;144;p15"/>
          <p:cNvGrpSpPr/>
          <p:nvPr/>
        </p:nvGrpSpPr>
        <p:grpSpPr>
          <a:xfrm>
            <a:off x="6995955" y="5961409"/>
            <a:ext cx="4296090" cy="684847"/>
            <a:chOff x="0" y="62230"/>
            <a:chExt cx="5728120" cy="913130"/>
          </a:xfrm>
        </p:grpSpPr>
        <p:sp>
          <p:nvSpPr>
            <p:cNvPr id="145" name="Google Shape;145;p15"/>
            <p:cNvSpPr txBox="1"/>
            <p:nvPr/>
          </p:nvSpPr>
          <p:spPr>
            <a:xfrm>
              <a:off x="1366497" y="62230"/>
              <a:ext cx="4361623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Agenda here</a:t>
              </a:r>
              <a:endParaRPr/>
            </a:p>
          </p:txBody>
        </p:sp>
        <p:sp>
          <p:nvSpPr>
            <p:cNvPr id="146" name="Google Shape;146;p15"/>
            <p:cNvSpPr txBox="1"/>
            <p:nvPr/>
          </p:nvSpPr>
          <p:spPr>
            <a:xfrm>
              <a:off x="0" y="85725"/>
              <a:ext cx="2732993" cy="889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3E1B0F"/>
                  </a:solidFill>
                  <a:latin typeface="Girassol"/>
                  <a:ea typeface="Girassol"/>
                  <a:cs typeface="Girassol"/>
                  <a:sym typeface="Girassol"/>
                </a:rPr>
                <a:t>03</a:t>
              </a:r>
              <a:endParaRPr/>
            </a:p>
          </p:txBody>
        </p:sp>
      </p:grpSp>
      <p:grpSp>
        <p:nvGrpSpPr>
          <p:cNvPr id="147" name="Google Shape;147;p15"/>
          <p:cNvGrpSpPr/>
          <p:nvPr/>
        </p:nvGrpSpPr>
        <p:grpSpPr>
          <a:xfrm>
            <a:off x="6995955" y="7388780"/>
            <a:ext cx="4296090" cy="684847"/>
            <a:chOff x="0" y="62230"/>
            <a:chExt cx="5728120" cy="913130"/>
          </a:xfrm>
        </p:grpSpPr>
        <p:sp>
          <p:nvSpPr>
            <p:cNvPr id="148" name="Google Shape;148;p15"/>
            <p:cNvSpPr txBox="1"/>
            <p:nvPr/>
          </p:nvSpPr>
          <p:spPr>
            <a:xfrm>
              <a:off x="1366497" y="62230"/>
              <a:ext cx="4361623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Agenda here</a:t>
              </a:r>
              <a:endParaRPr/>
            </a:p>
          </p:txBody>
        </p:sp>
        <p:sp>
          <p:nvSpPr>
            <p:cNvPr id="149" name="Google Shape;149;p15"/>
            <p:cNvSpPr txBox="1"/>
            <p:nvPr/>
          </p:nvSpPr>
          <p:spPr>
            <a:xfrm>
              <a:off x="0" y="85725"/>
              <a:ext cx="2732993" cy="889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3E1B0F"/>
                  </a:solidFill>
                  <a:latin typeface="Girassol"/>
                  <a:ea typeface="Girassol"/>
                  <a:cs typeface="Girassol"/>
                  <a:sym typeface="Girassol"/>
                </a:rPr>
                <a:t>04</a:t>
              </a:r>
              <a:endParaRPr/>
            </a:p>
          </p:txBody>
        </p:sp>
      </p:grpSp>
      <p:grpSp>
        <p:nvGrpSpPr>
          <p:cNvPr id="150" name="Google Shape;150;p15"/>
          <p:cNvGrpSpPr/>
          <p:nvPr/>
        </p:nvGrpSpPr>
        <p:grpSpPr>
          <a:xfrm>
            <a:off x="6995955" y="8816151"/>
            <a:ext cx="4296090" cy="684847"/>
            <a:chOff x="0" y="62230"/>
            <a:chExt cx="5728120" cy="913130"/>
          </a:xfrm>
        </p:grpSpPr>
        <p:sp>
          <p:nvSpPr>
            <p:cNvPr id="151" name="Google Shape;151;p15"/>
            <p:cNvSpPr txBox="1"/>
            <p:nvPr/>
          </p:nvSpPr>
          <p:spPr>
            <a:xfrm>
              <a:off x="1366497" y="62230"/>
              <a:ext cx="4361623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Agenda here</a:t>
              </a:r>
              <a:endParaRPr/>
            </a:p>
          </p:txBody>
        </p:sp>
        <p:sp>
          <p:nvSpPr>
            <p:cNvPr id="152" name="Google Shape;152;p15"/>
            <p:cNvSpPr txBox="1"/>
            <p:nvPr/>
          </p:nvSpPr>
          <p:spPr>
            <a:xfrm>
              <a:off x="0" y="85725"/>
              <a:ext cx="2732993" cy="889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3E1B0F"/>
                  </a:solidFill>
                  <a:latin typeface="Girassol"/>
                  <a:ea typeface="Girassol"/>
                  <a:cs typeface="Girassol"/>
                  <a:sym typeface="Girassol"/>
                </a:rPr>
                <a:t>05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/>
          <p:nvPr/>
        </p:nvSpPr>
        <p:spPr>
          <a:xfrm>
            <a:off x="1112613" y="1104339"/>
            <a:ext cx="69189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Reminders for this class</a:t>
            </a:r>
            <a:endParaRPr/>
          </a:p>
        </p:txBody>
      </p:sp>
      <p:grpSp>
        <p:nvGrpSpPr>
          <p:cNvPr id="158" name="Google Shape;158;p16"/>
          <p:cNvGrpSpPr/>
          <p:nvPr/>
        </p:nvGrpSpPr>
        <p:grpSpPr>
          <a:xfrm>
            <a:off x="1028700" y="4437416"/>
            <a:ext cx="4376913" cy="7444370"/>
            <a:chOff x="0" y="0"/>
            <a:chExt cx="5835884" cy="9925826"/>
          </a:xfrm>
        </p:grpSpPr>
        <p:grpSp>
          <p:nvGrpSpPr>
            <p:cNvPr id="159" name="Google Shape;159;p16"/>
            <p:cNvGrpSpPr/>
            <p:nvPr/>
          </p:nvGrpSpPr>
          <p:grpSpPr>
            <a:xfrm>
              <a:off x="0" y="0"/>
              <a:ext cx="5835884" cy="9925826"/>
              <a:chOff x="0" y="0"/>
              <a:chExt cx="660400" cy="1123226"/>
            </a:xfrm>
          </p:grpSpPr>
          <p:sp>
            <p:nvSpPr>
              <p:cNvPr id="160" name="Google Shape;160;p16"/>
              <p:cNvSpPr/>
              <p:nvPr/>
            </p:nvSpPr>
            <p:spPr>
              <a:xfrm>
                <a:off x="0" y="0"/>
                <a:ext cx="660400" cy="1123226"/>
              </a:xfrm>
              <a:custGeom>
                <a:rect b="b" l="l" r="r" t="t"/>
                <a:pathLst>
                  <a:path extrusionOk="0" h="1123226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35397"/>
                    </a:cubicBezTo>
                    <a:lnTo>
                      <a:pt x="660400" y="1123226"/>
                    </a:lnTo>
                    <a:lnTo>
                      <a:pt x="0" y="1123226"/>
                    </a:lnTo>
                    <a:lnTo>
                      <a:pt x="0" y="335982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 cmpd="sng" w="95250">
                <a:solidFill>
                  <a:srgbClr val="6A442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6"/>
              <p:cNvSpPr txBox="1"/>
              <p:nvPr/>
            </p:nvSpPr>
            <p:spPr>
              <a:xfrm>
                <a:off x="0" y="88900"/>
                <a:ext cx="660400" cy="1034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" name="Google Shape;162;p16"/>
            <p:cNvSpPr txBox="1"/>
            <p:nvPr/>
          </p:nvSpPr>
          <p:spPr>
            <a:xfrm>
              <a:off x="1055502" y="3548218"/>
              <a:ext cx="37893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Agenda 01</a:t>
              </a:r>
              <a:endParaRPr/>
            </a:p>
          </p:txBody>
        </p:sp>
        <p:sp>
          <p:nvSpPr>
            <p:cNvPr id="163" name="Google Shape;163;p16"/>
            <p:cNvSpPr txBox="1"/>
            <p:nvPr/>
          </p:nvSpPr>
          <p:spPr>
            <a:xfrm>
              <a:off x="990944" y="4769020"/>
              <a:ext cx="3854100" cy="24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Lorem ipsum dolor sit amet, consectetur adipiscing elit, sed do eiusmod tempor incididunt ut labore.</a:t>
              </a:r>
              <a:endParaRPr/>
            </a:p>
          </p:txBody>
        </p:sp>
        <p:sp>
          <p:nvSpPr>
            <p:cNvPr id="164" name="Google Shape;164;p16"/>
            <p:cNvSpPr txBox="1"/>
            <p:nvPr/>
          </p:nvSpPr>
          <p:spPr>
            <a:xfrm>
              <a:off x="1730711" y="1820051"/>
              <a:ext cx="23745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3E1B0F"/>
                  </a:solidFill>
                  <a:latin typeface="Girassol"/>
                  <a:ea typeface="Girassol"/>
                  <a:cs typeface="Girassol"/>
                  <a:sym typeface="Girassol"/>
                </a:rPr>
                <a:t>01</a:t>
              </a:r>
              <a:endParaRPr/>
            </a:p>
          </p:txBody>
        </p:sp>
      </p:grpSp>
      <p:sp>
        <p:nvSpPr>
          <p:cNvPr id="165" name="Google Shape;165;p16"/>
          <p:cNvSpPr/>
          <p:nvPr/>
        </p:nvSpPr>
        <p:spPr>
          <a:xfrm>
            <a:off x="11863202" y="0"/>
            <a:ext cx="6424798" cy="10287000"/>
          </a:xfrm>
          <a:custGeom>
            <a:rect b="b" l="l" r="r" t="t"/>
            <a:pathLst>
              <a:path extrusionOk="0" h="10287000" w="6424798">
                <a:moveTo>
                  <a:pt x="0" y="0"/>
                </a:moveTo>
                <a:lnTo>
                  <a:pt x="6424798" y="0"/>
                </a:lnTo>
                <a:lnTo>
                  <a:pt x="64247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67976" t="-4910"/>
            </a:stretch>
          </a:blipFill>
          <a:ln>
            <a:noFill/>
          </a:ln>
        </p:spPr>
      </p:sp>
      <p:grpSp>
        <p:nvGrpSpPr>
          <p:cNvPr id="166" name="Google Shape;166;p16"/>
          <p:cNvGrpSpPr/>
          <p:nvPr/>
        </p:nvGrpSpPr>
        <p:grpSpPr>
          <a:xfrm>
            <a:off x="5759013" y="4437416"/>
            <a:ext cx="4376913" cy="7444370"/>
            <a:chOff x="0" y="0"/>
            <a:chExt cx="5835884" cy="9925826"/>
          </a:xfrm>
        </p:grpSpPr>
        <p:grpSp>
          <p:nvGrpSpPr>
            <p:cNvPr id="167" name="Google Shape;167;p16"/>
            <p:cNvGrpSpPr/>
            <p:nvPr/>
          </p:nvGrpSpPr>
          <p:grpSpPr>
            <a:xfrm>
              <a:off x="0" y="0"/>
              <a:ext cx="5835884" cy="9925826"/>
              <a:chOff x="0" y="0"/>
              <a:chExt cx="660400" cy="1123226"/>
            </a:xfrm>
          </p:grpSpPr>
          <p:sp>
            <p:nvSpPr>
              <p:cNvPr id="168" name="Google Shape;168;p16"/>
              <p:cNvSpPr/>
              <p:nvPr/>
            </p:nvSpPr>
            <p:spPr>
              <a:xfrm>
                <a:off x="0" y="0"/>
                <a:ext cx="660400" cy="1123226"/>
              </a:xfrm>
              <a:custGeom>
                <a:rect b="b" l="l" r="r" t="t"/>
                <a:pathLst>
                  <a:path extrusionOk="0" h="1123226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35397"/>
                    </a:cubicBezTo>
                    <a:lnTo>
                      <a:pt x="660400" y="1123226"/>
                    </a:lnTo>
                    <a:lnTo>
                      <a:pt x="0" y="1123226"/>
                    </a:lnTo>
                    <a:lnTo>
                      <a:pt x="0" y="335982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 cmpd="sng" w="95250">
                <a:solidFill>
                  <a:srgbClr val="6A442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16"/>
              <p:cNvSpPr txBox="1"/>
              <p:nvPr/>
            </p:nvSpPr>
            <p:spPr>
              <a:xfrm>
                <a:off x="0" y="88900"/>
                <a:ext cx="660400" cy="1034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0" name="Google Shape;170;p16"/>
            <p:cNvSpPr txBox="1"/>
            <p:nvPr/>
          </p:nvSpPr>
          <p:spPr>
            <a:xfrm>
              <a:off x="1055502" y="3548218"/>
              <a:ext cx="37893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Agenda 02</a:t>
              </a:r>
              <a:endParaRPr/>
            </a:p>
          </p:txBody>
        </p:sp>
        <p:sp>
          <p:nvSpPr>
            <p:cNvPr id="171" name="Google Shape;171;p16"/>
            <p:cNvSpPr txBox="1"/>
            <p:nvPr/>
          </p:nvSpPr>
          <p:spPr>
            <a:xfrm>
              <a:off x="990944" y="4769020"/>
              <a:ext cx="3854100" cy="24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Lorem ipsum dolor sit amet, consectetur adipiscing elit, sed do eiusmod tempor incididunt ut labore.</a:t>
              </a:r>
              <a:endParaRPr/>
            </a:p>
          </p:txBody>
        </p:sp>
        <p:sp>
          <p:nvSpPr>
            <p:cNvPr id="172" name="Google Shape;172;p16"/>
            <p:cNvSpPr txBox="1"/>
            <p:nvPr/>
          </p:nvSpPr>
          <p:spPr>
            <a:xfrm>
              <a:off x="1730711" y="1820051"/>
              <a:ext cx="23745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3E1B0F"/>
                  </a:solidFill>
                  <a:latin typeface="Girassol"/>
                  <a:ea typeface="Girassol"/>
                  <a:cs typeface="Girassol"/>
                  <a:sym typeface="Girassol"/>
                </a:rPr>
                <a:t>02</a:t>
              </a:r>
              <a:endParaRPr/>
            </a:p>
          </p:txBody>
        </p:sp>
      </p:grpSp>
      <p:grpSp>
        <p:nvGrpSpPr>
          <p:cNvPr id="173" name="Google Shape;173;p16"/>
          <p:cNvGrpSpPr/>
          <p:nvPr/>
        </p:nvGrpSpPr>
        <p:grpSpPr>
          <a:xfrm>
            <a:off x="10488351" y="4437416"/>
            <a:ext cx="4376913" cy="7444370"/>
            <a:chOff x="0" y="0"/>
            <a:chExt cx="5835884" cy="9925826"/>
          </a:xfrm>
        </p:grpSpPr>
        <p:grpSp>
          <p:nvGrpSpPr>
            <p:cNvPr id="174" name="Google Shape;174;p16"/>
            <p:cNvGrpSpPr/>
            <p:nvPr/>
          </p:nvGrpSpPr>
          <p:grpSpPr>
            <a:xfrm>
              <a:off x="0" y="0"/>
              <a:ext cx="5835884" cy="9925826"/>
              <a:chOff x="0" y="0"/>
              <a:chExt cx="660400" cy="1123226"/>
            </a:xfrm>
          </p:grpSpPr>
          <p:sp>
            <p:nvSpPr>
              <p:cNvPr id="175" name="Google Shape;175;p16"/>
              <p:cNvSpPr/>
              <p:nvPr/>
            </p:nvSpPr>
            <p:spPr>
              <a:xfrm>
                <a:off x="0" y="0"/>
                <a:ext cx="660400" cy="1123226"/>
              </a:xfrm>
              <a:custGeom>
                <a:rect b="b" l="l" r="r" t="t"/>
                <a:pathLst>
                  <a:path extrusionOk="0" h="1123226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35397"/>
                    </a:cubicBezTo>
                    <a:lnTo>
                      <a:pt x="660400" y="1123226"/>
                    </a:lnTo>
                    <a:lnTo>
                      <a:pt x="0" y="1123226"/>
                    </a:lnTo>
                    <a:lnTo>
                      <a:pt x="0" y="335982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 cmpd="sng" w="95250">
                <a:solidFill>
                  <a:srgbClr val="6A442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6"/>
              <p:cNvSpPr txBox="1"/>
              <p:nvPr/>
            </p:nvSpPr>
            <p:spPr>
              <a:xfrm>
                <a:off x="0" y="88900"/>
                <a:ext cx="660400" cy="1034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7" name="Google Shape;177;p16"/>
            <p:cNvSpPr txBox="1"/>
            <p:nvPr/>
          </p:nvSpPr>
          <p:spPr>
            <a:xfrm>
              <a:off x="1055502" y="3548218"/>
              <a:ext cx="37893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Agenda 03</a:t>
              </a:r>
              <a:endParaRPr/>
            </a:p>
          </p:txBody>
        </p:sp>
        <p:sp>
          <p:nvSpPr>
            <p:cNvPr id="178" name="Google Shape;178;p16"/>
            <p:cNvSpPr txBox="1"/>
            <p:nvPr/>
          </p:nvSpPr>
          <p:spPr>
            <a:xfrm>
              <a:off x="990944" y="4769020"/>
              <a:ext cx="3854100" cy="24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Lorem ipsum dolor sit amet, consectetur adipiscing elit, sed do eiusmod tempor incididunt ut labore.</a:t>
              </a:r>
              <a:endParaRPr/>
            </a:p>
          </p:txBody>
        </p:sp>
        <p:sp>
          <p:nvSpPr>
            <p:cNvPr id="179" name="Google Shape;179;p16"/>
            <p:cNvSpPr txBox="1"/>
            <p:nvPr/>
          </p:nvSpPr>
          <p:spPr>
            <a:xfrm>
              <a:off x="1730711" y="1820051"/>
              <a:ext cx="23745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3E1B0F"/>
                  </a:solidFill>
                  <a:latin typeface="Girassol"/>
                  <a:ea typeface="Girassol"/>
                  <a:cs typeface="Girassol"/>
                  <a:sym typeface="Girassol"/>
                </a:rPr>
                <a:t>03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" y="-770237"/>
            <a:ext cx="18288000" cy="125194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17"/>
          <p:cNvGrpSpPr/>
          <p:nvPr/>
        </p:nvGrpSpPr>
        <p:grpSpPr>
          <a:xfrm>
            <a:off x="1739392" y="4093416"/>
            <a:ext cx="14809215" cy="3317447"/>
            <a:chOff x="0" y="-38100"/>
            <a:chExt cx="3900369" cy="873731"/>
          </a:xfrm>
        </p:grpSpPr>
        <p:sp>
          <p:nvSpPr>
            <p:cNvPr id="186" name="Google Shape;186;p17"/>
            <p:cNvSpPr/>
            <p:nvPr/>
          </p:nvSpPr>
          <p:spPr>
            <a:xfrm>
              <a:off x="0" y="0"/>
              <a:ext cx="3900369" cy="835631"/>
            </a:xfrm>
            <a:custGeom>
              <a:rect b="b" l="l" r="r" t="t"/>
              <a:pathLst>
                <a:path extrusionOk="0" h="835631" w="3900369">
                  <a:moveTo>
                    <a:pt x="26662" y="0"/>
                  </a:moveTo>
                  <a:lnTo>
                    <a:pt x="3873708" y="0"/>
                  </a:lnTo>
                  <a:cubicBezTo>
                    <a:pt x="3880779" y="0"/>
                    <a:pt x="3887560" y="2809"/>
                    <a:pt x="3892560" y="7809"/>
                  </a:cubicBezTo>
                  <a:cubicBezTo>
                    <a:pt x="3897560" y="12809"/>
                    <a:pt x="3900369" y="19591"/>
                    <a:pt x="3900369" y="26662"/>
                  </a:cubicBezTo>
                  <a:lnTo>
                    <a:pt x="3900369" y="808969"/>
                  </a:lnTo>
                  <a:cubicBezTo>
                    <a:pt x="3900369" y="816040"/>
                    <a:pt x="3897560" y="822822"/>
                    <a:pt x="3892560" y="827822"/>
                  </a:cubicBezTo>
                  <a:cubicBezTo>
                    <a:pt x="3887560" y="832822"/>
                    <a:pt x="3880779" y="835631"/>
                    <a:pt x="3873708" y="835631"/>
                  </a:cubicBezTo>
                  <a:lnTo>
                    <a:pt x="26662" y="835631"/>
                  </a:lnTo>
                  <a:cubicBezTo>
                    <a:pt x="19591" y="835631"/>
                    <a:pt x="12809" y="832822"/>
                    <a:pt x="7809" y="827822"/>
                  </a:cubicBezTo>
                  <a:cubicBezTo>
                    <a:pt x="2809" y="822822"/>
                    <a:pt x="0" y="816040"/>
                    <a:pt x="0" y="808969"/>
                  </a:cubicBezTo>
                  <a:lnTo>
                    <a:pt x="0" y="26662"/>
                  </a:lnTo>
                  <a:cubicBezTo>
                    <a:pt x="0" y="19591"/>
                    <a:pt x="2809" y="12809"/>
                    <a:pt x="7809" y="7809"/>
                  </a:cubicBezTo>
                  <a:cubicBezTo>
                    <a:pt x="12809" y="2809"/>
                    <a:pt x="19591" y="0"/>
                    <a:pt x="26662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42875">
              <a:solidFill>
                <a:srgbClr val="6A442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7"/>
            <p:cNvSpPr txBox="1"/>
            <p:nvPr/>
          </p:nvSpPr>
          <p:spPr>
            <a:xfrm>
              <a:off x="0" y="-38100"/>
              <a:ext cx="3900369" cy="8737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188;p17"/>
          <p:cNvGrpSpPr/>
          <p:nvPr/>
        </p:nvGrpSpPr>
        <p:grpSpPr>
          <a:xfrm>
            <a:off x="7929400" y="1410783"/>
            <a:ext cx="2429200" cy="2429200"/>
            <a:chOff x="0" y="0"/>
            <a:chExt cx="812800" cy="812800"/>
          </a:xfrm>
        </p:grpSpPr>
        <p:sp>
          <p:nvSpPr>
            <p:cNvPr id="189" name="Google Shape;189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95250">
              <a:solidFill>
                <a:srgbClr val="6A442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17"/>
          <p:cNvSpPr txBox="1"/>
          <p:nvPr/>
        </p:nvSpPr>
        <p:spPr>
          <a:xfrm>
            <a:off x="2261240" y="4942520"/>
            <a:ext cx="13765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Zoom Backgrounds</a:t>
            </a:r>
            <a:endParaRPr/>
          </a:p>
        </p:txBody>
      </p:sp>
      <p:sp>
        <p:nvSpPr>
          <p:cNvPr id="192" name="Google Shape;192;p17"/>
          <p:cNvSpPr txBox="1"/>
          <p:nvPr/>
        </p:nvSpPr>
        <p:spPr>
          <a:xfrm>
            <a:off x="8045562" y="2037385"/>
            <a:ext cx="21969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01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6B3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18"/>
          <p:cNvGrpSpPr/>
          <p:nvPr/>
        </p:nvGrpSpPr>
        <p:grpSpPr>
          <a:xfrm>
            <a:off x="9144000" y="583823"/>
            <a:ext cx="9612228" cy="2880462"/>
            <a:chOff x="0" y="-192881"/>
            <a:chExt cx="12816304" cy="3840616"/>
          </a:xfrm>
        </p:grpSpPr>
        <p:grpSp>
          <p:nvGrpSpPr>
            <p:cNvPr id="198" name="Google Shape;198;p18"/>
            <p:cNvGrpSpPr/>
            <p:nvPr/>
          </p:nvGrpSpPr>
          <p:grpSpPr>
            <a:xfrm>
              <a:off x="0" y="-192881"/>
              <a:ext cx="12816304" cy="3840616"/>
              <a:chOff x="0" y="-38100"/>
              <a:chExt cx="2531616" cy="758640"/>
            </a:xfrm>
          </p:grpSpPr>
          <p:sp>
            <p:nvSpPr>
              <p:cNvPr id="199" name="Google Shape;199;p18"/>
              <p:cNvSpPr/>
              <p:nvPr/>
            </p:nvSpPr>
            <p:spPr>
              <a:xfrm>
                <a:off x="0" y="0"/>
                <a:ext cx="2531616" cy="720540"/>
              </a:xfrm>
              <a:custGeom>
                <a:rect b="b" l="l" r="r" t="t"/>
                <a:pathLst>
                  <a:path extrusionOk="0" h="720540" w="2531616">
                    <a:moveTo>
                      <a:pt x="41077" y="0"/>
                    </a:moveTo>
                    <a:lnTo>
                      <a:pt x="2490539" y="0"/>
                    </a:lnTo>
                    <a:cubicBezTo>
                      <a:pt x="2513225" y="0"/>
                      <a:pt x="2531616" y="18391"/>
                      <a:pt x="2531616" y="41077"/>
                    </a:cubicBezTo>
                    <a:lnTo>
                      <a:pt x="2531616" y="679464"/>
                    </a:lnTo>
                    <a:cubicBezTo>
                      <a:pt x="2531616" y="690358"/>
                      <a:pt x="2527288" y="700806"/>
                      <a:pt x="2519585" y="708509"/>
                    </a:cubicBezTo>
                    <a:cubicBezTo>
                      <a:pt x="2511881" y="716212"/>
                      <a:pt x="2501433" y="720540"/>
                      <a:pt x="2490539" y="720540"/>
                    </a:cubicBezTo>
                    <a:lnTo>
                      <a:pt x="41077" y="720540"/>
                    </a:lnTo>
                    <a:cubicBezTo>
                      <a:pt x="18391" y="720540"/>
                      <a:pt x="0" y="702150"/>
                      <a:pt x="0" y="679464"/>
                    </a:cubicBezTo>
                    <a:lnTo>
                      <a:pt x="0" y="41077"/>
                    </a:lnTo>
                    <a:cubicBezTo>
                      <a:pt x="0" y="18391"/>
                      <a:pt x="18391" y="0"/>
                      <a:pt x="410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95250">
                <a:solidFill>
                  <a:srgbClr val="6A442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8"/>
              <p:cNvSpPr txBox="1"/>
              <p:nvPr/>
            </p:nvSpPr>
            <p:spPr>
              <a:xfrm>
                <a:off x="0" y="-38100"/>
                <a:ext cx="2531616" cy="758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1" name="Google Shape;201;p18"/>
            <p:cNvSpPr txBox="1"/>
            <p:nvPr/>
          </p:nvSpPr>
          <p:spPr>
            <a:xfrm>
              <a:off x="3567744" y="872637"/>
              <a:ext cx="37893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Step 01</a:t>
              </a:r>
              <a:endParaRPr/>
            </a:p>
          </p:txBody>
        </p:sp>
        <p:sp>
          <p:nvSpPr>
            <p:cNvPr id="202" name="Google Shape;202;p18"/>
            <p:cNvSpPr txBox="1"/>
            <p:nvPr/>
          </p:nvSpPr>
          <p:spPr>
            <a:xfrm>
              <a:off x="3567744" y="1877208"/>
              <a:ext cx="7941300" cy="9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Lorem ipsum dolor sit amet, consectetur adipiscing elit, sed do eiusmod tempor incididunt ut labore.</a:t>
              </a:r>
              <a:endParaRPr/>
            </a:p>
          </p:txBody>
        </p:sp>
        <p:sp>
          <p:nvSpPr>
            <p:cNvPr id="203" name="Google Shape;203;p18"/>
            <p:cNvSpPr txBox="1"/>
            <p:nvPr/>
          </p:nvSpPr>
          <p:spPr>
            <a:xfrm>
              <a:off x="593507" y="1335552"/>
              <a:ext cx="23745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3E1B0F"/>
                  </a:solidFill>
                  <a:latin typeface="Girassol"/>
                  <a:ea typeface="Girassol"/>
                  <a:cs typeface="Girassol"/>
                  <a:sym typeface="Girassol"/>
                </a:rPr>
                <a:t>01</a:t>
              </a:r>
              <a:endParaRPr/>
            </a:p>
          </p:txBody>
        </p:sp>
      </p:grpSp>
      <p:sp>
        <p:nvSpPr>
          <p:cNvPr id="204" name="Google Shape;204;p18"/>
          <p:cNvSpPr/>
          <p:nvPr/>
        </p:nvSpPr>
        <p:spPr>
          <a:xfrm flipH="1" rot="4511453">
            <a:off x="10798370" y="5830484"/>
            <a:ext cx="8097268" cy="8097268"/>
          </a:xfrm>
          <a:custGeom>
            <a:rect b="b" l="l" r="r" t="t"/>
            <a:pathLst>
              <a:path extrusionOk="0" h="8097268" w="8097268">
                <a:moveTo>
                  <a:pt x="8097268" y="0"/>
                </a:moveTo>
                <a:lnTo>
                  <a:pt x="0" y="0"/>
                </a:lnTo>
                <a:lnTo>
                  <a:pt x="0" y="8097268"/>
                </a:lnTo>
                <a:lnTo>
                  <a:pt x="8097268" y="8097268"/>
                </a:lnTo>
                <a:lnTo>
                  <a:pt x="809726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18"/>
          <p:cNvSpPr/>
          <p:nvPr/>
        </p:nvSpPr>
        <p:spPr>
          <a:xfrm flipH="1" rot="-1121565">
            <a:off x="196549" y="5148494"/>
            <a:ext cx="10255275" cy="10255275"/>
          </a:xfrm>
          <a:custGeom>
            <a:rect b="b" l="l" r="r" t="t"/>
            <a:pathLst>
              <a:path extrusionOk="0" h="10255275" w="10255275">
                <a:moveTo>
                  <a:pt x="10255276" y="0"/>
                </a:moveTo>
                <a:lnTo>
                  <a:pt x="0" y="0"/>
                </a:lnTo>
                <a:lnTo>
                  <a:pt x="0" y="10255275"/>
                </a:lnTo>
                <a:lnTo>
                  <a:pt x="10255276" y="10255275"/>
                </a:lnTo>
                <a:lnTo>
                  <a:pt x="1025527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6" name="Google Shape;206;p18"/>
          <p:cNvGrpSpPr/>
          <p:nvPr/>
        </p:nvGrpSpPr>
        <p:grpSpPr>
          <a:xfrm>
            <a:off x="9144000" y="3630939"/>
            <a:ext cx="9612228" cy="2880462"/>
            <a:chOff x="0" y="-192881"/>
            <a:chExt cx="12816304" cy="3840616"/>
          </a:xfrm>
        </p:grpSpPr>
        <p:grpSp>
          <p:nvGrpSpPr>
            <p:cNvPr id="207" name="Google Shape;207;p18"/>
            <p:cNvGrpSpPr/>
            <p:nvPr/>
          </p:nvGrpSpPr>
          <p:grpSpPr>
            <a:xfrm>
              <a:off x="0" y="-192881"/>
              <a:ext cx="12816304" cy="3840616"/>
              <a:chOff x="0" y="-38100"/>
              <a:chExt cx="2531616" cy="758640"/>
            </a:xfrm>
          </p:grpSpPr>
          <p:sp>
            <p:nvSpPr>
              <p:cNvPr id="208" name="Google Shape;208;p18"/>
              <p:cNvSpPr/>
              <p:nvPr/>
            </p:nvSpPr>
            <p:spPr>
              <a:xfrm>
                <a:off x="0" y="0"/>
                <a:ext cx="2531616" cy="720540"/>
              </a:xfrm>
              <a:custGeom>
                <a:rect b="b" l="l" r="r" t="t"/>
                <a:pathLst>
                  <a:path extrusionOk="0" h="720540" w="2531616">
                    <a:moveTo>
                      <a:pt x="41077" y="0"/>
                    </a:moveTo>
                    <a:lnTo>
                      <a:pt x="2490539" y="0"/>
                    </a:lnTo>
                    <a:cubicBezTo>
                      <a:pt x="2513225" y="0"/>
                      <a:pt x="2531616" y="18391"/>
                      <a:pt x="2531616" y="41077"/>
                    </a:cubicBezTo>
                    <a:lnTo>
                      <a:pt x="2531616" y="679464"/>
                    </a:lnTo>
                    <a:cubicBezTo>
                      <a:pt x="2531616" y="690358"/>
                      <a:pt x="2527288" y="700806"/>
                      <a:pt x="2519585" y="708509"/>
                    </a:cubicBezTo>
                    <a:cubicBezTo>
                      <a:pt x="2511881" y="716212"/>
                      <a:pt x="2501433" y="720540"/>
                      <a:pt x="2490539" y="720540"/>
                    </a:cubicBezTo>
                    <a:lnTo>
                      <a:pt x="41077" y="720540"/>
                    </a:lnTo>
                    <a:cubicBezTo>
                      <a:pt x="18391" y="720540"/>
                      <a:pt x="0" y="702150"/>
                      <a:pt x="0" y="679464"/>
                    </a:cubicBezTo>
                    <a:lnTo>
                      <a:pt x="0" y="41077"/>
                    </a:lnTo>
                    <a:cubicBezTo>
                      <a:pt x="0" y="18391"/>
                      <a:pt x="18391" y="0"/>
                      <a:pt x="410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95250">
                <a:solidFill>
                  <a:srgbClr val="6A442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p18"/>
              <p:cNvSpPr txBox="1"/>
              <p:nvPr/>
            </p:nvSpPr>
            <p:spPr>
              <a:xfrm>
                <a:off x="0" y="-38100"/>
                <a:ext cx="2531616" cy="758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0" name="Google Shape;210;p18"/>
            <p:cNvSpPr txBox="1"/>
            <p:nvPr/>
          </p:nvSpPr>
          <p:spPr>
            <a:xfrm>
              <a:off x="3567744" y="872637"/>
              <a:ext cx="37893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Step 02</a:t>
              </a:r>
              <a:endParaRPr/>
            </a:p>
          </p:txBody>
        </p:sp>
        <p:sp>
          <p:nvSpPr>
            <p:cNvPr id="211" name="Google Shape;211;p18"/>
            <p:cNvSpPr txBox="1"/>
            <p:nvPr/>
          </p:nvSpPr>
          <p:spPr>
            <a:xfrm>
              <a:off x="3567744" y="1877208"/>
              <a:ext cx="7941300" cy="9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Lorem ipsum dolor sit amet, consectetur adipiscing elit, sed do eiusmod tempor incididunt ut labore.</a:t>
              </a:r>
              <a:endParaRPr/>
            </a:p>
          </p:txBody>
        </p:sp>
        <p:sp>
          <p:nvSpPr>
            <p:cNvPr id="212" name="Google Shape;212;p18"/>
            <p:cNvSpPr txBox="1"/>
            <p:nvPr/>
          </p:nvSpPr>
          <p:spPr>
            <a:xfrm>
              <a:off x="593507" y="1335552"/>
              <a:ext cx="23745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3E1B0F"/>
                  </a:solidFill>
                  <a:latin typeface="Girassol"/>
                  <a:ea typeface="Girassol"/>
                  <a:cs typeface="Girassol"/>
                  <a:sym typeface="Girassol"/>
                </a:rPr>
                <a:t>02</a:t>
              </a:r>
              <a:endParaRPr/>
            </a:p>
          </p:txBody>
        </p:sp>
      </p:grpSp>
      <p:grpSp>
        <p:nvGrpSpPr>
          <p:cNvPr id="213" name="Google Shape;213;p18"/>
          <p:cNvGrpSpPr/>
          <p:nvPr/>
        </p:nvGrpSpPr>
        <p:grpSpPr>
          <a:xfrm>
            <a:off x="9144000" y="6681064"/>
            <a:ext cx="9612228" cy="2880462"/>
            <a:chOff x="0" y="-192881"/>
            <a:chExt cx="12816304" cy="3840616"/>
          </a:xfrm>
        </p:grpSpPr>
        <p:grpSp>
          <p:nvGrpSpPr>
            <p:cNvPr id="214" name="Google Shape;214;p18"/>
            <p:cNvGrpSpPr/>
            <p:nvPr/>
          </p:nvGrpSpPr>
          <p:grpSpPr>
            <a:xfrm>
              <a:off x="0" y="-192881"/>
              <a:ext cx="12816304" cy="3840616"/>
              <a:chOff x="0" y="-38100"/>
              <a:chExt cx="2531616" cy="758640"/>
            </a:xfrm>
          </p:grpSpPr>
          <p:sp>
            <p:nvSpPr>
              <p:cNvPr id="215" name="Google Shape;215;p18"/>
              <p:cNvSpPr/>
              <p:nvPr/>
            </p:nvSpPr>
            <p:spPr>
              <a:xfrm>
                <a:off x="0" y="0"/>
                <a:ext cx="2531616" cy="720540"/>
              </a:xfrm>
              <a:custGeom>
                <a:rect b="b" l="l" r="r" t="t"/>
                <a:pathLst>
                  <a:path extrusionOk="0" h="720540" w="2531616">
                    <a:moveTo>
                      <a:pt x="41077" y="0"/>
                    </a:moveTo>
                    <a:lnTo>
                      <a:pt x="2490539" y="0"/>
                    </a:lnTo>
                    <a:cubicBezTo>
                      <a:pt x="2513225" y="0"/>
                      <a:pt x="2531616" y="18391"/>
                      <a:pt x="2531616" y="41077"/>
                    </a:cubicBezTo>
                    <a:lnTo>
                      <a:pt x="2531616" y="679464"/>
                    </a:lnTo>
                    <a:cubicBezTo>
                      <a:pt x="2531616" y="690358"/>
                      <a:pt x="2527288" y="700806"/>
                      <a:pt x="2519585" y="708509"/>
                    </a:cubicBezTo>
                    <a:cubicBezTo>
                      <a:pt x="2511881" y="716212"/>
                      <a:pt x="2501433" y="720540"/>
                      <a:pt x="2490539" y="720540"/>
                    </a:cubicBezTo>
                    <a:lnTo>
                      <a:pt x="41077" y="720540"/>
                    </a:lnTo>
                    <a:cubicBezTo>
                      <a:pt x="18391" y="720540"/>
                      <a:pt x="0" y="702150"/>
                      <a:pt x="0" y="679464"/>
                    </a:cubicBezTo>
                    <a:lnTo>
                      <a:pt x="0" y="41077"/>
                    </a:lnTo>
                    <a:cubicBezTo>
                      <a:pt x="0" y="18391"/>
                      <a:pt x="18391" y="0"/>
                      <a:pt x="410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95250">
                <a:solidFill>
                  <a:srgbClr val="6A442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8"/>
              <p:cNvSpPr txBox="1"/>
              <p:nvPr/>
            </p:nvSpPr>
            <p:spPr>
              <a:xfrm>
                <a:off x="0" y="-38100"/>
                <a:ext cx="2531616" cy="758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7" name="Google Shape;217;p18"/>
            <p:cNvSpPr txBox="1"/>
            <p:nvPr/>
          </p:nvSpPr>
          <p:spPr>
            <a:xfrm>
              <a:off x="3567744" y="872637"/>
              <a:ext cx="37893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3E1B0F"/>
                  </a:solidFill>
                  <a:latin typeface="Halant"/>
                  <a:ea typeface="Halant"/>
                  <a:cs typeface="Halant"/>
                  <a:sym typeface="Halant"/>
                </a:rPr>
                <a:t>Step 03</a:t>
              </a:r>
              <a:endParaRPr/>
            </a:p>
          </p:txBody>
        </p:sp>
        <p:sp>
          <p:nvSpPr>
            <p:cNvPr id="218" name="Google Shape;218;p18"/>
            <p:cNvSpPr txBox="1"/>
            <p:nvPr/>
          </p:nvSpPr>
          <p:spPr>
            <a:xfrm>
              <a:off x="3567744" y="1877208"/>
              <a:ext cx="7941300" cy="9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Halant"/>
                  <a:ea typeface="Halant"/>
                  <a:cs typeface="Halant"/>
                  <a:sym typeface="Halant"/>
                </a:rPr>
                <a:t>Lorem ipsum dolor sit amet, consectetur adipiscing elit, sed do eiusmod tempor incididunt ut labore.</a:t>
              </a:r>
              <a:endParaRPr/>
            </a:p>
          </p:txBody>
        </p:sp>
        <p:sp>
          <p:nvSpPr>
            <p:cNvPr id="219" name="Google Shape;219;p18"/>
            <p:cNvSpPr txBox="1"/>
            <p:nvPr/>
          </p:nvSpPr>
          <p:spPr>
            <a:xfrm>
              <a:off x="593507" y="1335552"/>
              <a:ext cx="23745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3E1B0F"/>
                  </a:solidFill>
                  <a:latin typeface="Girassol"/>
                  <a:ea typeface="Girassol"/>
                  <a:cs typeface="Girassol"/>
                  <a:sym typeface="Girassol"/>
                </a:rPr>
                <a:t>03</a:t>
              </a:r>
              <a:endParaRPr/>
            </a:p>
          </p:txBody>
        </p:sp>
      </p:grpSp>
      <p:sp>
        <p:nvSpPr>
          <p:cNvPr id="220" name="Google Shape;220;p18"/>
          <p:cNvSpPr txBox="1"/>
          <p:nvPr/>
        </p:nvSpPr>
        <p:spPr>
          <a:xfrm>
            <a:off x="1028700" y="1052225"/>
            <a:ext cx="6590400" cy="4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3E1B0F"/>
                </a:solidFill>
                <a:latin typeface="Girassol"/>
                <a:ea typeface="Girassol"/>
                <a:cs typeface="Girassol"/>
                <a:sym typeface="Girassol"/>
              </a:rPr>
              <a:t>Add instructions here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9"/>
          <p:cNvPicPr preferRelativeResize="0"/>
          <p:nvPr/>
        </p:nvPicPr>
        <p:blipFill rotWithShape="1">
          <a:blip r:embed="rId3">
            <a:alphaModFix/>
          </a:blip>
          <a:srcRect b="0" l="0" r="0" t="15952"/>
          <a:stretch/>
        </p:blipFill>
        <p:spPr>
          <a:xfrm>
            <a:off x="-82350" y="-144651"/>
            <a:ext cx="18452700" cy="1061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" name="Google Shape;226;p19"/>
          <p:cNvGrpSpPr/>
          <p:nvPr/>
        </p:nvGrpSpPr>
        <p:grpSpPr>
          <a:xfrm>
            <a:off x="0" y="-144661"/>
            <a:ext cx="18288000" cy="10431661"/>
            <a:chOff x="0" y="-38100"/>
            <a:chExt cx="4816593" cy="2747433"/>
          </a:xfrm>
        </p:grpSpPr>
        <p:sp>
          <p:nvSpPr>
            <p:cNvPr id="227" name="Google Shape;227;p19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0">
              <a:solidFill>
                <a:srgbClr val="3E1B0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8" name="Google Shape;228;p19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" name="Google Shape;234;p20"/>
          <p:cNvGrpSpPr/>
          <p:nvPr/>
        </p:nvGrpSpPr>
        <p:grpSpPr>
          <a:xfrm>
            <a:off x="0" y="-144662"/>
            <a:ext cx="18288118" cy="10431728"/>
            <a:chOff x="0" y="-38100"/>
            <a:chExt cx="4816592" cy="2747433"/>
          </a:xfrm>
        </p:grpSpPr>
        <p:sp>
          <p:nvSpPr>
            <p:cNvPr id="235" name="Google Shape;235;p20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0">
              <a:solidFill>
                <a:srgbClr val="3E1B0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6" name="Google Shape;236;p20"/>
            <p:cNvSpPr txBox="1"/>
            <p:nvPr/>
          </p:nvSpPr>
          <p:spPr>
            <a:xfrm>
              <a:off x="0" y="-38100"/>
              <a:ext cx="48165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21"/>
          <p:cNvGrpSpPr/>
          <p:nvPr/>
        </p:nvGrpSpPr>
        <p:grpSpPr>
          <a:xfrm>
            <a:off x="0" y="-144662"/>
            <a:ext cx="18288118" cy="10431728"/>
            <a:chOff x="0" y="-38100"/>
            <a:chExt cx="4816592" cy="2747433"/>
          </a:xfrm>
        </p:grpSpPr>
        <p:sp>
          <p:nvSpPr>
            <p:cNvPr id="243" name="Google Shape;243;p21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0">
              <a:solidFill>
                <a:srgbClr val="3E1B0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44" name="Google Shape;244;p21"/>
            <p:cNvSpPr txBox="1"/>
            <p:nvPr/>
          </p:nvSpPr>
          <p:spPr>
            <a:xfrm>
              <a:off x="0" y="-38100"/>
              <a:ext cx="48165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