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</p:sldIdLst>
  <p:sldSz cy="10287000" cx="18288000"/>
  <p:notesSz cx="6858000" cy="9144000"/>
  <p:embeddedFontLst>
    <p:embeddedFont>
      <p:font typeface="Josefin Sans"/>
      <p:bold r:id="rId24"/>
      <p:boldItalic r:id="rId25"/>
    </p:embeddedFont>
    <p:embeddedFont>
      <p:font typeface="Germania One"/>
      <p:regular r:id="rId2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9C5A5E92-E822-479F-925B-E99A563A93BD}">
  <a:tblStyle styleId="{9C5A5E92-E822-479F-925B-E99A563A93BD}" styleName="Table_0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font" Target="fonts/JosefinSans-bold.fntdata"/><Relationship Id="rId23" Type="http://schemas.openxmlformats.org/officeDocument/2006/relationships/slide" Target="slides/slide1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font" Target="fonts/GermaniaOne-regular.fntdata"/><Relationship Id="rId25" Type="http://schemas.openxmlformats.org/officeDocument/2006/relationships/font" Target="fonts/JosefinSans-boldItalic.fntdata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2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4" name="Google Shape;544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3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94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5" name="Google Shape;595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2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4" name="Google Shape;664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3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Google Shape;734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5" name="Google Shape;735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0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Google Shape;751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2" name="Google Shape;752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0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Google Shape;761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2" name="Google Shape;762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5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7" name="Google Shape;777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3" name="Shape 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" name="Google Shape;794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5" name="Google Shape;795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" name="Google Shape;107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" name="Google Shape;143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9" name="Google Shape;169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9" name="Google Shape;189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3" name="Google Shape;263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6" name="Google Shape;326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8" name="Google Shape;368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9" name="Google Shape;439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1"/>
          <p:cNvSpPr txBox="1"/>
          <p:nvPr>
            <p:ph idx="1" type="body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1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1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/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2"/>
          <p:cNvSpPr txBox="1"/>
          <p:nvPr>
            <p:ph idx="1" type="body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1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1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3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8" name="Google Shape;18;p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5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6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6" name="Google Shape;36;p6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7" name="Google Shape;37;p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7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7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4" name="Google Shape;44;p7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7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6" name="Google Shape;46;p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9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9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58" name="Google Shape;58;p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0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5" name="Google Shape;65;p1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jpg"/><Relationship Id="rId4" Type="http://schemas.openxmlformats.org/officeDocument/2006/relationships/image" Target="../media/image1.png"/><Relationship Id="rId5" Type="http://schemas.openxmlformats.org/officeDocument/2006/relationships/image" Target="../media/image6.png"/><Relationship Id="rId6" Type="http://schemas.openxmlformats.org/officeDocument/2006/relationships/image" Target="../media/image7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19.png"/><Relationship Id="rId6" Type="http://schemas.openxmlformats.org/officeDocument/2006/relationships/image" Target="../media/image2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0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2.png"/><Relationship Id="rId4" Type="http://schemas.openxmlformats.org/officeDocument/2006/relationships/image" Target="../media/image33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4.png"/><Relationship Id="rId4" Type="http://schemas.openxmlformats.org/officeDocument/2006/relationships/image" Target="../media/image20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19.png"/><Relationship Id="rId7" Type="http://schemas.openxmlformats.org/officeDocument/2006/relationships/image" Target="../media/image35.png"/><Relationship Id="rId8" Type="http://schemas.openxmlformats.org/officeDocument/2006/relationships/image" Target="../media/image23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6.png"/><Relationship Id="rId4" Type="http://schemas.openxmlformats.org/officeDocument/2006/relationships/image" Target="../media/image3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0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2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png"/><Relationship Id="rId4" Type="http://schemas.openxmlformats.org/officeDocument/2006/relationships/image" Target="../media/image23.png"/><Relationship Id="rId5" Type="http://schemas.openxmlformats.org/officeDocument/2006/relationships/image" Target="../media/image19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9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7889"/>
        </a:solidFill>
      </p:bgPr>
    </p:bg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3"/>
          <p:cNvPicPr preferRelativeResize="0"/>
          <p:nvPr/>
        </p:nvPicPr>
        <p:blipFill rotWithShape="1">
          <a:blip r:embed="rId3">
            <a:alphaModFix/>
          </a:blip>
          <a:srcRect b="11347" l="0" r="0" t="41203"/>
          <a:stretch/>
        </p:blipFill>
        <p:spPr>
          <a:xfrm>
            <a:off x="0" y="2251005"/>
            <a:ext cx="18288001" cy="578498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5" name="Google Shape;85;p13"/>
          <p:cNvGrpSpPr/>
          <p:nvPr/>
        </p:nvGrpSpPr>
        <p:grpSpPr>
          <a:xfrm>
            <a:off x="0" y="-144662"/>
            <a:ext cx="18288122" cy="2395681"/>
            <a:chOff x="0" y="-38100"/>
            <a:chExt cx="4816593" cy="630957"/>
          </a:xfrm>
        </p:grpSpPr>
        <p:sp>
          <p:nvSpPr>
            <p:cNvPr id="86" name="Google Shape;86;p13"/>
            <p:cNvSpPr/>
            <p:nvPr/>
          </p:nvSpPr>
          <p:spPr>
            <a:xfrm>
              <a:off x="0" y="0"/>
              <a:ext cx="4816592" cy="592857"/>
            </a:xfrm>
            <a:custGeom>
              <a:rect b="b" l="l" r="r" t="t"/>
              <a:pathLst>
                <a:path extrusionOk="0" h="592857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592857"/>
                  </a:lnTo>
                  <a:lnTo>
                    <a:pt x="0" y="592857"/>
                  </a:lnTo>
                  <a:close/>
                </a:path>
              </a:pathLst>
            </a:custGeom>
            <a:solidFill>
              <a:srgbClr val="2C5A71"/>
            </a:solidFill>
            <a:ln>
              <a:noFill/>
            </a:ln>
          </p:spPr>
        </p:sp>
        <p:sp>
          <p:nvSpPr>
            <p:cNvPr id="87" name="Google Shape;87;p13"/>
            <p:cNvSpPr txBox="1"/>
            <p:nvPr/>
          </p:nvSpPr>
          <p:spPr>
            <a:xfrm>
              <a:off x="0" y="-38100"/>
              <a:ext cx="4816593" cy="63095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8" name="Google Shape;88;p13"/>
          <p:cNvSpPr txBox="1"/>
          <p:nvPr/>
        </p:nvSpPr>
        <p:spPr>
          <a:xfrm>
            <a:off x="5162889" y="248828"/>
            <a:ext cx="7962300" cy="166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805" u="none" cap="none" strike="noStrike">
                <a:solidFill>
                  <a:srgbClr val="E0D1B5"/>
                </a:solidFill>
                <a:latin typeface="Germania One"/>
                <a:ea typeface="Germania One"/>
                <a:cs typeface="Germania One"/>
                <a:sym typeface="Germania One"/>
              </a:rPr>
              <a:t>ART NOUVEAU</a:t>
            </a:r>
            <a:endParaRPr/>
          </a:p>
        </p:txBody>
      </p:sp>
      <p:grpSp>
        <p:nvGrpSpPr>
          <p:cNvPr id="89" name="Google Shape;89;p13"/>
          <p:cNvGrpSpPr/>
          <p:nvPr/>
        </p:nvGrpSpPr>
        <p:grpSpPr>
          <a:xfrm>
            <a:off x="0" y="7891334"/>
            <a:ext cx="18288000" cy="2395666"/>
            <a:chOff x="0" y="-38100"/>
            <a:chExt cx="4816593" cy="630957"/>
          </a:xfrm>
        </p:grpSpPr>
        <p:sp>
          <p:nvSpPr>
            <p:cNvPr id="90" name="Google Shape;90;p13"/>
            <p:cNvSpPr/>
            <p:nvPr/>
          </p:nvSpPr>
          <p:spPr>
            <a:xfrm>
              <a:off x="0" y="0"/>
              <a:ext cx="4816592" cy="592857"/>
            </a:xfrm>
            <a:custGeom>
              <a:rect b="b" l="l" r="r" t="t"/>
              <a:pathLst>
                <a:path extrusionOk="0" h="592857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592857"/>
                  </a:lnTo>
                  <a:lnTo>
                    <a:pt x="0" y="592857"/>
                  </a:lnTo>
                  <a:close/>
                </a:path>
              </a:pathLst>
            </a:custGeom>
            <a:solidFill>
              <a:srgbClr val="2C5A71"/>
            </a:solidFill>
            <a:ln>
              <a:noFill/>
            </a:ln>
          </p:spPr>
        </p:sp>
        <p:sp>
          <p:nvSpPr>
            <p:cNvPr id="91" name="Google Shape;91;p13"/>
            <p:cNvSpPr txBox="1"/>
            <p:nvPr/>
          </p:nvSpPr>
          <p:spPr>
            <a:xfrm>
              <a:off x="0" y="-38100"/>
              <a:ext cx="4816593" cy="63095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92" name="Google Shape;92;p13"/>
          <p:cNvCxnSpPr/>
          <p:nvPr/>
        </p:nvCxnSpPr>
        <p:spPr>
          <a:xfrm>
            <a:off x="0" y="8451749"/>
            <a:ext cx="18288000" cy="0"/>
          </a:xfrm>
          <a:prstGeom prst="straightConnector1">
            <a:avLst/>
          </a:prstGeom>
          <a:noFill/>
          <a:ln cap="flat" cmpd="sng" w="76200">
            <a:solidFill>
              <a:srgbClr val="E0D1B5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93" name="Google Shape;93;p13"/>
          <p:cNvCxnSpPr/>
          <p:nvPr/>
        </p:nvCxnSpPr>
        <p:spPr>
          <a:xfrm>
            <a:off x="0" y="9871246"/>
            <a:ext cx="18288000" cy="0"/>
          </a:xfrm>
          <a:prstGeom prst="straightConnector1">
            <a:avLst/>
          </a:prstGeom>
          <a:noFill/>
          <a:ln cap="flat" cmpd="sng" w="76200">
            <a:solidFill>
              <a:srgbClr val="E0D1B5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94" name="Google Shape;94;p13"/>
          <p:cNvCxnSpPr/>
          <p:nvPr/>
        </p:nvCxnSpPr>
        <p:spPr>
          <a:xfrm>
            <a:off x="0" y="415754"/>
            <a:ext cx="18288000" cy="0"/>
          </a:xfrm>
          <a:prstGeom prst="straightConnector1">
            <a:avLst/>
          </a:prstGeom>
          <a:noFill/>
          <a:ln cap="flat" cmpd="sng" w="76200">
            <a:solidFill>
              <a:srgbClr val="E0D1B5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95" name="Google Shape;95;p13"/>
          <p:cNvCxnSpPr/>
          <p:nvPr/>
        </p:nvCxnSpPr>
        <p:spPr>
          <a:xfrm>
            <a:off x="0" y="1835251"/>
            <a:ext cx="18288000" cy="0"/>
          </a:xfrm>
          <a:prstGeom prst="straightConnector1">
            <a:avLst/>
          </a:prstGeom>
          <a:noFill/>
          <a:ln cap="flat" cmpd="sng" w="76200">
            <a:solidFill>
              <a:srgbClr val="E0D1B5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96" name="Google Shape;96;p13"/>
          <p:cNvSpPr txBox="1"/>
          <p:nvPr/>
        </p:nvSpPr>
        <p:spPr>
          <a:xfrm>
            <a:off x="-469243" y="8629967"/>
            <a:ext cx="19226486" cy="11137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399" u="none" cap="none" strike="noStrike">
                <a:solidFill>
                  <a:srgbClr val="E0D1B5"/>
                </a:solidFill>
                <a:latin typeface="Josefin Sans"/>
                <a:ea typeface="Josefin Sans"/>
                <a:cs typeface="Josefin Sans"/>
                <a:sym typeface="Josefin Sans"/>
              </a:rPr>
              <a:t>STRATEGIC ROADMAP INFOGRAPHICS  </a:t>
            </a:r>
            <a:endParaRPr/>
          </a:p>
        </p:txBody>
      </p:sp>
      <p:sp>
        <p:nvSpPr>
          <p:cNvPr id="97" name="Google Shape;97;p13"/>
          <p:cNvSpPr/>
          <p:nvPr/>
        </p:nvSpPr>
        <p:spPr>
          <a:xfrm>
            <a:off x="4880289" y="775014"/>
            <a:ext cx="507371" cy="507371"/>
          </a:xfrm>
          <a:custGeom>
            <a:rect b="b" l="l" r="r" t="t"/>
            <a:pathLst>
              <a:path extrusionOk="0" h="507371" w="507371">
                <a:moveTo>
                  <a:pt x="0" y="0"/>
                </a:moveTo>
                <a:lnTo>
                  <a:pt x="507372" y="0"/>
                </a:lnTo>
                <a:lnTo>
                  <a:pt x="507372" y="507372"/>
                </a:lnTo>
                <a:lnTo>
                  <a:pt x="0" y="5073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98" name="Google Shape;98;p13"/>
          <p:cNvSpPr/>
          <p:nvPr/>
        </p:nvSpPr>
        <p:spPr>
          <a:xfrm>
            <a:off x="12947964" y="775014"/>
            <a:ext cx="507371" cy="507371"/>
          </a:xfrm>
          <a:custGeom>
            <a:rect b="b" l="l" r="r" t="t"/>
            <a:pathLst>
              <a:path extrusionOk="0" h="507371" w="507371">
                <a:moveTo>
                  <a:pt x="0" y="0"/>
                </a:moveTo>
                <a:lnTo>
                  <a:pt x="507372" y="0"/>
                </a:lnTo>
                <a:lnTo>
                  <a:pt x="507372" y="507372"/>
                </a:lnTo>
                <a:lnTo>
                  <a:pt x="0" y="5073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99" name="Google Shape;99;p13"/>
          <p:cNvSpPr/>
          <p:nvPr/>
        </p:nvSpPr>
        <p:spPr>
          <a:xfrm>
            <a:off x="17259300" y="8907812"/>
            <a:ext cx="507371" cy="507371"/>
          </a:xfrm>
          <a:custGeom>
            <a:rect b="b" l="l" r="r" t="t"/>
            <a:pathLst>
              <a:path extrusionOk="0" h="507371" w="507371">
                <a:moveTo>
                  <a:pt x="0" y="0"/>
                </a:moveTo>
                <a:lnTo>
                  <a:pt x="507371" y="0"/>
                </a:lnTo>
                <a:lnTo>
                  <a:pt x="507371" y="507371"/>
                </a:lnTo>
                <a:lnTo>
                  <a:pt x="0" y="50737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00" name="Google Shape;100;p13"/>
          <p:cNvSpPr/>
          <p:nvPr/>
        </p:nvSpPr>
        <p:spPr>
          <a:xfrm>
            <a:off x="521329" y="8907812"/>
            <a:ext cx="507371" cy="507371"/>
          </a:xfrm>
          <a:custGeom>
            <a:rect b="b" l="l" r="r" t="t"/>
            <a:pathLst>
              <a:path extrusionOk="0" h="507371" w="507371">
                <a:moveTo>
                  <a:pt x="0" y="0"/>
                </a:moveTo>
                <a:lnTo>
                  <a:pt x="507371" y="0"/>
                </a:lnTo>
                <a:lnTo>
                  <a:pt x="507371" y="507371"/>
                </a:lnTo>
                <a:lnTo>
                  <a:pt x="0" y="50737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101" name="Google Shape;101;p13"/>
          <p:cNvPicPr preferRelativeResize="0"/>
          <p:nvPr/>
        </p:nvPicPr>
        <p:blipFill rotWithShape="1">
          <a:blip r:embed="rId5">
            <a:alphaModFix/>
          </a:blip>
          <a:srcRect b="32075" l="0" r="0" t="17276"/>
          <a:stretch/>
        </p:blipFill>
        <p:spPr>
          <a:xfrm>
            <a:off x="-3021525" y="415750"/>
            <a:ext cx="8555124" cy="1419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3"/>
          <p:cNvPicPr preferRelativeResize="0"/>
          <p:nvPr/>
        </p:nvPicPr>
        <p:blipFill rotWithShape="1">
          <a:blip r:embed="rId6">
            <a:alphaModFix/>
          </a:blip>
          <a:srcRect b="0" l="50002" r="0" t="0"/>
          <a:stretch/>
        </p:blipFill>
        <p:spPr>
          <a:xfrm>
            <a:off x="6" y="2210700"/>
            <a:ext cx="2841626" cy="5785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3"/>
          <p:cNvPicPr preferRelativeResize="0"/>
          <p:nvPr/>
        </p:nvPicPr>
        <p:blipFill rotWithShape="1">
          <a:blip r:embed="rId6">
            <a:alphaModFix/>
          </a:blip>
          <a:srcRect b="0" l="0" r="50002" t="0"/>
          <a:stretch/>
        </p:blipFill>
        <p:spPr>
          <a:xfrm>
            <a:off x="15432350" y="2251000"/>
            <a:ext cx="2841626" cy="5785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3"/>
          <p:cNvPicPr preferRelativeResize="0"/>
          <p:nvPr/>
        </p:nvPicPr>
        <p:blipFill rotWithShape="1">
          <a:blip r:embed="rId5">
            <a:alphaModFix/>
          </a:blip>
          <a:srcRect b="32075" l="0" r="0" t="17276"/>
          <a:stretch/>
        </p:blipFill>
        <p:spPr>
          <a:xfrm>
            <a:off x="12947975" y="415750"/>
            <a:ext cx="8555124" cy="1419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7889"/>
        </a:solidFill>
      </p:bgPr>
    </p:bg>
    <p:spTree>
      <p:nvGrpSpPr>
        <p:cNvPr id="545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6" name="Google Shape;546;p22"/>
          <p:cNvGrpSpPr/>
          <p:nvPr/>
        </p:nvGrpSpPr>
        <p:grpSpPr>
          <a:xfrm>
            <a:off x="2077481" y="1543802"/>
            <a:ext cx="14133048" cy="14133048"/>
            <a:chOff x="0" y="0"/>
            <a:chExt cx="812800" cy="812800"/>
          </a:xfrm>
        </p:grpSpPr>
        <p:sp>
          <p:nvSpPr>
            <p:cNvPr id="547" name="Google Shape;547;p22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238125">
              <a:solidFill>
                <a:srgbClr val="E0D1B5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8" name="Google Shape;548;p22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16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549" name="Google Shape;549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83649" y="3665046"/>
            <a:ext cx="9035851" cy="9188591"/>
          </a:xfrm>
          <a:prstGeom prst="rect">
            <a:avLst/>
          </a:prstGeom>
          <a:noFill/>
          <a:ln>
            <a:noFill/>
          </a:ln>
        </p:spPr>
      </p:pic>
      <p:sp>
        <p:nvSpPr>
          <p:cNvPr id="550" name="Google Shape;550;p22"/>
          <p:cNvSpPr/>
          <p:nvPr/>
        </p:nvSpPr>
        <p:spPr>
          <a:xfrm>
            <a:off x="5969765" y="3325240"/>
            <a:ext cx="5779897" cy="7315138"/>
          </a:xfrm>
          <a:custGeom>
            <a:rect b="b" l="l" r="r" t="t"/>
            <a:pathLst>
              <a:path extrusionOk="0" h="7315138" w="5779897">
                <a:moveTo>
                  <a:pt x="0" y="0"/>
                </a:moveTo>
                <a:lnTo>
                  <a:pt x="5779898" y="0"/>
                </a:lnTo>
                <a:lnTo>
                  <a:pt x="5779898" y="7315138"/>
                </a:lnTo>
                <a:lnTo>
                  <a:pt x="0" y="731513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-5841" r="-20714" t="0"/>
            </a:stretch>
          </a:blipFill>
          <a:ln>
            <a:noFill/>
          </a:ln>
        </p:spPr>
      </p:sp>
      <p:grpSp>
        <p:nvGrpSpPr>
          <p:cNvPr id="551" name="Google Shape;551;p22"/>
          <p:cNvGrpSpPr/>
          <p:nvPr/>
        </p:nvGrpSpPr>
        <p:grpSpPr>
          <a:xfrm>
            <a:off x="708972" y="6486939"/>
            <a:ext cx="3544798" cy="3544798"/>
            <a:chOff x="0" y="0"/>
            <a:chExt cx="4726397" cy="4726397"/>
          </a:xfrm>
        </p:grpSpPr>
        <p:sp>
          <p:nvSpPr>
            <p:cNvPr id="552" name="Google Shape;552;p22"/>
            <p:cNvSpPr/>
            <p:nvPr/>
          </p:nvSpPr>
          <p:spPr>
            <a:xfrm>
              <a:off x="0" y="0"/>
              <a:ext cx="4726397" cy="4726397"/>
            </a:xfrm>
            <a:custGeom>
              <a:rect b="b" l="l" r="r" t="t"/>
              <a:pathLst>
                <a:path extrusionOk="0" h="4726397" w="4726397">
                  <a:moveTo>
                    <a:pt x="0" y="0"/>
                  </a:moveTo>
                  <a:lnTo>
                    <a:pt x="4726397" y="0"/>
                  </a:lnTo>
                  <a:lnTo>
                    <a:pt x="4726397" y="4726397"/>
                  </a:lnTo>
                  <a:lnTo>
                    <a:pt x="0" y="472639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grpSp>
          <p:nvGrpSpPr>
            <p:cNvPr id="553" name="Google Shape;553;p22"/>
            <p:cNvGrpSpPr/>
            <p:nvPr/>
          </p:nvGrpSpPr>
          <p:grpSpPr>
            <a:xfrm>
              <a:off x="572834" y="572834"/>
              <a:ext cx="3580730" cy="3580730"/>
              <a:chOff x="0" y="0"/>
              <a:chExt cx="812800" cy="812800"/>
            </a:xfrm>
          </p:grpSpPr>
          <p:sp>
            <p:nvSpPr>
              <p:cNvPr id="554" name="Google Shape;554;p2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437889"/>
              </a:solidFill>
              <a:ln cap="sq" cmpd="sng" w="38100">
                <a:solidFill>
                  <a:srgbClr val="E0D1B5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55" name="Google Shape;555;p22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40800" lIns="40800" spcFirstLastPara="1" rIns="40800" wrap="square" tIns="40800">
                <a:noAutofit/>
              </a:bodyPr>
              <a:lstStyle/>
              <a:p>
                <a:pPr indent="0" lvl="0" marL="0" marR="0" rtl="0" algn="ctr">
                  <a:lnSpc>
                    <a:spcPct val="1477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556" name="Google Shape;556;p22"/>
          <p:cNvGrpSpPr/>
          <p:nvPr/>
        </p:nvGrpSpPr>
        <p:grpSpPr>
          <a:xfrm>
            <a:off x="1887849" y="1895040"/>
            <a:ext cx="3544798" cy="3544798"/>
            <a:chOff x="0" y="0"/>
            <a:chExt cx="4726397" cy="4726397"/>
          </a:xfrm>
        </p:grpSpPr>
        <p:sp>
          <p:nvSpPr>
            <p:cNvPr id="557" name="Google Shape;557;p22"/>
            <p:cNvSpPr/>
            <p:nvPr/>
          </p:nvSpPr>
          <p:spPr>
            <a:xfrm>
              <a:off x="0" y="0"/>
              <a:ext cx="4726397" cy="4726397"/>
            </a:xfrm>
            <a:custGeom>
              <a:rect b="b" l="l" r="r" t="t"/>
              <a:pathLst>
                <a:path extrusionOk="0" h="4726397" w="4726397">
                  <a:moveTo>
                    <a:pt x="0" y="0"/>
                  </a:moveTo>
                  <a:lnTo>
                    <a:pt x="4726397" y="0"/>
                  </a:lnTo>
                  <a:lnTo>
                    <a:pt x="4726397" y="4726397"/>
                  </a:lnTo>
                  <a:lnTo>
                    <a:pt x="0" y="472639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grpSp>
          <p:nvGrpSpPr>
            <p:cNvPr id="558" name="Google Shape;558;p22"/>
            <p:cNvGrpSpPr/>
            <p:nvPr/>
          </p:nvGrpSpPr>
          <p:grpSpPr>
            <a:xfrm>
              <a:off x="572834" y="572834"/>
              <a:ext cx="3580730" cy="3580730"/>
              <a:chOff x="0" y="0"/>
              <a:chExt cx="812800" cy="812800"/>
            </a:xfrm>
          </p:grpSpPr>
          <p:sp>
            <p:nvSpPr>
              <p:cNvPr id="559" name="Google Shape;559;p2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437889"/>
              </a:solidFill>
              <a:ln cap="sq" cmpd="sng" w="38100">
                <a:solidFill>
                  <a:srgbClr val="E0D1B5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0" name="Google Shape;560;p22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40800" lIns="40800" spcFirstLastPara="1" rIns="40800" wrap="square" tIns="40800">
                <a:noAutofit/>
              </a:bodyPr>
              <a:lstStyle/>
              <a:p>
                <a:pPr indent="0" lvl="0" marL="0" marR="0" rtl="0" algn="ctr">
                  <a:lnSpc>
                    <a:spcPct val="1477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561" name="Google Shape;561;p22"/>
          <p:cNvGrpSpPr/>
          <p:nvPr/>
        </p:nvGrpSpPr>
        <p:grpSpPr>
          <a:xfrm>
            <a:off x="7289776" y="255263"/>
            <a:ext cx="3544798" cy="3544798"/>
            <a:chOff x="0" y="0"/>
            <a:chExt cx="4726397" cy="4726397"/>
          </a:xfrm>
        </p:grpSpPr>
        <p:sp>
          <p:nvSpPr>
            <p:cNvPr id="562" name="Google Shape;562;p22"/>
            <p:cNvSpPr/>
            <p:nvPr/>
          </p:nvSpPr>
          <p:spPr>
            <a:xfrm>
              <a:off x="0" y="0"/>
              <a:ext cx="4726397" cy="4726397"/>
            </a:xfrm>
            <a:custGeom>
              <a:rect b="b" l="l" r="r" t="t"/>
              <a:pathLst>
                <a:path extrusionOk="0" h="4726397" w="4726397">
                  <a:moveTo>
                    <a:pt x="0" y="0"/>
                  </a:moveTo>
                  <a:lnTo>
                    <a:pt x="4726397" y="0"/>
                  </a:lnTo>
                  <a:lnTo>
                    <a:pt x="4726397" y="4726397"/>
                  </a:lnTo>
                  <a:lnTo>
                    <a:pt x="0" y="472639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grpSp>
          <p:nvGrpSpPr>
            <p:cNvPr id="563" name="Google Shape;563;p22"/>
            <p:cNvGrpSpPr/>
            <p:nvPr/>
          </p:nvGrpSpPr>
          <p:grpSpPr>
            <a:xfrm>
              <a:off x="572834" y="572834"/>
              <a:ext cx="3580730" cy="3580730"/>
              <a:chOff x="0" y="0"/>
              <a:chExt cx="812800" cy="812800"/>
            </a:xfrm>
          </p:grpSpPr>
          <p:sp>
            <p:nvSpPr>
              <p:cNvPr id="564" name="Google Shape;564;p2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437889"/>
              </a:solidFill>
              <a:ln cap="sq" cmpd="sng" w="38100">
                <a:solidFill>
                  <a:srgbClr val="E0D1B5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5" name="Google Shape;565;p22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40800" lIns="40800" spcFirstLastPara="1" rIns="40800" wrap="square" tIns="40800">
                <a:noAutofit/>
              </a:bodyPr>
              <a:lstStyle/>
              <a:p>
                <a:pPr indent="0" lvl="0" marL="0" marR="0" rtl="0" algn="ctr">
                  <a:lnSpc>
                    <a:spcPct val="1477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566" name="Google Shape;566;p22"/>
          <p:cNvGrpSpPr/>
          <p:nvPr/>
        </p:nvGrpSpPr>
        <p:grpSpPr>
          <a:xfrm>
            <a:off x="14051283" y="6486939"/>
            <a:ext cx="3544798" cy="3544798"/>
            <a:chOff x="0" y="0"/>
            <a:chExt cx="4726397" cy="4726397"/>
          </a:xfrm>
        </p:grpSpPr>
        <p:sp>
          <p:nvSpPr>
            <p:cNvPr id="567" name="Google Shape;567;p22"/>
            <p:cNvSpPr/>
            <p:nvPr/>
          </p:nvSpPr>
          <p:spPr>
            <a:xfrm>
              <a:off x="0" y="0"/>
              <a:ext cx="4726397" cy="4726397"/>
            </a:xfrm>
            <a:custGeom>
              <a:rect b="b" l="l" r="r" t="t"/>
              <a:pathLst>
                <a:path extrusionOk="0" h="4726397" w="4726397">
                  <a:moveTo>
                    <a:pt x="0" y="0"/>
                  </a:moveTo>
                  <a:lnTo>
                    <a:pt x="4726397" y="0"/>
                  </a:lnTo>
                  <a:lnTo>
                    <a:pt x="4726397" y="4726397"/>
                  </a:lnTo>
                  <a:lnTo>
                    <a:pt x="0" y="472639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grpSp>
          <p:nvGrpSpPr>
            <p:cNvPr id="568" name="Google Shape;568;p22"/>
            <p:cNvGrpSpPr/>
            <p:nvPr/>
          </p:nvGrpSpPr>
          <p:grpSpPr>
            <a:xfrm>
              <a:off x="572834" y="572834"/>
              <a:ext cx="3580730" cy="3580730"/>
              <a:chOff x="0" y="0"/>
              <a:chExt cx="812800" cy="812800"/>
            </a:xfrm>
          </p:grpSpPr>
          <p:sp>
            <p:nvSpPr>
              <p:cNvPr id="569" name="Google Shape;569;p2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437889"/>
              </a:solidFill>
              <a:ln cap="sq" cmpd="sng" w="38100">
                <a:solidFill>
                  <a:srgbClr val="E0D1B5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0" name="Google Shape;570;p22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40800" lIns="40800" spcFirstLastPara="1" rIns="40800" wrap="square" tIns="40800">
                <a:noAutofit/>
              </a:bodyPr>
              <a:lstStyle/>
              <a:p>
                <a:pPr indent="0" lvl="0" marL="0" marR="0" rtl="0" algn="ctr">
                  <a:lnSpc>
                    <a:spcPct val="1477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571" name="Google Shape;571;p22"/>
          <p:cNvGrpSpPr/>
          <p:nvPr/>
        </p:nvGrpSpPr>
        <p:grpSpPr>
          <a:xfrm>
            <a:off x="12751341" y="1895040"/>
            <a:ext cx="3544798" cy="3544798"/>
            <a:chOff x="0" y="0"/>
            <a:chExt cx="4726397" cy="4726397"/>
          </a:xfrm>
        </p:grpSpPr>
        <p:sp>
          <p:nvSpPr>
            <p:cNvPr id="572" name="Google Shape;572;p22"/>
            <p:cNvSpPr/>
            <p:nvPr/>
          </p:nvSpPr>
          <p:spPr>
            <a:xfrm>
              <a:off x="0" y="0"/>
              <a:ext cx="4726397" cy="4726397"/>
            </a:xfrm>
            <a:custGeom>
              <a:rect b="b" l="l" r="r" t="t"/>
              <a:pathLst>
                <a:path extrusionOk="0" h="4726397" w="4726397">
                  <a:moveTo>
                    <a:pt x="0" y="0"/>
                  </a:moveTo>
                  <a:lnTo>
                    <a:pt x="4726397" y="0"/>
                  </a:lnTo>
                  <a:lnTo>
                    <a:pt x="4726397" y="4726397"/>
                  </a:lnTo>
                  <a:lnTo>
                    <a:pt x="0" y="472639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grpSp>
          <p:nvGrpSpPr>
            <p:cNvPr id="573" name="Google Shape;573;p22"/>
            <p:cNvGrpSpPr/>
            <p:nvPr/>
          </p:nvGrpSpPr>
          <p:grpSpPr>
            <a:xfrm>
              <a:off x="572834" y="572834"/>
              <a:ext cx="3580730" cy="3580730"/>
              <a:chOff x="0" y="0"/>
              <a:chExt cx="812800" cy="812800"/>
            </a:xfrm>
          </p:grpSpPr>
          <p:sp>
            <p:nvSpPr>
              <p:cNvPr id="574" name="Google Shape;574;p2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437889"/>
              </a:solidFill>
              <a:ln cap="sq" cmpd="sng" w="38100">
                <a:solidFill>
                  <a:srgbClr val="E0D1B5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5" name="Google Shape;575;p22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40800" lIns="40800" spcFirstLastPara="1" rIns="40800" wrap="square" tIns="40800">
                <a:noAutofit/>
              </a:bodyPr>
              <a:lstStyle/>
              <a:p>
                <a:pPr indent="0" lvl="0" marL="0" marR="0" rtl="0" algn="ctr">
                  <a:lnSpc>
                    <a:spcPct val="1477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576" name="Google Shape;576;p22"/>
          <p:cNvGrpSpPr/>
          <p:nvPr/>
        </p:nvGrpSpPr>
        <p:grpSpPr>
          <a:xfrm>
            <a:off x="1028700" y="7673711"/>
            <a:ext cx="2826262" cy="1425747"/>
            <a:chOff x="0" y="0"/>
            <a:chExt cx="3768349" cy="1900996"/>
          </a:xfrm>
        </p:grpSpPr>
        <p:sp>
          <p:nvSpPr>
            <p:cNvPr id="577" name="Google Shape;577;p22"/>
            <p:cNvSpPr txBox="1"/>
            <p:nvPr/>
          </p:nvSpPr>
          <p:spPr>
            <a:xfrm>
              <a:off x="0" y="0"/>
              <a:ext cx="3768349" cy="647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200" u="none" cap="none" strike="noStrike">
                  <a:solidFill>
                    <a:srgbClr val="FFFFFF"/>
                  </a:solidFill>
                  <a:latin typeface="Josefin Sans"/>
                  <a:ea typeface="Josefin Sans"/>
                  <a:cs typeface="Josefin Sans"/>
                  <a:sym typeface="Josefin Sans"/>
                </a:rPr>
                <a:t>Point 01</a:t>
              </a:r>
              <a:endParaRPr/>
            </a:p>
          </p:txBody>
        </p:sp>
        <p:sp>
          <p:nvSpPr>
            <p:cNvPr id="578" name="Google Shape;578;p22"/>
            <p:cNvSpPr txBox="1"/>
            <p:nvPr/>
          </p:nvSpPr>
          <p:spPr>
            <a:xfrm>
              <a:off x="870476" y="824671"/>
              <a:ext cx="2132838" cy="10763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800" u="none" cap="none" strike="noStrike">
                  <a:solidFill>
                    <a:srgbClr val="FFFFFF"/>
                  </a:solidFill>
                  <a:latin typeface="Josefin Sans"/>
                  <a:ea typeface="Josefin Sans"/>
                  <a:cs typeface="Josefin Sans"/>
                  <a:sym typeface="Josefin Sans"/>
                </a:rPr>
                <a:t>Elaborate on what you want to discuss. </a:t>
              </a:r>
              <a:endParaRPr/>
            </a:p>
          </p:txBody>
        </p:sp>
      </p:grpSp>
      <p:grpSp>
        <p:nvGrpSpPr>
          <p:cNvPr id="579" name="Google Shape;579;p22"/>
          <p:cNvGrpSpPr/>
          <p:nvPr/>
        </p:nvGrpSpPr>
        <p:grpSpPr>
          <a:xfrm>
            <a:off x="2247117" y="2954565"/>
            <a:ext cx="2826262" cy="1425747"/>
            <a:chOff x="0" y="0"/>
            <a:chExt cx="3768349" cy="1900996"/>
          </a:xfrm>
        </p:grpSpPr>
        <p:sp>
          <p:nvSpPr>
            <p:cNvPr id="580" name="Google Shape;580;p22"/>
            <p:cNvSpPr txBox="1"/>
            <p:nvPr/>
          </p:nvSpPr>
          <p:spPr>
            <a:xfrm>
              <a:off x="0" y="0"/>
              <a:ext cx="3768349" cy="647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200" u="none" cap="none" strike="noStrike">
                  <a:solidFill>
                    <a:srgbClr val="FFFFFF"/>
                  </a:solidFill>
                  <a:latin typeface="Josefin Sans"/>
                  <a:ea typeface="Josefin Sans"/>
                  <a:cs typeface="Josefin Sans"/>
                  <a:sym typeface="Josefin Sans"/>
                </a:rPr>
                <a:t>Point 02</a:t>
              </a:r>
              <a:endParaRPr/>
            </a:p>
          </p:txBody>
        </p:sp>
        <p:sp>
          <p:nvSpPr>
            <p:cNvPr id="581" name="Google Shape;581;p22"/>
            <p:cNvSpPr txBox="1"/>
            <p:nvPr/>
          </p:nvSpPr>
          <p:spPr>
            <a:xfrm>
              <a:off x="870476" y="824671"/>
              <a:ext cx="2132838" cy="10763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800" u="none" cap="none" strike="noStrike">
                  <a:solidFill>
                    <a:srgbClr val="FFFFFF"/>
                  </a:solidFill>
                  <a:latin typeface="Josefin Sans"/>
                  <a:ea typeface="Josefin Sans"/>
                  <a:cs typeface="Josefin Sans"/>
                  <a:sym typeface="Josefin Sans"/>
                </a:rPr>
                <a:t>Elaborate on what you want to discuss. </a:t>
              </a:r>
              <a:endParaRPr/>
            </a:p>
          </p:txBody>
        </p:sp>
      </p:grpSp>
      <p:grpSp>
        <p:nvGrpSpPr>
          <p:cNvPr id="582" name="Google Shape;582;p22"/>
          <p:cNvGrpSpPr/>
          <p:nvPr/>
        </p:nvGrpSpPr>
        <p:grpSpPr>
          <a:xfrm>
            <a:off x="7678863" y="1314788"/>
            <a:ext cx="2826262" cy="1425747"/>
            <a:chOff x="0" y="0"/>
            <a:chExt cx="3768349" cy="1900996"/>
          </a:xfrm>
        </p:grpSpPr>
        <p:sp>
          <p:nvSpPr>
            <p:cNvPr id="583" name="Google Shape;583;p22"/>
            <p:cNvSpPr txBox="1"/>
            <p:nvPr/>
          </p:nvSpPr>
          <p:spPr>
            <a:xfrm>
              <a:off x="0" y="0"/>
              <a:ext cx="3768349" cy="647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200" u="none" cap="none" strike="noStrike">
                  <a:solidFill>
                    <a:srgbClr val="FFFFFF"/>
                  </a:solidFill>
                  <a:latin typeface="Josefin Sans"/>
                  <a:ea typeface="Josefin Sans"/>
                  <a:cs typeface="Josefin Sans"/>
                  <a:sym typeface="Josefin Sans"/>
                </a:rPr>
                <a:t>Point 03</a:t>
              </a:r>
              <a:endParaRPr/>
            </a:p>
          </p:txBody>
        </p:sp>
        <p:sp>
          <p:nvSpPr>
            <p:cNvPr id="584" name="Google Shape;584;p22"/>
            <p:cNvSpPr txBox="1"/>
            <p:nvPr/>
          </p:nvSpPr>
          <p:spPr>
            <a:xfrm>
              <a:off x="870476" y="824671"/>
              <a:ext cx="2132838" cy="10763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800" u="none" cap="none" strike="noStrike">
                  <a:solidFill>
                    <a:srgbClr val="FFFFFF"/>
                  </a:solidFill>
                  <a:latin typeface="Josefin Sans"/>
                  <a:ea typeface="Josefin Sans"/>
                  <a:cs typeface="Josefin Sans"/>
                  <a:sym typeface="Josefin Sans"/>
                </a:rPr>
                <a:t>Elaborate on what you want to discuss. </a:t>
              </a:r>
              <a:endParaRPr/>
            </a:p>
          </p:txBody>
        </p:sp>
      </p:grpSp>
      <p:grpSp>
        <p:nvGrpSpPr>
          <p:cNvPr id="585" name="Google Shape;585;p22"/>
          <p:cNvGrpSpPr/>
          <p:nvPr/>
        </p:nvGrpSpPr>
        <p:grpSpPr>
          <a:xfrm>
            <a:off x="13110609" y="3087187"/>
            <a:ext cx="2826262" cy="1425747"/>
            <a:chOff x="0" y="0"/>
            <a:chExt cx="3768349" cy="1900996"/>
          </a:xfrm>
        </p:grpSpPr>
        <p:sp>
          <p:nvSpPr>
            <p:cNvPr id="586" name="Google Shape;586;p22"/>
            <p:cNvSpPr txBox="1"/>
            <p:nvPr/>
          </p:nvSpPr>
          <p:spPr>
            <a:xfrm>
              <a:off x="0" y="0"/>
              <a:ext cx="3768349" cy="647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200" u="none" cap="none" strike="noStrike">
                  <a:solidFill>
                    <a:srgbClr val="FFFFFF"/>
                  </a:solidFill>
                  <a:latin typeface="Josefin Sans"/>
                  <a:ea typeface="Josefin Sans"/>
                  <a:cs typeface="Josefin Sans"/>
                  <a:sym typeface="Josefin Sans"/>
                </a:rPr>
                <a:t>Point 04</a:t>
              </a:r>
              <a:endParaRPr/>
            </a:p>
          </p:txBody>
        </p:sp>
        <p:sp>
          <p:nvSpPr>
            <p:cNvPr id="587" name="Google Shape;587;p22"/>
            <p:cNvSpPr txBox="1"/>
            <p:nvPr/>
          </p:nvSpPr>
          <p:spPr>
            <a:xfrm>
              <a:off x="870476" y="824671"/>
              <a:ext cx="2132838" cy="10763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800" u="none" cap="none" strike="noStrike">
                  <a:solidFill>
                    <a:srgbClr val="FFFFFF"/>
                  </a:solidFill>
                  <a:latin typeface="Josefin Sans"/>
                  <a:ea typeface="Josefin Sans"/>
                  <a:cs typeface="Josefin Sans"/>
                  <a:sym typeface="Josefin Sans"/>
                </a:rPr>
                <a:t>Elaborate on what you want to discuss. </a:t>
              </a:r>
              <a:endParaRPr/>
            </a:p>
          </p:txBody>
        </p:sp>
      </p:grpSp>
      <p:grpSp>
        <p:nvGrpSpPr>
          <p:cNvPr id="588" name="Google Shape;588;p22"/>
          <p:cNvGrpSpPr/>
          <p:nvPr/>
        </p:nvGrpSpPr>
        <p:grpSpPr>
          <a:xfrm>
            <a:off x="14410551" y="7673711"/>
            <a:ext cx="2826262" cy="1425747"/>
            <a:chOff x="0" y="0"/>
            <a:chExt cx="3768349" cy="1900996"/>
          </a:xfrm>
        </p:grpSpPr>
        <p:sp>
          <p:nvSpPr>
            <p:cNvPr id="589" name="Google Shape;589;p22"/>
            <p:cNvSpPr txBox="1"/>
            <p:nvPr/>
          </p:nvSpPr>
          <p:spPr>
            <a:xfrm>
              <a:off x="0" y="0"/>
              <a:ext cx="3768349" cy="647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200" u="none" cap="none" strike="noStrike">
                  <a:solidFill>
                    <a:srgbClr val="FFFFFF"/>
                  </a:solidFill>
                  <a:latin typeface="Josefin Sans"/>
                  <a:ea typeface="Josefin Sans"/>
                  <a:cs typeface="Josefin Sans"/>
                  <a:sym typeface="Josefin Sans"/>
                </a:rPr>
                <a:t>Point 05</a:t>
              </a:r>
              <a:endParaRPr/>
            </a:p>
          </p:txBody>
        </p:sp>
        <p:sp>
          <p:nvSpPr>
            <p:cNvPr id="590" name="Google Shape;590;p22"/>
            <p:cNvSpPr txBox="1"/>
            <p:nvPr/>
          </p:nvSpPr>
          <p:spPr>
            <a:xfrm>
              <a:off x="870476" y="824671"/>
              <a:ext cx="2132838" cy="10763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800" u="none" cap="none" strike="noStrike">
                  <a:solidFill>
                    <a:srgbClr val="FFFFFF"/>
                  </a:solidFill>
                  <a:latin typeface="Josefin Sans"/>
                  <a:ea typeface="Josefin Sans"/>
                  <a:cs typeface="Josefin Sans"/>
                  <a:sym typeface="Josefin Sans"/>
                </a:rPr>
                <a:t>Elaborate on what you want to discuss. </a:t>
              </a:r>
              <a:endParaRPr/>
            </a:p>
          </p:txBody>
        </p:sp>
      </p:grpSp>
      <p:sp>
        <p:nvSpPr>
          <p:cNvPr id="591" name="Google Shape;591;p22"/>
          <p:cNvSpPr/>
          <p:nvPr/>
        </p:nvSpPr>
        <p:spPr>
          <a:xfrm flipH="1" rot="10800000">
            <a:off x="0" y="0"/>
            <a:ext cx="4122295" cy="4114800"/>
          </a:xfrm>
          <a:custGeom>
            <a:rect b="b" l="l" r="r" t="t"/>
            <a:pathLst>
              <a:path extrusionOk="0" h="4114800" w="4122295">
                <a:moveTo>
                  <a:pt x="0" y="4114800"/>
                </a:moveTo>
                <a:lnTo>
                  <a:pt x="4122295" y="4114800"/>
                </a:lnTo>
                <a:lnTo>
                  <a:pt x="4122295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92" name="Google Shape;592;p22"/>
          <p:cNvSpPr/>
          <p:nvPr/>
        </p:nvSpPr>
        <p:spPr>
          <a:xfrm rot="10800000">
            <a:off x="14149372" y="0"/>
            <a:ext cx="4122295" cy="4114800"/>
          </a:xfrm>
          <a:custGeom>
            <a:rect b="b" l="l" r="r" t="t"/>
            <a:pathLst>
              <a:path extrusionOk="0" h="4114800" w="4122295">
                <a:moveTo>
                  <a:pt x="4122295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4122295" y="0"/>
                </a:lnTo>
                <a:lnTo>
                  <a:pt x="4122295" y="411480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7889"/>
        </a:solidFill>
      </p:bgPr>
    </p:bg>
    <p:spTree>
      <p:nvGrpSpPr>
        <p:cNvPr id="596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7" name="Google Shape;597;p23"/>
          <p:cNvGrpSpPr/>
          <p:nvPr/>
        </p:nvGrpSpPr>
        <p:grpSpPr>
          <a:xfrm>
            <a:off x="816141" y="3120641"/>
            <a:ext cx="2684658" cy="1173361"/>
            <a:chOff x="0" y="-192881"/>
            <a:chExt cx="3579544" cy="1564481"/>
          </a:xfrm>
        </p:grpSpPr>
        <p:grpSp>
          <p:nvGrpSpPr>
            <p:cNvPr id="598" name="Google Shape;598;p23"/>
            <p:cNvGrpSpPr/>
            <p:nvPr/>
          </p:nvGrpSpPr>
          <p:grpSpPr>
            <a:xfrm>
              <a:off x="0" y="-192881"/>
              <a:ext cx="3579544" cy="1564481"/>
              <a:chOff x="0" y="-38100"/>
              <a:chExt cx="707070" cy="309033"/>
            </a:xfrm>
          </p:grpSpPr>
          <p:sp>
            <p:nvSpPr>
              <p:cNvPr id="599" name="Google Shape;599;p23"/>
              <p:cNvSpPr/>
              <p:nvPr/>
            </p:nvSpPr>
            <p:spPr>
              <a:xfrm>
                <a:off x="0" y="0"/>
                <a:ext cx="707070" cy="270933"/>
              </a:xfrm>
              <a:custGeom>
                <a:rect b="b" l="l" r="r" t="t"/>
                <a:pathLst>
                  <a:path extrusionOk="0" h="270933" w="707070">
                    <a:moveTo>
                      <a:pt x="135467" y="0"/>
                    </a:moveTo>
                    <a:lnTo>
                      <a:pt x="571604" y="0"/>
                    </a:lnTo>
                    <a:cubicBezTo>
                      <a:pt x="607532" y="0"/>
                      <a:pt x="641988" y="14272"/>
                      <a:pt x="667393" y="39677"/>
                    </a:cubicBezTo>
                    <a:cubicBezTo>
                      <a:pt x="692798" y="65082"/>
                      <a:pt x="707070" y="99539"/>
                      <a:pt x="707070" y="135467"/>
                    </a:cubicBezTo>
                    <a:lnTo>
                      <a:pt x="707070" y="135467"/>
                    </a:lnTo>
                    <a:cubicBezTo>
                      <a:pt x="707070" y="171395"/>
                      <a:pt x="692798" y="205851"/>
                      <a:pt x="667393" y="231256"/>
                    </a:cubicBezTo>
                    <a:cubicBezTo>
                      <a:pt x="641988" y="256661"/>
                      <a:pt x="607532" y="270933"/>
                      <a:pt x="571604" y="270933"/>
                    </a:cubicBezTo>
                    <a:lnTo>
                      <a:pt x="135467" y="270933"/>
                    </a:lnTo>
                    <a:cubicBezTo>
                      <a:pt x="99539" y="270933"/>
                      <a:pt x="65082" y="256661"/>
                      <a:pt x="39677" y="231256"/>
                    </a:cubicBezTo>
                    <a:cubicBezTo>
                      <a:pt x="14272" y="205851"/>
                      <a:pt x="0" y="171395"/>
                      <a:pt x="0" y="135467"/>
                    </a:cubicBezTo>
                    <a:lnTo>
                      <a:pt x="0" y="135467"/>
                    </a:lnTo>
                    <a:cubicBezTo>
                      <a:pt x="0" y="99539"/>
                      <a:pt x="14272" y="65082"/>
                      <a:pt x="39677" y="39677"/>
                    </a:cubicBezTo>
                    <a:cubicBezTo>
                      <a:pt x="65082" y="14272"/>
                      <a:pt x="99539" y="0"/>
                      <a:pt x="13546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rnd" cmpd="sng" w="38100">
                <a:solidFill>
                  <a:srgbClr val="E0D1B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0" name="Google Shape;600;p23"/>
              <p:cNvSpPr txBox="1"/>
              <p:nvPr/>
            </p:nvSpPr>
            <p:spPr>
              <a:xfrm>
                <a:off x="0" y="-38100"/>
                <a:ext cx="707070" cy="30903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477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601" name="Google Shape;601;p23"/>
            <p:cNvSpPr txBox="1"/>
            <p:nvPr/>
          </p:nvSpPr>
          <p:spPr>
            <a:xfrm>
              <a:off x="524660" y="245110"/>
              <a:ext cx="2530224" cy="80518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600" u="none" cap="none" strike="noStrike">
                  <a:solidFill>
                    <a:srgbClr val="2C5A71"/>
                  </a:solidFill>
                  <a:latin typeface="Germania One"/>
                  <a:ea typeface="Germania One"/>
                  <a:cs typeface="Germania One"/>
                  <a:sym typeface="Germania One"/>
                </a:rPr>
                <a:t>PHASE 01</a:t>
              </a:r>
              <a:endParaRPr/>
            </a:p>
          </p:txBody>
        </p:sp>
      </p:grpSp>
      <p:grpSp>
        <p:nvGrpSpPr>
          <p:cNvPr id="602" name="Google Shape;602;p23"/>
          <p:cNvGrpSpPr/>
          <p:nvPr/>
        </p:nvGrpSpPr>
        <p:grpSpPr>
          <a:xfrm>
            <a:off x="816141" y="4597701"/>
            <a:ext cx="2684658" cy="1173361"/>
            <a:chOff x="0" y="-192881"/>
            <a:chExt cx="3579544" cy="1564481"/>
          </a:xfrm>
        </p:grpSpPr>
        <p:grpSp>
          <p:nvGrpSpPr>
            <p:cNvPr id="603" name="Google Shape;603;p23"/>
            <p:cNvGrpSpPr/>
            <p:nvPr/>
          </p:nvGrpSpPr>
          <p:grpSpPr>
            <a:xfrm>
              <a:off x="0" y="-192881"/>
              <a:ext cx="3579544" cy="1564481"/>
              <a:chOff x="0" y="-38100"/>
              <a:chExt cx="707070" cy="309033"/>
            </a:xfrm>
          </p:grpSpPr>
          <p:sp>
            <p:nvSpPr>
              <p:cNvPr id="604" name="Google Shape;604;p23"/>
              <p:cNvSpPr/>
              <p:nvPr/>
            </p:nvSpPr>
            <p:spPr>
              <a:xfrm>
                <a:off x="0" y="0"/>
                <a:ext cx="707070" cy="270933"/>
              </a:xfrm>
              <a:custGeom>
                <a:rect b="b" l="l" r="r" t="t"/>
                <a:pathLst>
                  <a:path extrusionOk="0" h="270933" w="707070">
                    <a:moveTo>
                      <a:pt x="135467" y="0"/>
                    </a:moveTo>
                    <a:lnTo>
                      <a:pt x="571604" y="0"/>
                    </a:lnTo>
                    <a:cubicBezTo>
                      <a:pt x="607532" y="0"/>
                      <a:pt x="641988" y="14272"/>
                      <a:pt x="667393" y="39677"/>
                    </a:cubicBezTo>
                    <a:cubicBezTo>
                      <a:pt x="692798" y="65082"/>
                      <a:pt x="707070" y="99539"/>
                      <a:pt x="707070" y="135467"/>
                    </a:cubicBezTo>
                    <a:lnTo>
                      <a:pt x="707070" y="135467"/>
                    </a:lnTo>
                    <a:cubicBezTo>
                      <a:pt x="707070" y="171395"/>
                      <a:pt x="692798" y="205851"/>
                      <a:pt x="667393" y="231256"/>
                    </a:cubicBezTo>
                    <a:cubicBezTo>
                      <a:pt x="641988" y="256661"/>
                      <a:pt x="607532" y="270933"/>
                      <a:pt x="571604" y="270933"/>
                    </a:cubicBezTo>
                    <a:lnTo>
                      <a:pt x="135467" y="270933"/>
                    </a:lnTo>
                    <a:cubicBezTo>
                      <a:pt x="99539" y="270933"/>
                      <a:pt x="65082" y="256661"/>
                      <a:pt x="39677" y="231256"/>
                    </a:cubicBezTo>
                    <a:cubicBezTo>
                      <a:pt x="14272" y="205851"/>
                      <a:pt x="0" y="171395"/>
                      <a:pt x="0" y="135467"/>
                    </a:cubicBezTo>
                    <a:lnTo>
                      <a:pt x="0" y="135467"/>
                    </a:lnTo>
                    <a:cubicBezTo>
                      <a:pt x="0" y="99539"/>
                      <a:pt x="14272" y="65082"/>
                      <a:pt x="39677" y="39677"/>
                    </a:cubicBezTo>
                    <a:cubicBezTo>
                      <a:pt x="65082" y="14272"/>
                      <a:pt x="99539" y="0"/>
                      <a:pt x="13546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rnd" cmpd="sng" w="38100">
                <a:solidFill>
                  <a:srgbClr val="E0D1B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5" name="Google Shape;605;p23"/>
              <p:cNvSpPr txBox="1"/>
              <p:nvPr/>
            </p:nvSpPr>
            <p:spPr>
              <a:xfrm>
                <a:off x="0" y="-38100"/>
                <a:ext cx="707070" cy="30903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477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606" name="Google Shape;606;p23"/>
            <p:cNvSpPr txBox="1"/>
            <p:nvPr/>
          </p:nvSpPr>
          <p:spPr>
            <a:xfrm>
              <a:off x="524660" y="245110"/>
              <a:ext cx="2530224" cy="80518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600" u="none" cap="none" strike="noStrike">
                  <a:solidFill>
                    <a:srgbClr val="2C5A71"/>
                  </a:solidFill>
                  <a:latin typeface="Germania One"/>
                  <a:ea typeface="Germania One"/>
                  <a:cs typeface="Germania One"/>
                  <a:sym typeface="Germania One"/>
                </a:rPr>
                <a:t>PHASE 02</a:t>
              </a:r>
              <a:endParaRPr/>
            </a:p>
          </p:txBody>
        </p:sp>
      </p:grpSp>
      <p:grpSp>
        <p:nvGrpSpPr>
          <p:cNvPr id="607" name="Google Shape;607;p23"/>
          <p:cNvGrpSpPr/>
          <p:nvPr/>
        </p:nvGrpSpPr>
        <p:grpSpPr>
          <a:xfrm>
            <a:off x="816141" y="6074760"/>
            <a:ext cx="2684658" cy="1173361"/>
            <a:chOff x="0" y="-192881"/>
            <a:chExt cx="3579544" cy="1564481"/>
          </a:xfrm>
        </p:grpSpPr>
        <p:grpSp>
          <p:nvGrpSpPr>
            <p:cNvPr id="608" name="Google Shape;608;p23"/>
            <p:cNvGrpSpPr/>
            <p:nvPr/>
          </p:nvGrpSpPr>
          <p:grpSpPr>
            <a:xfrm>
              <a:off x="0" y="-192881"/>
              <a:ext cx="3579544" cy="1564481"/>
              <a:chOff x="0" y="-38100"/>
              <a:chExt cx="707070" cy="309033"/>
            </a:xfrm>
          </p:grpSpPr>
          <p:sp>
            <p:nvSpPr>
              <p:cNvPr id="609" name="Google Shape;609;p23"/>
              <p:cNvSpPr/>
              <p:nvPr/>
            </p:nvSpPr>
            <p:spPr>
              <a:xfrm>
                <a:off x="0" y="0"/>
                <a:ext cx="707070" cy="270933"/>
              </a:xfrm>
              <a:custGeom>
                <a:rect b="b" l="l" r="r" t="t"/>
                <a:pathLst>
                  <a:path extrusionOk="0" h="270933" w="707070">
                    <a:moveTo>
                      <a:pt x="135467" y="0"/>
                    </a:moveTo>
                    <a:lnTo>
                      <a:pt x="571604" y="0"/>
                    </a:lnTo>
                    <a:cubicBezTo>
                      <a:pt x="607532" y="0"/>
                      <a:pt x="641988" y="14272"/>
                      <a:pt x="667393" y="39677"/>
                    </a:cubicBezTo>
                    <a:cubicBezTo>
                      <a:pt x="692798" y="65082"/>
                      <a:pt x="707070" y="99539"/>
                      <a:pt x="707070" y="135467"/>
                    </a:cubicBezTo>
                    <a:lnTo>
                      <a:pt x="707070" y="135467"/>
                    </a:lnTo>
                    <a:cubicBezTo>
                      <a:pt x="707070" y="171395"/>
                      <a:pt x="692798" y="205851"/>
                      <a:pt x="667393" y="231256"/>
                    </a:cubicBezTo>
                    <a:cubicBezTo>
                      <a:pt x="641988" y="256661"/>
                      <a:pt x="607532" y="270933"/>
                      <a:pt x="571604" y="270933"/>
                    </a:cubicBezTo>
                    <a:lnTo>
                      <a:pt x="135467" y="270933"/>
                    </a:lnTo>
                    <a:cubicBezTo>
                      <a:pt x="99539" y="270933"/>
                      <a:pt x="65082" y="256661"/>
                      <a:pt x="39677" y="231256"/>
                    </a:cubicBezTo>
                    <a:cubicBezTo>
                      <a:pt x="14272" y="205851"/>
                      <a:pt x="0" y="171395"/>
                      <a:pt x="0" y="135467"/>
                    </a:cubicBezTo>
                    <a:lnTo>
                      <a:pt x="0" y="135467"/>
                    </a:lnTo>
                    <a:cubicBezTo>
                      <a:pt x="0" y="99539"/>
                      <a:pt x="14272" y="65082"/>
                      <a:pt x="39677" y="39677"/>
                    </a:cubicBezTo>
                    <a:cubicBezTo>
                      <a:pt x="65082" y="14272"/>
                      <a:pt x="99539" y="0"/>
                      <a:pt x="13546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rnd" cmpd="sng" w="38100">
                <a:solidFill>
                  <a:srgbClr val="E0D1B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0" name="Google Shape;610;p23"/>
              <p:cNvSpPr txBox="1"/>
              <p:nvPr/>
            </p:nvSpPr>
            <p:spPr>
              <a:xfrm>
                <a:off x="0" y="-38100"/>
                <a:ext cx="707070" cy="30903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477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611" name="Google Shape;611;p23"/>
            <p:cNvSpPr txBox="1"/>
            <p:nvPr/>
          </p:nvSpPr>
          <p:spPr>
            <a:xfrm>
              <a:off x="524660" y="245110"/>
              <a:ext cx="2530224" cy="80518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600" u="none" cap="none" strike="noStrike">
                  <a:solidFill>
                    <a:srgbClr val="2C5A71"/>
                  </a:solidFill>
                  <a:latin typeface="Germania One"/>
                  <a:ea typeface="Germania One"/>
                  <a:cs typeface="Germania One"/>
                  <a:sym typeface="Germania One"/>
                </a:rPr>
                <a:t>PHASE 03</a:t>
              </a:r>
              <a:endParaRPr/>
            </a:p>
          </p:txBody>
        </p:sp>
      </p:grpSp>
      <p:grpSp>
        <p:nvGrpSpPr>
          <p:cNvPr id="612" name="Google Shape;612;p23"/>
          <p:cNvGrpSpPr/>
          <p:nvPr/>
        </p:nvGrpSpPr>
        <p:grpSpPr>
          <a:xfrm>
            <a:off x="816141" y="7551820"/>
            <a:ext cx="2684658" cy="1173361"/>
            <a:chOff x="0" y="-192881"/>
            <a:chExt cx="3579544" cy="1564481"/>
          </a:xfrm>
        </p:grpSpPr>
        <p:grpSp>
          <p:nvGrpSpPr>
            <p:cNvPr id="613" name="Google Shape;613;p23"/>
            <p:cNvGrpSpPr/>
            <p:nvPr/>
          </p:nvGrpSpPr>
          <p:grpSpPr>
            <a:xfrm>
              <a:off x="0" y="-192881"/>
              <a:ext cx="3579544" cy="1564481"/>
              <a:chOff x="0" y="-38100"/>
              <a:chExt cx="707070" cy="309033"/>
            </a:xfrm>
          </p:grpSpPr>
          <p:sp>
            <p:nvSpPr>
              <p:cNvPr id="614" name="Google Shape;614;p23"/>
              <p:cNvSpPr/>
              <p:nvPr/>
            </p:nvSpPr>
            <p:spPr>
              <a:xfrm>
                <a:off x="0" y="0"/>
                <a:ext cx="707070" cy="270933"/>
              </a:xfrm>
              <a:custGeom>
                <a:rect b="b" l="l" r="r" t="t"/>
                <a:pathLst>
                  <a:path extrusionOk="0" h="270933" w="707070">
                    <a:moveTo>
                      <a:pt x="135467" y="0"/>
                    </a:moveTo>
                    <a:lnTo>
                      <a:pt x="571604" y="0"/>
                    </a:lnTo>
                    <a:cubicBezTo>
                      <a:pt x="607532" y="0"/>
                      <a:pt x="641988" y="14272"/>
                      <a:pt x="667393" y="39677"/>
                    </a:cubicBezTo>
                    <a:cubicBezTo>
                      <a:pt x="692798" y="65082"/>
                      <a:pt x="707070" y="99539"/>
                      <a:pt x="707070" y="135467"/>
                    </a:cubicBezTo>
                    <a:lnTo>
                      <a:pt x="707070" y="135467"/>
                    </a:lnTo>
                    <a:cubicBezTo>
                      <a:pt x="707070" y="171395"/>
                      <a:pt x="692798" y="205851"/>
                      <a:pt x="667393" y="231256"/>
                    </a:cubicBezTo>
                    <a:cubicBezTo>
                      <a:pt x="641988" y="256661"/>
                      <a:pt x="607532" y="270933"/>
                      <a:pt x="571604" y="270933"/>
                    </a:cubicBezTo>
                    <a:lnTo>
                      <a:pt x="135467" y="270933"/>
                    </a:lnTo>
                    <a:cubicBezTo>
                      <a:pt x="99539" y="270933"/>
                      <a:pt x="65082" y="256661"/>
                      <a:pt x="39677" y="231256"/>
                    </a:cubicBezTo>
                    <a:cubicBezTo>
                      <a:pt x="14272" y="205851"/>
                      <a:pt x="0" y="171395"/>
                      <a:pt x="0" y="135467"/>
                    </a:cubicBezTo>
                    <a:lnTo>
                      <a:pt x="0" y="135467"/>
                    </a:lnTo>
                    <a:cubicBezTo>
                      <a:pt x="0" y="99539"/>
                      <a:pt x="14272" y="65082"/>
                      <a:pt x="39677" y="39677"/>
                    </a:cubicBezTo>
                    <a:cubicBezTo>
                      <a:pt x="65082" y="14272"/>
                      <a:pt x="99539" y="0"/>
                      <a:pt x="13546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rnd" cmpd="sng" w="38100">
                <a:solidFill>
                  <a:srgbClr val="E0D1B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5" name="Google Shape;615;p23"/>
              <p:cNvSpPr txBox="1"/>
              <p:nvPr/>
            </p:nvSpPr>
            <p:spPr>
              <a:xfrm>
                <a:off x="0" y="-38100"/>
                <a:ext cx="707070" cy="30903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477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616" name="Google Shape;616;p23"/>
            <p:cNvSpPr txBox="1"/>
            <p:nvPr/>
          </p:nvSpPr>
          <p:spPr>
            <a:xfrm>
              <a:off x="524660" y="245110"/>
              <a:ext cx="2530224" cy="80518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600" u="none" cap="none" strike="noStrike">
                  <a:solidFill>
                    <a:srgbClr val="2C5A71"/>
                  </a:solidFill>
                  <a:latin typeface="Germania One"/>
                  <a:ea typeface="Germania One"/>
                  <a:cs typeface="Germania One"/>
                  <a:sym typeface="Germania One"/>
                </a:rPr>
                <a:t>PHASE 04</a:t>
              </a:r>
              <a:endParaRPr/>
            </a:p>
          </p:txBody>
        </p:sp>
      </p:grpSp>
      <p:grpSp>
        <p:nvGrpSpPr>
          <p:cNvPr id="617" name="Google Shape;617;p23"/>
          <p:cNvGrpSpPr/>
          <p:nvPr/>
        </p:nvGrpSpPr>
        <p:grpSpPr>
          <a:xfrm>
            <a:off x="3845677" y="1172041"/>
            <a:ext cx="1961239" cy="1173361"/>
            <a:chOff x="0" y="-192881"/>
            <a:chExt cx="2614985" cy="1564481"/>
          </a:xfrm>
        </p:grpSpPr>
        <p:grpSp>
          <p:nvGrpSpPr>
            <p:cNvPr id="618" name="Google Shape;618;p23"/>
            <p:cNvGrpSpPr/>
            <p:nvPr/>
          </p:nvGrpSpPr>
          <p:grpSpPr>
            <a:xfrm>
              <a:off x="0" y="-192881"/>
              <a:ext cx="2614985" cy="1564481"/>
              <a:chOff x="0" y="-38100"/>
              <a:chExt cx="516540" cy="309033"/>
            </a:xfrm>
          </p:grpSpPr>
          <p:sp>
            <p:nvSpPr>
              <p:cNvPr id="619" name="Google Shape;619;p23"/>
              <p:cNvSpPr/>
              <p:nvPr/>
            </p:nvSpPr>
            <p:spPr>
              <a:xfrm>
                <a:off x="0" y="0"/>
                <a:ext cx="516540" cy="270933"/>
              </a:xfrm>
              <a:custGeom>
                <a:rect b="b" l="l" r="r" t="t"/>
                <a:pathLst>
                  <a:path extrusionOk="0" h="270933" w="516540">
                    <a:moveTo>
                      <a:pt x="135467" y="0"/>
                    </a:moveTo>
                    <a:lnTo>
                      <a:pt x="381074" y="0"/>
                    </a:lnTo>
                    <a:cubicBezTo>
                      <a:pt x="417002" y="0"/>
                      <a:pt x="451458" y="14272"/>
                      <a:pt x="476863" y="39677"/>
                    </a:cubicBezTo>
                    <a:cubicBezTo>
                      <a:pt x="502268" y="65082"/>
                      <a:pt x="516540" y="99539"/>
                      <a:pt x="516540" y="135467"/>
                    </a:cubicBezTo>
                    <a:lnTo>
                      <a:pt x="516540" y="135467"/>
                    </a:lnTo>
                    <a:cubicBezTo>
                      <a:pt x="516540" y="171395"/>
                      <a:pt x="502268" y="205851"/>
                      <a:pt x="476863" y="231256"/>
                    </a:cubicBezTo>
                    <a:cubicBezTo>
                      <a:pt x="451458" y="256661"/>
                      <a:pt x="417002" y="270933"/>
                      <a:pt x="381074" y="270933"/>
                    </a:cubicBezTo>
                    <a:lnTo>
                      <a:pt x="135467" y="270933"/>
                    </a:lnTo>
                    <a:cubicBezTo>
                      <a:pt x="99539" y="270933"/>
                      <a:pt x="65082" y="256661"/>
                      <a:pt x="39677" y="231256"/>
                    </a:cubicBezTo>
                    <a:cubicBezTo>
                      <a:pt x="14272" y="205851"/>
                      <a:pt x="0" y="171395"/>
                      <a:pt x="0" y="135467"/>
                    </a:cubicBezTo>
                    <a:lnTo>
                      <a:pt x="0" y="135467"/>
                    </a:lnTo>
                    <a:cubicBezTo>
                      <a:pt x="0" y="99539"/>
                      <a:pt x="14272" y="65082"/>
                      <a:pt x="39677" y="39677"/>
                    </a:cubicBezTo>
                    <a:cubicBezTo>
                      <a:pt x="65082" y="14272"/>
                      <a:pt x="99539" y="0"/>
                      <a:pt x="135467" y="0"/>
                    </a:cubicBezTo>
                    <a:close/>
                  </a:path>
                </a:pathLst>
              </a:custGeom>
              <a:solidFill>
                <a:srgbClr val="E0D1B5"/>
              </a:solidFill>
              <a:ln cap="rnd" cmpd="sng" w="38100">
                <a:solidFill>
                  <a:srgbClr val="E0D1B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20" name="Google Shape;620;p23"/>
              <p:cNvSpPr txBox="1"/>
              <p:nvPr/>
            </p:nvSpPr>
            <p:spPr>
              <a:xfrm>
                <a:off x="0" y="-38100"/>
                <a:ext cx="516540" cy="30903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477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621" name="Google Shape;621;p23"/>
            <p:cNvSpPr txBox="1"/>
            <p:nvPr/>
          </p:nvSpPr>
          <p:spPr>
            <a:xfrm>
              <a:off x="42380" y="245110"/>
              <a:ext cx="2530224" cy="80518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600" u="none" cap="none" strike="noStrike">
                  <a:solidFill>
                    <a:srgbClr val="2C5A71"/>
                  </a:solidFill>
                  <a:latin typeface="Germania One"/>
                  <a:ea typeface="Germania One"/>
                  <a:cs typeface="Germania One"/>
                  <a:sym typeface="Germania One"/>
                </a:rPr>
                <a:t>JAN</a:t>
              </a:r>
              <a:endParaRPr/>
            </a:p>
          </p:txBody>
        </p:sp>
      </p:grpSp>
      <p:grpSp>
        <p:nvGrpSpPr>
          <p:cNvPr id="622" name="Google Shape;622;p23"/>
          <p:cNvGrpSpPr/>
          <p:nvPr/>
        </p:nvGrpSpPr>
        <p:grpSpPr>
          <a:xfrm>
            <a:off x="6144870" y="1172041"/>
            <a:ext cx="1961239" cy="1173361"/>
            <a:chOff x="0" y="-192881"/>
            <a:chExt cx="2614985" cy="1564481"/>
          </a:xfrm>
        </p:grpSpPr>
        <p:grpSp>
          <p:nvGrpSpPr>
            <p:cNvPr id="623" name="Google Shape;623;p23"/>
            <p:cNvGrpSpPr/>
            <p:nvPr/>
          </p:nvGrpSpPr>
          <p:grpSpPr>
            <a:xfrm>
              <a:off x="0" y="-192881"/>
              <a:ext cx="2614985" cy="1564481"/>
              <a:chOff x="0" y="-38100"/>
              <a:chExt cx="516540" cy="309033"/>
            </a:xfrm>
          </p:grpSpPr>
          <p:sp>
            <p:nvSpPr>
              <p:cNvPr id="624" name="Google Shape;624;p23"/>
              <p:cNvSpPr/>
              <p:nvPr/>
            </p:nvSpPr>
            <p:spPr>
              <a:xfrm>
                <a:off x="0" y="0"/>
                <a:ext cx="516540" cy="270933"/>
              </a:xfrm>
              <a:custGeom>
                <a:rect b="b" l="l" r="r" t="t"/>
                <a:pathLst>
                  <a:path extrusionOk="0" h="270933" w="516540">
                    <a:moveTo>
                      <a:pt x="135467" y="0"/>
                    </a:moveTo>
                    <a:lnTo>
                      <a:pt x="381074" y="0"/>
                    </a:lnTo>
                    <a:cubicBezTo>
                      <a:pt x="417002" y="0"/>
                      <a:pt x="451458" y="14272"/>
                      <a:pt x="476863" y="39677"/>
                    </a:cubicBezTo>
                    <a:cubicBezTo>
                      <a:pt x="502268" y="65082"/>
                      <a:pt x="516540" y="99539"/>
                      <a:pt x="516540" y="135467"/>
                    </a:cubicBezTo>
                    <a:lnTo>
                      <a:pt x="516540" y="135467"/>
                    </a:lnTo>
                    <a:cubicBezTo>
                      <a:pt x="516540" y="171395"/>
                      <a:pt x="502268" y="205851"/>
                      <a:pt x="476863" y="231256"/>
                    </a:cubicBezTo>
                    <a:cubicBezTo>
                      <a:pt x="451458" y="256661"/>
                      <a:pt x="417002" y="270933"/>
                      <a:pt x="381074" y="270933"/>
                    </a:cubicBezTo>
                    <a:lnTo>
                      <a:pt x="135467" y="270933"/>
                    </a:lnTo>
                    <a:cubicBezTo>
                      <a:pt x="99539" y="270933"/>
                      <a:pt x="65082" y="256661"/>
                      <a:pt x="39677" y="231256"/>
                    </a:cubicBezTo>
                    <a:cubicBezTo>
                      <a:pt x="14272" y="205851"/>
                      <a:pt x="0" y="171395"/>
                      <a:pt x="0" y="135467"/>
                    </a:cubicBezTo>
                    <a:lnTo>
                      <a:pt x="0" y="135467"/>
                    </a:lnTo>
                    <a:cubicBezTo>
                      <a:pt x="0" y="99539"/>
                      <a:pt x="14272" y="65082"/>
                      <a:pt x="39677" y="39677"/>
                    </a:cubicBezTo>
                    <a:cubicBezTo>
                      <a:pt x="65082" y="14272"/>
                      <a:pt x="99539" y="0"/>
                      <a:pt x="135467" y="0"/>
                    </a:cubicBezTo>
                    <a:close/>
                  </a:path>
                </a:pathLst>
              </a:custGeom>
              <a:solidFill>
                <a:srgbClr val="E0D1B5"/>
              </a:solidFill>
              <a:ln cap="rnd" cmpd="sng" w="38100">
                <a:solidFill>
                  <a:srgbClr val="E0D1B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25" name="Google Shape;625;p23"/>
              <p:cNvSpPr txBox="1"/>
              <p:nvPr/>
            </p:nvSpPr>
            <p:spPr>
              <a:xfrm>
                <a:off x="0" y="-38100"/>
                <a:ext cx="516540" cy="30903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477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626" name="Google Shape;626;p23"/>
            <p:cNvSpPr txBox="1"/>
            <p:nvPr/>
          </p:nvSpPr>
          <p:spPr>
            <a:xfrm>
              <a:off x="42380" y="245110"/>
              <a:ext cx="2530224" cy="80518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600" u="none" cap="none" strike="noStrike">
                  <a:solidFill>
                    <a:srgbClr val="2C5A71"/>
                  </a:solidFill>
                  <a:latin typeface="Germania One"/>
                  <a:ea typeface="Germania One"/>
                  <a:cs typeface="Germania One"/>
                  <a:sym typeface="Germania One"/>
                </a:rPr>
                <a:t>FEB</a:t>
              </a:r>
              <a:endParaRPr/>
            </a:p>
          </p:txBody>
        </p:sp>
      </p:grpSp>
      <p:grpSp>
        <p:nvGrpSpPr>
          <p:cNvPr id="627" name="Google Shape;627;p23"/>
          <p:cNvGrpSpPr/>
          <p:nvPr/>
        </p:nvGrpSpPr>
        <p:grpSpPr>
          <a:xfrm>
            <a:off x="8444063" y="1172041"/>
            <a:ext cx="1961239" cy="1173361"/>
            <a:chOff x="0" y="-192881"/>
            <a:chExt cx="2614985" cy="1564481"/>
          </a:xfrm>
        </p:grpSpPr>
        <p:grpSp>
          <p:nvGrpSpPr>
            <p:cNvPr id="628" name="Google Shape;628;p23"/>
            <p:cNvGrpSpPr/>
            <p:nvPr/>
          </p:nvGrpSpPr>
          <p:grpSpPr>
            <a:xfrm>
              <a:off x="0" y="-192881"/>
              <a:ext cx="2614985" cy="1564481"/>
              <a:chOff x="0" y="-38100"/>
              <a:chExt cx="516540" cy="309033"/>
            </a:xfrm>
          </p:grpSpPr>
          <p:sp>
            <p:nvSpPr>
              <p:cNvPr id="629" name="Google Shape;629;p23"/>
              <p:cNvSpPr/>
              <p:nvPr/>
            </p:nvSpPr>
            <p:spPr>
              <a:xfrm>
                <a:off x="0" y="0"/>
                <a:ext cx="516540" cy="270933"/>
              </a:xfrm>
              <a:custGeom>
                <a:rect b="b" l="l" r="r" t="t"/>
                <a:pathLst>
                  <a:path extrusionOk="0" h="270933" w="516540">
                    <a:moveTo>
                      <a:pt x="135467" y="0"/>
                    </a:moveTo>
                    <a:lnTo>
                      <a:pt x="381074" y="0"/>
                    </a:lnTo>
                    <a:cubicBezTo>
                      <a:pt x="417002" y="0"/>
                      <a:pt x="451458" y="14272"/>
                      <a:pt x="476863" y="39677"/>
                    </a:cubicBezTo>
                    <a:cubicBezTo>
                      <a:pt x="502268" y="65082"/>
                      <a:pt x="516540" y="99539"/>
                      <a:pt x="516540" y="135467"/>
                    </a:cubicBezTo>
                    <a:lnTo>
                      <a:pt x="516540" y="135467"/>
                    </a:lnTo>
                    <a:cubicBezTo>
                      <a:pt x="516540" y="171395"/>
                      <a:pt x="502268" y="205851"/>
                      <a:pt x="476863" y="231256"/>
                    </a:cubicBezTo>
                    <a:cubicBezTo>
                      <a:pt x="451458" y="256661"/>
                      <a:pt x="417002" y="270933"/>
                      <a:pt x="381074" y="270933"/>
                    </a:cubicBezTo>
                    <a:lnTo>
                      <a:pt x="135467" y="270933"/>
                    </a:lnTo>
                    <a:cubicBezTo>
                      <a:pt x="99539" y="270933"/>
                      <a:pt x="65082" y="256661"/>
                      <a:pt x="39677" y="231256"/>
                    </a:cubicBezTo>
                    <a:cubicBezTo>
                      <a:pt x="14272" y="205851"/>
                      <a:pt x="0" y="171395"/>
                      <a:pt x="0" y="135467"/>
                    </a:cubicBezTo>
                    <a:lnTo>
                      <a:pt x="0" y="135467"/>
                    </a:lnTo>
                    <a:cubicBezTo>
                      <a:pt x="0" y="99539"/>
                      <a:pt x="14272" y="65082"/>
                      <a:pt x="39677" y="39677"/>
                    </a:cubicBezTo>
                    <a:cubicBezTo>
                      <a:pt x="65082" y="14272"/>
                      <a:pt x="99539" y="0"/>
                      <a:pt x="135467" y="0"/>
                    </a:cubicBezTo>
                    <a:close/>
                  </a:path>
                </a:pathLst>
              </a:custGeom>
              <a:solidFill>
                <a:srgbClr val="E0D1B5"/>
              </a:solidFill>
              <a:ln cap="rnd" cmpd="sng" w="38100">
                <a:solidFill>
                  <a:srgbClr val="E0D1B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30" name="Google Shape;630;p23"/>
              <p:cNvSpPr txBox="1"/>
              <p:nvPr/>
            </p:nvSpPr>
            <p:spPr>
              <a:xfrm>
                <a:off x="0" y="-38100"/>
                <a:ext cx="516540" cy="30903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477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631" name="Google Shape;631;p23"/>
            <p:cNvSpPr txBox="1"/>
            <p:nvPr/>
          </p:nvSpPr>
          <p:spPr>
            <a:xfrm>
              <a:off x="42380" y="245110"/>
              <a:ext cx="2530224" cy="80518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600" u="none" cap="none" strike="noStrike">
                  <a:solidFill>
                    <a:srgbClr val="2C5A71"/>
                  </a:solidFill>
                  <a:latin typeface="Germania One"/>
                  <a:ea typeface="Germania One"/>
                  <a:cs typeface="Germania One"/>
                  <a:sym typeface="Germania One"/>
                </a:rPr>
                <a:t>MAR</a:t>
              </a:r>
              <a:endParaRPr/>
            </a:p>
          </p:txBody>
        </p:sp>
      </p:grpSp>
      <p:grpSp>
        <p:nvGrpSpPr>
          <p:cNvPr id="632" name="Google Shape;632;p23"/>
          <p:cNvGrpSpPr/>
          <p:nvPr/>
        </p:nvGrpSpPr>
        <p:grpSpPr>
          <a:xfrm>
            <a:off x="10743257" y="1172041"/>
            <a:ext cx="1961239" cy="1173361"/>
            <a:chOff x="0" y="-192881"/>
            <a:chExt cx="2614985" cy="1564481"/>
          </a:xfrm>
        </p:grpSpPr>
        <p:grpSp>
          <p:nvGrpSpPr>
            <p:cNvPr id="633" name="Google Shape;633;p23"/>
            <p:cNvGrpSpPr/>
            <p:nvPr/>
          </p:nvGrpSpPr>
          <p:grpSpPr>
            <a:xfrm>
              <a:off x="0" y="-192881"/>
              <a:ext cx="2614985" cy="1564481"/>
              <a:chOff x="0" y="-38100"/>
              <a:chExt cx="516540" cy="309033"/>
            </a:xfrm>
          </p:grpSpPr>
          <p:sp>
            <p:nvSpPr>
              <p:cNvPr id="634" name="Google Shape;634;p23"/>
              <p:cNvSpPr/>
              <p:nvPr/>
            </p:nvSpPr>
            <p:spPr>
              <a:xfrm>
                <a:off x="0" y="0"/>
                <a:ext cx="516540" cy="270933"/>
              </a:xfrm>
              <a:custGeom>
                <a:rect b="b" l="l" r="r" t="t"/>
                <a:pathLst>
                  <a:path extrusionOk="0" h="270933" w="516540">
                    <a:moveTo>
                      <a:pt x="135467" y="0"/>
                    </a:moveTo>
                    <a:lnTo>
                      <a:pt x="381074" y="0"/>
                    </a:lnTo>
                    <a:cubicBezTo>
                      <a:pt x="417002" y="0"/>
                      <a:pt x="451458" y="14272"/>
                      <a:pt x="476863" y="39677"/>
                    </a:cubicBezTo>
                    <a:cubicBezTo>
                      <a:pt x="502268" y="65082"/>
                      <a:pt x="516540" y="99539"/>
                      <a:pt x="516540" y="135467"/>
                    </a:cubicBezTo>
                    <a:lnTo>
                      <a:pt x="516540" y="135467"/>
                    </a:lnTo>
                    <a:cubicBezTo>
                      <a:pt x="516540" y="171395"/>
                      <a:pt x="502268" y="205851"/>
                      <a:pt x="476863" y="231256"/>
                    </a:cubicBezTo>
                    <a:cubicBezTo>
                      <a:pt x="451458" y="256661"/>
                      <a:pt x="417002" y="270933"/>
                      <a:pt x="381074" y="270933"/>
                    </a:cubicBezTo>
                    <a:lnTo>
                      <a:pt x="135467" y="270933"/>
                    </a:lnTo>
                    <a:cubicBezTo>
                      <a:pt x="99539" y="270933"/>
                      <a:pt x="65082" y="256661"/>
                      <a:pt x="39677" y="231256"/>
                    </a:cubicBezTo>
                    <a:cubicBezTo>
                      <a:pt x="14272" y="205851"/>
                      <a:pt x="0" y="171395"/>
                      <a:pt x="0" y="135467"/>
                    </a:cubicBezTo>
                    <a:lnTo>
                      <a:pt x="0" y="135467"/>
                    </a:lnTo>
                    <a:cubicBezTo>
                      <a:pt x="0" y="99539"/>
                      <a:pt x="14272" y="65082"/>
                      <a:pt x="39677" y="39677"/>
                    </a:cubicBezTo>
                    <a:cubicBezTo>
                      <a:pt x="65082" y="14272"/>
                      <a:pt x="99539" y="0"/>
                      <a:pt x="135467" y="0"/>
                    </a:cubicBezTo>
                    <a:close/>
                  </a:path>
                </a:pathLst>
              </a:custGeom>
              <a:solidFill>
                <a:srgbClr val="E0D1B5"/>
              </a:solidFill>
              <a:ln cap="rnd" cmpd="sng" w="38100">
                <a:solidFill>
                  <a:srgbClr val="E0D1B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35" name="Google Shape;635;p23"/>
              <p:cNvSpPr txBox="1"/>
              <p:nvPr/>
            </p:nvSpPr>
            <p:spPr>
              <a:xfrm>
                <a:off x="0" y="-38100"/>
                <a:ext cx="516540" cy="30903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477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636" name="Google Shape;636;p23"/>
            <p:cNvSpPr txBox="1"/>
            <p:nvPr/>
          </p:nvSpPr>
          <p:spPr>
            <a:xfrm>
              <a:off x="42380" y="245110"/>
              <a:ext cx="2530224" cy="80518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600" u="none" cap="none" strike="noStrike">
                  <a:solidFill>
                    <a:srgbClr val="2C5A71"/>
                  </a:solidFill>
                  <a:latin typeface="Germania One"/>
                  <a:ea typeface="Germania One"/>
                  <a:cs typeface="Germania One"/>
                  <a:sym typeface="Germania One"/>
                </a:rPr>
                <a:t>APR</a:t>
              </a:r>
              <a:endParaRPr/>
            </a:p>
          </p:txBody>
        </p:sp>
      </p:grpSp>
      <p:grpSp>
        <p:nvGrpSpPr>
          <p:cNvPr id="637" name="Google Shape;637;p23"/>
          <p:cNvGrpSpPr/>
          <p:nvPr/>
        </p:nvGrpSpPr>
        <p:grpSpPr>
          <a:xfrm>
            <a:off x="13042450" y="1172041"/>
            <a:ext cx="1961239" cy="1173361"/>
            <a:chOff x="0" y="-192881"/>
            <a:chExt cx="2614985" cy="1564481"/>
          </a:xfrm>
        </p:grpSpPr>
        <p:grpSp>
          <p:nvGrpSpPr>
            <p:cNvPr id="638" name="Google Shape;638;p23"/>
            <p:cNvGrpSpPr/>
            <p:nvPr/>
          </p:nvGrpSpPr>
          <p:grpSpPr>
            <a:xfrm>
              <a:off x="0" y="-192881"/>
              <a:ext cx="2614985" cy="1564481"/>
              <a:chOff x="0" y="-38100"/>
              <a:chExt cx="516540" cy="309033"/>
            </a:xfrm>
          </p:grpSpPr>
          <p:sp>
            <p:nvSpPr>
              <p:cNvPr id="639" name="Google Shape;639;p23"/>
              <p:cNvSpPr/>
              <p:nvPr/>
            </p:nvSpPr>
            <p:spPr>
              <a:xfrm>
                <a:off x="0" y="0"/>
                <a:ext cx="516540" cy="270933"/>
              </a:xfrm>
              <a:custGeom>
                <a:rect b="b" l="l" r="r" t="t"/>
                <a:pathLst>
                  <a:path extrusionOk="0" h="270933" w="516540">
                    <a:moveTo>
                      <a:pt x="135467" y="0"/>
                    </a:moveTo>
                    <a:lnTo>
                      <a:pt x="381074" y="0"/>
                    </a:lnTo>
                    <a:cubicBezTo>
                      <a:pt x="417002" y="0"/>
                      <a:pt x="451458" y="14272"/>
                      <a:pt x="476863" y="39677"/>
                    </a:cubicBezTo>
                    <a:cubicBezTo>
                      <a:pt x="502268" y="65082"/>
                      <a:pt x="516540" y="99539"/>
                      <a:pt x="516540" y="135467"/>
                    </a:cubicBezTo>
                    <a:lnTo>
                      <a:pt x="516540" y="135467"/>
                    </a:lnTo>
                    <a:cubicBezTo>
                      <a:pt x="516540" y="171395"/>
                      <a:pt x="502268" y="205851"/>
                      <a:pt x="476863" y="231256"/>
                    </a:cubicBezTo>
                    <a:cubicBezTo>
                      <a:pt x="451458" y="256661"/>
                      <a:pt x="417002" y="270933"/>
                      <a:pt x="381074" y="270933"/>
                    </a:cubicBezTo>
                    <a:lnTo>
                      <a:pt x="135467" y="270933"/>
                    </a:lnTo>
                    <a:cubicBezTo>
                      <a:pt x="99539" y="270933"/>
                      <a:pt x="65082" y="256661"/>
                      <a:pt x="39677" y="231256"/>
                    </a:cubicBezTo>
                    <a:cubicBezTo>
                      <a:pt x="14272" y="205851"/>
                      <a:pt x="0" y="171395"/>
                      <a:pt x="0" y="135467"/>
                    </a:cubicBezTo>
                    <a:lnTo>
                      <a:pt x="0" y="135467"/>
                    </a:lnTo>
                    <a:cubicBezTo>
                      <a:pt x="0" y="99539"/>
                      <a:pt x="14272" y="65082"/>
                      <a:pt x="39677" y="39677"/>
                    </a:cubicBezTo>
                    <a:cubicBezTo>
                      <a:pt x="65082" y="14272"/>
                      <a:pt x="99539" y="0"/>
                      <a:pt x="135467" y="0"/>
                    </a:cubicBezTo>
                    <a:close/>
                  </a:path>
                </a:pathLst>
              </a:custGeom>
              <a:solidFill>
                <a:srgbClr val="E0D1B5"/>
              </a:solidFill>
              <a:ln cap="rnd" cmpd="sng" w="38100">
                <a:solidFill>
                  <a:srgbClr val="E0D1B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40" name="Google Shape;640;p23"/>
              <p:cNvSpPr txBox="1"/>
              <p:nvPr/>
            </p:nvSpPr>
            <p:spPr>
              <a:xfrm>
                <a:off x="0" y="-38100"/>
                <a:ext cx="516540" cy="30903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477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641" name="Google Shape;641;p23"/>
            <p:cNvSpPr txBox="1"/>
            <p:nvPr/>
          </p:nvSpPr>
          <p:spPr>
            <a:xfrm>
              <a:off x="42380" y="245110"/>
              <a:ext cx="2530224" cy="80518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600" u="none" cap="none" strike="noStrike">
                  <a:solidFill>
                    <a:srgbClr val="2C5A71"/>
                  </a:solidFill>
                  <a:latin typeface="Germania One"/>
                  <a:ea typeface="Germania One"/>
                  <a:cs typeface="Germania One"/>
                  <a:sym typeface="Germania One"/>
                </a:rPr>
                <a:t>MAY</a:t>
              </a:r>
              <a:endParaRPr/>
            </a:p>
          </p:txBody>
        </p:sp>
      </p:grpSp>
      <p:grpSp>
        <p:nvGrpSpPr>
          <p:cNvPr id="642" name="Google Shape;642;p23"/>
          <p:cNvGrpSpPr/>
          <p:nvPr/>
        </p:nvGrpSpPr>
        <p:grpSpPr>
          <a:xfrm>
            <a:off x="15341643" y="1172041"/>
            <a:ext cx="1961239" cy="1173361"/>
            <a:chOff x="0" y="-192881"/>
            <a:chExt cx="2614985" cy="1564481"/>
          </a:xfrm>
        </p:grpSpPr>
        <p:grpSp>
          <p:nvGrpSpPr>
            <p:cNvPr id="643" name="Google Shape;643;p23"/>
            <p:cNvGrpSpPr/>
            <p:nvPr/>
          </p:nvGrpSpPr>
          <p:grpSpPr>
            <a:xfrm>
              <a:off x="0" y="-192881"/>
              <a:ext cx="2614985" cy="1564481"/>
              <a:chOff x="0" y="-38100"/>
              <a:chExt cx="516540" cy="309033"/>
            </a:xfrm>
          </p:grpSpPr>
          <p:sp>
            <p:nvSpPr>
              <p:cNvPr id="644" name="Google Shape;644;p23"/>
              <p:cNvSpPr/>
              <p:nvPr/>
            </p:nvSpPr>
            <p:spPr>
              <a:xfrm>
                <a:off x="0" y="0"/>
                <a:ext cx="516540" cy="270933"/>
              </a:xfrm>
              <a:custGeom>
                <a:rect b="b" l="l" r="r" t="t"/>
                <a:pathLst>
                  <a:path extrusionOk="0" h="270933" w="516540">
                    <a:moveTo>
                      <a:pt x="135467" y="0"/>
                    </a:moveTo>
                    <a:lnTo>
                      <a:pt x="381074" y="0"/>
                    </a:lnTo>
                    <a:cubicBezTo>
                      <a:pt x="417002" y="0"/>
                      <a:pt x="451458" y="14272"/>
                      <a:pt x="476863" y="39677"/>
                    </a:cubicBezTo>
                    <a:cubicBezTo>
                      <a:pt x="502268" y="65082"/>
                      <a:pt x="516540" y="99539"/>
                      <a:pt x="516540" y="135467"/>
                    </a:cubicBezTo>
                    <a:lnTo>
                      <a:pt x="516540" y="135467"/>
                    </a:lnTo>
                    <a:cubicBezTo>
                      <a:pt x="516540" y="171395"/>
                      <a:pt x="502268" y="205851"/>
                      <a:pt x="476863" y="231256"/>
                    </a:cubicBezTo>
                    <a:cubicBezTo>
                      <a:pt x="451458" y="256661"/>
                      <a:pt x="417002" y="270933"/>
                      <a:pt x="381074" y="270933"/>
                    </a:cubicBezTo>
                    <a:lnTo>
                      <a:pt x="135467" y="270933"/>
                    </a:lnTo>
                    <a:cubicBezTo>
                      <a:pt x="99539" y="270933"/>
                      <a:pt x="65082" y="256661"/>
                      <a:pt x="39677" y="231256"/>
                    </a:cubicBezTo>
                    <a:cubicBezTo>
                      <a:pt x="14272" y="205851"/>
                      <a:pt x="0" y="171395"/>
                      <a:pt x="0" y="135467"/>
                    </a:cubicBezTo>
                    <a:lnTo>
                      <a:pt x="0" y="135467"/>
                    </a:lnTo>
                    <a:cubicBezTo>
                      <a:pt x="0" y="99539"/>
                      <a:pt x="14272" y="65082"/>
                      <a:pt x="39677" y="39677"/>
                    </a:cubicBezTo>
                    <a:cubicBezTo>
                      <a:pt x="65082" y="14272"/>
                      <a:pt x="99539" y="0"/>
                      <a:pt x="135467" y="0"/>
                    </a:cubicBezTo>
                    <a:close/>
                  </a:path>
                </a:pathLst>
              </a:custGeom>
              <a:solidFill>
                <a:srgbClr val="E0D1B5"/>
              </a:solidFill>
              <a:ln cap="rnd" cmpd="sng" w="38100">
                <a:solidFill>
                  <a:srgbClr val="E0D1B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45" name="Google Shape;645;p23"/>
              <p:cNvSpPr txBox="1"/>
              <p:nvPr/>
            </p:nvSpPr>
            <p:spPr>
              <a:xfrm>
                <a:off x="0" y="-38100"/>
                <a:ext cx="516540" cy="30903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477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646" name="Google Shape;646;p23"/>
            <p:cNvSpPr txBox="1"/>
            <p:nvPr/>
          </p:nvSpPr>
          <p:spPr>
            <a:xfrm>
              <a:off x="42380" y="245110"/>
              <a:ext cx="2530224" cy="80518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600" u="none" cap="none" strike="noStrike">
                  <a:solidFill>
                    <a:srgbClr val="2C5A71"/>
                  </a:solidFill>
                  <a:latin typeface="Germania One"/>
                  <a:ea typeface="Germania One"/>
                  <a:cs typeface="Germania One"/>
                  <a:sym typeface="Germania One"/>
                </a:rPr>
                <a:t>JUN</a:t>
              </a:r>
              <a:endParaRPr/>
            </a:p>
          </p:txBody>
        </p:sp>
      </p:grpSp>
      <p:graphicFrame>
        <p:nvGraphicFramePr>
          <p:cNvPr id="647" name="Google Shape;647;p23"/>
          <p:cNvGraphicFramePr/>
          <p:nvPr/>
        </p:nvGraphicFramePr>
        <p:xfrm>
          <a:off x="4014654" y="2831896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{9C5A5E92-E822-479F-925B-E99A563A93BD}</a:tableStyleId>
              </a:tblPr>
              <a:tblGrid>
                <a:gridCol w="2242875"/>
                <a:gridCol w="2242875"/>
                <a:gridCol w="2242875"/>
                <a:gridCol w="2242875"/>
                <a:gridCol w="2242875"/>
                <a:gridCol w="2242875"/>
              </a:tblGrid>
              <a:tr h="15346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67272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38100">
                      <a:solidFill>
                        <a:srgbClr val="E0D1B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0D1B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E0D1B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E0D1B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1C2D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67272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9525">
                      <a:solidFill>
                        <a:srgbClr val="E0D1B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E0D1B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E0D1B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E0D1B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1C2D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67272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38100">
                      <a:solidFill>
                        <a:srgbClr val="E0D1B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E0D1B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E0D1B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E0D1B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67272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38100">
                      <a:solidFill>
                        <a:srgbClr val="E0D1B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E0D1B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E0D1B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E0D1B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67272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38100">
                      <a:solidFill>
                        <a:srgbClr val="E0D1B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E0D1B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E0D1B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E0D1B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67272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38100">
                      <a:solidFill>
                        <a:srgbClr val="E0D1B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E0D1B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E0D1B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E0D1B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5346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67272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38100">
                      <a:solidFill>
                        <a:srgbClr val="E0D1B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E0D1B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E0D1B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E0D1B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67272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38100">
                      <a:solidFill>
                        <a:srgbClr val="E0D1B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0D1B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E0D1B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E0D1B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2D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67272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9525">
                      <a:solidFill>
                        <a:srgbClr val="E0D1B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0D1B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E0D1B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E0D1B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2D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67272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9525">
                      <a:solidFill>
                        <a:srgbClr val="E0D1B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E0D1B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E0D1B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E0D1B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2D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67272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38100">
                      <a:solidFill>
                        <a:srgbClr val="E0D1B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E0D1B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E0D1B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E0D1B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67272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38100">
                      <a:solidFill>
                        <a:srgbClr val="E0D1B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E0D1B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E0D1B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E0D1B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5346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67272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38100">
                      <a:solidFill>
                        <a:srgbClr val="E0D1B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E0D1B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E0D1B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E0D1B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67272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38100">
                      <a:solidFill>
                        <a:srgbClr val="E0D1B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E0D1B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E0D1B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E0D1B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67272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38100">
                      <a:solidFill>
                        <a:srgbClr val="E0D1B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E0D1B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E0D1B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E0D1B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67272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38100">
                      <a:solidFill>
                        <a:srgbClr val="E0D1B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0D1B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E0D1B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E0D1B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6E5E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67272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9525">
                      <a:solidFill>
                        <a:srgbClr val="E0D1B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E0D1B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E0D1B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E0D1B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6E5E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67272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38100">
                      <a:solidFill>
                        <a:srgbClr val="E0D1B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E0D1B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E0D1B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E0D1B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5346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67272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38100">
                      <a:solidFill>
                        <a:srgbClr val="E0D1B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E0D1B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E0D1B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E0D1B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67272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38100">
                      <a:solidFill>
                        <a:srgbClr val="E0D1B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E0D1B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E0D1B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E0D1B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67272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38100">
                      <a:solidFill>
                        <a:srgbClr val="E0D1B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E0D1B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E0D1B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E0D1B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67272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38100">
                      <a:solidFill>
                        <a:srgbClr val="E0D1B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E0D1B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E0D1B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E0D1B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67272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38100">
                      <a:solidFill>
                        <a:srgbClr val="E0D1B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0D1B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E0D1B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E0D1B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AB18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67272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9525">
                      <a:solidFill>
                        <a:srgbClr val="E0D1B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E0D1B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E0D1B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E0D1B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AB18D"/>
                    </a:solidFill>
                  </a:tcPr>
                </a:tc>
              </a:tr>
            </a:tbl>
          </a:graphicData>
        </a:graphic>
      </p:graphicFrame>
      <p:sp>
        <p:nvSpPr>
          <p:cNvPr id="648" name="Google Shape;648;p23"/>
          <p:cNvSpPr txBox="1"/>
          <p:nvPr/>
        </p:nvSpPr>
        <p:spPr>
          <a:xfrm>
            <a:off x="4826297" y="3078888"/>
            <a:ext cx="2826262" cy="4857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2C5A71"/>
                </a:solidFill>
                <a:latin typeface="Josefin Sans"/>
                <a:ea typeface="Josefin Sans"/>
                <a:cs typeface="Josefin Sans"/>
                <a:sym typeface="Josefin Sans"/>
              </a:rPr>
              <a:t>Event here</a:t>
            </a:r>
            <a:endParaRPr/>
          </a:p>
        </p:txBody>
      </p:sp>
      <p:sp>
        <p:nvSpPr>
          <p:cNvPr id="649" name="Google Shape;649;p23"/>
          <p:cNvSpPr txBox="1"/>
          <p:nvPr/>
        </p:nvSpPr>
        <p:spPr>
          <a:xfrm>
            <a:off x="4826297" y="3536088"/>
            <a:ext cx="2826262" cy="5962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2C5A71"/>
                </a:solidFill>
                <a:latin typeface="Josefin Sans"/>
                <a:ea typeface="Josefin Sans"/>
                <a:cs typeface="Josefin Sans"/>
                <a:sym typeface="Josefin Sans"/>
              </a:rPr>
              <a:t>Elaborate on what you want to discuss. </a:t>
            </a:r>
            <a:endParaRPr/>
          </a:p>
        </p:txBody>
      </p:sp>
      <p:sp>
        <p:nvSpPr>
          <p:cNvPr id="650" name="Google Shape;650;p23"/>
          <p:cNvSpPr txBox="1"/>
          <p:nvPr/>
        </p:nvSpPr>
        <p:spPr>
          <a:xfrm>
            <a:off x="8106109" y="4742362"/>
            <a:ext cx="2826262" cy="4857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2C5A71"/>
                </a:solidFill>
                <a:latin typeface="Josefin Sans"/>
                <a:ea typeface="Josefin Sans"/>
                <a:cs typeface="Josefin Sans"/>
                <a:sym typeface="Josefin Sans"/>
              </a:rPr>
              <a:t>Event here</a:t>
            </a:r>
            <a:endParaRPr/>
          </a:p>
        </p:txBody>
      </p:sp>
      <p:sp>
        <p:nvSpPr>
          <p:cNvPr id="651" name="Google Shape;651;p23"/>
          <p:cNvSpPr txBox="1"/>
          <p:nvPr/>
        </p:nvSpPr>
        <p:spPr>
          <a:xfrm>
            <a:off x="7146585" y="5228137"/>
            <a:ext cx="4745310" cy="3009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2C5A71"/>
                </a:solidFill>
                <a:latin typeface="Josefin Sans"/>
                <a:ea typeface="Josefin Sans"/>
                <a:cs typeface="Josefin Sans"/>
                <a:sym typeface="Josefin Sans"/>
              </a:rPr>
              <a:t>Elaborate on what you want to discuss. </a:t>
            </a:r>
            <a:endParaRPr/>
          </a:p>
        </p:txBody>
      </p:sp>
      <p:sp>
        <p:nvSpPr>
          <p:cNvPr id="652" name="Google Shape;652;p23"/>
          <p:cNvSpPr txBox="1"/>
          <p:nvPr/>
        </p:nvSpPr>
        <p:spPr>
          <a:xfrm>
            <a:off x="11629319" y="6194656"/>
            <a:ext cx="2826262" cy="4857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2C5A71"/>
                </a:solidFill>
                <a:latin typeface="Josefin Sans"/>
                <a:ea typeface="Josefin Sans"/>
                <a:cs typeface="Josefin Sans"/>
                <a:sym typeface="Josefin Sans"/>
              </a:rPr>
              <a:t>Event here</a:t>
            </a:r>
            <a:endParaRPr/>
          </a:p>
        </p:txBody>
      </p:sp>
      <p:sp>
        <p:nvSpPr>
          <p:cNvPr id="653" name="Google Shape;653;p23"/>
          <p:cNvSpPr txBox="1"/>
          <p:nvPr/>
        </p:nvSpPr>
        <p:spPr>
          <a:xfrm>
            <a:off x="11629319" y="6651856"/>
            <a:ext cx="2826262" cy="5962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2C5A71"/>
                </a:solidFill>
                <a:latin typeface="Josefin Sans"/>
                <a:ea typeface="Josefin Sans"/>
                <a:cs typeface="Josefin Sans"/>
                <a:sym typeface="Josefin Sans"/>
              </a:rPr>
              <a:t>Elaborate on what you want to discuss. </a:t>
            </a:r>
            <a:endParaRPr/>
          </a:p>
        </p:txBody>
      </p:sp>
      <p:sp>
        <p:nvSpPr>
          <p:cNvPr id="654" name="Google Shape;654;p23"/>
          <p:cNvSpPr txBox="1"/>
          <p:nvPr/>
        </p:nvSpPr>
        <p:spPr>
          <a:xfrm>
            <a:off x="13928512" y="7671716"/>
            <a:ext cx="2826262" cy="4857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2C5A71"/>
                </a:solidFill>
                <a:latin typeface="Josefin Sans"/>
                <a:ea typeface="Josefin Sans"/>
                <a:cs typeface="Josefin Sans"/>
                <a:sym typeface="Josefin Sans"/>
              </a:rPr>
              <a:t>Event here</a:t>
            </a:r>
            <a:endParaRPr/>
          </a:p>
        </p:txBody>
      </p:sp>
      <p:sp>
        <p:nvSpPr>
          <p:cNvPr id="655" name="Google Shape;655;p23"/>
          <p:cNvSpPr txBox="1"/>
          <p:nvPr/>
        </p:nvSpPr>
        <p:spPr>
          <a:xfrm>
            <a:off x="13928512" y="8128916"/>
            <a:ext cx="2826262" cy="5962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2C5A71"/>
                </a:solidFill>
                <a:latin typeface="Josefin Sans"/>
                <a:ea typeface="Josefin Sans"/>
                <a:cs typeface="Josefin Sans"/>
                <a:sym typeface="Josefin Sans"/>
              </a:rPr>
              <a:t>Elaborate on what you want to discuss. </a:t>
            </a:r>
            <a:endParaRPr/>
          </a:p>
        </p:txBody>
      </p:sp>
      <p:sp>
        <p:nvSpPr>
          <p:cNvPr id="656" name="Google Shape;656;p23"/>
          <p:cNvSpPr/>
          <p:nvPr/>
        </p:nvSpPr>
        <p:spPr>
          <a:xfrm>
            <a:off x="-442266" y="9517873"/>
            <a:ext cx="6409391" cy="1538254"/>
          </a:xfrm>
          <a:custGeom>
            <a:rect b="b" l="l" r="r" t="t"/>
            <a:pathLst>
              <a:path extrusionOk="0" h="1538254" w="6409391">
                <a:moveTo>
                  <a:pt x="0" y="0"/>
                </a:moveTo>
                <a:lnTo>
                  <a:pt x="6409392" y="0"/>
                </a:lnTo>
                <a:lnTo>
                  <a:pt x="6409392" y="1538254"/>
                </a:lnTo>
                <a:lnTo>
                  <a:pt x="0" y="153825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57" name="Google Shape;657;p23"/>
          <p:cNvSpPr/>
          <p:nvPr/>
        </p:nvSpPr>
        <p:spPr>
          <a:xfrm>
            <a:off x="6176406" y="9517873"/>
            <a:ext cx="6409391" cy="1538254"/>
          </a:xfrm>
          <a:custGeom>
            <a:rect b="b" l="l" r="r" t="t"/>
            <a:pathLst>
              <a:path extrusionOk="0" h="1538254" w="6409391">
                <a:moveTo>
                  <a:pt x="0" y="0"/>
                </a:moveTo>
                <a:lnTo>
                  <a:pt x="6409391" y="0"/>
                </a:lnTo>
                <a:lnTo>
                  <a:pt x="6409391" y="1538254"/>
                </a:lnTo>
                <a:lnTo>
                  <a:pt x="0" y="153825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58" name="Google Shape;658;p23"/>
          <p:cNvSpPr/>
          <p:nvPr/>
        </p:nvSpPr>
        <p:spPr>
          <a:xfrm>
            <a:off x="12795077" y="9517873"/>
            <a:ext cx="6409391" cy="1538254"/>
          </a:xfrm>
          <a:custGeom>
            <a:rect b="b" l="l" r="r" t="t"/>
            <a:pathLst>
              <a:path extrusionOk="0" h="1538254" w="6409391">
                <a:moveTo>
                  <a:pt x="0" y="0"/>
                </a:moveTo>
                <a:lnTo>
                  <a:pt x="6409391" y="0"/>
                </a:lnTo>
                <a:lnTo>
                  <a:pt x="6409391" y="1538254"/>
                </a:lnTo>
                <a:lnTo>
                  <a:pt x="0" y="153825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59" name="Google Shape;659;p23"/>
          <p:cNvSpPr/>
          <p:nvPr/>
        </p:nvSpPr>
        <p:spPr>
          <a:xfrm>
            <a:off x="-679367" y="-769127"/>
            <a:ext cx="6409391" cy="1538254"/>
          </a:xfrm>
          <a:custGeom>
            <a:rect b="b" l="l" r="r" t="t"/>
            <a:pathLst>
              <a:path extrusionOk="0" h="1538254" w="6409391">
                <a:moveTo>
                  <a:pt x="0" y="0"/>
                </a:moveTo>
                <a:lnTo>
                  <a:pt x="6409392" y="0"/>
                </a:lnTo>
                <a:lnTo>
                  <a:pt x="6409392" y="1538254"/>
                </a:lnTo>
                <a:lnTo>
                  <a:pt x="0" y="153825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60" name="Google Shape;660;p23"/>
          <p:cNvSpPr/>
          <p:nvPr/>
        </p:nvSpPr>
        <p:spPr>
          <a:xfrm>
            <a:off x="5939304" y="-769127"/>
            <a:ext cx="6409391" cy="1538254"/>
          </a:xfrm>
          <a:custGeom>
            <a:rect b="b" l="l" r="r" t="t"/>
            <a:pathLst>
              <a:path extrusionOk="0" h="1538254" w="6409391">
                <a:moveTo>
                  <a:pt x="0" y="0"/>
                </a:moveTo>
                <a:lnTo>
                  <a:pt x="6409392" y="0"/>
                </a:lnTo>
                <a:lnTo>
                  <a:pt x="6409392" y="1538254"/>
                </a:lnTo>
                <a:lnTo>
                  <a:pt x="0" y="153825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61" name="Google Shape;661;p23"/>
          <p:cNvSpPr/>
          <p:nvPr/>
        </p:nvSpPr>
        <p:spPr>
          <a:xfrm>
            <a:off x="12557975" y="-769127"/>
            <a:ext cx="6409391" cy="1538254"/>
          </a:xfrm>
          <a:custGeom>
            <a:rect b="b" l="l" r="r" t="t"/>
            <a:pathLst>
              <a:path extrusionOk="0" h="1538254" w="6409391">
                <a:moveTo>
                  <a:pt x="0" y="0"/>
                </a:moveTo>
                <a:lnTo>
                  <a:pt x="6409392" y="0"/>
                </a:lnTo>
                <a:lnTo>
                  <a:pt x="6409392" y="1538254"/>
                </a:lnTo>
                <a:lnTo>
                  <a:pt x="0" y="153825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7889"/>
        </a:solidFill>
      </p:bgPr>
    </p:bg>
    <p:spTree>
      <p:nvGrpSpPr>
        <p:cNvPr id="665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6" name="Google Shape;666;p24"/>
          <p:cNvGrpSpPr/>
          <p:nvPr/>
        </p:nvGrpSpPr>
        <p:grpSpPr>
          <a:xfrm>
            <a:off x="2911882" y="4289328"/>
            <a:ext cx="3378974" cy="2601762"/>
            <a:chOff x="0" y="-38100"/>
            <a:chExt cx="992360" cy="764103"/>
          </a:xfrm>
        </p:grpSpPr>
        <p:sp>
          <p:nvSpPr>
            <p:cNvPr id="667" name="Google Shape;667;p24"/>
            <p:cNvSpPr/>
            <p:nvPr/>
          </p:nvSpPr>
          <p:spPr>
            <a:xfrm>
              <a:off x="0" y="0"/>
              <a:ext cx="992360" cy="726003"/>
            </a:xfrm>
            <a:custGeom>
              <a:rect b="b" l="l" r="r" t="t"/>
              <a:pathLst>
                <a:path extrusionOk="0" h="726003" w="992360">
                  <a:moveTo>
                    <a:pt x="116851" y="0"/>
                  </a:moveTo>
                  <a:lnTo>
                    <a:pt x="875509" y="0"/>
                  </a:lnTo>
                  <a:cubicBezTo>
                    <a:pt x="940044" y="0"/>
                    <a:pt x="992360" y="52316"/>
                    <a:pt x="992360" y="116851"/>
                  </a:cubicBezTo>
                  <a:lnTo>
                    <a:pt x="992360" y="609152"/>
                  </a:lnTo>
                  <a:cubicBezTo>
                    <a:pt x="992360" y="673687"/>
                    <a:pt x="940044" y="726003"/>
                    <a:pt x="875509" y="726003"/>
                  </a:cubicBezTo>
                  <a:lnTo>
                    <a:pt x="116851" y="726003"/>
                  </a:lnTo>
                  <a:cubicBezTo>
                    <a:pt x="52316" y="726003"/>
                    <a:pt x="0" y="673687"/>
                    <a:pt x="0" y="609152"/>
                  </a:cubicBezTo>
                  <a:lnTo>
                    <a:pt x="0" y="116851"/>
                  </a:lnTo>
                  <a:cubicBezTo>
                    <a:pt x="0" y="52316"/>
                    <a:pt x="52316" y="0"/>
                    <a:pt x="116851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rnd" cmpd="sng" w="38100">
              <a:solidFill>
                <a:srgbClr val="E0D1B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8" name="Google Shape;668;p24"/>
            <p:cNvSpPr txBox="1"/>
            <p:nvPr/>
          </p:nvSpPr>
          <p:spPr>
            <a:xfrm>
              <a:off x="0" y="-38100"/>
              <a:ext cx="992360" cy="76410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69" name="Google Shape;669;p24"/>
          <p:cNvSpPr txBox="1"/>
          <p:nvPr/>
        </p:nvSpPr>
        <p:spPr>
          <a:xfrm>
            <a:off x="3458073" y="5023442"/>
            <a:ext cx="2286592" cy="123469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03296" lvl="1" marL="406593" marR="0" rtl="0" algn="l">
              <a:lnSpc>
                <a:spcPct val="130005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83"/>
              <a:buFont typeface="Arial"/>
              <a:buChar char="•"/>
            </a:pPr>
            <a:r>
              <a:rPr b="0" i="0" lang="en-US" sz="1883" u="none" cap="none" strike="noStrike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Add feature here</a:t>
            </a:r>
            <a:endParaRPr/>
          </a:p>
          <a:p>
            <a:pPr indent="-203296" lvl="1" marL="406593" marR="0" rtl="0" algn="l">
              <a:lnSpc>
                <a:spcPct val="130005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83"/>
              <a:buFont typeface="Arial"/>
              <a:buChar char="•"/>
            </a:pPr>
            <a:r>
              <a:rPr b="0" i="0" lang="en-US" sz="1883" u="none" cap="none" strike="noStrike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Add feature here</a:t>
            </a:r>
            <a:endParaRPr/>
          </a:p>
          <a:p>
            <a:pPr indent="-203296" lvl="1" marL="406593" marR="0" rtl="0" algn="l">
              <a:lnSpc>
                <a:spcPct val="130005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83"/>
              <a:buFont typeface="Arial"/>
              <a:buChar char="•"/>
            </a:pPr>
            <a:r>
              <a:rPr b="0" i="0" lang="en-US" sz="1883" u="none" cap="none" strike="noStrike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Add feature here</a:t>
            </a:r>
            <a:endParaRPr/>
          </a:p>
          <a:p>
            <a:pPr indent="-203296" lvl="1" marL="406593" marR="0" rtl="0" algn="l">
              <a:lnSpc>
                <a:spcPct val="130005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83"/>
              <a:buFont typeface="Arial"/>
              <a:buChar char="•"/>
            </a:pPr>
            <a:r>
              <a:rPr b="0" i="0" lang="en-US" sz="1883" u="none" cap="none" strike="noStrike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Add feature here</a:t>
            </a:r>
            <a:endParaRPr/>
          </a:p>
        </p:txBody>
      </p:sp>
      <p:grpSp>
        <p:nvGrpSpPr>
          <p:cNvPr id="670" name="Google Shape;670;p24"/>
          <p:cNvGrpSpPr/>
          <p:nvPr/>
        </p:nvGrpSpPr>
        <p:grpSpPr>
          <a:xfrm>
            <a:off x="6606906" y="4289328"/>
            <a:ext cx="3378974" cy="2601762"/>
            <a:chOff x="0" y="-38100"/>
            <a:chExt cx="992360" cy="764103"/>
          </a:xfrm>
        </p:grpSpPr>
        <p:sp>
          <p:nvSpPr>
            <p:cNvPr id="671" name="Google Shape;671;p24"/>
            <p:cNvSpPr/>
            <p:nvPr/>
          </p:nvSpPr>
          <p:spPr>
            <a:xfrm>
              <a:off x="0" y="0"/>
              <a:ext cx="992360" cy="726003"/>
            </a:xfrm>
            <a:custGeom>
              <a:rect b="b" l="l" r="r" t="t"/>
              <a:pathLst>
                <a:path extrusionOk="0" h="726003" w="992360">
                  <a:moveTo>
                    <a:pt x="116851" y="0"/>
                  </a:moveTo>
                  <a:lnTo>
                    <a:pt x="875509" y="0"/>
                  </a:lnTo>
                  <a:cubicBezTo>
                    <a:pt x="940044" y="0"/>
                    <a:pt x="992360" y="52316"/>
                    <a:pt x="992360" y="116851"/>
                  </a:cubicBezTo>
                  <a:lnTo>
                    <a:pt x="992360" y="609152"/>
                  </a:lnTo>
                  <a:cubicBezTo>
                    <a:pt x="992360" y="673687"/>
                    <a:pt x="940044" y="726003"/>
                    <a:pt x="875509" y="726003"/>
                  </a:cubicBezTo>
                  <a:lnTo>
                    <a:pt x="116851" y="726003"/>
                  </a:lnTo>
                  <a:cubicBezTo>
                    <a:pt x="52316" y="726003"/>
                    <a:pt x="0" y="673687"/>
                    <a:pt x="0" y="609152"/>
                  </a:cubicBezTo>
                  <a:lnTo>
                    <a:pt x="0" y="116851"/>
                  </a:lnTo>
                  <a:cubicBezTo>
                    <a:pt x="0" y="52316"/>
                    <a:pt x="52316" y="0"/>
                    <a:pt x="116851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rnd" cmpd="sng" w="38100">
              <a:solidFill>
                <a:srgbClr val="E0D1B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2" name="Google Shape;672;p24"/>
            <p:cNvSpPr txBox="1"/>
            <p:nvPr/>
          </p:nvSpPr>
          <p:spPr>
            <a:xfrm>
              <a:off x="0" y="-38100"/>
              <a:ext cx="992360" cy="76410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73" name="Google Shape;673;p24"/>
          <p:cNvSpPr txBox="1"/>
          <p:nvPr/>
        </p:nvSpPr>
        <p:spPr>
          <a:xfrm>
            <a:off x="7153098" y="5023442"/>
            <a:ext cx="2286592" cy="123469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03296" lvl="1" marL="406593" marR="0" rtl="0" algn="l">
              <a:lnSpc>
                <a:spcPct val="130005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83"/>
              <a:buFont typeface="Arial"/>
              <a:buChar char="•"/>
            </a:pPr>
            <a:r>
              <a:rPr b="0" i="0" lang="en-US" sz="1883" u="none" cap="none" strike="noStrike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Add feature here</a:t>
            </a:r>
            <a:endParaRPr/>
          </a:p>
          <a:p>
            <a:pPr indent="-203296" lvl="1" marL="406593" marR="0" rtl="0" algn="l">
              <a:lnSpc>
                <a:spcPct val="130005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83"/>
              <a:buFont typeface="Arial"/>
              <a:buChar char="•"/>
            </a:pPr>
            <a:r>
              <a:rPr b="0" i="0" lang="en-US" sz="1883" u="none" cap="none" strike="noStrike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Add feature here</a:t>
            </a:r>
            <a:endParaRPr/>
          </a:p>
          <a:p>
            <a:pPr indent="-203296" lvl="1" marL="406593" marR="0" rtl="0" algn="l">
              <a:lnSpc>
                <a:spcPct val="130005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83"/>
              <a:buFont typeface="Arial"/>
              <a:buChar char="•"/>
            </a:pPr>
            <a:r>
              <a:rPr b="0" i="0" lang="en-US" sz="1883" u="none" cap="none" strike="noStrike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Add feature here</a:t>
            </a:r>
            <a:endParaRPr/>
          </a:p>
          <a:p>
            <a:pPr indent="-203296" lvl="1" marL="406593" marR="0" rtl="0" algn="l">
              <a:lnSpc>
                <a:spcPct val="130005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83"/>
              <a:buFont typeface="Arial"/>
              <a:buChar char="•"/>
            </a:pPr>
            <a:r>
              <a:rPr b="0" i="0" lang="en-US" sz="1883" u="none" cap="none" strike="noStrike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Add feature here</a:t>
            </a:r>
            <a:endParaRPr/>
          </a:p>
        </p:txBody>
      </p:sp>
      <p:grpSp>
        <p:nvGrpSpPr>
          <p:cNvPr id="674" name="Google Shape;674;p24"/>
          <p:cNvGrpSpPr/>
          <p:nvPr/>
        </p:nvGrpSpPr>
        <p:grpSpPr>
          <a:xfrm>
            <a:off x="10301931" y="4289328"/>
            <a:ext cx="3378974" cy="2601762"/>
            <a:chOff x="0" y="-38100"/>
            <a:chExt cx="992360" cy="764103"/>
          </a:xfrm>
        </p:grpSpPr>
        <p:sp>
          <p:nvSpPr>
            <p:cNvPr id="675" name="Google Shape;675;p24"/>
            <p:cNvSpPr/>
            <p:nvPr/>
          </p:nvSpPr>
          <p:spPr>
            <a:xfrm>
              <a:off x="0" y="0"/>
              <a:ext cx="992360" cy="726003"/>
            </a:xfrm>
            <a:custGeom>
              <a:rect b="b" l="l" r="r" t="t"/>
              <a:pathLst>
                <a:path extrusionOk="0" h="726003" w="992360">
                  <a:moveTo>
                    <a:pt x="116851" y="0"/>
                  </a:moveTo>
                  <a:lnTo>
                    <a:pt x="875509" y="0"/>
                  </a:lnTo>
                  <a:cubicBezTo>
                    <a:pt x="940044" y="0"/>
                    <a:pt x="992360" y="52316"/>
                    <a:pt x="992360" y="116851"/>
                  </a:cubicBezTo>
                  <a:lnTo>
                    <a:pt x="992360" y="609152"/>
                  </a:lnTo>
                  <a:cubicBezTo>
                    <a:pt x="992360" y="673687"/>
                    <a:pt x="940044" y="726003"/>
                    <a:pt x="875509" y="726003"/>
                  </a:cubicBezTo>
                  <a:lnTo>
                    <a:pt x="116851" y="726003"/>
                  </a:lnTo>
                  <a:cubicBezTo>
                    <a:pt x="52316" y="726003"/>
                    <a:pt x="0" y="673687"/>
                    <a:pt x="0" y="609152"/>
                  </a:cubicBezTo>
                  <a:lnTo>
                    <a:pt x="0" y="116851"/>
                  </a:lnTo>
                  <a:cubicBezTo>
                    <a:pt x="0" y="52316"/>
                    <a:pt x="52316" y="0"/>
                    <a:pt x="116851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rnd" cmpd="sng" w="38100">
              <a:solidFill>
                <a:srgbClr val="E0D1B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6" name="Google Shape;676;p24"/>
            <p:cNvSpPr txBox="1"/>
            <p:nvPr/>
          </p:nvSpPr>
          <p:spPr>
            <a:xfrm>
              <a:off x="0" y="-38100"/>
              <a:ext cx="992360" cy="76410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77" name="Google Shape;677;p24"/>
          <p:cNvSpPr txBox="1"/>
          <p:nvPr/>
        </p:nvSpPr>
        <p:spPr>
          <a:xfrm>
            <a:off x="10848122" y="5023442"/>
            <a:ext cx="2286592" cy="123469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03296" lvl="1" marL="406593" marR="0" rtl="0" algn="l">
              <a:lnSpc>
                <a:spcPct val="130005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83"/>
              <a:buFont typeface="Arial"/>
              <a:buChar char="•"/>
            </a:pPr>
            <a:r>
              <a:rPr b="0" i="0" lang="en-US" sz="1883" u="none" cap="none" strike="noStrike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Add feature here</a:t>
            </a:r>
            <a:endParaRPr/>
          </a:p>
          <a:p>
            <a:pPr indent="-203296" lvl="1" marL="406593" marR="0" rtl="0" algn="l">
              <a:lnSpc>
                <a:spcPct val="130005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83"/>
              <a:buFont typeface="Arial"/>
              <a:buChar char="•"/>
            </a:pPr>
            <a:r>
              <a:rPr b="0" i="0" lang="en-US" sz="1883" u="none" cap="none" strike="noStrike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Add feature here</a:t>
            </a:r>
            <a:endParaRPr/>
          </a:p>
          <a:p>
            <a:pPr indent="-203296" lvl="1" marL="406593" marR="0" rtl="0" algn="l">
              <a:lnSpc>
                <a:spcPct val="130005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83"/>
              <a:buFont typeface="Arial"/>
              <a:buChar char="•"/>
            </a:pPr>
            <a:r>
              <a:rPr b="0" i="0" lang="en-US" sz="1883" u="none" cap="none" strike="noStrike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Add feature here</a:t>
            </a:r>
            <a:endParaRPr/>
          </a:p>
          <a:p>
            <a:pPr indent="-203296" lvl="1" marL="406593" marR="0" rtl="0" algn="l">
              <a:lnSpc>
                <a:spcPct val="130005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83"/>
              <a:buFont typeface="Arial"/>
              <a:buChar char="•"/>
            </a:pPr>
            <a:r>
              <a:rPr b="0" i="0" lang="en-US" sz="1883" u="none" cap="none" strike="noStrike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Add feature here</a:t>
            </a:r>
            <a:endParaRPr/>
          </a:p>
        </p:txBody>
      </p:sp>
      <p:grpSp>
        <p:nvGrpSpPr>
          <p:cNvPr id="678" name="Google Shape;678;p24"/>
          <p:cNvGrpSpPr/>
          <p:nvPr/>
        </p:nvGrpSpPr>
        <p:grpSpPr>
          <a:xfrm>
            <a:off x="2911882" y="7193004"/>
            <a:ext cx="3378974" cy="2601762"/>
            <a:chOff x="0" y="-38100"/>
            <a:chExt cx="992360" cy="764103"/>
          </a:xfrm>
        </p:grpSpPr>
        <p:sp>
          <p:nvSpPr>
            <p:cNvPr id="679" name="Google Shape;679;p24"/>
            <p:cNvSpPr/>
            <p:nvPr/>
          </p:nvSpPr>
          <p:spPr>
            <a:xfrm>
              <a:off x="0" y="0"/>
              <a:ext cx="992360" cy="726003"/>
            </a:xfrm>
            <a:custGeom>
              <a:rect b="b" l="l" r="r" t="t"/>
              <a:pathLst>
                <a:path extrusionOk="0" h="726003" w="992360">
                  <a:moveTo>
                    <a:pt x="116851" y="0"/>
                  </a:moveTo>
                  <a:lnTo>
                    <a:pt x="875509" y="0"/>
                  </a:lnTo>
                  <a:cubicBezTo>
                    <a:pt x="940044" y="0"/>
                    <a:pt x="992360" y="52316"/>
                    <a:pt x="992360" y="116851"/>
                  </a:cubicBezTo>
                  <a:lnTo>
                    <a:pt x="992360" y="609152"/>
                  </a:lnTo>
                  <a:cubicBezTo>
                    <a:pt x="992360" y="673687"/>
                    <a:pt x="940044" y="726003"/>
                    <a:pt x="875509" y="726003"/>
                  </a:cubicBezTo>
                  <a:lnTo>
                    <a:pt x="116851" y="726003"/>
                  </a:lnTo>
                  <a:cubicBezTo>
                    <a:pt x="52316" y="726003"/>
                    <a:pt x="0" y="673687"/>
                    <a:pt x="0" y="609152"/>
                  </a:cubicBezTo>
                  <a:lnTo>
                    <a:pt x="0" y="116851"/>
                  </a:lnTo>
                  <a:cubicBezTo>
                    <a:pt x="0" y="52316"/>
                    <a:pt x="52316" y="0"/>
                    <a:pt x="116851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rnd" cmpd="sng" w="38100">
              <a:solidFill>
                <a:srgbClr val="E0D1B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0" name="Google Shape;680;p24"/>
            <p:cNvSpPr txBox="1"/>
            <p:nvPr/>
          </p:nvSpPr>
          <p:spPr>
            <a:xfrm>
              <a:off x="0" y="-38100"/>
              <a:ext cx="992360" cy="76410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81" name="Google Shape;681;p24"/>
          <p:cNvSpPr txBox="1"/>
          <p:nvPr/>
        </p:nvSpPr>
        <p:spPr>
          <a:xfrm>
            <a:off x="3458073" y="7927117"/>
            <a:ext cx="2286592" cy="123469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03296" lvl="1" marL="406593" marR="0" rtl="0" algn="l">
              <a:lnSpc>
                <a:spcPct val="130005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83"/>
              <a:buFont typeface="Arial"/>
              <a:buChar char="•"/>
            </a:pPr>
            <a:r>
              <a:rPr b="0" i="0" lang="en-US" sz="1883" u="none" cap="none" strike="noStrike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Add feature here</a:t>
            </a:r>
            <a:endParaRPr/>
          </a:p>
          <a:p>
            <a:pPr indent="-203296" lvl="1" marL="406593" marR="0" rtl="0" algn="l">
              <a:lnSpc>
                <a:spcPct val="130005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83"/>
              <a:buFont typeface="Arial"/>
              <a:buChar char="•"/>
            </a:pPr>
            <a:r>
              <a:rPr b="0" i="0" lang="en-US" sz="1883" u="none" cap="none" strike="noStrike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Add feature here</a:t>
            </a:r>
            <a:endParaRPr/>
          </a:p>
          <a:p>
            <a:pPr indent="-203296" lvl="1" marL="406593" marR="0" rtl="0" algn="l">
              <a:lnSpc>
                <a:spcPct val="130005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83"/>
              <a:buFont typeface="Arial"/>
              <a:buChar char="•"/>
            </a:pPr>
            <a:r>
              <a:rPr b="0" i="0" lang="en-US" sz="1883" u="none" cap="none" strike="noStrike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Add feature here</a:t>
            </a:r>
            <a:endParaRPr/>
          </a:p>
          <a:p>
            <a:pPr indent="-203296" lvl="1" marL="406593" marR="0" rtl="0" algn="l">
              <a:lnSpc>
                <a:spcPct val="130005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83"/>
              <a:buFont typeface="Arial"/>
              <a:buChar char="•"/>
            </a:pPr>
            <a:r>
              <a:rPr b="0" i="0" lang="en-US" sz="1883" u="none" cap="none" strike="noStrike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Add feature here</a:t>
            </a:r>
            <a:endParaRPr/>
          </a:p>
        </p:txBody>
      </p:sp>
      <p:grpSp>
        <p:nvGrpSpPr>
          <p:cNvPr id="682" name="Google Shape;682;p24"/>
          <p:cNvGrpSpPr/>
          <p:nvPr/>
        </p:nvGrpSpPr>
        <p:grpSpPr>
          <a:xfrm>
            <a:off x="6606906" y="7193004"/>
            <a:ext cx="3378974" cy="2601762"/>
            <a:chOff x="0" y="-38100"/>
            <a:chExt cx="992360" cy="764103"/>
          </a:xfrm>
        </p:grpSpPr>
        <p:sp>
          <p:nvSpPr>
            <p:cNvPr id="683" name="Google Shape;683;p24"/>
            <p:cNvSpPr/>
            <p:nvPr/>
          </p:nvSpPr>
          <p:spPr>
            <a:xfrm>
              <a:off x="0" y="0"/>
              <a:ext cx="992360" cy="726003"/>
            </a:xfrm>
            <a:custGeom>
              <a:rect b="b" l="l" r="r" t="t"/>
              <a:pathLst>
                <a:path extrusionOk="0" h="726003" w="992360">
                  <a:moveTo>
                    <a:pt x="116851" y="0"/>
                  </a:moveTo>
                  <a:lnTo>
                    <a:pt x="875509" y="0"/>
                  </a:lnTo>
                  <a:cubicBezTo>
                    <a:pt x="940044" y="0"/>
                    <a:pt x="992360" y="52316"/>
                    <a:pt x="992360" y="116851"/>
                  </a:cubicBezTo>
                  <a:lnTo>
                    <a:pt x="992360" y="609152"/>
                  </a:lnTo>
                  <a:cubicBezTo>
                    <a:pt x="992360" y="673687"/>
                    <a:pt x="940044" y="726003"/>
                    <a:pt x="875509" y="726003"/>
                  </a:cubicBezTo>
                  <a:lnTo>
                    <a:pt x="116851" y="726003"/>
                  </a:lnTo>
                  <a:cubicBezTo>
                    <a:pt x="52316" y="726003"/>
                    <a:pt x="0" y="673687"/>
                    <a:pt x="0" y="609152"/>
                  </a:cubicBezTo>
                  <a:lnTo>
                    <a:pt x="0" y="116851"/>
                  </a:lnTo>
                  <a:cubicBezTo>
                    <a:pt x="0" y="52316"/>
                    <a:pt x="52316" y="0"/>
                    <a:pt x="116851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rnd" cmpd="sng" w="38100">
              <a:solidFill>
                <a:srgbClr val="E0D1B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4" name="Google Shape;684;p24"/>
            <p:cNvSpPr txBox="1"/>
            <p:nvPr/>
          </p:nvSpPr>
          <p:spPr>
            <a:xfrm>
              <a:off x="0" y="-38100"/>
              <a:ext cx="992360" cy="76410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85" name="Google Shape;685;p24"/>
          <p:cNvSpPr txBox="1"/>
          <p:nvPr/>
        </p:nvSpPr>
        <p:spPr>
          <a:xfrm>
            <a:off x="7153098" y="7927117"/>
            <a:ext cx="2286592" cy="123469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03296" lvl="1" marL="406593" marR="0" rtl="0" algn="l">
              <a:lnSpc>
                <a:spcPct val="130005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83"/>
              <a:buFont typeface="Arial"/>
              <a:buChar char="•"/>
            </a:pPr>
            <a:r>
              <a:rPr b="0" i="0" lang="en-US" sz="1883" u="none" cap="none" strike="noStrike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Add feature here</a:t>
            </a:r>
            <a:endParaRPr/>
          </a:p>
          <a:p>
            <a:pPr indent="-203296" lvl="1" marL="406593" marR="0" rtl="0" algn="l">
              <a:lnSpc>
                <a:spcPct val="130005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83"/>
              <a:buFont typeface="Arial"/>
              <a:buChar char="•"/>
            </a:pPr>
            <a:r>
              <a:rPr b="0" i="0" lang="en-US" sz="1883" u="none" cap="none" strike="noStrike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Add feature here</a:t>
            </a:r>
            <a:endParaRPr/>
          </a:p>
          <a:p>
            <a:pPr indent="-203296" lvl="1" marL="406593" marR="0" rtl="0" algn="l">
              <a:lnSpc>
                <a:spcPct val="130005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83"/>
              <a:buFont typeface="Arial"/>
              <a:buChar char="•"/>
            </a:pPr>
            <a:r>
              <a:rPr b="0" i="0" lang="en-US" sz="1883" u="none" cap="none" strike="noStrike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Add feature here</a:t>
            </a:r>
            <a:endParaRPr/>
          </a:p>
          <a:p>
            <a:pPr indent="-203296" lvl="1" marL="406593" marR="0" rtl="0" algn="l">
              <a:lnSpc>
                <a:spcPct val="130005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83"/>
              <a:buFont typeface="Arial"/>
              <a:buChar char="•"/>
            </a:pPr>
            <a:r>
              <a:rPr b="0" i="0" lang="en-US" sz="1883" u="none" cap="none" strike="noStrike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Add feature here</a:t>
            </a:r>
            <a:endParaRPr/>
          </a:p>
        </p:txBody>
      </p:sp>
      <p:grpSp>
        <p:nvGrpSpPr>
          <p:cNvPr id="686" name="Google Shape;686;p24"/>
          <p:cNvGrpSpPr/>
          <p:nvPr/>
        </p:nvGrpSpPr>
        <p:grpSpPr>
          <a:xfrm>
            <a:off x="10301931" y="7193004"/>
            <a:ext cx="3378974" cy="2601762"/>
            <a:chOff x="0" y="-38100"/>
            <a:chExt cx="992360" cy="764103"/>
          </a:xfrm>
        </p:grpSpPr>
        <p:sp>
          <p:nvSpPr>
            <p:cNvPr id="687" name="Google Shape;687;p24"/>
            <p:cNvSpPr/>
            <p:nvPr/>
          </p:nvSpPr>
          <p:spPr>
            <a:xfrm>
              <a:off x="0" y="0"/>
              <a:ext cx="992360" cy="726003"/>
            </a:xfrm>
            <a:custGeom>
              <a:rect b="b" l="l" r="r" t="t"/>
              <a:pathLst>
                <a:path extrusionOk="0" h="726003" w="992360">
                  <a:moveTo>
                    <a:pt x="116851" y="0"/>
                  </a:moveTo>
                  <a:lnTo>
                    <a:pt x="875509" y="0"/>
                  </a:lnTo>
                  <a:cubicBezTo>
                    <a:pt x="940044" y="0"/>
                    <a:pt x="992360" y="52316"/>
                    <a:pt x="992360" y="116851"/>
                  </a:cubicBezTo>
                  <a:lnTo>
                    <a:pt x="992360" y="609152"/>
                  </a:lnTo>
                  <a:cubicBezTo>
                    <a:pt x="992360" y="673687"/>
                    <a:pt x="940044" y="726003"/>
                    <a:pt x="875509" y="726003"/>
                  </a:cubicBezTo>
                  <a:lnTo>
                    <a:pt x="116851" y="726003"/>
                  </a:lnTo>
                  <a:cubicBezTo>
                    <a:pt x="52316" y="726003"/>
                    <a:pt x="0" y="673687"/>
                    <a:pt x="0" y="609152"/>
                  </a:cubicBezTo>
                  <a:lnTo>
                    <a:pt x="0" y="116851"/>
                  </a:lnTo>
                  <a:cubicBezTo>
                    <a:pt x="0" y="52316"/>
                    <a:pt x="52316" y="0"/>
                    <a:pt x="116851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rnd" cmpd="sng" w="38100">
              <a:solidFill>
                <a:srgbClr val="E0D1B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8" name="Google Shape;688;p24"/>
            <p:cNvSpPr txBox="1"/>
            <p:nvPr/>
          </p:nvSpPr>
          <p:spPr>
            <a:xfrm>
              <a:off x="0" y="-38100"/>
              <a:ext cx="992360" cy="76410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89" name="Google Shape;689;p24"/>
          <p:cNvSpPr txBox="1"/>
          <p:nvPr/>
        </p:nvSpPr>
        <p:spPr>
          <a:xfrm>
            <a:off x="10848122" y="7927117"/>
            <a:ext cx="2286592" cy="123469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03296" lvl="1" marL="406593" marR="0" rtl="0" algn="l">
              <a:lnSpc>
                <a:spcPct val="130005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83"/>
              <a:buFont typeface="Arial"/>
              <a:buChar char="•"/>
            </a:pPr>
            <a:r>
              <a:rPr b="0" i="0" lang="en-US" sz="1883" u="none" cap="none" strike="noStrike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Add feature here</a:t>
            </a:r>
            <a:endParaRPr/>
          </a:p>
          <a:p>
            <a:pPr indent="-203296" lvl="1" marL="406593" marR="0" rtl="0" algn="l">
              <a:lnSpc>
                <a:spcPct val="130005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83"/>
              <a:buFont typeface="Arial"/>
              <a:buChar char="•"/>
            </a:pPr>
            <a:r>
              <a:rPr b="0" i="0" lang="en-US" sz="1883" u="none" cap="none" strike="noStrike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Add feature here</a:t>
            </a:r>
            <a:endParaRPr/>
          </a:p>
          <a:p>
            <a:pPr indent="-203296" lvl="1" marL="406593" marR="0" rtl="0" algn="l">
              <a:lnSpc>
                <a:spcPct val="130005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83"/>
              <a:buFont typeface="Arial"/>
              <a:buChar char="•"/>
            </a:pPr>
            <a:r>
              <a:rPr b="0" i="0" lang="en-US" sz="1883" u="none" cap="none" strike="noStrike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Add feature here</a:t>
            </a:r>
            <a:endParaRPr/>
          </a:p>
          <a:p>
            <a:pPr indent="-203296" lvl="1" marL="406593" marR="0" rtl="0" algn="l">
              <a:lnSpc>
                <a:spcPct val="130005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83"/>
              <a:buFont typeface="Arial"/>
              <a:buChar char="•"/>
            </a:pPr>
            <a:r>
              <a:rPr b="0" i="0" lang="en-US" sz="1883" u="none" cap="none" strike="noStrike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Add feature here</a:t>
            </a:r>
            <a:endParaRPr/>
          </a:p>
        </p:txBody>
      </p:sp>
      <p:grpSp>
        <p:nvGrpSpPr>
          <p:cNvPr id="690" name="Google Shape;690;p24"/>
          <p:cNvGrpSpPr/>
          <p:nvPr/>
        </p:nvGrpSpPr>
        <p:grpSpPr>
          <a:xfrm>
            <a:off x="2911882" y="1385595"/>
            <a:ext cx="3378974" cy="2601762"/>
            <a:chOff x="0" y="-38100"/>
            <a:chExt cx="992360" cy="764103"/>
          </a:xfrm>
        </p:grpSpPr>
        <p:sp>
          <p:nvSpPr>
            <p:cNvPr id="691" name="Google Shape;691;p24"/>
            <p:cNvSpPr/>
            <p:nvPr/>
          </p:nvSpPr>
          <p:spPr>
            <a:xfrm>
              <a:off x="0" y="0"/>
              <a:ext cx="992360" cy="726003"/>
            </a:xfrm>
            <a:custGeom>
              <a:rect b="b" l="l" r="r" t="t"/>
              <a:pathLst>
                <a:path extrusionOk="0" h="726003" w="992360">
                  <a:moveTo>
                    <a:pt x="116851" y="0"/>
                  </a:moveTo>
                  <a:lnTo>
                    <a:pt x="875509" y="0"/>
                  </a:lnTo>
                  <a:cubicBezTo>
                    <a:pt x="940044" y="0"/>
                    <a:pt x="992360" y="52316"/>
                    <a:pt x="992360" y="116851"/>
                  </a:cubicBezTo>
                  <a:lnTo>
                    <a:pt x="992360" y="609152"/>
                  </a:lnTo>
                  <a:cubicBezTo>
                    <a:pt x="992360" y="673687"/>
                    <a:pt x="940044" y="726003"/>
                    <a:pt x="875509" y="726003"/>
                  </a:cubicBezTo>
                  <a:lnTo>
                    <a:pt x="116851" y="726003"/>
                  </a:lnTo>
                  <a:cubicBezTo>
                    <a:pt x="52316" y="726003"/>
                    <a:pt x="0" y="673687"/>
                    <a:pt x="0" y="609152"/>
                  </a:cubicBezTo>
                  <a:lnTo>
                    <a:pt x="0" y="116851"/>
                  </a:lnTo>
                  <a:cubicBezTo>
                    <a:pt x="0" y="52316"/>
                    <a:pt x="52316" y="0"/>
                    <a:pt x="116851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rnd" cmpd="sng" w="38100">
              <a:solidFill>
                <a:srgbClr val="E0D1B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2" name="Google Shape;692;p24"/>
            <p:cNvSpPr txBox="1"/>
            <p:nvPr/>
          </p:nvSpPr>
          <p:spPr>
            <a:xfrm>
              <a:off x="0" y="-38100"/>
              <a:ext cx="992360" cy="76410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93" name="Google Shape;693;p24"/>
          <p:cNvSpPr txBox="1"/>
          <p:nvPr/>
        </p:nvSpPr>
        <p:spPr>
          <a:xfrm>
            <a:off x="3458073" y="2119708"/>
            <a:ext cx="2286592" cy="123469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03296" lvl="1" marL="406593" marR="0" rtl="0" algn="l">
              <a:lnSpc>
                <a:spcPct val="130005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83"/>
              <a:buFont typeface="Arial"/>
              <a:buChar char="•"/>
            </a:pPr>
            <a:r>
              <a:rPr b="0" i="0" lang="en-US" sz="1883" u="none" cap="none" strike="noStrike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Add feature here</a:t>
            </a:r>
            <a:endParaRPr/>
          </a:p>
          <a:p>
            <a:pPr indent="-203296" lvl="1" marL="406593" marR="0" rtl="0" algn="l">
              <a:lnSpc>
                <a:spcPct val="130005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83"/>
              <a:buFont typeface="Arial"/>
              <a:buChar char="•"/>
            </a:pPr>
            <a:r>
              <a:rPr b="0" i="0" lang="en-US" sz="1883" u="none" cap="none" strike="noStrike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Add feature here</a:t>
            </a:r>
            <a:endParaRPr/>
          </a:p>
          <a:p>
            <a:pPr indent="-203296" lvl="1" marL="406593" marR="0" rtl="0" algn="l">
              <a:lnSpc>
                <a:spcPct val="130005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83"/>
              <a:buFont typeface="Arial"/>
              <a:buChar char="•"/>
            </a:pPr>
            <a:r>
              <a:rPr b="0" i="0" lang="en-US" sz="1883" u="none" cap="none" strike="noStrike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Add feature here</a:t>
            </a:r>
            <a:endParaRPr/>
          </a:p>
          <a:p>
            <a:pPr indent="-203296" lvl="1" marL="406593" marR="0" rtl="0" algn="l">
              <a:lnSpc>
                <a:spcPct val="130005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83"/>
              <a:buFont typeface="Arial"/>
              <a:buChar char="•"/>
            </a:pPr>
            <a:r>
              <a:rPr b="0" i="0" lang="en-US" sz="1883" u="none" cap="none" strike="noStrike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Add feature here</a:t>
            </a:r>
            <a:endParaRPr/>
          </a:p>
        </p:txBody>
      </p:sp>
      <p:grpSp>
        <p:nvGrpSpPr>
          <p:cNvPr id="694" name="Google Shape;694;p24"/>
          <p:cNvGrpSpPr/>
          <p:nvPr/>
        </p:nvGrpSpPr>
        <p:grpSpPr>
          <a:xfrm rot="-5400000">
            <a:off x="668547" y="2164660"/>
            <a:ext cx="2684658" cy="1173361"/>
            <a:chOff x="0" y="-192881"/>
            <a:chExt cx="3579544" cy="1564481"/>
          </a:xfrm>
        </p:grpSpPr>
        <p:grpSp>
          <p:nvGrpSpPr>
            <p:cNvPr id="695" name="Google Shape;695;p24"/>
            <p:cNvGrpSpPr/>
            <p:nvPr/>
          </p:nvGrpSpPr>
          <p:grpSpPr>
            <a:xfrm>
              <a:off x="0" y="-192881"/>
              <a:ext cx="3579544" cy="1564481"/>
              <a:chOff x="0" y="-38100"/>
              <a:chExt cx="707070" cy="309033"/>
            </a:xfrm>
          </p:grpSpPr>
          <p:sp>
            <p:nvSpPr>
              <p:cNvPr id="696" name="Google Shape;696;p24"/>
              <p:cNvSpPr/>
              <p:nvPr/>
            </p:nvSpPr>
            <p:spPr>
              <a:xfrm>
                <a:off x="0" y="0"/>
                <a:ext cx="707070" cy="270933"/>
              </a:xfrm>
              <a:custGeom>
                <a:rect b="b" l="l" r="r" t="t"/>
                <a:pathLst>
                  <a:path extrusionOk="0" h="270933" w="707070">
                    <a:moveTo>
                      <a:pt x="135467" y="0"/>
                    </a:moveTo>
                    <a:lnTo>
                      <a:pt x="571604" y="0"/>
                    </a:lnTo>
                    <a:cubicBezTo>
                      <a:pt x="607532" y="0"/>
                      <a:pt x="641988" y="14272"/>
                      <a:pt x="667393" y="39677"/>
                    </a:cubicBezTo>
                    <a:cubicBezTo>
                      <a:pt x="692798" y="65082"/>
                      <a:pt x="707070" y="99539"/>
                      <a:pt x="707070" y="135467"/>
                    </a:cubicBezTo>
                    <a:lnTo>
                      <a:pt x="707070" y="135467"/>
                    </a:lnTo>
                    <a:cubicBezTo>
                      <a:pt x="707070" y="171395"/>
                      <a:pt x="692798" y="205851"/>
                      <a:pt x="667393" y="231256"/>
                    </a:cubicBezTo>
                    <a:cubicBezTo>
                      <a:pt x="641988" y="256661"/>
                      <a:pt x="607532" y="270933"/>
                      <a:pt x="571604" y="270933"/>
                    </a:cubicBezTo>
                    <a:lnTo>
                      <a:pt x="135467" y="270933"/>
                    </a:lnTo>
                    <a:cubicBezTo>
                      <a:pt x="99539" y="270933"/>
                      <a:pt x="65082" y="256661"/>
                      <a:pt x="39677" y="231256"/>
                    </a:cubicBezTo>
                    <a:cubicBezTo>
                      <a:pt x="14272" y="205851"/>
                      <a:pt x="0" y="171395"/>
                      <a:pt x="0" y="135467"/>
                    </a:cubicBezTo>
                    <a:lnTo>
                      <a:pt x="0" y="135467"/>
                    </a:lnTo>
                    <a:cubicBezTo>
                      <a:pt x="0" y="99539"/>
                      <a:pt x="14272" y="65082"/>
                      <a:pt x="39677" y="39677"/>
                    </a:cubicBezTo>
                    <a:cubicBezTo>
                      <a:pt x="65082" y="14272"/>
                      <a:pt x="99539" y="0"/>
                      <a:pt x="13546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rnd" cmpd="sng" w="38100">
                <a:solidFill>
                  <a:srgbClr val="E0D1B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97" name="Google Shape;697;p24"/>
              <p:cNvSpPr txBox="1"/>
              <p:nvPr/>
            </p:nvSpPr>
            <p:spPr>
              <a:xfrm>
                <a:off x="0" y="-38100"/>
                <a:ext cx="707070" cy="30903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477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698" name="Google Shape;698;p24"/>
            <p:cNvSpPr txBox="1"/>
            <p:nvPr/>
          </p:nvSpPr>
          <p:spPr>
            <a:xfrm>
              <a:off x="524660" y="245110"/>
              <a:ext cx="2530224" cy="80518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600" u="none" cap="none" strike="noStrike">
                  <a:solidFill>
                    <a:srgbClr val="2C5A71"/>
                  </a:solidFill>
                  <a:latin typeface="Germania One"/>
                  <a:ea typeface="Germania One"/>
                  <a:cs typeface="Germania One"/>
                  <a:sym typeface="Germania One"/>
                </a:rPr>
                <a:t>POINT 03</a:t>
              </a:r>
              <a:endParaRPr/>
            </a:p>
          </p:txBody>
        </p:sp>
      </p:grpSp>
      <p:grpSp>
        <p:nvGrpSpPr>
          <p:cNvPr id="699" name="Google Shape;699;p24"/>
          <p:cNvGrpSpPr/>
          <p:nvPr/>
        </p:nvGrpSpPr>
        <p:grpSpPr>
          <a:xfrm>
            <a:off x="6606906" y="1385595"/>
            <a:ext cx="3378974" cy="2601762"/>
            <a:chOff x="0" y="-38100"/>
            <a:chExt cx="992360" cy="764103"/>
          </a:xfrm>
        </p:grpSpPr>
        <p:sp>
          <p:nvSpPr>
            <p:cNvPr id="700" name="Google Shape;700;p24"/>
            <p:cNvSpPr/>
            <p:nvPr/>
          </p:nvSpPr>
          <p:spPr>
            <a:xfrm>
              <a:off x="0" y="0"/>
              <a:ext cx="992360" cy="726003"/>
            </a:xfrm>
            <a:custGeom>
              <a:rect b="b" l="l" r="r" t="t"/>
              <a:pathLst>
                <a:path extrusionOk="0" h="726003" w="992360">
                  <a:moveTo>
                    <a:pt x="116851" y="0"/>
                  </a:moveTo>
                  <a:lnTo>
                    <a:pt x="875509" y="0"/>
                  </a:lnTo>
                  <a:cubicBezTo>
                    <a:pt x="940044" y="0"/>
                    <a:pt x="992360" y="52316"/>
                    <a:pt x="992360" y="116851"/>
                  </a:cubicBezTo>
                  <a:lnTo>
                    <a:pt x="992360" y="609152"/>
                  </a:lnTo>
                  <a:cubicBezTo>
                    <a:pt x="992360" y="673687"/>
                    <a:pt x="940044" y="726003"/>
                    <a:pt x="875509" y="726003"/>
                  </a:cubicBezTo>
                  <a:lnTo>
                    <a:pt x="116851" y="726003"/>
                  </a:lnTo>
                  <a:cubicBezTo>
                    <a:pt x="52316" y="726003"/>
                    <a:pt x="0" y="673687"/>
                    <a:pt x="0" y="609152"/>
                  </a:cubicBezTo>
                  <a:lnTo>
                    <a:pt x="0" y="116851"/>
                  </a:lnTo>
                  <a:cubicBezTo>
                    <a:pt x="0" y="52316"/>
                    <a:pt x="52316" y="0"/>
                    <a:pt x="116851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rnd" cmpd="sng" w="38100">
              <a:solidFill>
                <a:srgbClr val="E0D1B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1" name="Google Shape;701;p24"/>
            <p:cNvSpPr txBox="1"/>
            <p:nvPr/>
          </p:nvSpPr>
          <p:spPr>
            <a:xfrm>
              <a:off x="0" y="-38100"/>
              <a:ext cx="992360" cy="76410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02" name="Google Shape;702;p24"/>
          <p:cNvSpPr txBox="1"/>
          <p:nvPr/>
        </p:nvSpPr>
        <p:spPr>
          <a:xfrm>
            <a:off x="7153098" y="2119708"/>
            <a:ext cx="2286592" cy="123469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03296" lvl="1" marL="406593" marR="0" rtl="0" algn="l">
              <a:lnSpc>
                <a:spcPct val="130005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83"/>
              <a:buFont typeface="Arial"/>
              <a:buChar char="•"/>
            </a:pPr>
            <a:r>
              <a:rPr b="0" i="0" lang="en-US" sz="1883" u="none" cap="none" strike="noStrike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Add feature here</a:t>
            </a:r>
            <a:endParaRPr/>
          </a:p>
          <a:p>
            <a:pPr indent="-203296" lvl="1" marL="406593" marR="0" rtl="0" algn="l">
              <a:lnSpc>
                <a:spcPct val="130005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83"/>
              <a:buFont typeface="Arial"/>
              <a:buChar char="•"/>
            </a:pPr>
            <a:r>
              <a:rPr b="0" i="0" lang="en-US" sz="1883" u="none" cap="none" strike="noStrike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Add feature here</a:t>
            </a:r>
            <a:endParaRPr/>
          </a:p>
          <a:p>
            <a:pPr indent="-203296" lvl="1" marL="406593" marR="0" rtl="0" algn="l">
              <a:lnSpc>
                <a:spcPct val="130005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83"/>
              <a:buFont typeface="Arial"/>
              <a:buChar char="•"/>
            </a:pPr>
            <a:r>
              <a:rPr b="0" i="0" lang="en-US" sz="1883" u="none" cap="none" strike="noStrike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Add feature here</a:t>
            </a:r>
            <a:endParaRPr/>
          </a:p>
          <a:p>
            <a:pPr indent="-203296" lvl="1" marL="406593" marR="0" rtl="0" algn="l">
              <a:lnSpc>
                <a:spcPct val="130005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83"/>
              <a:buFont typeface="Arial"/>
              <a:buChar char="•"/>
            </a:pPr>
            <a:r>
              <a:rPr b="0" i="0" lang="en-US" sz="1883" u="none" cap="none" strike="noStrike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Add feature here</a:t>
            </a:r>
            <a:endParaRPr/>
          </a:p>
        </p:txBody>
      </p:sp>
      <p:grpSp>
        <p:nvGrpSpPr>
          <p:cNvPr id="703" name="Google Shape;703;p24"/>
          <p:cNvGrpSpPr/>
          <p:nvPr/>
        </p:nvGrpSpPr>
        <p:grpSpPr>
          <a:xfrm>
            <a:off x="10301931" y="1385595"/>
            <a:ext cx="3378974" cy="2601762"/>
            <a:chOff x="0" y="-38100"/>
            <a:chExt cx="992360" cy="764103"/>
          </a:xfrm>
        </p:grpSpPr>
        <p:sp>
          <p:nvSpPr>
            <p:cNvPr id="704" name="Google Shape;704;p24"/>
            <p:cNvSpPr/>
            <p:nvPr/>
          </p:nvSpPr>
          <p:spPr>
            <a:xfrm>
              <a:off x="0" y="0"/>
              <a:ext cx="992360" cy="726003"/>
            </a:xfrm>
            <a:custGeom>
              <a:rect b="b" l="l" r="r" t="t"/>
              <a:pathLst>
                <a:path extrusionOk="0" h="726003" w="992360">
                  <a:moveTo>
                    <a:pt x="116851" y="0"/>
                  </a:moveTo>
                  <a:lnTo>
                    <a:pt x="875509" y="0"/>
                  </a:lnTo>
                  <a:cubicBezTo>
                    <a:pt x="940044" y="0"/>
                    <a:pt x="992360" y="52316"/>
                    <a:pt x="992360" y="116851"/>
                  </a:cubicBezTo>
                  <a:lnTo>
                    <a:pt x="992360" y="609152"/>
                  </a:lnTo>
                  <a:cubicBezTo>
                    <a:pt x="992360" y="673687"/>
                    <a:pt x="940044" y="726003"/>
                    <a:pt x="875509" y="726003"/>
                  </a:cubicBezTo>
                  <a:lnTo>
                    <a:pt x="116851" y="726003"/>
                  </a:lnTo>
                  <a:cubicBezTo>
                    <a:pt x="52316" y="726003"/>
                    <a:pt x="0" y="673687"/>
                    <a:pt x="0" y="609152"/>
                  </a:cubicBezTo>
                  <a:lnTo>
                    <a:pt x="0" y="116851"/>
                  </a:lnTo>
                  <a:cubicBezTo>
                    <a:pt x="0" y="52316"/>
                    <a:pt x="52316" y="0"/>
                    <a:pt x="116851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rnd" cmpd="sng" w="38100">
              <a:solidFill>
                <a:srgbClr val="E0D1B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5" name="Google Shape;705;p24"/>
            <p:cNvSpPr txBox="1"/>
            <p:nvPr/>
          </p:nvSpPr>
          <p:spPr>
            <a:xfrm>
              <a:off x="0" y="-38100"/>
              <a:ext cx="992360" cy="76410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06" name="Google Shape;706;p24"/>
          <p:cNvSpPr txBox="1"/>
          <p:nvPr/>
        </p:nvSpPr>
        <p:spPr>
          <a:xfrm>
            <a:off x="10848122" y="2119708"/>
            <a:ext cx="2286592" cy="123469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03296" lvl="1" marL="406593" marR="0" rtl="0" algn="l">
              <a:lnSpc>
                <a:spcPct val="130005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83"/>
              <a:buFont typeface="Arial"/>
              <a:buChar char="•"/>
            </a:pPr>
            <a:r>
              <a:rPr b="0" i="0" lang="en-US" sz="1883" u="none" cap="none" strike="noStrike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Add feature here</a:t>
            </a:r>
            <a:endParaRPr/>
          </a:p>
          <a:p>
            <a:pPr indent="-203296" lvl="1" marL="406593" marR="0" rtl="0" algn="l">
              <a:lnSpc>
                <a:spcPct val="130005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83"/>
              <a:buFont typeface="Arial"/>
              <a:buChar char="•"/>
            </a:pPr>
            <a:r>
              <a:rPr b="0" i="0" lang="en-US" sz="1883" u="none" cap="none" strike="noStrike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Add feature here</a:t>
            </a:r>
            <a:endParaRPr/>
          </a:p>
          <a:p>
            <a:pPr indent="-203296" lvl="1" marL="406593" marR="0" rtl="0" algn="l">
              <a:lnSpc>
                <a:spcPct val="130005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83"/>
              <a:buFont typeface="Arial"/>
              <a:buChar char="•"/>
            </a:pPr>
            <a:r>
              <a:rPr b="0" i="0" lang="en-US" sz="1883" u="none" cap="none" strike="noStrike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Add feature here</a:t>
            </a:r>
            <a:endParaRPr/>
          </a:p>
          <a:p>
            <a:pPr indent="-203296" lvl="1" marL="406593" marR="0" rtl="0" algn="l">
              <a:lnSpc>
                <a:spcPct val="130005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83"/>
              <a:buFont typeface="Arial"/>
              <a:buChar char="•"/>
            </a:pPr>
            <a:r>
              <a:rPr b="0" i="0" lang="en-US" sz="1883" u="none" cap="none" strike="noStrike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Add feature here</a:t>
            </a:r>
            <a:endParaRPr/>
          </a:p>
        </p:txBody>
      </p:sp>
      <p:grpSp>
        <p:nvGrpSpPr>
          <p:cNvPr id="707" name="Google Shape;707;p24"/>
          <p:cNvGrpSpPr/>
          <p:nvPr/>
        </p:nvGrpSpPr>
        <p:grpSpPr>
          <a:xfrm rot="-5400000">
            <a:off x="668547" y="5068393"/>
            <a:ext cx="2684658" cy="1173361"/>
            <a:chOff x="0" y="-192881"/>
            <a:chExt cx="3579544" cy="1564481"/>
          </a:xfrm>
        </p:grpSpPr>
        <p:grpSp>
          <p:nvGrpSpPr>
            <p:cNvPr id="708" name="Google Shape;708;p24"/>
            <p:cNvGrpSpPr/>
            <p:nvPr/>
          </p:nvGrpSpPr>
          <p:grpSpPr>
            <a:xfrm>
              <a:off x="0" y="-192881"/>
              <a:ext cx="3579544" cy="1564481"/>
              <a:chOff x="0" y="-38100"/>
              <a:chExt cx="707070" cy="309033"/>
            </a:xfrm>
          </p:grpSpPr>
          <p:sp>
            <p:nvSpPr>
              <p:cNvPr id="709" name="Google Shape;709;p24"/>
              <p:cNvSpPr/>
              <p:nvPr/>
            </p:nvSpPr>
            <p:spPr>
              <a:xfrm>
                <a:off x="0" y="0"/>
                <a:ext cx="707070" cy="270933"/>
              </a:xfrm>
              <a:custGeom>
                <a:rect b="b" l="l" r="r" t="t"/>
                <a:pathLst>
                  <a:path extrusionOk="0" h="270933" w="707070">
                    <a:moveTo>
                      <a:pt x="135467" y="0"/>
                    </a:moveTo>
                    <a:lnTo>
                      <a:pt x="571604" y="0"/>
                    </a:lnTo>
                    <a:cubicBezTo>
                      <a:pt x="607532" y="0"/>
                      <a:pt x="641988" y="14272"/>
                      <a:pt x="667393" y="39677"/>
                    </a:cubicBezTo>
                    <a:cubicBezTo>
                      <a:pt x="692798" y="65082"/>
                      <a:pt x="707070" y="99539"/>
                      <a:pt x="707070" y="135467"/>
                    </a:cubicBezTo>
                    <a:lnTo>
                      <a:pt x="707070" y="135467"/>
                    </a:lnTo>
                    <a:cubicBezTo>
                      <a:pt x="707070" y="171395"/>
                      <a:pt x="692798" y="205851"/>
                      <a:pt x="667393" y="231256"/>
                    </a:cubicBezTo>
                    <a:cubicBezTo>
                      <a:pt x="641988" y="256661"/>
                      <a:pt x="607532" y="270933"/>
                      <a:pt x="571604" y="270933"/>
                    </a:cubicBezTo>
                    <a:lnTo>
                      <a:pt x="135467" y="270933"/>
                    </a:lnTo>
                    <a:cubicBezTo>
                      <a:pt x="99539" y="270933"/>
                      <a:pt x="65082" y="256661"/>
                      <a:pt x="39677" y="231256"/>
                    </a:cubicBezTo>
                    <a:cubicBezTo>
                      <a:pt x="14272" y="205851"/>
                      <a:pt x="0" y="171395"/>
                      <a:pt x="0" y="135467"/>
                    </a:cubicBezTo>
                    <a:lnTo>
                      <a:pt x="0" y="135467"/>
                    </a:lnTo>
                    <a:cubicBezTo>
                      <a:pt x="0" y="99539"/>
                      <a:pt x="14272" y="65082"/>
                      <a:pt x="39677" y="39677"/>
                    </a:cubicBezTo>
                    <a:cubicBezTo>
                      <a:pt x="65082" y="14272"/>
                      <a:pt x="99539" y="0"/>
                      <a:pt x="13546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rnd" cmpd="sng" w="38100">
                <a:solidFill>
                  <a:srgbClr val="E0D1B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10" name="Google Shape;710;p24"/>
              <p:cNvSpPr txBox="1"/>
              <p:nvPr/>
            </p:nvSpPr>
            <p:spPr>
              <a:xfrm>
                <a:off x="0" y="-38100"/>
                <a:ext cx="707070" cy="30903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477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711" name="Google Shape;711;p24"/>
            <p:cNvSpPr txBox="1"/>
            <p:nvPr/>
          </p:nvSpPr>
          <p:spPr>
            <a:xfrm>
              <a:off x="524660" y="245110"/>
              <a:ext cx="2530224" cy="80518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600" u="none" cap="none" strike="noStrike">
                  <a:solidFill>
                    <a:srgbClr val="2C5A71"/>
                  </a:solidFill>
                  <a:latin typeface="Germania One"/>
                  <a:ea typeface="Germania One"/>
                  <a:cs typeface="Germania One"/>
                  <a:sym typeface="Germania One"/>
                </a:rPr>
                <a:t>POINT 02</a:t>
              </a:r>
              <a:endParaRPr/>
            </a:p>
          </p:txBody>
        </p:sp>
      </p:grpSp>
      <p:grpSp>
        <p:nvGrpSpPr>
          <p:cNvPr id="712" name="Google Shape;712;p24"/>
          <p:cNvGrpSpPr/>
          <p:nvPr/>
        </p:nvGrpSpPr>
        <p:grpSpPr>
          <a:xfrm rot="-5400000">
            <a:off x="668547" y="7972069"/>
            <a:ext cx="2684658" cy="1173361"/>
            <a:chOff x="0" y="-192881"/>
            <a:chExt cx="3579544" cy="1564481"/>
          </a:xfrm>
        </p:grpSpPr>
        <p:grpSp>
          <p:nvGrpSpPr>
            <p:cNvPr id="713" name="Google Shape;713;p24"/>
            <p:cNvGrpSpPr/>
            <p:nvPr/>
          </p:nvGrpSpPr>
          <p:grpSpPr>
            <a:xfrm>
              <a:off x="0" y="-192881"/>
              <a:ext cx="3579544" cy="1564481"/>
              <a:chOff x="0" y="-38100"/>
              <a:chExt cx="707070" cy="309033"/>
            </a:xfrm>
          </p:grpSpPr>
          <p:sp>
            <p:nvSpPr>
              <p:cNvPr id="714" name="Google Shape;714;p24"/>
              <p:cNvSpPr/>
              <p:nvPr/>
            </p:nvSpPr>
            <p:spPr>
              <a:xfrm>
                <a:off x="0" y="0"/>
                <a:ext cx="707070" cy="270933"/>
              </a:xfrm>
              <a:custGeom>
                <a:rect b="b" l="l" r="r" t="t"/>
                <a:pathLst>
                  <a:path extrusionOk="0" h="270933" w="707070">
                    <a:moveTo>
                      <a:pt x="135467" y="0"/>
                    </a:moveTo>
                    <a:lnTo>
                      <a:pt x="571604" y="0"/>
                    </a:lnTo>
                    <a:cubicBezTo>
                      <a:pt x="607532" y="0"/>
                      <a:pt x="641988" y="14272"/>
                      <a:pt x="667393" y="39677"/>
                    </a:cubicBezTo>
                    <a:cubicBezTo>
                      <a:pt x="692798" y="65082"/>
                      <a:pt x="707070" y="99539"/>
                      <a:pt x="707070" y="135467"/>
                    </a:cubicBezTo>
                    <a:lnTo>
                      <a:pt x="707070" y="135467"/>
                    </a:lnTo>
                    <a:cubicBezTo>
                      <a:pt x="707070" y="171395"/>
                      <a:pt x="692798" y="205851"/>
                      <a:pt x="667393" y="231256"/>
                    </a:cubicBezTo>
                    <a:cubicBezTo>
                      <a:pt x="641988" y="256661"/>
                      <a:pt x="607532" y="270933"/>
                      <a:pt x="571604" y="270933"/>
                    </a:cubicBezTo>
                    <a:lnTo>
                      <a:pt x="135467" y="270933"/>
                    </a:lnTo>
                    <a:cubicBezTo>
                      <a:pt x="99539" y="270933"/>
                      <a:pt x="65082" y="256661"/>
                      <a:pt x="39677" y="231256"/>
                    </a:cubicBezTo>
                    <a:cubicBezTo>
                      <a:pt x="14272" y="205851"/>
                      <a:pt x="0" y="171395"/>
                      <a:pt x="0" y="135467"/>
                    </a:cubicBezTo>
                    <a:lnTo>
                      <a:pt x="0" y="135467"/>
                    </a:lnTo>
                    <a:cubicBezTo>
                      <a:pt x="0" y="99539"/>
                      <a:pt x="14272" y="65082"/>
                      <a:pt x="39677" y="39677"/>
                    </a:cubicBezTo>
                    <a:cubicBezTo>
                      <a:pt x="65082" y="14272"/>
                      <a:pt x="99539" y="0"/>
                      <a:pt x="13546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rnd" cmpd="sng" w="38100">
                <a:solidFill>
                  <a:srgbClr val="E0D1B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15" name="Google Shape;715;p24"/>
              <p:cNvSpPr txBox="1"/>
              <p:nvPr/>
            </p:nvSpPr>
            <p:spPr>
              <a:xfrm>
                <a:off x="0" y="-38100"/>
                <a:ext cx="707070" cy="30903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477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716" name="Google Shape;716;p24"/>
            <p:cNvSpPr txBox="1"/>
            <p:nvPr/>
          </p:nvSpPr>
          <p:spPr>
            <a:xfrm>
              <a:off x="524660" y="245110"/>
              <a:ext cx="2530224" cy="80518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600" u="none" cap="none" strike="noStrike">
                  <a:solidFill>
                    <a:srgbClr val="2C5A71"/>
                  </a:solidFill>
                  <a:latin typeface="Germania One"/>
                  <a:ea typeface="Germania One"/>
                  <a:cs typeface="Germania One"/>
                  <a:sym typeface="Germania One"/>
                </a:rPr>
                <a:t>POINT 01</a:t>
              </a:r>
              <a:endParaRPr/>
            </a:p>
          </p:txBody>
        </p:sp>
      </p:grpSp>
      <p:grpSp>
        <p:nvGrpSpPr>
          <p:cNvPr id="717" name="Google Shape;717;p24"/>
          <p:cNvGrpSpPr/>
          <p:nvPr/>
        </p:nvGrpSpPr>
        <p:grpSpPr>
          <a:xfrm>
            <a:off x="3259040" y="122889"/>
            <a:ext cx="2684658" cy="1173361"/>
            <a:chOff x="0" y="-192881"/>
            <a:chExt cx="3579544" cy="1564481"/>
          </a:xfrm>
        </p:grpSpPr>
        <p:grpSp>
          <p:nvGrpSpPr>
            <p:cNvPr id="718" name="Google Shape;718;p24"/>
            <p:cNvGrpSpPr/>
            <p:nvPr/>
          </p:nvGrpSpPr>
          <p:grpSpPr>
            <a:xfrm>
              <a:off x="0" y="-192881"/>
              <a:ext cx="3579544" cy="1564481"/>
              <a:chOff x="0" y="-38100"/>
              <a:chExt cx="707070" cy="309033"/>
            </a:xfrm>
          </p:grpSpPr>
          <p:sp>
            <p:nvSpPr>
              <p:cNvPr id="719" name="Google Shape;719;p24"/>
              <p:cNvSpPr/>
              <p:nvPr/>
            </p:nvSpPr>
            <p:spPr>
              <a:xfrm>
                <a:off x="0" y="0"/>
                <a:ext cx="707070" cy="270933"/>
              </a:xfrm>
              <a:custGeom>
                <a:rect b="b" l="l" r="r" t="t"/>
                <a:pathLst>
                  <a:path extrusionOk="0" h="270933" w="707070">
                    <a:moveTo>
                      <a:pt x="135467" y="0"/>
                    </a:moveTo>
                    <a:lnTo>
                      <a:pt x="571604" y="0"/>
                    </a:lnTo>
                    <a:cubicBezTo>
                      <a:pt x="607532" y="0"/>
                      <a:pt x="641988" y="14272"/>
                      <a:pt x="667393" y="39677"/>
                    </a:cubicBezTo>
                    <a:cubicBezTo>
                      <a:pt x="692798" y="65082"/>
                      <a:pt x="707070" y="99539"/>
                      <a:pt x="707070" y="135467"/>
                    </a:cubicBezTo>
                    <a:lnTo>
                      <a:pt x="707070" y="135467"/>
                    </a:lnTo>
                    <a:cubicBezTo>
                      <a:pt x="707070" y="171395"/>
                      <a:pt x="692798" y="205851"/>
                      <a:pt x="667393" y="231256"/>
                    </a:cubicBezTo>
                    <a:cubicBezTo>
                      <a:pt x="641988" y="256661"/>
                      <a:pt x="607532" y="270933"/>
                      <a:pt x="571604" y="270933"/>
                    </a:cubicBezTo>
                    <a:lnTo>
                      <a:pt x="135467" y="270933"/>
                    </a:lnTo>
                    <a:cubicBezTo>
                      <a:pt x="99539" y="270933"/>
                      <a:pt x="65082" y="256661"/>
                      <a:pt x="39677" y="231256"/>
                    </a:cubicBezTo>
                    <a:cubicBezTo>
                      <a:pt x="14272" y="205851"/>
                      <a:pt x="0" y="171395"/>
                      <a:pt x="0" y="135467"/>
                    </a:cubicBezTo>
                    <a:lnTo>
                      <a:pt x="0" y="135467"/>
                    </a:lnTo>
                    <a:cubicBezTo>
                      <a:pt x="0" y="99539"/>
                      <a:pt x="14272" y="65082"/>
                      <a:pt x="39677" y="39677"/>
                    </a:cubicBezTo>
                    <a:cubicBezTo>
                      <a:pt x="65082" y="14272"/>
                      <a:pt x="99539" y="0"/>
                      <a:pt x="135467" y="0"/>
                    </a:cubicBezTo>
                    <a:close/>
                  </a:path>
                </a:pathLst>
              </a:custGeom>
              <a:solidFill>
                <a:srgbClr val="E0D1B5"/>
              </a:solidFill>
              <a:ln cap="rnd" cmpd="sng" w="38100">
                <a:solidFill>
                  <a:srgbClr val="E0D1B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20" name="Google Shape;720;p24"/>
              <p:cNvSpPr txBox="1"/>
              <p:nvPr/>
            </p:nvSpPr>
            <p:spPr>
              <a:xfrm>
                <a:off x="0" y="-38100"/>
                <a:ext cx="707070" cy="30903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477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721" name="Google Shape;721;p24"/>
            <p:cNvSpPr txBox="1"/>
            <p:nvPr/>
          </p:nvSpPr>
          <p:spPr>
            <a:xfrm>
              <a:off x="524660" y="245110"/>
              <a:ext cx="2530224" cy="80518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600" u="none" cap="none" strike="noStrike">
                  <a:solidFill>
                    <a:srgbClr val="2C5A71"/>
                  </a:solidFill>
                  <a:latin typeface="Germania One"/>
                  <a:ea typeface="Germania One"/>
                  <a:cs typeface="Germania One"/>
                  <a:sym typeface="Germania One"/>
                </a:rPr>
                <a:t>POINT 01</a:t>
              </a:r>
              <a:endParaRPr/>
            </a:p>
          </p:txBody>
        </p:sp>
      </p:grpSp>
      <p:grpSp>
        <p:nvGrpSpPr>
          <p:cNvPr id="722" name="Google Shape;722;p24"/>
          <p:cNvGrpSpPr/>
          <p:nvPr/>
        </p:nvGrpSpPr>
        <p:grpSpPr>
          <a:xfrm>
            <a:off x="6954065" y="96915"/>
            <a:ext cx="2684658" cy="1173361"/>
            <a:chOff x="0" y="-192881"/>
            <a:chExt cx="3579544" cy="1564481"/>
          </a:xfrm>
        </p:grpSpPr>
        <p:grpSp>
          <p:nvGrpSpPr>
            <p:cNvPr id="723" name="Google Shape;723;p24"/>
            <p:cNvGrpSpPr/>
            <p:nvPr/>
          </p:nvGrpSpPr>
          <p:grpSpPr>
            <a:xfrm>
              <a:off x="0" y="-192881"/>
              <a:ext cx="3579544" cy="1564481"/>
              <a:chOff x="0" y="-38100"/>
              <a:chExt cx="707070" cy="309033"/>
            </a:xfrm>
          </p:grpSpPr>
          <p:sp>
            <p:nvSpPr>
              <p:cNvPr id="724" name="Google Shape;724;p24"/>
              <p:cNvSpPr/>
              <p:nvPr/>
            </p:nvSpPr>
            <p:spPr>
              <a:xfrm>
                <a:off x="0" y="0"/>
                <a:ext cx="707070" cy="270933"/>
              </a:xfrm>
              <a:custGeom>
                <a:rect b="b" l="l" r="r" t="t"/>
                <a:pathLst>
                  <a:path extrusionOk="0" h="270933" w="707070">
                    <a:moveTo>
                      <a:pt x="135467" y="0"/>
                    </a:moveTo>
                    <a:lnTo>
                      <a:pt x="571604" y="0"/>
                    </a:lnTo>
                    <a:cubicBezTo>
                      <a:pt x="607532" y="0"/>
                      <a:pt x="641988" y="14272"/>
                      <a:pt x="667393" y="39677"/>
                    </a:cubicBezTo>
                    <a:cubicBezTo>
                      <a:pt x="692798" y="65082"/>
                      <a:pt x="707070" y="99539"/>
                      <a:pt x="707070" y="135467"/>
                    </a:cubicBezTo>
                    <a:lnTo>
                      <a:pt x="707070" y="135467"/>
                    </a:lnTo>
                    <a:cubicBezTo>
                      <a:pt x="707070" y="171395"/>
                      <a:pt x="692798" y="205851"/>
                      <a:pt x="667393" y="231256"/>
                    </a:cubicBezTo>
                    <a:cubicBezTo>
                      <a:pt x="641988" y="256661"/>
                      <a:pt x="607532" y="270933"/>
                      <a:pt x="571604" y="270933"/>
                    </a:cubicBezTo>
                    <a:lnTo>
                      <a:pt x="135467" y="270933"/>
                    </a:lnTo>
                    <a:cubicBezTo>
                      <a:pt x="99539" y="270933"/>
                      <a:pt x="65082" y="256661"/>
                      <a:pt x="39677" y="231256"/>
                    </a:cubicBezTo>
                    <a:cubicBezTo>
                      <a:pt x="14272" y="205851"/>
                      <a:pt x="0" y="171395"/>
                      <a:pt x="0" y="135467"/>
                    </a:cubicBezTo>
                    <a:lnTo>
                      <a:pt x="0" y="135467"/>
                    </a:lnTo>
                    <a:cubicBezTo>
                      <a:pt x="0" y="99539"/>
                      <a:pt x="14272" y="65082"/>
                      <a:pt x="39677" y="39677"/>
                    </a:cubicBezTo>
                    <a:cubicBezTo>
                      <a:pt x="65082" y="14272"/>
                      <a:pt x="99539" y="0"/>
                      <a:pt x="135467" y="0"/>
                    </a:cubicBezTo>
                    <a:close/>
                  </a:path>
                </a:pathLst>
              </a:custGeom>
              <a:solidFill>
                <a:srgbClr val="E0D1B5"/>
              </a:solidFill>
              <a:ln cap="rnd" cmpd="sng" w="38100">
                <a:solidFill>
                  <a:srgbClr val="E0D1B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25" name="Google Shape;725;p24"/>
              <p:cNvSpPr txBox="1"/>
              <p:nvPr/>
            </p:nvSpPr>
            <p:spPr>
              <a:xfrm>
                <a:off x="0" y="-38100"/>
                <a:ext cx="707070" cy="30903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477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726" name="Google Shape;726;p24"/>
            <p:cNvSpPr txBox="1"/>
            <p:nvPr/>
          </p:nvSpPr>
          <p:spPr>
            <a:xfrm>
              <a:off x="524660" y="245110"/>
              <a:ext cx="2530224" cy="80518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600" u="none" cap="none" strike="noStrike">
                  <a:solidFill>
                    <a:srgbClr val="2C5A71"/>
                  </a:solidFill>
                  <a:latin typeface="Germania One"/>
                  <a:ea typeface="Germania One"/>
                  <a:cs typeface="Germania One"/>
                  <a:sym typeface="Germania One"/>
                </a:rPr>
                <a:t>POINT 02</a:t>
              </a:r>
              <a:endParaRPr/>
            </a:p>
          </p:txBody>
        </p:sp>
      </p:grpSp>
      <p:grpSp>
        <p:nvGrpSpPr>
          <p:cNvPr id="727" name="Google Shape;727;p24"/>
          <p:cNvGrpSpPr/>
          <p:nvPr/>
        </p:nvGrpSpPr>
        <p:grpSpPr>
          <a:xfrm>
            <a:off x="10649089" y="96915"/>
            <a:ext cx="2684658" cy="1173361"/>
            <a:chOff x="0" y="-192881"/>
            <a:chExt cx="3579544" cy="1564481"/>
          </a:xfrm>
        </p:grpSpPr>
        <p:grpSp>
          <p:nvGrpSpPr>
            <p:cNvPr id="728" name="Google Shape;728;p24"/>
            <p:cNvGrpSpPr/>
            <p:nvPr/>
          </p:nvGrpSpPr>
          <p:grpSpPr>
            <a:xfrm>
              <a:off x="0" y="-192881"/>
              <a:ext cx="3579544" cy="1564481"/>
              <a:chOff x="0" y="-38100"/>
              <a:chExt cx="707070" cy="309033"/>
            </a:xfrm>
          </p:grpSpPr>
          <p:sp>
            <p:nvSpPr>
              <p:cNvPr id="729" name="Google Shape;729;p24"/>
              <p:cNvSpPr/>
              <p:nvPr/>
            </p:nvSpPr>
            <p:spPr>
              <a:xfrm>
                <a:off x="0" y="0"/>
                <a:ext cx="707070" cy="270933"/>
              </a:xfrm>
              <a:custGeom>
                <a:rect b="b" l="l" r="r" t="t"/>
                <a:pathLst>
                  <a:path extrusionOk="0" h="270933" w="707070">
                    <a:moveTo>
                      <a:pt x="135467" y="0"/>
                    </a:moveTo>
                    <a:lnTo>
                      <a:pt x="571604" y="0"/>
                    </a:lnTo>
                    <a:cubicBezTo>
                      <a:pt x="607532" y="0"/>
                      <a:pt x="641988" y="14272"/>
                      <a:pt x="667393" y="39677"/>
                    </a:cubicBezTo>
                    <a:cubicBezTo>
                      <a:pt x="692798" y="65082"/>
                      <a:pt x="707070" y="99539"/>
                      <a:pt x="707070" y="135467"/>
                    </a:cubicBezTo>
                    <a:lnTo>
                      <a:pt x="707070" y="135467"/>
                    </a:lnTo>
                    <a:cubicBezTo>
                      <a:pt x="707070" y="171395"/>
                      <a:pt x="692798" y="205851"/>
                      <a:pt x="667393" y="231256"/>
                    </a:cubicBezTo>
                    <a:cubicBezTo>
                      <a:pt x="641988" y="256661"/>
                      <a:pt x="607532" y="270933"/>
                      <a:pt x="571604" y="270933"/>
                    </a:cubicBezTo>
                    <a:lnTo>
                      <a:pt x="135467" y="270933"/>
                    </a:lnTo>
                    <a:cubicBezTo>
                      <a:pt x="99539" y="270933"/>
                      <a:pt x="65082" y="256661"/>
                      <a:pt x="39677" y="231256"/>
                    </a:cubicBezTo>
                    <a:cubicBezTo>
                      <a:pt x="14272" y="205851"/>
                      <a:pt x="0" y="171395"/>
                      <a:pt x="0" y="135467"/>
                    </a:cubicBezTo>
                    <a:lnTo>
                      <a:pt x="0" y="135467"/>
                    </a:lnTo>
                    <a:cubicBezTo>
                      <a:pt x="0" y="99539"/>
                      <a:pt x="14272" y="65082"/>
                      <a:pt x="39677" y="39677"/>
                    </a:cubicBezTo>
                    <a:cubicBezTo>
                      <a:pt x="65082" y="14272"/>
                      <a:pt x="99539" y="0"/>
                      <a:pt x="135467" y="0"/>
                    </a:cubicBezTo>
                    <a:close/>
                  </a:path>
                </a:pathLst>
              </a:custGeom>
              <a:solidFill>
                <a:srgbClr val="E0D1B5"/>
              </a:solidFill>
              <a:ln cap="rnd" cmpd="sng" w="38100">
                <a:solidFill>
                  <a:srgbClr val="E0D1B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30" name="Google Shape;730;p24"/>
              <p:cNvSpPr txBox="1"/>
              <p:nvPr/>
            </p:nvSpPr>
            <p:spPr>
              <a:xfrm>
                <a:off x="0" y="-38100"/>
                <a:ext cx="707070" cy="30903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477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731" name="Google Shape;731;p24"/>
            <p:cNvSpPr txBox="1"/>
            <p:nvPr/>
          </p:nvSpPr>
          <p:spPr>
            <a:xfrm>
              <a:off x="524660" y="245110"/>
              <a:ext cx="2530224" cy="80518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600" u="none" cap="none" strike="noStrike">
                  <a:solidFill>
                    <a:srgbClr val="2C5A71"/>
                  </a:solidFill>
                  <a:latin typeface="Germania One"/>
                  <a:ea typeface="Germania One"/>
                  <a:cs typeface="Germania One"/>
                  <a:sym typeface="Germania One"/>
                </a:rPr>
                <a:t>POINT 03</a:t>
              </a:r>
              <a:endParaRPr/>
            </a:p>
          </p:txBody>
        </p:sp>
      </p:grpSp>
      <p:sp>
        <p:nvSpPr>
          <p:cNvPr id="732" name="Google Shape;732;p24"/>
          <p:cNvSpPr/>
          <p:nvPr/>
        </p:nvSpPr>
        <p:spPr>
          <a:xfrm>
            <a:off x="13995230" y="-617433"/>
            <a:ext cx="4551771" cy="15017047"/>
          </a:xfrm>
          <a:custGeom>
            <a:rect b="b" l="l" r="r" t="t"/>
            <a:pathLst>
              <a:path extrusionOk="0" h="15017047" w="4551771">
                <a:moveTo>
                  <a:pt x="0" y="0"/>
                </a:moveTo>
                <a:lnTo>
                  <a:pt x="4551772" y="0"/>
                </a:lnTo>
                <a:lnTo>
                  <a:pt x="4551772" y="15017047"/>
                </a:lnTo>
                <a:lnTo>
                  <a:pt x="0" y="1501704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-6340" r="-223561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7889"/>
        </a:solidFill>
      </p:bgPr>
    </p:bg>
    <p:spTree>
      <p:nvGrpSpPr>
        <p:cNvPr id="736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" name="Google Shape;737;p25"/>
          <p:cNvPicPr preferRelativeResize="0"/>
          <p:nvPr/>
        </p:nvPicPr>
        <p:blipFill rotWithShape="1">
          <a:blip r:embed="rId3">
            <a:alphaModFix/>
          </a:blip>
          <a:srcRect b="25526" l="2615" r="2615" t="25526"/>
          <a:stretch/>
        </p:blipFill>
        <p:spPr>
          <a:xfrm>
            <a:off x="-634500" y="0"/>
            <a:ext cx="19557025" cy="1028700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38" name="Google Shape;738;p25"/>
          <p:cNvGrpSpPr/>
          <p:nvPr/>
        </p:nvGrpSpPr>
        <p:grpSpPr>
          <a:xfrm>
            <a:off x="-376681" y="3286770"/>
            <a:ext cx="19041361" cy="3485533"/>
            <a:chOff x="0" y="-38100"/>
            <a:chExt cx="5592197" cy="1023655"/>
          </a:xfrm>
        </p:grpSpPr>
        <p:sp>
          <p:nvSpPr>
            <p:cNvPr id="739" name="Google Shape;739;p25"/>
            <p:cNvSpPr/>
            <p:nvPr/>
          </p:nvSpPr>
          <p:spPr>
            <a:xfrm>
              <a:off x="0" y="0"/>
              <a:ext cx="5592197" cy="985555"/>
            </a:xfrm>
            <a:custGeom>
              <a:rect b="b" l="l" r="r" t="t"/>
              <a:pathLst>
                <a:path extrusionOk="0" h="985555" w="5592197">
                  <a:moveTo>
                    <a:pt x="20736" y="0"/>
                  </a:moveTo>
                  <a:lnTo>
                    <a:pt x="5571461" y="0"/>
                  </a:lnTo>
                  <a:cubicBezTo>
                    <a:pt x="5582913" y="0"/>
                    <a:pt x="5592197" y="9284"/>
                    <a:pt x="5592197" y="20736"/>
                  </a:cubicBezTo>
                  <a:lnTo>
                    <a:pt x="5592197" y="964819"/>
                  </a:lnTo>
                  <a:cubicBezTo>
                    <a:pt x="5592197" y="970319"/>
                    <a:pt x="5590012" y="975593"/>
                    <a:pt x="5586124" y="979482"/>
                  </a:cubicBezTo>
                  <a:cubicBezTo>
                    <a:pt x="5582235" y="983370"/>
                    <a:pt x="5576961" y="985555"/>
                    <a:pt x="5571461" y="985555"/>
                  </a:cubicBezTo>
                  <a:lnTo>
                    <a:pt x="20736" y="985555"/>
                  </a:lnTo>
                  <a:cubicBezTo>
                    <a:pt x="15236" y="985555"/>
                    <a:pt x="9962" y="983370"/>
                    <a:pt x="6073" y="979482"/>
                  </a:cubicBezTo>
                  <a:cubicBezTo>
                    <a:pt x="2185" y="975593"/>
                    <a:pt x="0" y="970319"/>
                    <a:pt x="0" y="964819"/>
                  </a:cubicBezTo>
                  <a:lnTo>
                    <a:pt x="0" y="20736"/>
                  </a:lnTo>
                  <a:cubicBezTo>
                    <a:pt x="0" y="15236"/>
                    <a:pt x="2185" y="9962"/>
                    <a:pt x="6073" y="6073"/>
                  </a:cubicBezTo>
                  <a:cubicBezTo>
                    <a:pt x="9962" y="2185"/>
                    <a:pt x="15236" y="0"/>
                    <a:pt x="20736" y="0"/>
                  </a:cubicBezTo>
                  <a:close/>
                </a:path>
              </a:pathLst>
            </a:custGeom>
            <a:solidFill>
              <a:srgbClr val="437889"/>
            </a:solidFill>
            <a:ln cap="rnd" cmpd="sng" w="142875">
              <a:solidFill>
                <a:srgbClr val="E0D1B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0" name="Google Shape;740;p25"/>
            <p:cNvSpPr txBox="1"/>
            <p:nvPr/>
          </p:nvSpPr>
          <p:spPr>
            <a:xfrm>
              <a:off x="0" y="-38100"/>
              <a:ext cx="5592197" cy="102365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41" name="Google Shape;741;p25"/>
          <p:cNvGrpSpPr/>
          <p:nvPr/>
        </p:nvGrpSpPr>
        <p:grpSpPr>
          <a:xfrm>
            <a:off x="1147498" y="4164013"/>
            <a:ext cx="4011564" cy="1830386"/>
            <a:chOff x="0" y="-171450"/>
            <a:chExt cx="5348753" cy="2440516"/>
          </a:xfrm>
        </p:grpSpPr>
        <p:sp>
          <p:nvSpPr>
            <p:cNvPr id="742" name="Google Shape;742;p25"/>
            <p:cNvSpPr txBox="1"/>
            <p:nvPr/>
          </p:nvSpPr>
          <p:spPr>
            <a:xfrm>
              <a:off x="0" y="-171450"/>
              <a:ext cx="5348753" cy="179281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8000" u="none" cap="none" strike="noStrike">
                  <a:solidFill>
                    <a:srgbClr val="E0D1B5"/>
                  </a:solidFill>
                  <a:latin typeface="Germania One"/>
                  <a:ea typeface="Germania One"/>
                  <a:cs typeface="Germania One"/>
                  <a:sym typeface="Germania One"/>
                </a:rPr>
                <a:t>1,000</a:t>
              </a:r>
              <a:endParaRPr/>
            </a:p>
          </p:txBody>
        </p:sp>
        <p:sp>
          <p:nvSpPr>
            <p:cNvPr id="743" name="Google Shape;743;p25"/>
            <p:cNvSpPr txBox="1"/>
            <p:nvPr/>
          </p:nvSpPr>
          <p:spPr>
            <a:xfrm>
              <a:off x="790202" y="1621366"/>
              <a:ext cx="3768349" cy="647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200" u="none" cap="none" strike="noStrike">
                  <a:solidFill>
                    <a:srgbClr val="FFFFFF"/>
                  </a:solidFill>
                  <a:latin typeface="Josefin Sans"/>
                  <a:ea typeface="Josefin Sans"/>
                  <a:cs typeface="Josefin Sans"/>
                  <a:sym typeface="Josefin Sans"/>
                </a:rPr>
                <a:t>Statistics here</a:t>
              </a:r>
              <a:endParaRPr/>
            </a:p>
          </p:txBody>
        </p:sp>
      </p:grpSp>
      <p:grpSp>
        <p:nvGrpSpPr>
          <p:cNvPr id="744" name="Google Shape;744;p25"/>
          <p:cNvGrpSpPr/>
          <p:nvPr/>
        </p:nvGrpSpPr>
        <p:grpSpPr>
          <a:xfrm>
            <a:off x="7138218" y="4164013"/>
            <a:ext cx="4011564" cy="1830386"/>
            <a:chOff x="0" y="-171450"/>
            <a:chExt cx="5348753" cy="2440516"/>
          </a:xfrm>
        </p:grpSpPr>
        <p:sp>
          <p:nvSpPr>
            <p:cNvPr id="745" name="Google Shape;745;p25"/>
            <p:cNvSpPr txBox="1"/>
            <p:nvPr/>
          </p:nvSpPr>
          <p:spPr>
            <a:xfrm>
              <a:off x="0" y="-171450"/>
              <a:ext cx="5348753" cy="179281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8000" u="none" cap="none" strike="noStrike">
                  <a:solidFill>
                    <a:srgbClr val="E0D1B5"/>
                  </a:solidFill>
                  <a:latin typeface="Germania One"/>
                  <a:ea typeface="Germania One"/>
                  <a:cs typeface="Germania One"/>
                  <a:sym typeface="Germania One"/>
                </a:rPr>
                <a:t>100,000</a:t>
              </a:r>
              <a:endParaRPr/>
            </a:p>
          </p:txBody>
        </p:sp>
        <p:sp>
          <p:nvSpPr>
            <p:cNvPr id="746" name="Google Shape;746;p25"/>
            <p:cNvSpPr txBox="1"/>
            <p:nvPr/>
          </p:nvSpPr>
          <p:spPr>
            <a:xfrm>
              <a:off x="790202" y="1621366"/>
              <a:ext cx="3768349" cy="647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200" u="none" cap="none" strike="noStrike">
                  <a:solidFill>
                    <a:srgbClr val="FFFFFF"/>
                  </a:solidFill>
                  <a:latin typeface="Josefin Sans"/>
                  <a:ea typeface="Josefin Sans"/>
                  <a:cs typeface="Josefin Sans"/>
                  <a:sym typeface="Josefin Sans"/>
                </a:rPr>
                <a:t>Statistics here</a:t>
              </a:r>
              <a:endParaRPr/>
            </a:p>
          </p:txBody>
        </p:sp>
      </p:grpSp>
      <p:grpSp>
        <p:nvGrpSpPr>
          <p:cNvPr id="747" name="Google Shape;747;p25"/>
          <p:cNvGrpSpPr/>
          <p:nvPr/>
        </p:nvGrpSpPr>
        <p:grpSpPr>
          <a:xfrm>
            <a:off x="13128937" y="4164013"/>
            <a:ext cx="4011564" cy="1830386"/>
            <a:chOff x="0" y="-171450"/>
            <a:chExt cx="5348753" cy="2440516"/>
          </a:xfrm>
        </p:grpSpPr>
        <p:sp>
          <p:nvSpPr>
            <p:cNvPr id="748" name="Google Shape;748;p25"/>
            <p:cNvSpPr txBox="1"/>
            <p:nvPr/>
          </p:nvSpPr>
          <p:spPr>
            <a:xfrm>
              <a:off x="0" y="-171450"/>
              <a:ext cx="5348753" cy="179281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8000" u="none" cap="none" strike="noStrike">
                  <a:solidFill>
                    <a:srgbClr val="E0D1B5"/>
                  </a:solidFill>
                  <a:latin typeface="Germania One"/>
                  <a:ea typeface="Germania One"/>
                  <a:cs typeface="Germania One"/>
                  <a:sym typeface="Germania One"/>
                </a:rPr>
                <a:t>10,000</a:t>
              </a:r>
              <a:endParaRPr/>
            </a:p>
          </p:txBody>
        </p:sp>
        <p:sp>
          <p:nvSpPr>
            <p:cNvPr id="749" name="Google Shape;749;p25"/>
            <p:cNvSpPr txBox="1"/>
            <p:nvPr/>
          </p:nvSpPr>
          <p:spPr>
            <a:xfrm>
              <a:off x="790202" y="1621366"/>
              <a:ext cx="3768349" cy="647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200" u="none" cap="none" strike="noStrike">
                  <a:solidFill>
                    <a:srgbClr val="FFFFFF"/>
                  </a:solidFill>
                  <a:latin typeface="Josefin Sans"/>
                  <a:ea typeface="Josefin Sans"/>
                  <a:cs typeface="Josefin Sans"/>
                  <a:sym typeface="Josefin Sans"/>
                </a:rPr>
                <a:t>Statistics here</a:t>
              </a:r>
              <a:endParaRPr/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7889"/>
        </a:solidFill>
      </p:bgPr>
    </p:bg>
    <p:spTree>
      <p:nvGrpSpPr>
        <p:cNvPr id="753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4" name="Google Shape;754;p26"/>
          <p:cNvPicPr preferRelativeResize="0"/>
          <p:nvPr/>
        </p:nvPicPr>
        <p:blipFill rotWithShape="1">
          <a:blip r:embed="rId3">
            <a:alphaModFix/>
          </a:blip>
          <a:srcRect b="23433" l="5720" r="5720" t="26751"/>
          <a:stretch/>
        </p:blipFill>
        <p:spPr>
          <a:xfrm>
            <a:off x="0" y="0"/>
            <a:ext cx="18288000" cy="10287002"/>
          </a:xfrm>
          <a:prstGeom prst="rect">
            <a:avLst/>
          </a:prstGeom>
          <a:noFill/>
          <a:ln>
            <a:noFill/>
          </a:ln>
        </p:spPr>
      </p:pic>
      <p:sp>
        <p:nvSpPr>
          <p:cNvPr id="755" name="Google Shape;755;p26"/>
          <p:cNvSpPr/>
          <p:nvPr/>
        </p:nvSpPr>
        <p:spPr>
          <a:xfrm>
            <a:off x="-2418629" y="1028700"/>
            <a:ext cx="17413806" cy="11914710"/>
          </a:xfrm>
          <a:custGeom>
            <a:rect b="b" l="l" r="r" t="t"/>
            <a:pathLst>
              <a:path extrusionOk="0" h="11914710" w="17413806">
                <a:moveTo>
                  <a:pt x="0" y="0"/>
                </a:moveTo>
                <a:lnTo>
                  <a:pt x="17413806" y="0"/>
                </a:lnTo>
                <a:lnTo>
                  <a:pt x="17413806" y="11914710"/>
                </a:lnTo>
                <a:lnTo>
                  <a:pt x="0" y="1191471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756" name="Google Shape;756;p26"/>
          <p:cNvGrpSpPr/>
          <p:nvPr/>
        </p:nvGrpSpPr>
        <p:grpSpPr>
          <a:xfrm>
            <a:off x="7391505" y="239816"/>
            <a:ext cx="10485832" cy="6845955"/>
            <a:chOff x="0" y="0"/>
            <a:chExt cx="3518539" cy="2297172"/>
          </a:xfrm>
        </p:grpSpPr>
        <p:sp>
          <p:nvSpPr>
            <p:cNvPr id="757" name="Google Shape;757;p26"/>
            <p:cNvSpPr/>
            <p:nvPr/>
          </p:nvSpPr>
          <p:spPr>
            <a:xfrm>
              <a:off x="0" y="0"/>
              <a:ext cx="3518539" cy="2297172"/>
            </a:xfrm>
            <a:custGeom>
              <a:rect b="b" l="l" r="r" t="t"/>
              <a:pathLst>
                <a:path extrusionOk="0" h="2297172" w="3518539">
                  <a:moveTo>
                    <a:pt x="1759270" y="0"/>
                  </a:moveTo>
                  <a:cubicBezTo>
                    <a:pt x="787652" y="0"/>
                    <a:pt x="0" y="514239"/>
                    <a:pt x="0" y="1148586"/>
                  </a:cubicBezTo>
                  <a:cubicBezTo>
                    <a:pt x="0" y="1782932"/>
                    <a:pt x="787652" y="2297172"/>
                    <a:pt x="1759270" y="2297172"/>
                  </a:cubicBezTo>
                  <a:cubicBezTo>
                    <a:pt x="2730887" y="2297172"/>
                    <a:pt x="3518539" y="1782932"/>
                    <a:pt x="3518539" y="1148586"/>
                  </a:cubicBezTo>
                  <a:cubicBezTo>
                    <a:pt x="3518539" y="514239"/>
                    <a:pt x="2730887" y="0"/>
                    <a:pt x="1759270" y="0"/>
                  </a:cubicBezTo>
                  <a:close/>
                </a:path>
              </a:pathLst>
            </a:custGeom>
            <a:solidFill>
              <a:srgbClr val="437889"/>
            </a:solidFill>
            <a:ln cap="sq" cmpd="sng" w="142875">
              <a:solidFill>
                <a:srgbClr val="E0D1B5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8" name="Google Shape;758;p26"/>
            <p:cNvSpPr txBox="1"/>
            <p:nvPr/>
          </p:nvSpPr>
          <p:spPr>
            <a:xfrm>
              <a:off x="329863" y="177260"/>
              <a:ext cx="2858813" cy="190455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1125" lIns="61125" spcFirstLastPara="1" rIns="61125" wrap="square" tIns="61125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59" name="Google Shape;759;p26"/>
          <p:cNvSpPr txBox="1"/>
          <p:nvPr/>
        </p:nvSpPr>
        <p:spPr>
          <a:xfrm>
            <a:off x="8567981" y="1957818"/>
            <a:ext cx="8133000" cy="3447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600" u="none" cap="none" strike="noStrike">
                <a:solidFill>
                  <a:srgbClr val="FFF2DA"/>
                </a:solidFill>
                <a:latin typeface="Germania One"/>
                <a:ea typeface="Germania One"/>
                <a:cs typeface="Germania One"/>
                <a:sym typeface="Germania One"/>
              </a:rPr>
              <a:t>“This is a quote, words full of wisdom that someone important said and can make the reader get inspired.”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7889"/>
        </a:solidFill>
      </p:bgPr>
    </p:bg>
    <p:spTree>
      <p:nvGrpSpPr>
        <p:cNvPr id="763" name="Shape 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4" name="Google Shape;764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89075" y="-1665050"/>
            <a:ext cx="13487401" cy="13487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65" name="Google Shape;765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4098325" y="-1638300"/>
            <a:ext cx="13487401" cy="134874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66" name="Google Shape;766;p27"/>
          <p:cNvGrpSpPr/>
          <p:nvPr/>
        </p:nvGrpSpPr>
        <p:grpSpPr>
          <a:xfrm>
            <a:off x="5190351" y="-818287"/>
            <a:ext cx="7907298" cy="11793844"/>
            <a:chOff x="0" y="-38100"/>
            <a:chExt cx="2322269" cy="3463697"/>
          </a:xfrm>
        </p:grpSpPr>
        <p:sp>
          <p:nvSpPr>
            <p:cNvPr id="767" name="Google Shape;767;p27"/>
            <p:cNvSpPr/>
            <p:nvPr/>
          </p:nvSpPr>
          <p:spPr>
            <a:xfrm>
              <a:off x="0" y="0"/>
              <a:ext cx="2322269" cy="3425597"/>
            </a:xfrm>
            <a:custGeom>
              <a:rect b="b" l="l" r="r" t="t"/>
              <a:pathLst>
                <a:path extrusionOk="0" h="3425597" w="2322269">
                  <a:moveTo>
                    <a:pt x="49933" y="0"/>
                  </a:moveTo>
                  <a:lnTo>
                    <a:pt x="2272336" y="0"/>
                  </a:lnTo>
                  <a:cubicBezTo>
                    <a:pt x="2285579" y="0"/>
                    <a:pt x="2298280" y="5261"/>
                    <a:pt x="2307644" y="14625"/>
                  </a:cubicBezTo>
                  <a:cubicBezTo>
                    <a:pt x="2317009" y="23989"/>
                    <a:pt x="2322269" y="36690"/>
                    <a:pt x="2322269" y="49933"/>
                  </a:cubicBezTo>
                  <a:lnTo>
                    <a:pt x="2322269" y="3375663"/>
                  </a:lnTo>
                  <a:cubicBezTo>
                    <a:pt x="2322269" y="3388907"/>
                    <a:pt x="2317009" y="3401607"/>
                    <a:pt x="2307644" y="3410972"/>
                  </a:cubicBezTo>
                  <a:cubicBezTo>
                    <a:pt x="2298280" y="3420336"/>
                    <a:pt x="2285579" y="3425597"/>
                    <a:pt x="2272336" y="3425597"/>
                  </a:cubicBezTo>
                  <a:lnTo>
                    <a:pt x="49933" y="3425597"/>
                  </a:lnTo>
                  <a:cubicBezTo>
                    <a:pt x="36690" y="3425597"/>
                    <a:pt x="23989" y="3420336"/>
                    <a:pt x="14625" y="3410972"/>
                  </a:cubicBezTo>
                  <a:cubicBezTo>
                    <a:pt x="5261" y="3401607"/>
                    <a:pt x="0" y="3388907"/>
                    <a:pt x="0" y="3375663"/>
                  </a:cubicBezTo>
                  <a:lnTo>
                    <a:pt x="0" y="49933"/>
                  </a:lnTo>
                  <a:cubicBezTo>
                    <a:pt x="0" y="36690"/>
                    <a:pt x="5261" y="23989"/>
                    <a:pt x="14625" y="14625"/>
                  </a:cubicBezTo>
                  <a:cubicBezTo>
                    <a:pt x="23989" y="5261"/>
                    <a:pt x="36690" y="0"/>
                    <a:pt x="49933" y="0"/>
                  </a:cubicBezTo>
                  <a:close/>
                </a:path>
              </a:pathLst>
            </a:custGeom>
            <a:solidFill>
              <a:srgbClr val="437889"/>
            </a:solidFill>
            <a:ln cap="rnd" cmpd="sng" w="142875">
              <a:solidFill>
                <a:srgbClr val="E0D1B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8" name="Google Shape;768;p27"/>
            <p:cNvSpPr txBox="1"/>
            <p:nvPr/>
          </p:nvSpPr>
          <p:spPr>
            <a:xfrm>
              <a:off x="0" y="-38100"/>
              <a:ext cx="2322269" cy="346369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69" name="Google Shape;769;p27"/>
          <p:cNvSpPr txBox="1"/>
          <p:nvPr/>
        </p:nvSpPr>
        <p:spPr>
          <a:xfrm>
            <a:off x="7242339" y="4867774"/>
            <a:ext cx="3803322" cy="5378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1234-5678</a:t>
            </a:r>
            <a:endParaRPr/>
          </a:p>
        </p:txBody>
      </p:sp>
      <p:sp>
        <p:nvSpPr>
          <p:cNvPr id="770" name="Google Shape;770;p27"/>
          <p:cNvSpPr txBox="1"/>
          <p:nvPr/>
        </p:nvSpPr>
        <p:spPr>
          <a:xfrm>
            <a:off x="6577911" y="7124588"/>
            <a:ext cx="5132178" cy="5378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hello@reallygreatsite.com</a:t>
            </a:r>
            <a:endParaRPr/>
          </a:p>
        </p:txBody>
      </p:sp>
      <p:sp>
        <p:nvSpPr>
          <p:cNvPr id="771" name="Google Shape;771;p27"/>
          <p:cNvSpPr txBox="1"/>
          <p:nvPr/>
        </p:nvSpPr>
        <p:spPr>
          <a:xfrm>
            <a:off x="7242339" y="5996193"/>
            <a:ext cx="3803322" cy="5378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Reallygreatsite.com</a:t>
            </a:r>
            <a:endParaRPr/>
          </a:p>
        </p:txBody>
      </p:sp>
      <p:sp>
        <p:nvSpPr>
          <p:cNvPr id="772" name="Google Shape;772;p27"/>
          <p:cNvSpPr txBox="1"/>
          <p:nvPr/>
        </p:nvSpPr>
        <p:spPr>
          <a:xfrm>
            <a:off x="1875570" y="2453117"/>
            <a:ext cx="14536860" cy="138747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0" u="none" cap="none" strike="noStrike">
                <a:solidFill>
                  <a:srgbClr val="FFFFFF"/>
                </a:solidFill>
                <a:latin typeface="Germania One"/>
                <a:ea typeface="Germania One"/>
                <a:cs typeface="Germania One"/>
                <a:sym typeface="Germania One"/>
              </a:rPr>
              <a:t>CONTACT US</a:t>
            </a:r>
            <a:endParaRPr/>
          </a:p>
        </p:txBody>
      </p:sp>
      <p:sp>
        <p:nvSpPr>
          <p:cNvPr id="773" name="Google Shape;773;p27"/>
          <p:cNvSpPr/>
          <p:nvPr/>
        </p:nvSpPr>
        <p:spPr>
          <a:xfrm>
            <a:off x="7712682" y="1649885"/>
            <a:ext cx="2862636" cy="687033"/>
          </a:xfrm>
          <a:custGeom>
            <a:rect b="b" l="l" r="r" t="t"/>
            <a:pathLst>
              <a:path extrusionOk="0" h="687033" w="2862636">
                <a:moveTo>
                  <a:pt x="0" y="0"/>
                </a:moveTo>
                <a:lnTo>
                  <a:pt x="2862636" y="0"/>
                </a:lnTo>
                <a:lnTo>
                  <a:pt x="2862636" y="687032"/>
                </a:lnTo>
                <a:lnTo>
                  <a:pt x="0" y="68703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74" name="Google Shape;774;p27"/>
          <p:cNvSpPr/>
          <p:nvPr/>
        </p:nvSpPr>
        <p:spPr>
          <a:xfrm>
            <a:off x="7712682" y="8748283"/>
            <a:ext cx="2862636" cy="687033"/>
          </a:xfrm>
          <a:custGeom>
            <a:rect b="b" l="l" r="r" t="t"/>
            <a:pathLst>
              <a:path extrusionOk="0" h="687033" w="2862636">
                <a:moveTo>
                  <a:pt x="0" y="0"/>
                </a:moveTo>
                <a:lnTo>
                  <a:pt x="2862636" y="0"/>
                </a:lnTo>
                <a:lnTo>
                  <a:pt x="2862636" y="687032"/>
                </a:lnTo>
                <a:lnTo>
                  <a:pt x="0" y="68703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7889"/>
        </a:solidFill>
      </p:bgPr>
    </p:bg>
    <p:spTree>
      <p:nvGrpSpPr>
        <p:cNvPr id="778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Google Shape;779;p28"/>
          <p:cNvSpPr txBox="1"/>
          <p:nvPr/>
        </p:nvSpPr>
        <p:spPr>
          <a:xfrm>
            <a:off x="1028700" y="4221751"/>
            <a:ext cx="3861900" cy="4737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Use these design resources in your Canva Presentation.</a:t>
            </a:r>
            <a:endParaRPr/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Josefin Sans"/>
              <a:ea typeface="Josefin Sans"/>
              <a:cs typeface="Josefin Sans"/>
              <a:sym typeface="Josefin Sans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This presentation template uses the following free fonts:</a:t>
            </a:r>
            <a:endParaRPr/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Josefin Sans"/>
              <a:ea typeface="Josefin Sans"/>
              <a:cs typeface="Josefin Sans"/>
              <a:sym typeface="Josefin Sans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none" cap="none" strike="noStrike">
                <a:solidFill>
                  <a:srgbClr val="E0D1B5"/>
                </a:solidFill>
                <a:latin typeface="Josefin Sans"/>
                <a:ea typeface="Josefin Sans"/>
                <a:cs typeface="Josefin Sans"/>
                <a:sym typeface="Josefin Sans"/>
              </a:rPr>
              <a:t>Titles: Germania One</a:t>
            </a:r>
            <a:endParaRPr/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none" cap="none" strike="noStrike">
                <a:solidFill>
                  <a:srgbClr val="E0D1B5"/>
                </a:solidFill>
                <a:latin typeface="Josefin Sans"/>
                <a:ea typeface="Josefin Sans"/>
                <a:cs typeface="Josefin Sans"/>
                <a:sym typeface="Josefin Sans"/>
              </a:rPr>
              <a:t>Headers: Josefin Sans Bold</a:t>
            </a:r>
            <a:endParaRPr/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none" cap="none" strike="noStrike">
                <a:solidFill>
                  <a:srgbClr val="E0D1B5"/>
                </a:solidFill>
                <a:latin typeface="Josefin Sans"/>
                <a:ea typeface="Josefin Sans"/>
                <a:cs typeface="Josefin Sans"/>
                <a:sym typeface="Josefin Sans"/>
              </a:rPr>
              <a:t>Body Copy: Josefin Sans Regular</a:t>
            </a:r>
            <a:endParaRPr/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800" u="none" cap="none" strike="noStrike">
              <a:solidFill>
                <a:srgbClr val="E0D1B5"/>
              </a:solidFill>
              <a:latin typeface="Josefin Sans"/>
              <a:ea typeface="Josefin Sans"/>
              <a:cs typeface="Josefin Sans"/>
              <a:sym typeface="Josefin Sans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You can find these fonts online too. Happy designing! </a:t>
            </a:r>
            <a:endParaRPr/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Josefin Sans"/>
              <a:ea typeface="Josefin Sans"/>
              <a:cs typeface="Josefin Sans"/>
              <a:sym typeface="Josefin Sans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Don't forget to delete this page before presenting. </a:t>
            </a:r>
            <a:endParaRPr/>
          </a:p>
        </p:txBody>
      </p:sp>
      <p:sp>
        <p:nvSpPr>
          <p:cNvPr id="780" name="Google Shape;780;p28"/>
          <p:cNvSpPr txBox="1"/>
          <p:nvPr/>
        </p:nvSpPr>
        <p:spPr>
          <a:xfrm>
            <a:off x="1028700" y="1329419"/>
            <a:ext cx="4131900" cy="2462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0" u="none" cap="none" strike="noStrike">
                <a:solidFill>
                  <a:srgbClr val="FFFFFF"/>
                </a:solidFill>
                <a:latin typeface="Germania One"/>
                <a:ea typeface="Germania One"/>
                <a:cs typeface="Germania One"/>
                <a:sym typeface="Germania One"/>
              </a:rPr>
              <a:t>RESOURCE PAGE</a:t>
            </a:r>
            <a:endParaRPr/>
          </a:p>
        </p:txBody>
      </p:sp>
      <p:sp>
        <p:nvSpPr>
          <p:cNvPr id="781" name="Google Shape;781;p28"/>
          <p:cNvSpPr/>
          <p:nvPr/>
        </p:nvSpPr>
        <p:spPr>
          <a:xfrm>
            <a:off x="6453004" y="5456035"/>
            <a:ext cx="2807251" cy="2751106"/>
          </a:xfrm>
          <a:custGeom>
            <a:rect b="b" l="l" r="r" t="t"/>
            <a:pathLst>
              <a:path extrusionOk="0" h="2751106" w="2807251">
                <a:moveTo>
                  <a:pt x="0" y="0"/>
                </a:moveTo>
                <a:lnTo>
                  <a:pt x="2807251" y="0"/>
                </a:lnTo>
                <a:lnTo>
                  <a:pt x="2807251" y="2751106"/>
                </a:lnTo>
                <a:lnTo>
                  <a:pt x="0" y="275110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82" name="Google Shape;782;p28"/>
          <p:cNvSpPr/>
          <p:nvPr/>
        </p:nvSpPr>
        <p:spPr>
          <a:xfrm>
            <a:off x="13419974" y="2496459"/>
            <a:ext cx="3542401" cy="850176"/>
          </a:xfrm>
          <a:custGeom>
            <a:rect b="b" l="l" r="r" t="t"/>
            <a:pathLst>
              <a:path extrusionOk="0" h="850176" w="3542401">
                <a:moveTo>
                  <a:pt x="0" y="0"/>
                </a:moveTo>
                <a:lnTo>
                  <a:pt x="3542401" y="0"/>
                </a:lnTo>
                <a:lnTo>
                  <a:pt x="3542401" y="850177"/>
                </a:lnTo>
                <a:lnTo>
                  <a:pt x="0" y="85017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83" name="Google Shape;783;p28"/>
          <p:cNvSpPr/>
          <p:nvPr/>
        </p:nvSpPr>
        <p:spPr>
          <a:xfrm>
            <a:off x="10174005" y="5456035"/>
            <a:ext cx="2756117" cy="2751106"/>
          </a:xfrm>
          <a:custGeom>
            <a:rect b="b" l="l" r="r" t="t"/>
            <a:pathLst>
              <a:path extrusionOk="0" h="2751106" w="2756117">
                <a:moveTo>
                  <a:pt x="0" y="0"/>
                </a:moveTo>
                <a:lnTo>
                  <a:pt x="2756116" y="0"/>
                </a:lnTo>
                <a:lnTo>
                  <a:pt x="2756116" y="2751106"/>
                </a:lnTo>
                <a:lnTo>
                  <a:pt x="0" y="275110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84" name="Google Shape;784;p28"/>
          <p:cNvSpPr/>
          <p:nvPr/>
        </p:nvSpPr>
        <p:spPr>
          <a:xfrm>
            <a:off x="6509149" y="1971083"/>
            <a:ext cx="2751106" cy="2751106"/>
          </a:xfrm>
          <a:custGeom>
            <a:rect b="b" l="l" r="r" t="t"/>
            <a:pathLst>
              <a:path extrusionOk="0" h="2751106" w="2751106">
                <a:moveTo>
                  <a:pt x="0" y="0"/>
                </a:moveTo>
                <a:lnTo>
                  <a:pt x="2751106" y="0"/>
                </a:lnTo>
                <a:lnTo>
                  <a:pt x="2751106" y="2751105"/>
                </a:lnTo>
                <a:lnTo>
                  <a:pt x="0" y="275110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85" name="Google Shape;785;p28"/>
          <p:cNvSpPr/>
          <p:nvPr/>
        </p:nvSpPr>
        <p:spPr>
          <a:xfrm>
            <a:off x="9845572" y="1916981"/>
            <a:ext cx="2756117" cy="2805208"/>
          </a:xfrm>
          <a:custGeom>
            <a:rect b="b" l="l" r="r" t="t"/>
            <a:pathLst>
              <a:path extrusionOk="0" h="2805208" w="2756117">
                <a:moveTo>
                  <a:pt x="0" y="0"/>
                </a:moveTo>
                <a:lnTo>
                  <a:pt x="2756117" y="0"/>
                </a:lnTo>
                <a:lnTo>
                  <a:pt x="2756117" y="2805207"/>
                </a:lnTo>
                <a:lnTo>
                  <a:pt x="0" y="280520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86" name="Google Shape;786;p28"/>
          <p:cNvSpPr/>
          <p:nvPr/>
        </p:nvSpPr>
        <p:spPr>
          <a:xfrm>
            <a:off x="14569113" y="3872625"/>
            <a:ext cx="1244122" cy="4497394"/>
          </a:xfrm>
          <a:custGeom>
            <a:rect b="b" l="l" r="r" t="t"/>
            <a:pathLst>
              <a:path extrusionOk="0" h="4497394" w="1244122">
                <a:moveTo>
                  <a:pt x="0" y="0"/>
                </a:moveTo>
                <a:lnTo>
                  <a:pt x="1244122" y="0"/>
                </a:lnTo>
                <a:lnTo>
                  <a:pt x="1244122" y="4497394"/>
                </a:lnTo>
                <a:lnTo>
                  <a:pt x="0" y="449739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-6947" r="-254532" t="0"/>
            </a:stretch>
          </a:blipFill>
          <a:ln>
            <a:noFill/>
          </a:ln>
        </p:spPr>
      </p:sp>
      <p:sp>
        <p:nvSpPr>
          <p:cNvPr id="787" name="Google Shape;787;p28"/>
          <p:cNvSpPr/>
          <p:nvPr/>
        </p:nvSpPr>
        <p:spPr>
          <a:xfrm>
            <a:off x="-679367" y="-769127"/>
            <a:ext cx="6409391" cy="1538254"/>
          </a:xfrm>
          <a:custGeom>
            <a:rect b="b" l="l" r="r" t="t"/>
            <a:pathLst>
              <a:path extrusionOk="0" h="1538254" w="6409391">
                <a:moveTo>
                  <a:pt x="0" y="0"/>
                </a:moveTo>
                <a:lnTo>
                  <a:pt x="6409392" y="0"/>
                </a:lnTo>
                <a:lnTo>
                  <a:pt x="6409392" y="1538254"/>
                </a:lnTo>
                <a:lnTo>
                  <a:pt x="0" y="153825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88" name="Google Shape;788;p28"/>
          <p:cNvSpPr/>
          <p:nvPr/>
        </p:nvSpPr>
        <p:spPr>
          <a:xfrm>
            <a:off x="5939304" y="-769127"/>
            <a:ext cx="6409391" cy="1538254"/>
          </a:xfrm>
          <a:custGeom>
            <a:rect b="b" l="l" r="r" t="t"/>
            <a:pathLst>
              <a:path extrusionOk="0" h="1538254" w="6409391">
                <a:moveTo>
                  <a:pt x="0" y="0"/>
                </a:moveTo>
                <a:lnTo>
                  <a:pt x="6409392" y="0"/>
                </a:lnTo>
                <a:lnTo>
                  <a:pt x="6409392" y="1538254"/>
                </a:lnTo>
                <a:lnTo>
                  <a:pt x="0" y="153825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89" name="Google Shape;789;p28"/>
          <p:cNvSpPr/>
          <p:nvPr/>
        </p:nvSpPr>
        <p:spPr>
          <a:xfrm>
            <a:off x="12557975" y="-769127"/>
            <a:ext cx="6409391" cy="1538254"/>
          </a:xfrm>
          <a:custGeom>
            <a:rect b="b" l="l" r="r" t="t"/>
            <a:pathLst>
              <a:path extrusionOk="0" h="1538254" w="6409391">
                <a:moveTo>
                  <a:pt x="0" y="0"/>
                </a:moveTo>
                <a:lnTo>
                  <a:pt x="6409392" y="0"/>
                </a:lnTo>
                <a:lnTo>
                  <a:pt x="6409392" y="1538254"/>
                </a:lnTo>
                <a:lnTo>
                  <a:pt x="0" y="153825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90" name="Google Shape;790;p28"/>
          <p:cNvSpPr/>
          <p:nvPr/>
        </p:nvSpPr>
        <p:spPr>
          <a:xfrm>
            <a:off x="-442266" y="9517873"/>
            <a:ext cx="6409391" cy="1538254"/>
          </a:xfrm>
          <a:custGeom>
            <a:rect b="b" l="l" r="r" t="t"/>
            <a:pathLst>
              <a:path extrusionOk="0" h="1538254" w="6409391">
                <a:moveTo>
                  <a:pt x="0" y="0"/>
                </a:moveTo>
                <a:lnTo>
                  <a:pt x="6409392" y="0"/>
                </a:lnTo>
                <a:lnTo>
                  <a:pt x="6409392" y="1538254"/>
                </a:lnTo>
                <a:lnTo>
                  <a:pt x="0" y="153825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91" name="Google Shape;791;p28"/>
          <p:cNvSpPr/>
          <p:nvPr/>
        </p:nvSpPr>
        <p:spPr>
          <a:xfrm>
            <a:off x="6176406" y="9517873"/>
            <a:ext cx="6409391" cy="1538254"/>
          </a:xfrm>
          <a:custGeom>
            <a:rect b="b" l="l" r="r" t="t"/>
            <a:pathLst>
              <a:path extrusionOk="0" h="1538254" w="6409391">
                <a:moveTo>
                  <a:pt x="0" y="0"/>
                </a:moveTo>
                <a:lnTo>
                  <a:pt x="6409391" y="0"/>
                </a:lnTo>
                <a:lnTo>
                  <a:pt x="6409391" y="1538254"/>
                </a:lnTo>
                <a:lnTo>
                  <a:pt x="0" y="153825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92" name="Google Shape;792;p28"/>
          <p:cNvSpPr/>
          <p:nvPr/>
        </p:nvSpPr>
        <p:spPr>
          <a:xfrm>
            <a:off x="12795077" y="9517873"/>
            <a:ext cx="6409391" cy="1538254"/>
          </a:xfrm>
          <a:custGeom>
            <a:rect b="b" l="l" r="r" t="t"/>
            <a:pathLst>
              <a:path extrusionOk="0" h="1538254" w="6409391">
                <a:moveTo>
                  <a:pt x="0" y="0"/>
                </a:moveTo>
                <a:lnTo>
                  <a:pt x="6409391" y="0"/>
                </a:lnTo>
                <a:lnTo>
                  <a:pt x="6409391" y="1538254"/>
                </a:lnTo>
                <a:lnTo>
                  <a:pt x="0" y="153825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7889"/>
        </a:solidFill>
      </p:bgPr>
    </p:bg>
    <p:spTree>
      <p:nvGrpSpPr>
        <p:cNvPr id="796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7" name="Google Shape;797;p29"/>
          <p:cNvPicPr preferRelativeResize="0"/>
          <p:nvPr/>
        </p:nvPicPr>
        <p:blipFill rotWithShape="1">
          <a:blip r:embed="rId3">
            <a:alphaModFix/>
          </a:blip>
          <a:srcRect b="58335" l="0" r="0" t="0"/>
          <a:stretch/>
        </p:blipFill>
        <p:spPr>
          <a:xfrm>
            <a:off x="-329000" y="4890925"/>
            <a:ext cx="18946150" cy="539614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98" name="Google Shape;798;p29"/>
          <p:cNvGrpSpPr/>
          <p:nvPr/>
        </p:nvGrpSpPr>
        <p:grpSpPr>
          <a:xfrm>
            <a:off x="0" y="-144661"/>
            <a:ext cx="18288000" cy="10431661"/>
            <a:chOff x="0" y="-38100"/>
            <a:chExt cx="4816593" cy="2747433"/>
          </a:xfrm>
        </p:grpSpPr>
        <p:sp>
          <p:nvSpPr>
            <p:cNvPr id="799" name="Google Shape;799;p29"/>
            <p:cNvSpPr/>
            <p:nvPr/>
          </p:nvSpPr>
          <p:spPr>
            <a:xfrm>
              <a:off x="0" y="0"/>
              <a:ext cx="4816592" cy="2709333"/>
            </a:xfrm>
            <a:custGeom>
              <a:rect b="b" l="l" r="r" t="t"/>
              <a:pathLst>
                <a:path extrusionOk="0" h="2709333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285750">
              <a:solidFill>
                <a:srgbClr val="E0D1B5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800" name="Google Shape;800;p29"/>
            <p:cNvSpPr txBox="1"/>
            <p:nvPr/>
          </p:nvSpPr>
          <p:spPr>
            <a:xfrm>
              <a:off x="0" y="-38100"/>
              <a:ext cx="4816593" cy="274743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01" name="Google Shape;801;p29"/>
          <p:cNvSpPr txBox="1"/>
          <p:nvPr/>
        </p:nvSpPr>
        <p:spPr>
          <a:xfrm>
            <a:off x="9295458" y="2811120"/>
            <a:ext cx="6979231" cy="148018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SlidesCarnival for the presentation template</a:t>
            </a:r>
            <a:endParaRPr/>
          </a:p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Pexels and Pixabay for the photos</a:t>
            </a:r>
            <a:endParaRPr/>
          </a:p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100" u="none" cap="none" strike="noStrike">
              <a:solidFill>
                <a:srgbClr val="FFFFFF"/>
              </a:solidFill>
              <a:latin typeface="Josefin Sans"/>
              <a:ea typeface="Josefin Sans"/>
              <a:cs typeface="Josefin Sans"/>
              <a:sym typeface="Josefin Sans"/>
            </a:endParaRPr>
          </a:p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Happy Designing!</a:t>
            </a:r>
            <a:endParaRPr/>
          </a:p>
        </p:txBody>
      </p:sp>
      <p:sp>
        <p:nvSpPr>
          <p:cNvPr id="802" name="Google Shape;802;p29"/>
          <p:cNvSpPr/>
          <p:nvPr/>
        </p:nvSpPr>
        <p:spPr>
          <a:xfrm>
            <a:off x="1365273" y="1846498"/>
            <a:ext cx="6542384" cy="1635596"/>
          </a:xfrm>
          <a:custGeom>
            <a:rect b="b" l="l" r="r" t="t"/>
            <a:pathLst>
              <a:path extrusionOk="0" h="1635596" w="6542384">
                <a:moveTo>
                  <a:pt x="0" y="0"/>
                </a:moveTo>
                <a:lnTo>
                  <a:pt x="6542383" y="0"/>
                </a:lnTo>
                <a:lnTo>
                  <a:pt x="6542383" y="1635596"/>
                </a:lnTo>
                <a:lnTo>
                  <a:pt x="0" y="163559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03" name="Google Shape;803;p29"/>
          <p:cNvSpPr txBox="1"/>
          <p:nvPr/>
        </p:nvSpPr>
        <p:spPr>
          <a:xfrm>
            <a:off x="8527595" y="1186225"/>
            <a:ext cx="8514956" cy="121577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5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FFFFFF"/>
                </a:solidFill>
                <a:latin typeface="Germania One"/>
                <a:ea typeface="Germania One"/>
                <a:cs typeface="Germania One"/>
                <a:sym typeface="Germania One"/>
              </a:rPr>
              <a:t>This presentation template is free for everyone to use thanks to the following: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7889"/>
        </a:solidFill>
      </p:bgPr>
    </p:bg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4"/>
          <p:cNvSpPr/>
          <p:nvPr/>
        </p:nvSpPr>
        <p:spPr>
          <a:xfrm>
            <a:off x="0" y="0"/>
            <a:ext cx="18288000" cy="4742555"/>
          </a:xfrm>
          <a:custGeom>
            <a:rect b="b" l="l" r="r" t="t"/>
            <a:pathLst>
              <a:path extrusionOk="0" h="4742555" w="18288000">
                <a:moveTo>
                  <a:pt x="0" y="0"/>
                </a:moveTo>
                <a:lnTo>
                  <a:pt x="18288000" y="0"/>
                </a:lnTo>
                <a:lnTo>
                  <a:pt x="18288000" y="4742555"/>
                </a:lnTo>
                <a:lnTo>
                  <a:pt x="0" y="474255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57139" l="0" r="0" t="-6698"/>
            </a:stretch>
          </a:blipFill>
          <a:ln>
            <a:noFill/>
          </a:ln>
        </p:spPr>
      </p:sp>
      <p:grpSp>
        <p:nvGrpSpPr>
          <p:cNvPr id="110" name="Google Shape;110;p14"/>
          <p:cNvGrpSpPr/>
          <p:nvPr/>
        </p:nvGrpSpPr>
        <p:grpSpPr>
          <a:xfrm>
            <a:off x="0" y="-144661"/>
            <a:ext cx="18288000" cy="4887216"/>
            <a:chOff x="0" y="-38100"/>
            <a:chExt cx="4816593" cy="1287168"/>
          </a:xfrm>
        </p:grpSpPr>
        <p:sp>
          <p:nvSpPr>
            <p:cNvPr id="111" name="Google Shape;111;p14"/>
            <p:cNvSpPr/>
            <p:nvPr/>
          </p:nvSpPr>
          <p:spPr>
            <a:xfrm>
              <a:off x="0" y="0"/>
              <a:ext cx="4816592" cy="1249068"/>
            </a:xfrm>
            <a:custGeom>
              <a:rect b="b" l="l" r="r" t="t"/>
              <a:pathLst>
                <a:path extrusionOk="0" h="1249068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1249068"/>
                  </a:lnTo>
                  <a:lnTo>
                    <a:pt x="0" y="124906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90500">
              <a:solidFill>
                <a:srgbClr val="E0D1B5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112" name="Google Shape;112;p14"/>
            <p:cNvSpPr txBox="1"/>
            <p:nvPr/>
          </p:nvSpPr>
          <p:spPr>
            <a:xfrm>
              <a:off x="0" y="-38100"/>
              <a:ext cx="4816593" cy="128716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3" name="Google Shape;113;p14"/>
          <p:cNvGrpSpPr/>
          <p:nvPr/>
        </p:nvGrpSpPr>
        <p:grpSpPr>
          <a:xfrm>
            <a:off x="6609905" y="3345978"/>
            <a:ext cx="5068190" cy="2042355"/>
            <a:chOff x="0" y="-38100"/>
            <a:chExt cx="1334832" cy="537904"/>
          </a:xfrm>
        </p:grpSpPr>
        <p:sp>
          <p:nvSpPr>
            <p:cNvPr id="114" name="Google Shape;114;p14"/>
            <p:cNvSpPr/>
            <p:nvPr/>
          </p:nvSpPr>
          <p:spPr>
            <a:xfrm>
              <a:off x="0" y="0"/>
              <a:ext cx="1334832" cy="499804"/>
            </a:xfrm>
            <a:custGeom>
              <a:rect b="b" l="l" r="r" t="t"/>
              <a:pathLst>
                <a:path extrusionOk="0" h="499804" w="1334832">
                  <a:moveTo>
                    <a:pt x="0" y="0"/>
                  </a:moveTo>
                  <a:lnTo>
                    <a:pt x="1334832" y="0"/>
                  </a:lnTo>
                  <a:lnTo>
                    <a:pt x="1334832" y="499804"/>
                  </a:lnTo>
                  <a:lnTo>
                    <a:pt x="0" y="4998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115" name="Google Shape;115;p14"/>
            <p:cNvSpPr txBox="1"/>
            <p:nvPr/>
          </p:nvSpPr>
          <p:spPr>
            <a:xfrm>
              <a:off x="0" y="-38100"/>
              <a:ext cx="1334832" cy="53790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6" name="Google Shape;116;p14"/>
          <p:cNvGrpSpPr/>
          <p:nvPr/>
        </p:nvGrpSpPr>
        <p:grpSpPr>
          <a:xfrm>
            <a:off x="1402624" y="5988598"/>
            <a:ext cx="3779830" cy="3585579"/>
            <a:chOff x="0" y="0"/>
            <a:chExt cx="5039773" cy="4780772"/>
          </a:xfrm>
        </p:grpSpPr>
        <p:sp>
          <p:nvSpPr>
            <p:cNvPr id="117" name="Google Shape;117;p14"/>
            <p:cNvSpPr/>
            <p:nvPr/>
          </p:nvSpPr>
          <p:spPr>
            <a:xfrm>
              <a:off x="0" y="2815836"/>
              <a:ext cx="2005037" cy="1964936"/>
            </a:xfrm>
            <a:custGeom>
              <a:rect b="b" l="l" r="r" t="t"/>
              <a:pathLst>
                <a:path extrusionOk="0" h="1964936" w="2005037">
                  <a:moveTo>
                    <a:pt x="0" y="0"/>
                  </a:moveTo>
                  <a:lnTo>
                    <a:pt x="2005037" y="0"/>
                  </a:lnTo>
                  <a:lnTo>
                    <a:pt x="2005037" y="1964936"/>
                  </a:lnTo>
                  <a:lnTo>
                    <a:pt x="0" y="19649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18" name="Google Shape;118;p14"/>
            <p:cNvSpPr/>
            <p:nvPr/>
          </p:nvSpPr>
          <p:spPr>
            <a:xfrm flipH="1">
              <a:off x="3020138" y="2815836"/>
              <a:ext cx="2005037" cy="1964936"/>
            </a:xfrm>
            <a:custGeom>
              <a:rect b="b" l="l" r="r" t="t"/>
              <a:pathLst>
                <a:path extrusionOk="0" h="1964936" w="2005037">
                  <a:moveTo>
                    <a:pt x="2005037" y="0"/>
                  </a:moveTo>
                  <a:lnTo>
                    <a:pt x="0" y="0"/>
                  </a:lnTo>
                  <a:lnTo>
                    <a:pt x="0" y="1964936"/>
                  </a:lnTo>
                  <a:lnTo>
                    <a:pt x="2005037" y="1964936"/>
                  </a:lnTo>
                  <a:lnTo>
                    <a:pt x="2005037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19" name="Google Shape;119;p14"/>
            <p:cNvSpPr/>
            <p:nvPr/>
          </p:nvSpPr>
          <p:spPr>
            <a:xfrm flipH="1" rot="10800000">
              <a:off x="14598" y="0"/>
              <a:ext cx="2005037" cy="1964936"/>
            </a:xfrm>
            <a:custGeom>
              <a:rect b="b" l="l" r="r" t="t"/>
              <a:pathLst>
                <a:path extrusionOk="0" h="1964936" w="2005037">
                  <a:moveTo>
                    <a:pt x="0" y="1964936"/>
                  </a:moveTo>
                  <a:lnTo>
                    <a:pt x="2005036" y="1964936"/>
                  </a:lnTo>
                  <a:lnTo>
                    <a:pt x="2005036" y="0"/>
                  </a:lnTo>
                  <a:lnTo>
                    <a:pt x="0" y="0"/>
                  </a:lnTo>
                  <a:lnTo>
                    <a:pt x="0" y="1964936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20" name="Google Shape;120;p14"/>
            <p:cNvSpPr/>
            <p:nvPr/>
          </p:nvSpPr>
          <p:spPr>
            <a:xfrm rot="10800000">
              <a:off x="3034736" y="0"/>
              <a:ext cx="2005037" cy="1964936"/>
            </a:xfrm>
            <a:custGeom>
              <a:rect b="b" l="l" r="r" t="t"/>
              <a:pathLst>
                <a:path extrusionOk="0" h="1964936" w="2005037">
                  <a:moveTo>
                    <a:pt x="2005036" y="1964936"/>
                  </a:moveTo>
                  <a:lnTo>
                    <a:pt x="0" y="1964936"/>
                  </a:lnTo>
                  <a:lnTo>
                    <a:pt x="0" y="0"/>
                  </a:lnTo>
                  <a:lnTo>
                    <a:pt x="2005036" y="0"/>
                  </a:lnTo>
                  <a:lnTo>
                    <a:pt x="2005036" y="1964936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grpSp>
        <p:nvGrpSpPr>
          <p:cNvPr id="121" name="Google Shape;121;p14"/>
          <p:cNvGrpSpPr/>
          <p:nvPr/>
        </p:nvGrpSpPr>
        <p:grpSpPr>
          <a:xfrm>
            <a:off x="7254085" y="5988598"/>
            <a:ext cx="3779830" cy="3585579"/>
            <a:chOff x="0" y="0"/>
            <a:chExt cx="5039773" cy="4780772"/>
          </a:xfrm>
        </p:grpSpPr>
        <p:sp>
          <p:nvSpPr>
            <p:cNvPr id="122" name="Google Shape;122;p14"/>
            <p:cNvSpPr/>
            <p:nvPr/>
          </p:nvSpPr>
          <p:spPr>
            <a:xfrm>
              <a:off x="0" y="2815836"/>
              <a:ext cx="2005037" cy="1964936"/>
            </a:xfrm>
            <a:custGeom>
              <a:rect b="b" l="l" r="r" t="t"/>
              <a:pathLst>
                <a:path extrusionOk="0" h="1964936" w="2005037">
                  <a:moveTo>
                    <a:pt x="0" y="0"/>
                  </a:moveTo>
                  <a:lnTo>
                    <a:pt x="2005037" y="0"/>
                  </a:lnTo>
                  <a:lnTo>
                    <a:pt x="2005037" y="1964936"/>
                  </a:lnTo>
                  <a:lnTo>
                    <a:pt x="0" y="19649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23" name="Google Shape;123;p14"/>
            <p:cNvSpPr/>
            <p:nvPr/>
          </p:nvSpPr>
          <p:spPr>
            <a:xfrm flipH="1">
              <a:off x="3020138" y="2815836"/>
              <a:ext cx="2005037" cy="1964936"/>
            </a:xfrm>
            <a:custGeom>
              <a:rect b="b" l="l" r="r" t="t"/>
              <a:pathLst>
                <a:path extrusionOk="0" h="1964936" w="2005037">
                  <a:moveTo>
                    <a:pt x="2005037" y="0"/>
                  </a:moveTo>
                  <a:lnTo>
                    <a:pt x="0" y="0"/>
                  </a:lnTo>
                  <a:lnTo>
                    <a:pt x="0" y="1964936"/>
                  </a:lnTo>
                  <a:lnTo>
                    <a:pt x="2005037" y="1964936"/>
                  </a:lnTo>
                  <a:lnTo>
                    <a:pt x="2005037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24" name="Google Shape;124;p14"/>
            <p:cNvSpPr/>
            <p:nvPr/>
          </p:nvSpPr>
          <p:spPr>
            <a:xfrm flipH="1" rot="10800000">
              <a:off x="14598" y="0"/>
              <a:ext cx="2005037" cy="1964936"/>
            </a:xfrm>
            <a:custGeom>
              <a:rect b="b" l="l" r="r" t="t"/>
              <a:pathLst>
                <a:path extrusionOk="0" h="1964936" w="2005037">
                  <a:moveTo>
                    <a:pt x="0" y="1964936"/>
                  </a:moveTo>
                  <a:lnTo>
                    <a:pt x="2005036" y="1964936"/>
                  </a:lnTo>
                  <a:lnTo>
                    <a:pt x="2005036" y="0"/>
                  </a:lnTo>
                  <a:lnTo>
                    <a:pt x="0" y="0"/>
                  </a:lnTo>
                  <a:lnTo>
                    <a:pt x="0" y="1964936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25" name="Google Shape;125;p14"/>
            <p:cNvSpPr/>
            <p:nvPr/>
          </p:nvSpPr>
          <p:spPr>
            <a:xfrm rot="10800000">
              <a:off x="3034736" y="0"/>
              <a:ext cx="2005037" cy="1964936"/>
            </a:xfrm>
            <a:custGeom>
              <a:rect b="b" l="l" r="r" t="t"/>
              <a:pathLst>
                <a:path extrusionOk="0" h="1964936" w="2005037">
                  <a:moveTo>
                    <a:pt x="2005036" y="1964936"/>
                  </a:moveTo>
                  <a:lnTo>
                    <a:pt x="0" y="1964936"/>
                  </a:lnTo>
                  <a:lnTo>
                    <a:pt x="0" y="0"/>
                  </a:lnTo>
                  <a:lnTo>
                    <a:pt x="2005036" y="0"/>
                  </a:lnTo>
                  <a:lnTo>
                    <a:pt x="2005036" y="1964936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grpSp>
        <p:nvGrpSpPr>
          <p:cNvPr id="126" name="Google Shape;126;p14"/>
          <p:cNvGrpSpPr/>
          <p:nvPr/>
        </p:nvGrpSpPr>
        <p:grpSpPr>
          <a:xfrm>
            <a:off x="13100840" y="5988598"/>
            <a:ext cx="3779830" cy="3585579"/>
            <a:chOff x="0" y="0"/>
            <a:chExt cx="5039773" cy="4780772"/>
          </a:xfrm>
        </p:grpSpPr>
        <p:sp>
          <p:nvSpPr>
            <p:cNvPr id="127" name="Google Shape;127;p14"/>
            <p:cNvSpPr/>
            <p:nvPr/>
          </p:nvSpPr>
          <p:spPr>
            <a:xfrm>
              <a:off x="0" y="2815836"/>
              <a:ext cx="2005037" cy="1964936"/>
            </a:xfrm>
            <a:custGeom>
              <a:rect b="b" l="l" r="r" t="t"/>
              <a:pathLst>
                <a:path extrusionOk="0" h="1964936" w="2005037">
                  <a:moveTo>
                    <a:pt x="0" y="0"/>
                  </a:moveTo>
                  <a:lnTo>
                    <a:pt x="2005037" y="0"/>
                  </a:lnTo>
                  <a:lnTo>
                    <a:pt x="2005037" y="1964936"/>
                  </a:lnTo>
                  <a:lnTo>
                    <a:pt x="0" y="19649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28" name="Google Shape;128;p14"/>
            <p:cNvSpPr/>
            <p:nvPr/>
          </p:nvSpPr>
          <p:spPr>
            <a:xfrm flipH="1">
              <a:off x="3020138" y="2815836"/>
              <a:ext cx="2005037" cy="1964936"/>
            </a:xfrm>
            <a:custGeom>
              <a:rect b="b" l="l" r="r" t="t"/>
              <a:pathLst>
                <a:path extrusionOk="0" h="1964936" w="2005037">
                  <a:moveTo>
                    <a:pt x="2005037" y="0"/>
                  </a:moveTo>
                  <a:lnTo>
                    <a:pt x="0" y="0"/>
                  </a:lnTo>
                  <a:lnTo>
                    <a:pt x="0" y="1964936"/>
                  </a:lnTo>
                  <a:lnTo>
                    <a:pt x="2005037" y="1964936"/>
                  </a:lnTo>
                  <a:lnTo>
                    <a:pt x="2005037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29" name="Google Shape;129;p14"/>
            <p:cNvSpPr/>
            <p:nvPr/>
          </p:nvSpPr>
          <p:spPr>
            <a:xfrm flipH="1" rot="10800000">
              <a:off x="14598" y="0"/>
              <a:ext cx="2005037" cy="1964936"/>
            </a:xfrm>
            <a:custGeom>
              <a:rect b="b" l="l" r="r" t="t"/>
              <a:pathLst>
                <a:path extrusionOk="0" h="1964936" w="2005037">
                  <a:moveTo>
                    <a:pt x="0" y="1964936"/>
                  </a:moveTo>
                  <a:lnTo>
                    <a:pt x="2005036" y="1964936"/>
                  </a:lnTo>
                  <a:lnTo>
                    <a:pt x="2005036" y="0"/>
                  </a:lnTo>
                  <a:lnTo>
                    <a:pt x="0" y="0"/>
                  </a:lnTo>
                  <a:lnTo>
                    <a:pt x="0" y="1964936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30" name="Google Shape;130;p14"/>
            <p:cNvSpPr/>
            <p:nvPr/>
          </p:nvSpPr>
          <p:spPr>
            <a:xfrm rot="10800000">
              <a:off x="3034736" y="0"/>
              <a:ext cx="2005037" cy="1964936"/>
            </a:xfrm>
            <a:custGeom>
              <a:rect b="b" l="l" r="r" t="t"/>
              <a:pathLst>
                <a:path extrusionOk="0" h="1964936" w="2005037">
                  <a:moveTo>
                    <a:pt x="2005036" y="1964936"/>
                  </a:moveTo>
                  <a:lnTo>
                    <a:pt x="0" y="1964936"/>
                  </a:lnTo>
                  <a:lnTo>
                    <a:pt x="0" y="0"/>
                  </a:lnTo>
                  <a:lnTo>
                    <a:pt x="2005036" y="0"/>
                  </a:lnTo>
                  <a:lnTo>
                    <a:pt x="2005036" y="1964936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sp>
        <p:nvSpPr>
          <p:cNvPr id="131" name="Google Shape;131;p14"/>
          <p:cNvSpPr txBox="1"/>
          <p:nvPr/>
        </p:nvSpPr>
        <p:spPr>
          <a:xfrm>
            <a:off x="7584706" y="3798398"/>
            <a:ext cx="3118500" cy="12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0" u="none" cap="none" strike="noStrike">
                <a:solidFill>
                  <a:srgbClr val="2C5A71"/>
                </a:solidFill>
                <a:latin typeface="Germania One"/>
                <a:ea typeface="Germania One"/>
                <a:cs typeface="Germania One"/>
                <a:sym typeface="Germania One"/>
              </a:rPr>
              <a:t>AGENDA </a:t>
            </a:r>
            <a:endParaRPr/>
          </a:p>
        </p:txBody>
      </p:sp>
      <p:sp>
        <p:nvSpPr>
          <p:cNvPr id="132" name="Google Shape;132;p14"/>
          <p:cNvSpPr txBox="1"/>
          <p:nvPr/>
        </p:nvSpPr>
        <p:spPr>
          <a:xfrm>
            <a:off x="2398818" y="6462810"/>
            <a:ext cx="1787400" cy="9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399" u="none" cap="none" strike="noStrike">
                <a:solidFill>
                  <a:srgbClr val="FFFFFF"/>
                </a:solidFill>
                <a:latin typeface="Germania One"/>
                <a:ea typeface="Germania One"/>
                <a:cs typeface="Germania One"/>
                <a:sym typeface="Germania One"/>
              </a:rPr>
              <a:t>01</a:t>
            </a:r>
            <a:endParaRPr/>
          </a:p>
        </p:txBody>
      </p:sp>
      <p:sp>
        <p:nvSpPr>
          <p:cNvPr id="133" name="Google Shape;133;p14"/>
          <p:cNvSpPr txBox="1"/>
          <p:nvPr/>
        </p:nvSpPr>
        <p:spPr>
          <a:xfrm>
            <a:off x="1879408" y="7538500"/>
            <a:ext cx="2826262" cy="4857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Agenda 01</a:t>
            </a:r>
            <a:endParaRPr/>
          </a:p>
        </p:txBody>
      </p:sp>
      <p:sp>
        <p:nvSpPr>
          <p:cNvPr id="134" name="Google Shape;134;p14"/>
          <p:cNvSpPr txBox="1"/>
          <p:nvPr/>
        </p:nvSpPr>
        <p:spPr>
          <a:xfrm>
            <a:off x="2017659" y="8148882"/>
            <a:ext cx="2549700" cy="695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Elaborate on what you want to discuss. </a:t>
            </a:r>
            <a:endParaRPr/>
          </a:p>
        </p:txBody>
      </p:sp>
      <p:sp>
        <p:nvSpPr>
          <p:cNvPr id="135" name="Google Shape;135;p14"/>
          <p:cNvSpPr txBox="1"/>
          <p:nvPr/>
        </p:nvSpPr>
        <p:spPr>
          <a:xfrm>
            <a:off x="8250279" y="6462810"/>
            <a:ext cx="1787400" cy="9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399" u="none" cap="none" strike="noStrike">
                <a:solidFill>
                  <a:srgbClr val="FFFFFF"/>
                </a:solidFill>
                <a:latin typeface="Germania One"/>
                <a:ea typeface="Germania One"/>
                <a:cs typeface="Germania One"/>
                <a:sym typeface="Germania One"/>
              </a:rPr>
              <a:t>02</a:t>
            </a:r>
            <a:endParaRPr/>
          </a:p>
        </p:txBody>
      </p:sp>
      <p:sp>
        <p:nvSpPr>
          <p:cNvPr id="136" name="Google Shape;136;p14"/>
          <p:cNvSpPr txBox="1"/>
          <p:nvPr/>
        </p:nvSpPr>
        <p:spPr>
          <a:xfrm>
            <a:off x="7730869" y="7538500"/>
            <a:ext cx="2826262" cy="4857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Agenda 02</a:t>
            </a:r>
            <a:endParaRPr/>
          </a:p>
        </p:txBody>
      </p:sp>
      <p:sp>
        <p:nvSpPr>
          <p:cNvPr id="137" name="Google Shape;137;p14"/>
          <p:cNvSpPr txBox="1"/>
          <p:nvPr/>
        </p:nvSpPr>
        <p:spPr>
          <a:xfrm>
            <a:off x="7869120" y="8148882"/>
            <a:ext cx="2549700" cy="695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Elaborate on what you want to discuss. </a:t>
            </a:r>
            <a:endParaRPr/>
          </a:p>
        </p:txBody>
      </p:sp>
      <p:sp>
        <p:nvSpPr>
          <p:cNvPr id="138" name="Google Shape;138;p14"/>
          <p:cNvSpPr txBox="1"/>
          <p:nvPr/>
        </p:nvSpPr>
        <p:spPr>
          <a:xfrm>
            <a:off x="14097033" y="6462810"/>
            <a:ext cx="1787400" cy="9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399" u="none" cap="none" strike="noStrike">
                <a:solidFill>
                  <a:srgbClr val="FFFFFF"/>
                </a:solidFill>
                <a:latin typeface="Germania One"/>
                <a:ea typeface="Germania One"/>
                <a:cs typeface="Germania One"/>
                <a:sym typeface="Germania One"/>
              </a:rPr>
              <a:t>03</a:t>
            </a:r>
            <a:endParaRPr/>
          </a:p>
        </p:txBody>
      </p:sp>
      <p:sp>
        <p:nvSpPr>
          <p:cNvPr id="139" name="Google Shape;139;p14"/>
          <p:cNvSpPr txBox="1"/>
          <p:nvPr/>
        </p:nvSpPr>
        <p:spPr>
          <a:xfrm>
            <a:off x="13577623" y="7538500"/>
            <a:ext cx="2826262" cy="4857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Agenda 03</a:t>
            </a:r>
            <a:endParaRPr/>
          </a:p>
        </p:txBody>
      </p:sp>
      <p:sp>
        <p:nvSpPr>
          <p:cNvPr id="140" name="Google Shape;140;p14"/>
          <p:cNvSpPr txBox="1"/>
          <p:nvPr/>
        </p:nvSpPr>
        <p:spPr>
          <a:xfrm>
            <a:off x="13715874" y="8148882"/>
            <a:ext cx="2549700" cy="695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Elaborate on what you want to discuss. 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7889"/>
        </a:solidFill>
      </p:bgPr>
    </p:bg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5"/>
          <p:cNvSpPr txBox="1"/>
          <p:nvPr/>
        </p:nvSpPr>
        <p:spPr>
          <a:xfrm>
            <a:off x="1121477" y="3435274"/>
            <a:ext cx="4563497" cy="138747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0" u="none" cap="none" strike="noStrike">
                <a:solidFill>
                  <a:srgbClr val="FFFFFF"/>
                </a:solidFill>
                <a:latin typeface="Germania One"/>
                <a:ea typeface="Germania One"/>
                <a:cs typeface="Germania One"/>
                <a:sym typeface="Germania One"/>
              </a:rPr>
              <a:t>CONTENTS</a:t>
            </a:r>
            <a:endParaRPr/>
          </a:p>
        </p:txBody>
      </p:sp>
      <p:grpSp>
        <p:nvGrpSpPr>
          <p:cNvPr id="146" name="Google Shape;146;p15"/>
          <p:cNvGrpSpPr/>
          <p:nvPr/>
        </p:nvGrpSpPr>
        <p:grpSpPr>
          <a:xfrm>
            <a:off x="1028700" y="5371783"/>
            <a:ext cx="5294992" cy="1070928"/>
            <a:chOff x="0" y="-133350"/>
            <a:chExt cx="7059990" cy="1427903"/>
          </a:xfrm>
        </p:grpSpPr>
        <p:sp>
          <p:nvSpPr>
            <p:cNvPr id="147" name="Google Shape;147;p15"/>
            <p:cNvSpPr txBox="1"/>
            <p:nvPr/>
          </p:nvSpPr>
          <p:spPr>
            <a:xfrm>
              <a:off x="0" y="-133350"/>
              <a:ext cx="2383257" cy="142790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6399" u="none" cap="none" strike="noStrike">
                  <a:solidFill>
                    <a:srgbClr val="FFFFFF"/>
                  </a:solidFill>
                  <a:latin typeface="Germania One"/>
                  <a:ea typeface="Germania One"/>
                  <a:cs typeface="Germania One"/>
                  <a:sym typeface="Germania One"/>
                </a:rPr>
                <a:t>01</a:t>
              </a:r>
              <a:endParaRPr/>
            </a:p>
          </p:txBody>
        </p:sp>
        <p:sp>
          <p:nvSpPr>
            <p:cNvPr id="148" name="Google Shape;148;p15"/>
            <p:cNvSpPr txBox="1"/>
            <p:nvPr/>
          </p:nvSpPr>
          <p:spPr>
            <a:xfrm>
              <a:off x="1624964" y="323427"/>
              <a:ext cx="5435026" cy="647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200" u="none" cap="none" strike="noStrike">
                  <a:solidFill>
                    <a:srgbClr val="FFFFFF"/>
                  </a:solidFill>
                  <a:latin typeface="Josefin Sans"/>
                  <a:ea typeface="Josefin Sans"/>
                  <a:cs typeface="Josefin Sans"/>
                  <a:sym typeface="Josefin Sans"/>
                </a:rPr>
                <a:t>Add Agenda here</a:t>
              </a:r>
              <a:endParaRPr/>
            </a:p>
          </p:txBody>
        </p:sp>
      </p:grpSp>
      <p:grpSp>
        <p:nvGrpSpPr>
          <p:cNvPr id="149" name="Google Shape;149;p15"/>
          <p:cNvGrpSpPr/>
          <p:nvPr/>
        </p:nvGrpSpPr>
        <p:grpSpPr>
          <a:xfrm>
            <a:off x="1071713" y="6779577"/>
            <a:ext cx="5294992" cy="1070928"/>
            <a:chOff x="0" y="-133350"/>
            <a:chExt cx="7059990" cy="1427903"/>
          </a:xfrm>
        </p:grpSpPr>
        <p:sp>
          <p:nvSpPr>
            <p:cNvPr id="150" name="Google Shape;150;p15"/>
            <p:cNvSpPr txBox="1"/>
            <p:nvPr/>
          </p:nvSpPr>
          <p:spPr>
            <a:xfrm>
              <a:off x="0" y="-133350"/>
              <a:ext cx="2383257" cy="142790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6399" u="none" cap="none" strike="noStrike">
                  <a:solidFill>
                    <a:srgbClr val="FFFFFF"/>
                  </a:solidFill>
                  <a:latin typeface="Germania One"/>
                  <a:ea typeface="Germania One"/>
                  <a:cs typeface="Germania One"/>
                  <a:sym typeface="Germania One"/>
                </a:rPr>
                <a:t>02</a:t>
              </a:r>
              <a:endParaRPr/>
            </a:p>
          </p:txBody>
        </p:sp>
        <p:sp>
          <p:nvSpPr>
            <p:cNvPr id="151" name="Google Shape;151;p15"/>
            <p:cNvSpPr txBox="1"/>
            <p:nvPr/>
          </p:nvSpPr>
          <p:spPr>
            <a:xfrm>
              <a:off x="1624964" y="323427"/>
              <a:ext cx="5435026" cy="647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200" u="none" cap="none" strike="noStrike">
                  <a:solidFill>
                    <a:srgbClr val="FFFFFF"/>
                  </a:solidFill>
                  <a:latin typeface="Josefin Sans"/>
                  <a:ea typeface="Josefin Sans"/>
                  <a:cs typeface="Josefin Sans"/>
                  <a:sym typeface="Josefin Sans"/>
                </a:rPr>
                <a:t>Add Agenda here</a:t>
              </a:r>
              <a:endParaRPr/>
            </a:p>
          </p:txBody>
        </p:sp>
      </p:grpSp>
      <p:grpSp>
        <p:nvGrpSpPr>
          <p:cNvPr id="152" name="Google Shape;152;p15"/>
          <p:cNvGrpSpPr/>
          <p:nvPr/>
        </p:nvGrpSpPr>
        <p:grpSpPr>
          <a:xfrm>
            <a:off x="1071713" y="8187372"/>
            <a:ext cx="5294992" cy="1070928"/>
            <a:chOff x="0" y="-133350"/>
            <a:chExt cx="7059990" cy="1427903"/>
          </a:xfrm>
        </p:grpSpPr>
        <p:sp>
          <p:nvSpPr>
            <p:cNvPr id="153" name="Google Shape;153;p15"/>
            <p:cNvSpPr txBox="1"/>
            <p:nvPr/>
          </p:nvSpPr>
          <p:spPr>
            <a:xfrm>
              <a:off x="0" y="-133350"/>
              <a:ext cx="2383257" cy="142790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6399" u="none" cap="none" strike="noStrike">
                  <a:solidFill>
                    <a:srgbClr val="FFFFFF"/>
                  </a:solidFill>
                  <a:latin typeface="Germania One"/>
                  <a:ea typeface="Germania One"/>
                  <a:cs typeface="Germania One"/>
                  <a:sym typeface="Germania One"/>
                </a:rPr>
                <a:t>03</a:t>
              </a:r>
              <a:endParaRPr/>
            </a:p>
          </p:txBody>
        </p:sp>
        <p:sp>
          <p:nvSpPr>
            <p:cNvPr id="154" name="Google Shape;154;p15"/>
            <p:cNvSpPr txBox="1"/>
            <p:nvPr/>
          </p:nvSpPr>
          <p:spPr>
            <a:xfrm>
              <a:off x="1624964" y="323427"/>
              <a:ext cx="5435026" cy="647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200" u="none" cap="none" strike="noStrike">
                  <a:solidFill>
                    <a:srgbClr val="FFFFFF"/>
                  </a:solidFill>
                  <a:latin typeface="Josefin Sans"/>
                  <a:ea typeface="Josefin Sans"/>
                  <a:cs typeface="Josefin Sans"/>
                  <a:sym typeface="Josefin Sans"/>
                </a:rPr>
                <a:t>Add Agenda here</a:t>
              </a:r>
              <a:endParaRPr/>
            </a:p>
          </p:txBody>
        </p:sp>
      </p:grpSp>
      <p:grpSp>
        <p:nvGrpSpPr>
          <p:cNvPr id="155" name="Google Shape;155;p15"/>
          <p:cNvGrpSpPr/>
          <p:nvPr/>
        </p:nvGrpSpPr>
        <p:grpSpPr>
          <a:xfrm>
            <a:off x="6731133" y="5371783"/>
            <a:ext cx="5294992" cy="1070928"/>
            <a:chOff x="0" y="-133350"/>
            <a:chExt cx="7059990" cy="1427903"/>
          </a:xfrm>
        </p:grpSpPr>
        <p:sp>
          <p:nvSpPr>
            <p:cNvPr id="156" name="Google Shape;156;p15"/>
            <p:cNvSpPr txBox="1"/>
            <p:nvPr/>
          </p:nvSpPr>
          <p:spPr>
            <a:xfrm>
              <a:off x="0" y="-133350"/>
              <a:ext cx="2383257" cy="142790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6399" u="none" cap="none" strike="noStrike">
                  <a:solidFill>
                    <a:srgbClr val="FFFFFF"/>
                  </a:solidFill>
                  <a:latin typeface="Germania One"/>
                  <a:ea typeface="Germania One"/>
                  <a:cs typeface="Germania One"/>
                  <a:sym typeface="Germania One"/>
                </a:rPr>
                <a:t>04</a:t>
              </a:r>
              <a:endParaRPr/>
            </a:p>
          </p:txBody>
        </p:sp>
        <p:sp>
          <p:nvSpPr>
            <p:cNvPr id="157" name="Google Shape;157;p15"/>
            <p:cNvSpPr txBox="1"/>
            <p:nvPr/>
          </p:nvSpPr>
          <p:spPr>
            <a:xfrm>
              <a:off x="1624964" y="323427"/>
              <a:ext cx="5435026" cy="647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200" u="none" cap="none" strike="noStrike">
                  <a:solidFill>
                    <a:srgbClr val="FFFFFF"/>
                  </a:solidFill>
                  <a:latin typeface="Josefin Sans"/>
                  <a:ea typeface="Josefin Sans"/>
                  <a:cs typeface="Josefin Sans"/>
                  <a:sym typeface="Josefin Sans"/>
                </a:rPr>
                <a:t>Add Agenda here</a:t>
              </a:r>
              <a:endParaRPr/>
            </a:p>
          </p:txBody>
        </p:sp>
      </p:grpSp>
      <p:grpSp>
        <p:nvGrpSpPr>
          <p:cNvPr id="158" name="Google Shape;158;p15"/>
          <p:cNvGrpSpPr/>
          <p:nvPr/>
        </p:nvGrpSpPr>
        <p:grpSpPr>
          <a:xfrm>
            <a:off x="6774146" y="6779577"/>
            <a:ext cx="5294992" cy="1070928"/>
            <a:chOff x="0" y="-133350"/>
            <a:chExt cx="7059990" cy="1427903"/>
          </a:xfrm>
        </p:grpSpPr>
        <p:sp>
          <p:nvSpPr>
            <p:cNvPr id="159" name="Google Shape;159;p15"/>
            <p:cNvSpPr txBox="1"/>
            <p:nvPr/>
          </p:nvSpPr>
          <p:spPr>
            <a:xfrm>
              <a:off x="0" y="-133350"/>
              <a:ext cx="2383257" cy="142790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6399" u="none" cap="none" strike="noStrike">
                  <a:solidFill>
                    <a:srgbClr val="FFFFFF"/>
                  </a:solidFill>
                  <a:latin typeface="Germania One"/>
                  <a:ea typeface="Germania One"/>
                  <a:cs typeface="Germania One"/>
                  <a:sym typeface="Germania One"/>
                </a:rPr>
                <a:t>05</a:t>
              </a:r>
              <a:endParaRPr/>
            </a:p>
          </p:txBody>
        </p:sp>
        <p:sp>
          <p:nvSpPr>
            <p:cNvPr id="160" name="Google Shape;160;p15"/>
            <p:cNvSpPr txBox="1"/>
            <p:nvPr/>
          </p:nvSpPr>
          <p:spPr>
            <a:xfrm>
              <a:off x="1624964" y="323427"/>
              <a:ext cx="5435026" cy="647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200" u="none" cap="none" strike="noStrike">
                  <a:solidFill>
                    <a:srgbClr val="FFFFFF"/>
                  </a:solidFill>
                  <a:latin typeface="Josefin Sans"/>
                  <a:ea typeface="Josefin Sans"/>
                  <a:cs typeface="Josefin Sans"/>
                  <a:sym typeface="Josefin Sans"/>
                </a:rPr>
                <a:t>Add Agenda here</a:t>
              </a:r>
              <a:endParaRPr/>
            </a:p>
          </p:txBody>
        </p:sp>
      </p:grpSp>
      <p:grpSp>
        <p:nvGrpSpPr>
          <p:cNvPr id="161" name="Google Shape;161;p15"/>
          <p:cNvGrpSpPr/>
          <p:nvPr/>
        </p:nvGrpSpPr>
        <p:grpSpPr>
          <a:xfrm>
            <a:off x="6774146" y="8187372"/>
            <a:ext cx="5294992" cy="1070928"/>
            <a:chOff x="0" y="-133350"/>
            <a:chExt cx="7059990" cy="1427903"/>
          </a:xfrm>
        </p:grpSpPr>
        <p:sp>
          <p:nvSpPr>
            <p:cNvPr id="162" name="Google Shape;162;p15"/>
            <p:cNvSpPr txBox="1"/>
            <p:nvPr/>
          </p:nvSpPr>
          <p:spPr>
            <a:xfrm>
              <a:off x="0" y="-133350"/>
              <a:ext cx="2383257" cy="142790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6399" u="none" cap="none" strike="noStrike">
                  <a:solidFill>
                    <a:srgbClr val="FFFFFF"/>
                  </a:solidFill>
                  <a:latin typeface="Germania One"/>
                  <a:ea typeface="Germania One"/>
                  <a:cs typeface="Germania One"/>
                  <a:sym typeface="Germania One"/>
                </a:rPr>
                <a:t>06</a:t>
              </a:r>
              <a:endParaRPr/>
            </a:p>
          </p:txBody>
        </p:sp>
        <p:sp>
          <p:nvSpPr>
            <p:cNvPr id="163" name="Google Shape;163;p15"/>
            <p:cNvSpPr txBox="1"/>
            <p:nvPr/>
          </p:nvSpPr>
          <p:spPr>
            <a:xfrm>
              <a:off x="1624964" y="323427"/>
              <a:ext cx="5435026" cy="647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200" u="none" cap="none" strike="noStrike">
                  <a:solidFill>
                    <a:srgbClr val="FFFFFF"/>
                  </a:solidFill>
                  <a:latin typeface="Josefin Sans"/>
                  <a:ea typeface="Josefin Sans"/>
                  <a:cs typeface="Josefin Sans"/>
                  <a:sym typeface="Josefin Sans"/>
                </a:rPr>
                <a:t>Add Agenda here</a:t>
              </a:r>
              <a:endParaRPr/>
            </a:p>
          </p:txBody>
        </p:sp>
      </p:grpSp>
      <p:pic>
        <p:nvPicPr>
          <p:cNvPr id="164" name="Google Shape;16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191725" y="-1633100"/>
            <a:ext cx="7897899" cy="7897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767775" y="6264800"/>
            <a:ext cx="3291024" cy="8394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1684850" y="-946800"/>
            <a:ext cx="14061076" cy="33916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7889"/>
        </a:solidFill>
      </p:bgPr>
    </p:bg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Google Shape;171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454650" y="-980800"/>
            <a:ext cx="12113883" cy="12336398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16"/>
          <p:cNvSpPr/>
          <p:nvPr/>
        </p:nvSpPr>
        <p:spPr>
          <a:xfrm>
            <a:off x="-570165" y="952366"/>
            <a:ext cx="8116772" cy="10403232"/>
          </a:xfrm>
          <a:custGeom>
            <a:rect b="b" l="l" r="r" t="t"/>
            <a:pathLst>
              <a:path extrusionOk="0" h="10403232" w="8116772">
                <a:moveTo>
                  <a:pt x="0" y="0"/>
                </a:moveTo>
                <a:lnTo>
                  <a:pt x="8116772" y="0"/>
                </a:lnTo>
                <a:lnTo>
                  <a:pt x="8116772" y="10403232"/>
                </a:lnTo>
                <a:lnTo>
                  <a:pt x="0" y="1040323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-12393" r="-22534" t="-5273"/>
            </a:stretch>
          </a:blipFill>
          <a:ln>
            <a:noFill/>
          </a:ln>
        </p:spPr>
      </p:sp>
      <p:grpSp>
        <p:nvGrpSpPr>
          <p:cNvPr id="173" name="Google Shape;173;p16"/>
          <p:cNvGrpSpPr/>
          <p:nvPr/>
        </p:nvGrpSpPr>
        <p:grpSpPr>
          <a:xfrm>
            <a:off x="0" y="-144661"/>
            <a:ext cx="18288000" cy="10431661"/>
            <a:chOff x="0" y="-38100"/>
            <a:chExt cx="4816593" cy="2747433"/>
          </a:xfrm>
        </p:grpSpPr>
        <p:sp>
          <p:nvSpPr>
            <p:cNvPr id="174" name="Google Shape;174;p16"/>
            <p:cNvSpPr/>
            <p:nvPr/>
          </p:nvSpPr>
          <p:spPr>
            <a:xfrm>
              <a:off x="0" y="0"/>
              <a:ext cx="4816592" cy="2709333"/>
            </a:xfrm>
            <a:custGeom>
              <a:rect b="b" l="l" r="r" t="t"/>
              <a:pathLst>
                <a:path extrusionOk="0" h="2709333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285750">
              <a:solidFill>
                <a:srgbClr val="E0D1B5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175" name="Google Shape;175;p16"/>
            <p:cNvSpPr txBox="1"/>
            <p:nvPr/>
          </p:nvSpPr>
          <p:spPr>
            <a:xfrm>
              <a:off x="0" y="-38100"/>
              <a:ext cx="4816593" cy="274743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6" name="Google Shape;176;p16"/>
          <p:cNvGrpSpPr/>
          <p:nvPr/>
        </p:nvGrpSpPr>
        <p:grpSpPr>
          <a:xfrm>
            <a:off x="8736579" y="4639841"/>
            <a:ext cx="8522721" cy="2042355"/>
            <a:chOff x="0" y="-38100"/>
            <a:chExt cx="2244667" cy="537904"/>
          </a:xfrm>
        </p:grpSpPr>
        <p:sp>
          <p:nvSpPr>
            <p:cNvPr id="177" name="Google Shape;177;p16"/>
            <p:cNvSpPr/>
            <p:nvPr/>
          </p:nvSpPr>
          <p:spPr>
            <a:xfrm>
              <a:off x="0" y="0"/>
              <a:ext cx="2244667" cy="499804"/>
            </a:xfrm>
            <a:custGeom>
              <a:rect b="b" l="l" r="r" t="t"/>
              <a:pathLst>
                <a:path extrusionOk="0" h="499804" w="2244667">
                  <a:moveTo>
                    <a:pt x="0" y="0"/>
                  </a:moveTo>
                  <a:lnTo>
                    <a:pt x="2244667" y="0"/>
                  </a:lnTo>
                  <a:lnTo>
                    <a:pt x="2244667" y="499804"/>
                  </a:lnTo>
                  <a:lnTo>
                    <a:pt x="0" y="4998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178" name="Google Shape;178;p16"/>
            <p:cNvSpPr txBox="1"/>
            <p:nvPr/>
          </p:nvSpPr>
          <p:spPr>
            <a:xfrm>
              <a:off x="0" y="-38100"/>
              <a:ext cx="2244667" cy="53790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9" name="Google Shape;179;p16"/>
          <p:cNvGrpSpPr/>
          <p:nvPr/>
        </p:nvGrpSpPr>
        <p:grpSpPr>
          <a:xfrm>
            <a:off x="14313819" y="1458021"/>
            <a:ext cx="2945481" cy="2945481"/>
            <a:chOff x="0" y="0"/>
            <a:chExt cx="3927308" cy="3927308"/>
          </a:xfrm>
        </p:grpSpPr>
        <p:sp>
          <p:nvSpPr>
            <p:cNvPr id="180" name="Google Shape;180;p16"/>
            <p:cNvSpPr/>
            <p:nvPr/>
          </p:nvSpPr>
          <p:spPr>
            <a:xfrm>
              <a:off x="0" y="0"/>
              <a:ext cx="3927308" cy="3927308"/>
            </a:xfrm>
            <a:custGeom>
              <a:rect b="b" l="l" r="r" t="t"/>
              <a:pathLst>
                <a:path extrusionOk="0" h="3927308" w="3927308">
                  <a:moveTo>
                    <a:pt x="0" y="0"/>
                  </a:moveTo>
                  <a:lnTo>
                    <a:pt x="3927308" y="0"/>
                  </a:lnTo>
                  <a:lnTo>
                    <a:pt x="3927308" y="3927308"/>
                  </a:lnTo>
                  <a:lnTo>
                    <a:pt x="0" y="392730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grpSp>
          <p:nvGrpSpPr>
            <p:cNvPr id="181" name="Google Shape;181;p16"/>
            <p:cNvGrpSpPr/>
            <p:nvPr/>
          </p:nvGrpSpPr>
          <p:grpSpPr>
            <a:xfrm>
              <a:off x="475985" y="475985"/>
              <a:ext cx="2975338" cy="2975338"/>
              <a:chOff x="0" y="0"/>
              <a:chExt cx="812800" cy="812800"/>
            </a:xfrm>
          </p:grpSpPr>
          <p:sp>
            <p:nvSpPr>
              <p:cNvPr id="182" name="Google Shape;182;p1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437889"/>
              </a:solidFill>
              <a:ln cap="sq" cmpd="sng" w="38100">
                <a:solidFill>
                  <a:srgbClr val="E0D1B5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3" name="Google Shape;183;p16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477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84" name="Google Shape;184;p16"/>
          <p:cNvSpPr txBox="1"/>
          <p:nvPr/>
        </p:nvSpPr>
        <p:spPr>
          <a:xfrm>
            <a:off x="9191548" y="5115336"/>
            <a:ext cx="7612800" cy="12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0" u="none" cap="none" strike="noStrike">
                <a:solidFill>
                  <a:srgbClr val="2C5A71"/>
                </a:solidFill>
                <a:latin typeface="Germania One"/>
                <a:ea typeface="Germania One"/>
                <a:cs typeface="Germania One"/>
                <a:sym typeface="Germania One"/>
              </a:rPr>
              <a:t>ADD SECTION TITLE </a:t>
            </a:r>
            <a:endParaRPr/>
          </a:p>
        </p:txBody>
      </p:sp>
      <p:sp>
        <p:nvSpPr>
          <p:cNvPr id="185" name="Google Shape;185;p16"/>
          <p:cNvSpPr txBox="1"/>
          <p:nvPr/>
        </p:nvSpPr>
        <p:spPr>
          <a:xfrm>
            <a:off x="10130460" y="7011357"/>
            <a:ext cx="7128900" cy="142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99" u="none" cap="none" strike="noStrike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Lorem ipsum dolor sit amet, consectetur adipiscing elit, sed do eiusmod tempor incididunt ut labore et dolore magna aliqua. </a:t>
            </a:r>
            <a:endParaRPr/>
          </a:p>
        </p:txBody>
      </p:sp>
      <p:sp>
        <p:nvSpPr>
          <p:cNvPr id="186" name="Google Shape;186;p16"/>
          <p:cNvSpPr txBox="1"/>
          <p:nvPr/>
        </p:nvSpPr>
        <p:spPr>
          <a:xfrm>
            <a:off x="14892838" y="2170984"/>
            <a:ext cx="1787400" cy="135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799" u="none" cap="none" strike="noStrike">
                <a:solidFill>
                  <a:srgbClr val="FFFFFF"/>
                </a:solidFill>
                <a:latin typeface="Germania One"/>
                <a:ea typeface="Germania One"/>
                <a:cs typeface="Germania One"/>
                <a:sym typeface="Germania One"/>
              </a:rPr>
              <a:t>01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7889"/>
        </a:solidFill>
      </p:bgPr>
    </p:bg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1" name="Google Shape;191;p17"/>
          <p:cNvGrpSpPr/>
          <p:nvPr/>
        </p:nvGrpSpPr>
        <p:grpSpPr>
          <a:xfrm>
            <a:off x="3762115" y="884039"/>
            <a:ext cx="2647277" cy="7847487"/>
            <a:chOff x="0" y="-192881"/>
            <a:chExt cx="3529702" cy="10463315"/>
          </a:xfrm>
        </p:grpSpPr>
        <p:grpSp>
          <p:nvGrpSpPr>
            <p:cNvPr id="192" name="Google Shape;192;p17"/>
            <p:cNvGrpSpPr/>
            <p:nvPr/>
          </p:nvGrpSpPr>
          <p:grpSpPr>
            <a:xfrm>
              <a:off x="0" y="731291"/>
              <a:ext cx="3529702" cy="9539143"/>
              <a:chOff x="0" y="-38100"/>
              <a:chExt cx="697225" cy="1884275"/>
            </a:xfrm>
          </p:grpSpPr>
          <p:sp>
            <p:nvSpPr>
              <p:cNvPr id="193" name="Google Shape;193;p17"/>
              <p:cNvSpPr/>
              <p:nvPr/>
            </p:nvSpPr>
            <p:spPr>
              <a:xfrm>
                <a:off x="0" y="0"/>
                <a:ext cx="697225" cy="1846175"/>
              </a:xfrm>
              <a:custGeom>
                <a:rect b="b" l="l" r="r" t="t"/>
                <a:pathLst>
                  <a:path extrusionOk="0" h="1846175" w="697225">
                    <a:moveTo>
                      <a:pt x="149149" y="0"/>
                    </a:moveTo>
                    <a:lnTo>
                      <a:pt x="548076" y="0"/>
                    </a:lnTo>
                    <a:cubicBezTo>
                      <a:pt x="630449" y="0"/>
                      <a:pt x="697225" y="66776"/>
                      <a:pt x="697225" y="149149"/>
                    </a:cubicBezTo>
                    <a:lnTo>
                      <a:pt x="697225" y="1697026"/>
                    </a:lnTo>
                    <a:cubicBezTo>
                      <a:pt x="697225" y="1736583"/>
                      <a:pt x="681511" y="1774520"/>
                      <a:pt x="653540" y="1802491"/>
                    </a:cubicBezTo>
                    <a:cubicBezTo>
                      <a:pt x="625570" y="1830461"/>
                      <a:pt x="587633" y="1846175"/>
                      <a:pt x="548076" y="1846175"/>
                    </a:cubicBezTo>
                    <a:lnTo>
                      <a:pt x="149149" y="1846175"/>
                    </a:lnTo>
                    <a:cubicBezTo>
                      <a:pt x="66776" y="1846175"/>
                      <a:pt x="0" y="1779399"/>
                      <a:pt x="0" y="1697026"/>
                    </a:cubicBezTo>
                    <a:lnTo>
                      <a:pt x="0" y="149149"/>
                    </a:lnTo>
                    <a:cubicBezTo>
                      <a:pt x="0" y="109592"/>
                      <a:pt x="15714" y="71655"/>
                      <a:pt x="43685" y="43685"/>
                    </a:cubicBezTo>
                    <a:cubicBezTo>
                      <a:pt x="71655" y="15714"/>
                      <a:pt x="109592" y="0"/>
                      <a:pt x="149149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cap="rnd" cmpd="sng" w="38100">
                <a:solidFill>
                  <a:srgbClr val="E0D1B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4" name="Google Shape;194;p17"/>
              <p:cNvSpPr txBox="1"/>
              <p:nvPr/>
            </p:nvSpPr>
            <p:spPr>
              <a:xfrm>
                <a:off x="0" y="-38100"/>
                <a:ext cx="697225" cy="18842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477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95" name="Google Shape;195;p17"/>
            <p:cNvGrpSpPr/>
            <p:nvPr/>
          </p:nvGrpSpPr>
          <p:grpSpPr>
            <a:xfrm>
              <a:off x="413010" y="-192881"/>
              <a:ext cx="2703682" cy="1564481"/>
              <a:chOff x="0" y="-38100"/>
              <a:chExt cx="534061" cy="309033"/>
            </a:xfrm>
          </p:grpSpPr>
          <p:sp>
            <p:nvSpPr>
              <p:cNvPr id="196" name="Google Shape;196;p17"/>
              <p:cNvSpPr/>
              <p:nvPr/>
            </p:nvSpPr>
            <p:spPr>
              <a:xfrm>
                <a:off x="0" y="0"/>
                <a:ext cx="534061" cy="270933"/>
              </a:xfrm>
              <a:custGeom>
                <a:rect b="b" l="l" r="r" t="t"/>
                <a:pathLst>
                  <a:path extrusionOk="0" h="270933" w="534061">
                    <a:moveTo>
                      <a:pt x="135467" y="0"/>
                    </a:moveTo>
                    <a:lnTo>
                      <a:pt x="398594" y="0"/>
                    </a:lnTo>
                    <a:cubicBezTo>
                      <a:pt x="434522" y="0"/>
                      <a:pt x="468978" y="14272"/>
                      <a:pt x="494383" y="39677"/>
                    </a:cubicBezTo>
                    <a:cubicBezTo>
                      <a:pt x="519788" y="65082"/>
                      <a:pt x="534061" y="99539"/>
                      <a:pt x="534061" y="135467"/>
                    </a:cubicBezTo>
                    <a:lnTo>
                      <a:pt x="534061" y="135467"/>
                    </a:lnTo>
                    <a:cubicBezTo>
                      <a:pt x="534061" y="171395"/>
                      <a:pt x="519788" y="205851"/>
                      <a:pt x="494383" y="231256"/>
                    </a:cubicBezTo>
                    <a:cubicBezTo>
                      <a:pt x="468978" y="256661"/>
                      <a:pt x="434522" y="270933"/>
                      <a:pt x="398594" y="270933"/>
                    </a:cubicBezTo>
                    <a:lnTo>
                      <a:pt x="135467" y="270933"/>
                    </a:lnTo>
                    <a:cubicBezTo>
                      <a:pt x="99539" y="270933"/>
                      <a:pt x="65082" y="256661"/>
                      <a:pt x="39677" y="231256"/>
                    </a:cubicBezTo>
                    <a:cubicBezTo>
                      <a:pt x="14272" y="205851"/>
                      <a:pt x="0" y="171395"/>
                      <a:pt x="0" y="135467"/>
                    </a:cubicBezTo>
                    <a:lnTo>
                      <a:pt x="0" y="135467"/>
                    </a:lnTo>
                    <a:cubicBezTo>
                      <a:pt x="0" y="99539"/>
                      <a:pt x="14272" y="65082"/>
                      <a:pt x="39677" y="39677"/>
                    </a:cubicBezTo>
                    <a:cubicBezTo>
                      <a:pt x="65082" y="14272"/>
                      <a:pt x="99539" y="0"/>
                      <a:pt x="135467" y="0"/>
                    </a:cubicBezTo>
                    <a:close/>
                  </a:path>
                </a:pathLst>
              </a:custGeom>
              <a:solidFill>
                <a:srgbClr val="E0D1B5"/>
              </a:solidFill>
              <a:ln cap="rnd" cmpd="sng" w="38100">
                <a:solidFill>
                  <a:srgbClr val="E0D1B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7" name="Google Shape;197;p17"/>
              <p:cNvSpPr txBox="1"/>
              <p:nvPr/>
            </p:nvSpPr>
            <p:spPr>
              <a:xfrm>
                <a:off x="0" y="-38100"/>
                <a:ext cx="534061" cy="30903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477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98" name="Google Shape;198;p17"/>
            <p:cNvSpPr txBox="1"/>
            <p:nvPr/>
          </p:nvSpPr>
          <p:spPr>
            <a:xfrm>
              <a:off x="890248" y="245110"/>
              <a:ext cx="1749206" cy="80518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600" u="none" cap="none" strike="noStrike">
                  <a:solidFill>
                    <a:srgbClr val="2C5A71"/>
                  </a:solidFill>
                  <a:latin typeface="Germania One"/>
                  <a:ea typeface="Germania One"/>
                  <a:cs typeface="Germania One"/>
                  <a:sym typeface="Germania One"/>
                </a:rPr>
                <a:t>MON</a:t>
              </a:r>
              <a:endParaRPr/>
            </a:p>
          </p:txBody>
        </p:sp>
      </p:grpSp>
      <p:grpSp>
        <p:nvGrpSpPr>
          <p:cNvPr id="199" name="Google Shape;199;p17"/>
          <p:cNvGrpSpPr/>
          <p:nvPr/>
        </p:nvGrpSpPr>
        <p:grpSpPr>
          <a:xfrm>
            <a:off x="6618401" y="884039"/>
            <a:ext cx="2647277" cy="7847487"/>
            <a:chOff x="0" y="-192881"/>
            <a:chExt cx="3529702" cy="10463315"/>
          </a:xfrm>
        </p:grpSpPr>
        <p:grpSp>
          <p:nvGrpSpPr>
            <p:cNvPr id="200" name="Google Shape;200;p17"/>
            <p:cNvGrpSpPr/>
            <p:nvPr/>
          </p:nvGrpSpPr>
          <p:grpSpPr>
            <a:xfrm>
              <a:off x="0" y="731291"/>
              <a:ext cx="3529702" cy="9539143"/>
              <a:chOff x="0" y="-38100"/>
              <a:chExt cx="697225" cy="1884275"/>
            </a:xfrm>
          </p:grpSpPr>
          <p:sp>
            <p:nvSpPr>
              <p:cNvPr id="201" name="Google Shape;201;p17"/>
              <p:cNvSpPr/>
              <p:nvPr/>
            </p:nvSpPr>
            <p:spPr>
              <a:xfrm>
                <a:off x="0" y="0"/>
                <a:ext cx="697225" cy="1846175"/>
              </a:xfrm>
              <a:custGeom>
                <a:rect b="b" l="l" r="r" t="t"/>
                <a:pathLst>
                  <a:path extrusionOk="0" h="1846175" w="697225">
                    <a:moveTo>
                      <a:pt x="149149" y="0"/>
                    </a:moveTo>
                    <a:lnTo>
                      <a:pt x="548076" y="0"/>
                    </a:lnTo>
                    <a:cubicBezTo>
                      <a:pt x="630449" y="0"/>
                      <a:pt x="697225" y="66776"/>
                      <a:pt x="697225" y="149149"/>
                    </a:cubicBezTo>
                    <a:lnTo>
                      <a:pt x="697225" y="1697026"/>
                    </a:lnTo>
                    <a:cubicBezTo>
                      <a:pt x="697225" y="1736583"/>
                      <a:pt x="681511" y="1774520"/>
                      <a:pt x="653540" y="1802491"/>
                    </a:cubicBezTo>
                    <a:cubicBezTo>
                      <a:pt x="625570" y="1830461"/>
                      <a:pt x="587633" y="1846175"/>
                      <a:pt x="548076" y="1846175"/>
                    </a:cubicBezTo>
                    <a:lnTo>
                      <a:pt x="149149" y="1846175"/>
                    </a:lnTo>
                    <a:cubicBezTo>
                      <a:pt x="66776" y="1846175"/>
                      <a:pt x="0" y="1779399"/>
                      <a:pt x="0" y="1697026"/>
                    </a:cubicBezTo>
                    <a:lnTo>
                      <a:pt x="0" y="149149"/>
                    </a:lnTo>
                    <a:cubicBezTo>
                      <a:pt x="0" y="109592"/>
                      <a:pt x="15714" y="71655"/>
                      <a:pt x="43685" y="43685"/>
                    </a:cubicBezTo>
                    <a:cubicBezTo>
                      <a:pt x="71655" y="15714"/>
                      <a:pt x="109592" y="0"/>
                      <a:pt x="149149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cap="rnd" cmpd="sng" w="38100">
                <a:solidFill>
                  <a:srgbClr val="E0D1B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2" name="Google Shape;202;p17"/>
              <p:cNvSpPr txBox="1"/>
              <p:nvPr/>
            </p:nvSpPr>
            <p:spPr>
              <a:xfrm>
                <a:off x="0" y="-38100"/>
                <a:ext cx="697225" cy="18842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477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03" name="Google Shape;203;p17"/>
            <p:cNvGrpSpPr/>
            <p:nvPr/>
          </p:nvGrpSpPr>
          <p:grpSpPr>
            <a:xfrm>
              <a:off x="413010" y="-192881"/>
              <a:ext cx="2703682" cy="1564481"/>
              <a:chOff x="0" y="-38100"/>
              <a:chExt cx="534061" cy="309033"/>
            </a:xfrm>
          </p:grpSpPr>
          <p:sp>
            <p:nvSpPr>
              <p:cNvPr id="204" name="Google Shape;204;p17"/>
              <p:cNvSpPr/>
              <p:nvPr/>
            </p:nvSpPr>
            <p:spPr>
              <a:xfrm>
                <a:off x="0" y="0"/>
                <a:ext cx="534061" cy="270933"/>
              </a:xfrm>
              <a:custGeom>
                <a:rect b="b" l="l" r="r" t="t"/>
                <a:pathLst>
                  <a:path extrusionOk="0" h="270933" w="534061">
                    <a:moveTo>
                      <a:pt x="135467" y="0"/>
                    </a:moveTo>
                    <a:lnTo>
                      <a:pt x="398594" y="0"/>
                    </a:lnTo>
                    <a:cubicBezTo>
                      <a:pt x="434522" y="0"/>
                      <a:pt x="468978" y="14272"/>
                      <a:pt x="494383" y="39677"/>
                    </a:cubicBezTo>
                    <a:cubicBezTo>
                      <a:pt x="519788" y="65082"/>
                      <a:pt x="534061" y="99539"/>
                      <a:pt x="534061" y="135467"/>
                    </a:cubicBezTo>
                    <a:lnTo>
                      <a:pt x="534061" y="135467"/>
                    </a:lnTo>
                    <a:cubicBezTo>
                      <a:pt x="534061" y="171395"/>
                      <a:pt x="519788" y="205851"/>
                      <a:pt x="494383" y="231256"/>
                    </a:cubicBezTo>
                    <a:cubicBezTo>
                      <a:pt x="468978" y="256661"/>
                      <a:pt x="434522" y="270933"/>
                      <a:pt x="398594" y="270933"/>
                    </a:cubicBezTo>
                    <a:lnTo>
                      <a:pt x="135467" y="270933"/>
                    </a:lnTo>
                    <a:cubicBezTo>
                      <a:pt x="99539" y="270933"/>
                      <a:pt x="65082" y="256661"/>
                      <a:pt x="39677" y="231256"/>
                    </a:cubicBezTo>
                    <a:cubicBezTo>
                      <a:pt x="14272" y="205851"/>
                      <a:pt x="0" y="171395"/>
                      <a:pt x="0" y="135467"/>
                    </a:cubicBezTo>
                    <a:lnTo>
                      <a:pt x="0" y="135467"/>
                    </a:lnTo>
                    <a:cubicBezTo>
                      <a:pt x="0" y="99539"/>
                      <a:pt x="14272" y="65082"/>
                      <a:pt x="39677" y="39677"/>
                    </a:cubicBezTo>
                    <a:cubicBezTo>
                      <a:pt x="65082" y="14272"/>
                      <a:pt x="99539" y="0"/>
                      <a:pt x="135467" y="0"/>
                    </a:cubicBezTo>
                    <a:close/>
                  </a:path>
                </a:pathLst>
              </a:custGeom>
              <a:solidFill>
                <a:srgbClr val="E0D1B5"/>
              </a:solidFill>
              <a:ln cap="rnd" cmpd="sng" w="38100">
                <a:solidFill>
                  <a:srgbClr val="E0D1B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5" name="Google Shape;205;p17"/>
              <p:cNvSpPr txBox="1"/>
              <p:nvPr/>
            </p:nvSpPr>
            <p:spPr>
              <a:xfrm>
                <a:off x="0" y="-38100"/>
                <a:ext cx="534061" cy="30903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477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06" name="Google Shape;206;p17"/>
            <p:cNvSpPr txBox="1"/>
            <p:nvPr/>
          </p:nvSpPr>
          <p:spPr>
            <a:xfrm>
              <a:off x="890248" y="245110"/>
              <a:ext cx="1749206" cy="80518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600" u="none" cap="none" strike="noStrike">
                  <a:solidFill>
                    <a:srgbClr val="2C5A71"/>
                  </a:solidFill>
                  <a:latin typeface="Germania One"/>
                  <a:ea typeface="Germania One"/>
                  <a:cs typeface="Germania One"/>
                  <a:sym typeface="Germania One"/>
                </a:rPr>
                <a:t>TUE</a:t>
              </a:r>
              <a:endParaRPr/>
            </a:p>
          </p:txBody>
        </p:sp>
      </p:grpSp>
      <p:grpSp>
        <p:nvGrpSpPr>
          <p:cNvPr id="207" name="Google Shape;207;p17"/>
          <p:cNvGrpSpPr/>
          <p:nvPr/>
        </p:nvGrpSpPr>
        <p:grpSpPr>
          <a:xfrm>
            <a:off x="9474687" y="884039"/>
            <a:ext cx="2647277" cy="7847487"/>
            <a:chOff x="0" y="-192881"/>
            <a:chExt cx="3529702" cy="10463315"/>
          </a:xfrm>
        </p:grpSpPr>
        <p:grpSp>
          <p:nvGrpSpPr>
            <p:cNvPr id="208" name="Google Shape;208;p17"/>
            <p:cNvGrpSpPr/>
            <p:nvPr/>
          </p:nvGrpSpPr>
          <p:grpSpPr>
            <a:xfrm>
              <a:off x="0" y="731291"/>
              <a:ext cx="3529702" cy="9539143"/>
              <a:chOff x="0" y="-38100"/>
              <a:chExt cx="697225" cy="1884275"/>
            </a:xfrm>
          </p:grpSpPr>
          <p:sp>
            <p:nvSpPr>
              <p:cNvPr id="209" name="Google Shape;209;p17"/>
              <p:cNvSpPr/>
              <p:nvPr/>
            </p:nvSpPr>
            <p:spPr>
              <a:xfrm>
                <a:off x="0" y="0"/>
                <a:ext cx="697225" cy="1846175"/>
              </a:xfrm>
              <a:custGeom>
                <a:rect b="b" l="l" r="r" t="t"/>
                <a:pathLst>
                  <a:path extrusionOk="0" h="1846175" w="697225">
                    <a:moveTo>
                      <a:pt x="149149" y="0"/>
                    </a:moveTo>
                    <a:lnTo>
                      <a:pt x="548076" y="0"/>
                    </a:lnTo>
                    <a:cubicBezTo>
                      <a:pt x="630449" y="0"/>
                      <a:pt x="697225" y="66776"/>
                      <a:pt x="697225" y="149149"/>
                    </a:cubicBezTo>
                    <a:lnTo>
                      <a:pt x="697225" y="1697026"/>
                    </a:lnTo>
                    <a:cubicBezTo>
                      <a:pt x="697225" y="1736583"/>
                      <a:pt x="681511" y="1774520"/>
                      <a:pt x="653540" y="1802491"/>
                    </a:cubicBezTo>
                    <a:cubicBezTo>
                      <a:pt x="625570" y="1830461"/>
                      <a:pt x="587633" y="1846175"/>
                      <a:pt x="548076" y="1846175"/>
                    </a:cubicBezTo>
                    <a:lnTo>
                      <a:pt x="149149" y="1846175"/>
                    </a:lnTo>
                    <a:cubicBezTo>
                      <a:pt x="66776" y="1846175"/>
                      <a:pt x="0" y="1779399"/>
                      <a:pt x="0" y="1697026"/>
                    </a:cubicBezTo>
                    <a:lnTo>
                      <a:pt x="0" y="149149"/>
                    </a:lnTo>
                    <a:cubicBezTo>
                      <a:pt x="0" y="109592"/>
                      <a:pt x="15714" y="71655"/>
                      <a:pt x="43685" y="43685"/>
                    </a:cubicBezTo>
                    <a:cubicBezTo>
                      <a:pt x="71655" y="15714"/>
                      <a:pt x="109592" y="0"/>
                      <a:pt x="149149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cap="rnd" cmpd="sng" w="38100">
                <a:solidFill>
                  <a:srgbClr val="E0D1B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0" name="Google Shape;210;p17"/>
              <p:cNvSpPr txBox="1"/>
              <p:nvPr/>
            </p:nvSpPr>
            <p:spPr>
              <a:xfrm>
                <a:off x="0" y="-38100"/>
                <a:ext cx="697225" cy="18842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477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11" name="Google Shape;211;p17"/>
            <p:cNvGrpSpPr/>
            <p:nvPr/>
          </p:nvGrpSpPr>
          <p:grpSpPr>
            <a:xfrm>
              <a:off x="413010" y="-192881"/>
              <a:ext cx="2703682" cy="1564481"/>
              <a:chOff x="0" y="-38100"/>
              <a:chExt cx="534061" cy="309033"/>
            </a:xfrm>
          </p:grpSpPr>
          <p:sp>
            <p:nvSpPr>
              <p:cNvPr id="212" name="Google Shape;212;p17"/>
              <p:cNvSpPr/>
              <p:nvPr/>
            </p:nvSpPr>
            <p:spPr>
              <a:xfrm>
                <a:off x="0" y="0"/>
                <a:ext cx="534061" cy="270933"/>
              </a:xfrm>
              <a:custGeom>
                <a:rect b="b" l="l" r="r" t="t"/>
                <a:pathLst>
                  <a:path extrusionOk="0" h="270933" w="534061">
                    <a:moveTo>
                      <a:pt x="135467" y="0"/>
                    </a:moveTo>
                    <a:lnTo>
                      <a:pt x="398594" y="0"/>
                    </a:lnTo>
                    <a:cubicBezTo>
                      <a:pt x="434522" y="0"/>
                      <a:pt x="468978" y="14272"/>
                      <a:pt x="494383" y="39677"/>
                    </a:cubicBezTo>
                    <a:cubicBezTo>
                      <a:pt x="519788" y="65082"/>
                      <a:pt x="534061" y="99539"/>
                      <a:pt x="534061" y="135467"/>
                    </a:cubicBezTo>
                    <a:lnTo>
                      <a:pt x="534061" y="135467"/>
                    </a:lnTo>
                    <a:cubicBezTo>
                      <a:pt x="534061" y="171395"/>
                      <a:pt x="519788" y="205851"/>
                      <a:pt x="494383" y="231256"/>
                    </a:cubicBezTo>
                    <a:cubicBezTo>
                      <a:pt x="468978" y="256661"/>
                      <a:pt x="434522" y="270933"/>
                      <a:pt x="398594" y="270933"/>
                    </a:cubicBezTo>
                    <a:lnTo>
                      <a:pt x="135467" y="270933"/>
                    </a:lnTo>
                    <a:cubicBezTo>
                      <a:pt x="99539" y="270933"/>
                      <a:pt x="65082" y="256661"/>
                      <a:pt x="39677" y="231256"/>
                    </a:cubicBezTo>
                    <a:cubicBezTo>
                      <a:pt x="14272" y="205851"/>
                      <a:pt x="0" y="171395"/>
                      <a:pt x="0" y="135467"/>
                    </a:cubicBezTo>
                    <a:lnTo>
                      <a:pt x="0" y="135467"/>
                    </a:lnTo>
                    <a:cubicBezTo>
                      <a:pt x="0" y="99539"/>
                      <a:pt x="14272" y="65082"/>
                      <a:pt x="39677" y="39677"/>
                    </a:cubicBezTo>
                    <a:cubicBezTo>
                      <a:pt x="65082" y="14272"/>
                      <a:pt x="99539" y="0"/>
                      <a:pt x="135467" y="0"/>
                    </a:cubicBezTo>
                    <a:close/>
                  </a:path>
                </a:pathLst>
              </a:custGeom>
              <a:solidFill>
                <a:srgbClr val="E0D1B5"/>
              </a:solidFill>
              <a:ln cap="rnd" cmpd="sng" w="38100">
                <a:solidFill>
                  <a:srgbClr val="E0D1B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3" name="Google Shape;213;p17"/>
              <p:cNvSpPr txBox="1"/>
              <p:nvPr/>
            </p:nvSpPr>
            <p:spPr>
              <a:xfrm>
                <a:off x="0" y="-38100"/>
                <a:ext cx="534061" cy="30903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477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14" name="Google Shape;214;p17"/>
            <p:cNvSpPr txBox="1"/>
            <p:nvPr/>
          </p:nvSpPr>
          <p:spPr>
            <a:xfrm>
              <a:off x="890248" y="245110"/>
              <a:ext cx="1749206" cy="80518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600" u="none" cap="none" strike="noStrike">
                  <a:solidFill>
                    <a:srgbClr val="2C5A71"/>
                  </a:solidFill>
                  <a:latin typeface="Germania One"/>
                  <a:ea typeface="Germania One"/>
                  <a:cs typeface="Germania One"/>
                  <a:sym typeface="Germania One"/>
                </a:rPr>
                <a:t>WED</a:t>
              </a:r>
              <a:endParaRPr/>
            </a:p>
          </p:txBody>
        </p:sp>
      </p:grpSp>
      <p:grpSp>
        <p:nvGrpSpPr>
          <p:cNvPr id="215" name="Google Shape;215;p17"/>
          <p:cNvGrpSpPr/>
          <p:nvPr/>
        </p:nvGrpSpPr>
        <p:grpSpPr>
          <a:xfrm>
            <a:off x="12330974" y="884039"/>
            <a:ext cx="2647277" cy="7847487"/>
            <a:chOff x="0" y="-192881"/>
            <a:chExt cx="3529702" cy="10463315"/>
          </a:xfrm>
        </p:grpSpPr>
        <p:grpSp>
          <p:nvGrpSpPr>
            <p:cNvPr id="216" name="Google Shape;216;p17"/>
            <p:cNvGrpSpPr/>
            <p:nvPr/>
          </p:nvGrpSpPr>
          <p:grpSpPr>
            <a:xfrm>
              <a:off x="0" y="731291"/>
              <a:ext cx="3529702" cy="9539143"/>
              <a:chOff x="0" y="-38100"/>
              <a:chExt cx="697225" cy="1884275"/>
            </a:xfrm>
          </p:grpSpPr>
          <p:sp>
            <p:nvSpPr>
              <p:cNvPr id="217" name="Google Shape;217;p17"/>
              <p:cNvSpPr/>
              <p:nvPr/>
            </p:nvSpPr>
            <p:spPr>
              <a:xfrm>
                <a:off x="0" y="0"/>
                <a:ext cx="697225" cy="1846175"/>
              </a:xfrm>
              <a:custGeom>
                <a:rect b="b" l="l" r="r" t="t"/>
                <a:pathLst>
                  <a:path extrusionOk="0" h="1846175" w="697225">
                    <a:moveTo>
                      <a:pt x="149149" y="0"/>
                    </a:moveTo>
                    <a:lnTo>
                      <a:pt x="548076" y="0"/>
                    </a:lnTo>
                    <a:cubicBezTo>
                      <a:pt x="630449" y="0"/>
                      <a:pt x="697225" y="66776"/>
                      <a:pt x="697225" y="149149"/>
                    </a:cubicBezTo>
                    <a:lnTo>
                      <a:pt x="697225" y="1697026"/>
                    </a:lnTo>
                    <a:cubicBezTo>
                      <a:pt x="697225" y="1736583"/>
                      <a:pt x="681511" y="1774520"/>
                      <a:pt x="653540" y="1802491"/>
                    </a:cubicBezTo>
                    <a:cubicBezTo>
                      <a:pt x="625570" y="1830461"/>
                      <a:pt x="587633" y="1846175"/>
                      <a:pt x="548076" y="1846175"/>
                    </a:cubicBezTo>
                    <a:lnTo>
                      <a:pt x="149149" y="1846175"/>
                    </a:lnTo>
                    <a:cubicBezTo>
                      <a:pt x="66776" y="1846175"/>
                      <a:pt x="0" y="1779399"/>
                      <a:pt x="0" y="1697026"/>
                    </a:cubicBezTo>
                    <a:lnTo>
                      <a:pt x="0" y="149149"/>
                    </a:lnTo>
                    <a:cubicBezTo>
                      <a:pt x="0" y="109592"/>
                      <a:pt x="15714" y="71655"/>
                      <a:pt x="43685" y="43685"/>
                    </a:cubicBezTo>
                    <a:cubicBezTo>
                      <a:pt x="71655" y="15714"/>
                      <a:pt x="109592" y="0"/>
                      <a:pt x="149149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cap="rnd" cmpd="sng" w="38100">
                <a:solidFill>
                  <a:srgbClr val="E0D1B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8" name="Google Shape;218;p17"/>
              <p:cNvSpPr txBox="1"/>
              <p:nvPr/>
            </p:nvSpPr>
            <p:spPr>
              <a:xfrm>
                <a:off x="0" y="-38100"/>
                <a:ext cx="697225" cy="18842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477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19" name="Google Shape;219;p17"/>
            <p:cNvGrpSpPr/>
            <p:nvPr/>
          </p:nvGrpSpPr>
          <p:grpSpPr>
            <a:xfrm>
              <a:off x="413010" y="-192881"/>
              <a:ext cx="2703682" cy="1564481"/>
              <a:chOff x="0" y="-38100"/>
              <a:chExt cx="534061" cy="309033"/>
            </a:xfrm>
          </p:grpSpPr>
          <p:sp>
            <p:nvSpPr>
              <p:cNvPr id="220" name="Google Shape;220;p17"/>
              <p:cNvSpPr/>
              <p:nvPr/>
            </p:nvSpPr>
            <p:spPr>
              <a:xfrm>
                <a:off x="0" y="0"/>
                <a:ext cx="534061" cy="270933"/>
              </a:xfrm>
              <a:custGeom>
                <a:rect b="b" l="l" r="r" t="t"/>
                <a:pathLst>
                  <a:path extrusionOk="0" h="270933" w="534061">
                    <a:moveTo>
                      <a:pt x="135467" y="0"/>
                    </a:moveTo>
                    <a:lnTo>
                      <a:pt x="398594" y="0"/>
                    </a:lnTo>
                    <a:cubicBezTo>
                      <a:pt x="434522" y="0"/>
                      <a:pt x="468978" y="14272"/>
                      <a:pt x="494383" y="39677"/>
                    </a:cubicBezTo>
                    <a:cubicBezTo>
                      <a:pt x="519788" y="65082"/>
                      <a:pt x="534061" y="99539"/>
                      <a:pt x="534061" y="135467"/>
                    </a:cubicBezTo>
                    <a:lnTo>
                      <a:pt x="534061" y="135467"/>
                    </a:lnTo>
                    <a:cubicBezTo>
                      <a:pt x="534061" y="171395"/>
                      <a:pt x="519788" y="205851"/>
                      <a:pt x="494383" y="231256"/>
                    </a:cubicBezTo>
                    <a:cubicBezTo>
                      <a:pt x="468978" y="256661"/>
                      <a:pt x="434522" y="270933"/>
                      <a:pt x="398594" y="270933"/>
                    </a:cubicBezTo>
                    <a:lnTo>
                      <a:pt x="135467" y="270933"/>
                    </a:lnTo>
                    <a:cubicBezTo>
                      <a:pt x="99539" y="270933"/>
                      <a:pt x="65082" y="256661"/>
                      <a:pt x="39677" y="231256"/>
                    </a:cubicBezTo>
                    <a:cubicBezTo>
                      <a:pt x="14272" y="205851"/>
                      <a:pt x="0" y="171395"/>
                      <a:pt x="0" y="135467"/>
                    </a:cubicBezTo>
                    <a:lnTo>
                      <a:pt x="0" y="135467"/>
                    </a:lnTo>
                    <a:cubicBezTo>
                      <a:pt x="0" y="99539"/>
                      <a:pt x="14272" y="65082"/>
                      <a:pt x="39677" y="39677"/>
                    </a:cubicBezTo>
                    <a:cubicBezTo>
                      <a:pt x="65082" y="14272"/>
                      <a:pt x="99539" y="0"/>
                      <a:pt x="135467" y="0"/>
                    </a:cubicBezTo>
                    <a:close/>
                  </a:path>
                </a:pathLst>
              </a:custGeom>
              <a:solidFill>
                <a:srgbClr val="E0D1B5"/>
              </a:solidFill>
              <a:ln cap="rnd" cmpd="sng" w="38100">
                <a:solidFill>
                  <a:srgbClr val="E0D1B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1" name="Google Shape;221;p17"/>
              <p:cNvSpPr txBox="1"/>
              <p:nvPr/>
            </p:nvSpPr>
            <p:spPr>
              <a:xfrm>
                <a:off x="0" y="-38100"/>
                <a:ext cx="534061" cy="30903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477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22" name="Google Shape;222;p17"/>
            <p:cNvSpPr txBox="1"/>
            <p:nvPr/>
          </p:nvSpPr>
          <p:spPr>
            <a:xfrm>
              <a:off x="890248" y="245110"/>
              <a:ext cx="1749206" cy="80518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600" u="none" cap="none" strike="noStrike">
                  <a:solidFill>
                    <a:srgbClr val="2C5A71"/>
                  </a:solidFill>
                  <a:latin typeface="Germania One"/>
                  <a:ea typeface="Germania One"/>
                  <a:cs typeface="Germania One"/>
                  <a:sym typeface="Germania One"/>
                </a:rPr>
                <a:t>THU</a:t>
              </a:r>
              <a:endParaRPr/>
            </a:p>
          </p:txBody>
        </p:sp>
      </p:grpSp>
      <p:grpSp>
        <p:nvGrpSpPr>
          <p:cNvPr id="223" name="Google Shape;223;p17"/>
          <p:cNvGrpSpPr/>
          <p:nvPr/>
        </p:nvGrpSpPr>
        <p:grpSpPr>
          <a:xfrm>
            <a:off x="15187260" y="884039"/>
            <a:ext cx="2647277" cy="7847487"/>
            <a:chOff x="0" y="-192881"/>
            <a:chExt cx="3529702" cy="10463315"/>
          </a:xfrm>
        </p:grpSpPr>
        <p:grpSp>
          <p:nvGrpSpPr>
            <p:cNvPr id="224" name="Google Shape;224;p17"/>
            <p:cNvGrpSpPr/>
            <p:nvPr/>
          </p:nvGrpSpPr>
          <p:grpSpPr>
            <a:xfrm>
              <a:off x="0" y="731291"/>
              <a:ext cx="3529702" cy="9539143"/>
              <a:chOff x="0" y="-38100"/>
              <a:chExt cx="697225" cy="1884275"/>
            </a:xfrm>
          </p:grpSpPr>
          <p:sp>
            <p:nvSpPr>
              <p:cNvPr id="225" name="Google Shape;225;p17"/>
              <p:cNvSpPr/>
              <p:nvPr/>
            </p:nvSpPr>
            <p:spPr>
              <a:xfrm>
                <a:off x="0" y="0"/>
                <a:ext cx="697225" cy="1846175"/>
              </a:xfrm>
              <a:custGeom>
                <a:rect b="b" l="l" r="r" t="t"/>
                <a:pathLst>
                  <a:path extrusionOk="0" h="1846175" w="697225">
                    <a:moveTo>
                      <a:pt x="149149" y="0"/>
                    </a:moveTo>
                    <a:lnTo>
                      <a:pt x="548076" y="0"/>
                    </a:lnTo>
                    <a:cubicBezTo>
                      <a:pt x="630449" y="0"/>
                      <a:pt x="697225" y="66776"/>
                      <a:pt x="697225" y="149149"/>
                    </a:cubicBezTo>
                    <a:lnTo>
                      <a:pt x="697225" y="1697026"/>
                    </a:lnTo>
                    <a:cubicBezTo>
                      <a:pt x="697225" y="1736583"/>
                      <a:pt x="681511" y="1774520"/>
                      <a:pt x="653540" y="1802491"/>
                    </a:cubicBezTo>
                    <a:cubicBezTo>
                      <a:pt x="625570" y="1830461"/>
                      <a:pt x="587633" y="1846175"/>
                      <a:pt x="548076" y="1846175"/>
                    </a:cubicBezTo>
                    <a:lnTo>
                      <a:pt x="149149" y="1846175"/>
                    </a:lnTo>
                    <a:cubicBezTo>
                      <a:pt x="66776" y="1846175"/>
                      <a:pt x="0" y="1779399"/>
                      <a:pt x="0" y="1697026"/>
                    </a:cubicBezTo>
                    <a:lnTo>
                      <a:pt x="0" y="149149"/>
                    </a:lnTo>
                    <a:cubicBezTo>
                      <a:pt x="0" y="109592"/>
                      <a:pt x="15714" y="71655"/>
                      <a:pt x="43685" y="43685"/>
                    </a:cubicBezTo>
                    <a:cubicBezTo>
                      <a:pt x="71655" y="15714"/>
                      <a:pt x="109592" y="0"/>
                      <a:pt x="149149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cap="rnd" cmpd="sng" w="38100">
                <a:solidFill>
                  <a:srgbClr val="E0D1B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6" name="Google Shape;226;p17"/>
              <p:cNvSpPr txBox="1"/>
              <p:nvPr/>
            </p:nvSpPr>
            <p:spPr>
              <a:xfrm>
                <a:off x="0" y="-38100"/>
                <a:ext cx="697225" cy="18842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477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27" name="Google Shape;227;p17"/>
            <p:cNvGrpSpPr/>
            <p:nvPr/>
          </p:nvGrpSpPr>
          <p:grpSpPr>
            <a:xfrm>
              <a:off x="413010" y="-192881"/>
              <a:ext cx="2703682" cy="1564481"/>
              <a:chOff x="0" y="-38100"/>
              <a:chExt cx="534061" cy="309033"/>
            </a:xfrm>
          </p:grpSpPr>
          <p:sp>
            <p:nvSpPr>
              <p:cNvPr id="228" name="Google Shape;228;p17"/>
              <p:cNvSpPr/>
              <p:nvPr/>
            </p:nvSpPr>
            <p:spPr>
              <a:xfrm>
                <a:off x="0" y="0"/>
                <a:ext cx="534061" cy="270933"/>
              </a:xfrm>
              <a:custGeom>
                <a:rect b="b" l="l" r="r" t="t"/>
                <a:pathLst>
                  <a:path extrusionOk="0" h="270933" w="534061">
                    <a:moveTo>
                      <a:pt x="135467" y="0"/>
                    </a:moveTo>
                    <a:lnTo>
                      <a:pt x="398594" y="0"/>
                    </a:lnTo>
                    <a:cubicBezTo>
                      <a:pt x="434522" y="0"/>
                      <a:pt x="468978" y="14272"/>
                      <a:pt x="494383" y="39677"/>
                    </a:cubicBezTo>
                    <a:cubicBezTo>
                      <a:pt x="519788" y="65082"/>
                      <a:pt x="534061" y="99539"/>
                      <a:pt x="534061" y="135467"/>
                    </a:cubicBezTo>
                    <a:lnTo>
                      <a:pt x="534061" y="135467"/>
                    </a:lnTo>
                    <a:cubicBezTo>
                      <a:pt x="534061" y="171395"/>
                      <a:pt x="519788" y="205851"/>
                      <a:pt x="494383" y="231256"/>
                    </a:cubicBezTo>
                    <a:cubicBezTo>
                      <a:pt x="468978" y="256661"/>
                      <a:pt x="434522" y="270933"/>
                      <a:pt x="398594" y="270933"/>
                    </a:cubicBezTo>
                    <a:lnTo>
                      <a:pt x="135467" y="270933"/>
                    </a:lnTo>
                    <a:cubicBezTo>
                      <a:pt x="99539" y="270933"/>
                      <a:pt x="65082" y="256661"/>
                      <a:pt x="39677" y="231256"/>
                    </a:cubicBezTo>
                    <a:cubicBezTo>
                      <a:pt x="14272" y="205851"/>
                      <a:pt x="0" y="171395"/>
                      <a:pt x="0" y="135467"/>
                    </a:cubicBezTo>
                    <a:lnTo>
                      <a:pt x="0" y="135467"/>
                    </a:lnTo>
                    <a:cubicBezTo>
                      <a:pt x="0" y="99539"/>
                      <a:pt x="14272" y="65082"/>
                      <a:pt x="39677" y="39677"/>
                    </a:cubicBezTo>
                    <a:cubicBezTo>
                      <a:pt x="65082" y="14272"/>
                      <a:pt x="99539" y="0"/>
                      <a:pt x="135467" y="0"/>
                    </a:cubicBezTo>
                    <a:close/>
                  </a:path>
                </a:pathLst>
              </a:custGeom>
              <a:solidFill>
                <a:srgbClr val="E0D1B5"/>
              </a:solidFill>
              <a:ln cap="rnd" cmpd="sng" w="38100">
                <a:solidFill>
                  <a:srgbClr val="E0D1B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9" name="Google Shape;229;p17"/>
              <p:cNvSpPr txBox="1"/>
              <p:nvPr/>
            </p:nvSpPr>
            <p:spPr>
              <a:xfrm>
                <a:off x="0" y="-38100"/>
                <a:ext cx="534061" cy="30903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477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30" name="Google Shape;230;p17"/>
            <p:cNvSpPr txBox="1"/>
            <p:nvPr/>
          </p:nvSpPr>
          <p:spPr>
            <a:xfrm>
              <a:off x="890248" y="245110"/>
              <a:ext cx="1749206" cy="80518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600" u="none" cap="none" strike="noStrike">
                  <a:solidFill>
                    <a:srgbClr val="2C5A71"/>
                  </a:solidFill>
                  <a:latin typeface="Germania One"/>
                  <a:ea typeface="Germania One"/>
                  <a:cs typeface="Germania One"/>
                  <a:sym typeface="Germania One"/>
                </a:rPr>
                <a:t>FRI</a:t>
              </a:r>
              <a:endParaRPr/>
            </a:p>
          </p:txBody>
        </p:sp>
      </p:grpSp>
      <p:cxnSp>
        <p:nvCxnSpPr>
          <p:cNvPr id="231" name="Google Shape;231;p17"/>
          <p:cNvCxnSpPr/>
          <p:nvPr/>
        </p:nvCxnSpPr>
        <p:spPr>
          <a:xfrm>
            <a:off x="0" y="4184462"/>
            <a:ext cx="18288000" cy="0"/>
          </a:xfrm>
          <a:prstGeom prst="straightConnector1">
            <a:avLst/>
          </a:prstGeom>
          <a:noFill/>
          <a:ln cap="flat" cmpd="sng" w="38100">
            <a:solidFill>
              <a:srgbClr val="E0D1B5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32" name="Google Shape;232;p17"/>
          <p:cNvCxnSpPr/>
          <p:nvPr/>
        </p:nvCxnSpPr>
        <p:spPr>
          <a:xfrm>
            <a:off x="0" y="6283148"/>
            <a:ext cx="18288000" cy="0"/>
          </a:xfrm>
          <a:prstGeom prst="straightConnector1">
            <a:avLst/>
          </a:prstGeom>
          <a:noFill/>
          <a:ln cap="flat" cmpd="sng" w="38100">
            <a:solidFill>
              <a:srgbClr val="E0D1B5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33" name="Google Shape;233;p17"/>
          <p:cNvSpPr/>
          <p:nvPr/>
        </p:nvSpPr>
        <p:spPr>
          <a:xfrm>
            <a:off x="-557689" y="9112526"/>
            <a:ext cx="6409391" cy="1538254"/>
          </a:xfrm>
          <a:custGeom>
            <a:rect b="b" l="l" r="r" t="t"/>
            <a:pathLst>
              <a:path extrusionOk="0" h="1538254" w="6409391">
                <a:moveTo>
                  <a:pt x="0" y="0"/>
                </a:moveTo>
                <a:lnTo>
                  <a:pt x="6409391" y="0"/>
                </a:lnTo>
                <a:lnTo>
                  <a:pt x="6409391" y="1538253"/>
                </a:lnTo>
                <a:lnTo>
                  <a:pt x="0" y="153825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34" name="Google Shape;234;p17"/>
          <p:cNvSpPr/>
          <p:nvPr/>
        </p:nvSpPr>
        <p:spPr>
          <a:xfrm>
            <a:off x="6060982" y="9112526"/>
            <a:ext cx="6409391" cy="1538254"/>
          </a:xfrm>
          <a:custGeom>
            <a:rect b="b" l="l" r="r" t="t"/>
            <a:pathLst>
              <a:path extrusionOk="0" h="1538254" w="6409391">
                <a:moveTo>
                  <a:pt x="0" y="0"/>
                </a:moveTo>
                <a:lnTo>
                  <a:pt x="6409391" y="0"/>
                </a:lnTo>
                <a:lnTo>
                  <a:pt x="6409391" y="1538253"/>
                </a:lnTo>
                <a:lnTo>
                  <a:pt x="0" y="153825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35" name="Google Shape;235;p17"/>
          <p:cNvSpPr/>
          <p:nvPr/>
        </p:nvSpPr>
        <p:spPr>
          <a:xfrm>
            <a:off x="12679653" y="9112526"/>
            <a:ext cx="6409391" cy="1538254"/>
          </a:xfrm>
          <a:custGeom>
            <a:rect b="b" l="l" r="r" t="t"/>
            <a:pathLst>
              <a:path extrusionOk="0" h="1538254" w="6409391">
                <a:moveTo>
                  <a:pt x="0" y="0"/>
                </a:moveTo>
                <a:lnTo>
                  <a:pt x="6409392" y="0"/>
                </a:lnTo>
                <a:lnTo>
                  <a:pt x="6409392" y="1538253"/>
                </a:lnTo>
                <a:lnTo>
                  <a:pt x="0" y="153825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236" name="Google Shape;236;p17"/>
          <p:cNvGrpSpPr/>
          <p:nvPr/>
        </p:nvGrpSpPr>
        <p:grpSpPr>
          <a:xfrm>
            <a:off x="3762115" y="2341166"/>
            <a:ext cx="5503563" cy="1442748"/>
            <a:chOff x="0" y="-38100"/>
            <a:chExt cx="1449498" cy="379983"/>
          </a:xfrm>
        </p:grpSpPr>
        <p:sp>
          <p:nvSpPr>
            <p:cNvPr id="237" name="Google Shape;237;p17"/>
            <p:cNvSpPr/>
            <p:nvPr/>
          </p:nvSpPr>
          <p:spPr>
            <a:xfrm>
              <a:off x="0" y="0"/>
              <a:ext cx="1449498" cy="341883"/>
            </a:xfrm>
            <a:custGeom>
              <a:rect b="b" l="l" r="r" t="t"/>
              <a:pathLst>
                <a:path extrusionOk="0" h="341883" w="1449498">
                  <a:moveTo>
                    <a:pt x="71742" y="0"/>
                  </a:moveTo>
                  <a:lnTo>
                    <a:pt x="1377756" y="0"/>
                  </a:lnTo>
                  <a:cubicBezTo>
                    <a:pt x="1396783" y="0"/>
                    <a:pt x="1415031" y="7559"/>
                    <a:pt x="1428485" y="21013"/>
                  </a:cubicBezTo>
                  <a:cubicBezTo>
                    <a:pt x="1441940" y="34467"/>
                    <a:pt x="1449498" y="52715"/>
                    <a:pt x="1449498" y="71742"/>
                  </a:cubicBezTo>
                  <a:lnTo>
                    <a:pt x="1449498" y="270141"/>
                  </a:lnTo>
                  <a:cubicBezTo>
                    <a:pt x="1449498" y="289168"/>
                    <a:pt x="1441940" y="307416"/>
                    <a:pt x="1428485" y="320870"/>
                  </a:cubicBezTo>
                  <a:cubicBezTo>
                    <a:pt x="1415031" y="334325"/>
                    <a:pt x="1396783" y="341883"/>
                    <a:pt x="1377756" y="341883"/>
                  </a:cubicBezTo>
                  <a:lnTo>
                    <a:pt x="71742" y="341883"/>
                  </a:lnTo>
                  <a:cubicBezTo>
                    <a:pt x="52715" y="341883"/>
                    <a:pt x="34467" y="334325"/>
                    <a:pt x="21013" y="320870"/>
                  </a:cubicBezTo>
                  <a:cubicBezTo>
                    <a:pt x="7559" y="307416"/>
                    <a:pt x="0" y="289168"/>
                    <a:pt x="0" y="270141"/>
                  </a:cubicBezTo>
                  <a:lnTo>
                    <a:pt x="0" y="71742"/>
                  </a:lnTo>
                  <a:cubicBezTo>
                    <a:pt x="0" y="52715"/>
                    <a:pt x="7559" y="34467"/>
                    <a:pt x="21013" y="21013"/>
                  </a:cubicBezTo>
                  <a:cubicBezTo>
                    <a:pt x="34467" y="7559"/>
                    <a:pt x="52715" y="0"/>
                    <a:pt x="71742" y="0"/>
                  </a:cubicBezTo>
                  <a:close/>
                </a:path>
              </a:pathLst>
            </a:custGeom>
            <a:solidFill>
              <a:srgbClr val="91C2D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8" name="Google Shape;238;p17"/>
            <p:cNvSpPr txBox="1"/>
            <p:nvPr/>
          </p:nvSpPr>
          <p:spPr>
            <a:xfrm>
              <a:off x="0" y="-38100"/>
              <a:ext cx="1449498" cy="37998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9" name="Google Shape;239;p17"/>
          <p:cNvGrpSpPr/>
          <p:nvPr/>
        </p:nvGrpSpPr>
        <p:grpSpPr>
          <a:xfrm>
            <a:off x="726303" y="4584512"/>
            <a:ext cx="2826225" cy="1312551"/>
            <a:chOff x="0" y="0"/>
            <a:chExt cx="3768300" cy="1750068"/>
          </a:xfrm>
        </p:grpSpPr>
        <p:sp>
          <p:nvSpPr>
            <p:cNvPr id="240" name="Google Shape;240;p17"/>
            <p:cNvSpPr txBox="1"/>
            <p:nvPr/>
          </p:nvSpPr>
          <p:spPr>
            <a:xfrm>
              <a:off x="0" y="0"/>
              <a:ext cx="3768300" cy="656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200" u="none" cap="none" strike="noStrike">
                  <a:solidFill>
                    <a:srgbClr val="FFFFFF"/>
                  </a:solidFill>
                  <a:latin typeface="Josefin Sans"/>
                  <a:ea typeface="Josefin Sans"/>
                  <a:cs typeface="Josefin Sans"/>
                  <a:sym typeface="Josefin Sans"/>
                </a:rPr>
                <a:t>Point 01</a:t>
              </a:r>
              <a:endParaRPr/>
            </a:p>
          </p:txBody>
        </p:sp>
        <p:sp>
          <p:nvSpPr>
            <p:cNvPr id="241" name="Google Shape;241;p17"/>
            <p:cNvSpPr txBox="1"/>
            <p:nvPr/>
          </p:nvSpPr>
          <p:spPr>
            <a:xfrm>
              <a:off x="0" y="823368"/>
              <a:ext cx="3399600" cy="926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100" u="none" cap="none" strike="noStrike">
                  <a:solidFill>
                    <a:srgbClr val="FFFFFF"/>
                  </a:solidFill>
                  <a:latin typeface="Josefin Sans"/>
                  <a:ea typeface="Josefin Sans"/>
                  <a:cs typeface="Josefin Sans"/>
                  <a:sym typeface="Josefin Sans"/>
                </a:rPr>
                <a:t>Elaborate on what you want to discuss. </a:t>
              </a:r>
              <a:endParaRPr/>
            </a:p>
          </p:txBody>
        </p:sp>
      </p:grpSp>
      <p:grpSp>
        <p:nvGrpSpPr>
          <p:cNvPr id="242" name="Google Shape;242;p17"/>
          <p:cNvGrpSpPr/>
          <p:nvPr/>
        </p:nvGrpSpPr>
        <p:grpSpPr>
          <a:xfrm>
            <a:off x="726303" y="6683198"/>
            <a:ext cx="2826225" cy="1312551"/>
            <a:chOff x="0" y="0"/>
            <a:chExt cx="3768300" cy="1750068"/>
          </a:xfrm>
        </p:grpSpPr>
        <p:sp>
          <p:nvSpPr>
            <p:cNvPr id="243" name="Google Shape;243;p17"/>
            <p:cNvSpPr txBox="1"/>
            <p:nvPr/>
          </p:nvSpPr>
          <p:spPr>
            <a:xfrm>
              <a:off x="0" y="0"/>
              <a:ext cx="3768300" cy="656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200" u="none" cap="none" strike="noStrike">
                  <a:solidFill>
                    <a:srgbClr val="FFFFFF"/>
                  </a:solidFill>
                  <a:latin typeface="Josefin Sans"/>
                  <a:ea typeface="Josefin Sans"/>
                  <a:cs typeface="Josefin Sans"/>
                  <a:sym typeface="Josefin Sans"/>
                </a:rPr>
                <a:t>Point 01</a:t>
              </a:r>
              <a:endParaRPr/>
            </a:p>
          </p:txBody>
        </p:sp>
        <p:sp>
          <p:nvSpPr>
            <p:cNvPr id="244" name="Google Shape;244;p17"/>
            <p:cNvSpPr txBox="1"/>
            <p:nvPr/>
          </p:nvSpPr>
          <p:spPr>
            <a:xfrm>
              <a:off x="0" y="823368"/>
              <a:ext cx="3399600" cy="926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100" u="none" cap="none" strike="noStrike">
                  <a:solidFill>
                    <a:srgbClr val="FFFFFF"/>
                  </a:solidFill>
                  <a:latin typeface="Josefin Sans"/>
                  <a:ea typeface="Josefin Sans"/>
                  <a:cs typeface="Josefin Sans"/>
                  <a:sym typeface="Josefin Sans"/>
                </a:rPr>
                <a:t>Elaborate on what you want to discuss. </a:t>
              </a:r>
              <a:endParaRPr/>
            </a:p>
          </p:txBody>
        </p:sp>
      </p:grpSp>
      <p:sp>
        <p:nvSpPr>
          <p:cNvPr id="245" name="Google Shape;245;p17"/>
          <p:cNvSpPr txBox="1"/>
          <p:nvPr/>
        </p:nvSpPr>
        <p:spPr>
          <a:xfrm>
            <a:off x="4996260" y="2891983"/>
            <a:ext cx="2826262" cy="4857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2C5A71"/>
                </a:solidFill>
                <a:latin typeface="Josefin Sans"/>
                <a:ea typeface="Josefin Sans"/>
                <a:cs typeface="Josefin Sans"/>
                <a:sym typeface="Josefin Sans"/>
              </a:rPr>
              <a:t>Event here</a:t>
            </a:r>
            <a:endParaRPr/>
          </a:p>
        </p:txBody>
      </p:sp>
      <p:grpSp>
        <p:nvGrpSpPr>
          <p:cNvPr id="246" name="Google Shape;246;p17"/>
          <p:cNvGrpSpPr/>
          <p:nvPr/>
        </p:nvGrpSpPr>
        <p:grpSpPr>
          <a:xfrm>
            <a:off x="9474687" y="2341166"/>
            <a:ext cx="5503563" cy="1442748"/>
            <a:chOff x="0" y="-38100"/>
            <a:chExt cx="1449498" cy="379983"/>
          </a:xfrm>
        </p:grpSpPr>
        <p:sp>
          <p:nvSpPr>
            <p:cNvPr id="247" name="Google Shape;247;p17"/>
            <p:cNvSpPr/>
            <p:nvPr/>
          </p:nvSpPr>
          <p:spPr>
            <a:xfrm>
              <a:off x="0" y="0"/>
              <a:ext cx="1449498" cy="341883"/>
            </a:xfrm>
            <a:custGeom>
              <a:rect b="b" l="l" r="r" t="t"/>
              <a:pathLst>
                <a:path extrusionOk="0" h="341883" w="1449498">
                  <a:moveTo>
                    <a:pt x="71742" y="0"/>
                  </a:moveTo>
                  <a:lnTo>
                    <a:pt x="1377756" y="0"/>
                  </a:lnTo>
                  <a:cubicBezTo>
                    <a:pt x="1396783" y="0"/>
                    <a:pt x="1415031" y="7559"/>
                    <a:pt x="1428485" y="21013"/>
                  </a:cubicBezTo>
                  <a:cubicBezTo>
                    <a:pt x="1441940" y="34467"/>
                    <a:pt x="1449498" y="52715"/>
                    <a:pt x="1449498" y="71742"/>
                  </a:cubicBezTo>
                  <a:lnTo>
                    <a:pt x="1449498" y="270141"/>
                  </a:lnTo>
                  <a:cubicBezTo>
                    <a:pt x="1449498" y="289168"/>
                    <a:pt x="1441940" y="307416"/>
                    <a:pt x="1428485" y="320870"/>
                  </a:cubicBezTo>
                  <a:cubicBezTo>
                    <a:pt x="1415031" y="334325"/>
                    <a:pt x="1396783" y="341883"/>
                    <a:pt x="1377756" y="341883"/>
                  </a:cubicBezTo>
                  <a:lnTo>
                    <a:pt x="71742" y="341883"/>
                  </a:lnTo>
                  <a:cubicBezTo>
                    <a:pt x="52715" y="341883"/>
                    <a:pt x="34467" y="334325"/>
                    <a:pt x="21013" y="320870"/>
                  </a:cubicBezTo>
                  <a:cubicBezTo>
                    <a:pt x="7559" y="307416"/>
                    <a:pt x="0" y="289168"/>
                    <a:pt x="0" y="270141"/>
                  </a:cubicBezTo>
                  <a:lnTo>
                    <a:pt x="0" y="71742"/>
                  </a:lnTo>
                  <a:cubicBezTo>
                    <a:pt x="0" y="52715"/>
                    <a:pt x="7559" y="34467"/>
                    <a:pt x="21013" y="21013"/>
                  </a:cubicBezTo>
                  <a:cubicBezTo>
                    <a:pt x="34467" y="7559"/>
                    <a:pt x="52715" y="0"/>
                    <a:pt x="71742" y="0"/>
                  </a:cubicBezTo>
                  <a:close/>
                </a:path>
              </a:pathLst>
            </a:custGeom>
            <a:solidFill>
              <a:srgbClr val="91C2D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8" name="Google Shape;248;p17"/>
            <p:cNvSpPr txBox="1"/>
            <p:nvPr/>
          </p:nvSpPr>
          <p:spPr>
            <a:xfrm>
              <a:off x="0" y="-38100"/>
              <a:ext cx="1449498" cy="37998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49" name="Google Shape;249;p17"/>
          <p:cNvSpPr txBox="1"/>
          <p:nvPr/>
        </p:nvSpPr>
        <p:spPr>
          <a:xfrm>
            <a:off x="10708833" y="2891983"/>
            <a:ext cx="2826262" cy="4857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2C5A71"/>
                </a:solidFill>
                <a:latin typeface="Josefin Sans"/>
                <a:ea typeface="Josefin Sans"/>
                <a:cs typeface="Josefin Sans"/>
                <a:sym typeface="Josefin Sans"/>
              </a:rPr>
              <a:t>Event here</a:t>
            </a:r>
            <a:endParaRPr/>
          </a:p>
        </p:txBody>
      </p:sp>
      <p:grpSp>
        <p:nvGrpSpPr>
          <p:cNvPr id="250" name="Google Shape;250;p17"/>
          <p:cNvGrpSpPr/>
          <p:nvPr/>
        </p:nvGrpSpPr>
        <p:grpSpPr>
          <a:xfrm>
            <a:off x="726303" y="2485827"/>
            <a:ext cx="2826225" cy="1312551"/>
            <a:chOff x="0" y="0"/>
            <a:chExt cx="3768300" cy="1750068"/>
          </a:xfrm>
        </p:grpSpPr>
        <p:sp>
          <p:nvSpPr>
            <p:cNvPr id="251" name="Google Shape;251;p17"/>
            <p:cNvSpPr txBox="1"/>
            <p:nvPr/>
          </p:nvSpPr>
          <p:spPr>
            <a:xfrm>
              <a:off x="0" y="0"/>
              <a:ext cx="3768300" cy="656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200" u="none" cap="none" strike="noStrike">
                  <a:solidFill>
                    <a:srgbClr val="FFFFFF"/>
                  </a:solidFill>
                  <a:latin typeface="Josefin Sans"/>
                  <a:ea typeface="Josefin Sans"/>
                  <a:cs typeface="Josefin Sans"/>
                  <a:sym typeface="Josefin Sans"/>
                </a:rPr>
                <a:t>Point 01</a:t>
              </a:r>
              <a:endParaRPr/>
            </a:p>
          </p:txBody>
        </p:sp>
        <p:sp>
          <p:nvSpPr>
            <p:cNvPr id="252" name="Google Shape;252;p17"/>
            <p:cNvSpPr txBox="1"/>
            <p:nvPr/>
          </p:nvSpPr>
          <p:spPr>
            <a:xfrm>
              <a:off x="0" y="823368"/>
              <a:ext cx="3399600" cy="926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100" u="none" cap="none" strike="noStrike">
                  <a:solidFill>
                    <a:srgbClr val="FFFFFF"/>
                  </a:solidFill>
                  <a:latin typeface="Josefin Sans"/>
                  <a:ea typeface="Josefin Sans"/>
                  <a:cs typeface="Josefin Sans"/>
                  <a:sym typeface="Josefin Sans"/>
                </a:rPr>
                <a:t>Elaborate on what you want to discuss. </a:t>
              </a:r>
              <a:endParaRPr/>
            </a:p>
          </p:txBody>
        </p:sp>
      </p:grpSp>
      <p:grpSp>
        <p:nvGrpSpPr>
          <p:cNvPr id="253" name="Google Shape;253;p17"/>
          <p:cNvGrpSpPr/>
          <p:nvPr/>
        </p:nvGrpSpPr>
        <p:grpSpPr>
          <a:xfrm>
            <a:off x="6617861" y="4440100"/>
            <a:ext cx="8360390" cy="1442748"/>
            <a:chOff x="0" y="-38100"/>
            <a:chExt cx="2201913" cy="379983"/>
          </a:xfrm>
        </p:grpSpPr>
        <p:sp>
          <p:nvSpPr>
            <p:cNvPr id="254" name="Google Shape;254;p17"/>
            <p:cNvSpPr/>
            <p:nvPr/>
          </p:nvSpPr>
          <p:spPr>
            <a:xfrm>
              <a:off x="0" y="0"/>
              <a:ext cx="2201913" cy="341883"/>
            </a:xfrm>
            <a:custGeom>
              <a:rect b="b" l="l" r="r" t="t"/>
              <a:pathLst>
                <a:path extrusionOk="0" h="341883" w="2201913">
                  <a:moveTo>
                    <a:pt x="47227" y="0"/>
                  </a:moveTo>
                  <a:lnTo>
                    <a:pt x="2154686" y="0"/>
                  </a:lnTo>
                  <a:cubicBezTo>
                    <a:pt x="2180769" y="0"/>
                    <a:pt x="2201913" y="21144"/>
                    <a:pt x="2201913" y="47227"/>
                  </a:cubicBezTo>
                  <a:lnTo>
                    <a:pt x="2201913" y="294656"/>
                  </a:lnTo>
                  <a:cubicBezTo>
                    <a:pt x="2201913" y="320739"/>
                    <a:pt x="2180769" y="341883"/>
                    <a:pt x="2154686" y="341883"/>
                  </a:cubicBezTo>
                  <a:lnTo>
                    <a:pt x="47227" y="341883"/>
                  </a:lnTo>
                  <a:cubicBezTo>
                    <a:pt x="21144" y="341883"/>
                    <a:pt x="0" y="320739"/>
                    <a:pt x="0" y="294656"/>
                  </a:cubicBezTo>
                  <a:lnTo>
                    <a:pt x="0" y="47227"/>
                  </a:lnTo>
                  <a:cubicBezTo>
                    <a:pt x="0" y="21144"/>
                    <a:pt x="21144" y="0"/>
                    <a:pt x="47227" y="0"/>
                  </a:cubicBezTo>
                  <a:close/>
                </a:path>
              </a:pathLst>
            </a:custGeom>
            <a:solidFill>
              <a:srgbClr val="FFF2D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5" name="Google Shape;255;p17"/>
            <p:cNvSpPr txBox="1"/>
            <p:nvPr/>
          </p:nvSpPr>
          <p:spPr>
            <a:xfrm>
              <a:off x="0" y="-38100"/>
              <a:ext cx="2201913" cy="37998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56" name="Google Shape;256;p17"/>
          <p:cNvSpPr txBox="1"/>
          <p:nvPr/>
        </p:nvSpPr>
        <p:spPr>
          <a:xfrm>
            <a:off x="9384925" y="4994087"/>
            <a:ext cx="2826262" cy="4857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2C5A71"/>
                </a:solidFill>
                <a:latin typeface="Josefin Sans"/>
                <a:ea typeface="Josefin Sans"/>
                <a:cs typeface="Josefin Sans"/>
                <a:sym typeface="Josefin Sans"/>
              </a:rPr>
              <a:t>Event here</a:t>
            </a:r>
            <a:endParaRPr/>
          </a:p>
        </p:txBody>
      </p:sp>
      <p:grpSp>
        <p:nvGrpSpPr>
          <p:cNvPr id="257" name="Google Shape;257;p17"/>
          <p:cNvGrpSpPr/>
          <p:nvPr/>
        </p:nvGrpSpPr>
        <p:grpSpPr>
          <a:xfrm>
            <a:off x="12330974" y="6703983"/>
            <a:ext cx="5503563" cy="1442748"/>
            <a:chOff x="0" y="-38100"/>
            <a:chExt cx="1449498" cy="379983"/>
          </a:xfrm>
        </p:grpSpPr>
        <p:sp>
          <p:nvSpPr>
            <p:cNvPr id="258" name="Google Shape;258;p17"/>
            <p:cNvSpPr/>
            <p:nvPr/>
          </p:nvSpPr>
          <p:spPr>
            <a:xfrm>
              <a:off x="0" y="0"/>
              <a:ext cx="1449498" cy="341883"/>
            </a:xfrm>
            <a:custGeom>
              <a:rect b="b" l="l" r="r" t="t"/>
              <a:pathLst>
                <a:path extrusionOk="0" h="341883" w="1449498">
                  <a:moveTo>
                    <a:pt x="71742" y="0"/>
                  </a:moveTo>
                  <a:lnTo>
                    <a:pt x="1377756" y="0"/>
                  </a:lnTo>
                  <a:cubicBezTo>
                    <a:pt x="1396783" y="0"/>
                    <a:pt x="1415031" y="7559"/>
                    <a:pt x="1428485" y="21013"/>
                  </a:cubicBezTo>
                  <a:cubicBezTo>
                    <a:pt x="1441940" y="34467"/>
                    <a:pt x="1449498" y="52715"/>
                    <a:pt x="1449498" y="71742"/>
                  </a:cubicBezTo>
                  <a:lnTo>
                    <a:pt x="1449498" y="270141"/>
                  </a:lnTo>
                  <a:cubicBezTo>
                    <a:pt x="1449498" y="289168"/>
                    <a:pt x="1441940" y="307416"/>
                    <a:pt x="1428485" y="320870"/>
                  </a:cubicBezTo>
                  <a:cubicBezTo>
                    <a:pt x="1415031" y="334325"/>
                    <a:pt x="1396783" y="341883"/>
                    <a:pt x="1377756" y="341883"/>
                  </a:cubicBezTo>
                  <a:lnTo>
                    <a:pt x="71742" y="341883"/>
                  </a:lnTo>
                  <a:cubicBezTo>
                    <a:pt x="52715" y="341883"/>
                    <a:pt x="34467" y="334325"/>
                    <a:pt x="21013" y="320870"/>
                  </a:cubicBezTo>
                  <a:cubicBezTo>
                    <a:pt x="7559" y="307416"/>
                    <a:pt x="0" y="289168"/>
                    <a:pt x="0" y="270141"/>
                  </a:cubicBezTo>
                  <a:lnTo>
                    <a:pt x="0" y="71742"/>
                  </a:lnTo>
                  <a:cubicBezTo>
                    <a:pt x="0" y="52715"/>
                    <a:pt x="7559" y="34467"/>
                    <a:pt x="21013" y="21013"/>
                  </a:cubicBezTo>
                  <a:cubicBezTo>
                    <a:pt x="34467" y="7559"/>
                    <a:pt x="52715" y="0"/>
                    <a:pt x="717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9" name="Google Shape;259;p17"/>
            <p:cNvSpPr txBox="1"/>
            <p:nvPr/>
          </p:nvSpPr>
          <p:spPr>
            <a:xfrm>
              <a:off x="0" y="-38100"/>
              <a:ext cx="1449498" cy="37998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0" name="Google Shape;260;p17"/>
          <p:cNvSpPr txBox="1"/>
          <p:nvPr/>
        </p:nvSpPr>
        <p:spPr>
          <a:xfrm>
            <a:off x="13654612" y="7254800"/>
            <a:ext cx="2826262" cy="4857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2C5A71"/>
                </a:solidFill>
                <a:latin typeface="Josefin Sans"/>
                <a:ea typeface="Josefin Sans"/>
                <a:cs typeface="Josefin Sans"/>
                <a:sym typeface="Josefin Sans"/>
              </a:rPr>
              <a:t>Event here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7889"/>
        </a:solidFill>
      </p:bgPr>
    </p:bg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5" name="Google Shape;265;p18"/>
          <p:cNvGrpSpPr/>
          <p:nvPr/>
        </p:nvGrpSpPr>
        <p:grpSpPr>
          <a:xfrm>
            <a:off x="305437" y="6009161"/>
            <a:ext cx="3779830" cy="3585579"/>
            <a:chOff x="0" y="0"/>
            <a:chExt cx="5039773" cy="4780772"/>
          </a:xfrm>
        </p:grpSpPr>
        <p:sp>
          <p:nvSpPr>
            <p:cNvPr id="266" name="Google Shape;266;p18"/>
            <p:cNvSpPr/>
            <p:nvPr/>
          </p:nvSpPr>
          <p:spPr>
            <a:xfrm>
              <a:off x="0" y="2815836"/>
              <a:ext cx="2005037" cy="1964936"/>
            </a:xfrm>
            <a:custGeom>
              <a:rect b="b" l="l" r="r" t="t"/>
              <a:pathLst>
                <a:path extrusionOk="0" h="1964936" w="2005037">
                  <a:moveTo>
                    <a:pt x="0" y="0"/>
                  </a:moveTo>
                  <a:lnTo>
                    <a:pt x="2005037" y="0"/>
                  </a:lnTo>
                  <a:lnTo>
                    <a:pt x="2005037" y="1964936"/>
                  </a:lnTo>
                  <a:lnTo>
                    <a:pt x="0" y="19649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67" name="Google Shape;267;p18"/>
            <p:cNvSpPr/>
            <p:nvPr/>
          </p:nvSpPr>
          <p:spPr>
            <a:xfrm flipH="1">
              <a:off x="3020138" y="2815836"/>
              <a:ext cx="2005037" cy="1964936"/>
            </a:xfrm>
            <a:custGeom>
              <a:rect b="b" l="l" r="r" t="t"/>
              <a:pathLst>
                <a:path extrusionOk="0" h="1964936" w="2005037">
                  <a:moveTo>
                    <a:pt x="2005037" y="0"/>
                  </a:moveTo>
                  <a:lnTo>
                    <a:pt x="0" y="0"/>
                  </a:lnTo>
                  <a:lnTo>
                    <a:pt x="0" y="1964936"/>
                  </a:lnTo>
                  <a:lnTo>
                    <a:pt x="2005037" y="1964936"/>
                  </a:lnTo>
                  <a:lnTo>
                    <a:pt x="2005037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68" name="Google Shape;268;p18"/>
            <p:cNvSpPr/>
            <p:nvPr/>
          </p:nvSpPr>
          <p:spPr>
            <a:xfrm flipH="1" rot="10800000">
              <a:off x="14598" y="0"/>
              <a:ext cx="2005037" cy="1964936"/>
            </a:xfrm>
            <a:custGeom>
              <a:rect b="b" l="l" r="r" t="t"/>
              <a:pathLst>
                <a:path extrusionOk="0" h="1964936" w="2005037">
                  <a:moveTo>
                    <a:pt x="0" y="1964936"/>
                  </a:moveTo>
                  <a:lnTo>
                    <a:pt x="2005036" y="1964936"/>
                  </a:lnTo>
                  <a:lnTo>
                    <a:pt x="2005036" y="0"/>
                  </a:lnTo>
                  <a:lnTo>
                    <a:pt x="0" y="0"/>
                  </a:lnTo>
                  <a:lnTo>
                    <a:pt x="0" y="1964936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69" name="Google Shape;269;p18"/>
            <p:cNvSpPr/>
            <p:nvPr/>
          </p:nvSpPr>
          <p:spPr>
            <a:xfrm rot="10800000">
              <a:off x="3034736" y="0"/>
              <a:ext cx="2005037" cy="1964936"/>
            </a:xfrm>
            <a:custGeom>
              <a:rect b="b" l="l" r="r" t="t"/>
              <a:pathLst>
                <a:path extrusionOk="0" h="1964936" w="2005037">
                  <a:moveTo>
                    <a:pt x="2005036" y="1964936"/>
                  </a:moveTo>
                  <a:lnTo>
                    <a:pt x="0" y="1964936"/>
                  </a:lnTo>
                  <a:lnTo>
                    <a:pt x="0" y="0"/>
                  </a:lnTo>
                  <a:lnTo>
                    <a:pt x="2005036" y="0"/>
                  </a:lnTo>
                  <a:lnTo>
                    <a:pt x="2005036" y="1964936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grpSp>
        <p:nvGrpSpPr>
          <p:cNvPr id="270" name="Google Shape;270;p18"/>
          <p:cNvGrpSpPr/>
          <p:nvPr/>
        </p:nvGrpSpPr>
        <p:grpSpPr>
          <a:xfrm>
            <a:off x="4937869" y="692260"/>
            <a:ext cx="3779830" cy="3585579"/>
            <a:chOff x="0" y="0"/>
            <a:chExt cx="5039773" cy="4780772"/>
          </a:xfrm>
        </p:grpSpPr>
        <p:sp>
          <p:nvSpPr>
            <p:cNvPr id="271" name="Google Shape;271;p18"/>
            <p:cNvSpPr/>
            <p:nvPr/>
          </p:nvSpPr>
          <p:spPr>
            <a:xfrm>
              <a:off x="0" y="2815836"/>
              <a:ext cx="2005037" cy="1964936"/>
            </a:xfrm>
            <a:custGeom>
              <a:rect b="b" l="l" r="r" t="t"/>
              <a:pathLst>
                <a:path extrusionOk="0" h="1964936" w="2005037">
                  <a:moveTo>
                    <a:pt x="0" y="0"/>
                  </a:moveTo>
                  <a:lnTo>
                    <a:pt x="2005037" y="0"/>
                  </a:lnTo>
                  <a:lnTo>
                    <a:pt x="2005037" y="1964936"/>
                  </a:lnTo>
                  <a:lnTo>
                    <a:pt x="0" y="19649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72" name="Google Shape;272;p18"/>
            <p:cNvSpPr/>
            <p:nvPr/>
          </p:nvSpPr>
          <p:spPr>
            <a:xfrm flipH="1">
              <a:off x="3020138" y="2815836"/>
              <a:ext cx="2005037" cy="1964936"/>
            </a:xfrm>
            <a:custGeom>
              <a:rect b="b" l="l" r="r" t="t"/>
              <a:pathLst>
                <a:path extrusionOk="0" h="1964936" w="2005037">
                  <a:moveTo>
                    <a:pt x="2005037" y="0"/>
                  </a:moveTo>
                  <a:lnTo>
                    <a:pt x="0" y="0"/>
                  </a:lnTo>
                  <a:lnTo>
                    <a:pt x="0" y="1964936"/>
                  </a:lnTo>
                  <a:lnTo>
                    <a:pt x="2005037" y="1964936"/>
                  </a:lnTo>
                  <a:lnTo>
                    <a:pt x="2005037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73" name="Google Shape;273;p18"/>
            <p:cNvSpPr/>
            <p:nvPr/>
          </p:nvSpPr>
          <p:spPr>
            <a:xfrm flipH="1" rot="10800000">
              <a:off x="14598" y="0"/>
              <a:ext cx="2005037" cy="1964936"/>
            </a:xfrm>
            <a:custGeom>
              <a:rect b="b" l="l" r="r" t="t"/>
              <a:pathLst>
                <a:path extrusionOk="0" h="1964936" w="2005037">
                  <a:moveTo>
                    <a:pt x="0" y="1964936"/>
                  </a:moveTo>
                  <a:lnTo>
                    <a:pt x="2005036" y="1964936"/>
                  </a:lnTo>
                  <a:lnTo>
                    <a:pt x="2005036" y="0"/>
                  </a:lnTo>
                  <a:lnTo>
                    <a:pt x="0" y="0"/>
                  </a:lnTo>
                  <a:lnTo>
                    <a:pt x="0" y="1964936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74" name="Google Shape;274;p18"/>
            <p:cNvSpPr/>
            <p:nvPr/>
          </p:nvSpPr>
          <p:spPr>
            <a:xfrm rot="10800000">
              <a:off x="3034736" y="0"/>
              <a:ext cx="2005037" cy="1964936"/>
            </a:xfrm>
            <a:custGeom>
              <a:rect b="b" l="l" r="r" t="t"/>
              <a:pathLst>
                <a:path extrusionOk="0" h="1964936" w="2005037">
                  <a:moveTo>
                    <a:pt x="2005036" y="1964936"/>
                  </a:moveTo>
                  <a:lnTo>
                    <a:pt x="0" y="1964936"/>
                  </a:lnTo>
                  <a:lnTo>
                    <a:pt x="0" y="0"/>
                  </a:lnTo>
                  <a:lnTo>
                    <a:pt x="2005036" y="0"/>
                  </a:lnTo>
                  <a:lnTo>
                    <a:pt x="2005036" y="1964936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grpSp>
        <p:nvGrpSpPr>
          <p:cNvPr id="275" name="Google Shape;275;p18"/>
          <p:cNvGrpSpPr/>
          <p:nvPr/>
        </p:nvGrpSpPr>
        <p:grpSpPr>
          <a:xfrm>
            <a:off x="1012121" y="3993164"/>
            <a:ext cx="2366462" cy="2366462"/>
            <a:chOff x="0" y="0"/>
            <a:chExt cx="3155282" cy="3155282"/>
          </a:xfrm>
        </p:grpSpPr>
        <p:sp>
          <p:nvSpPr>
            <p:cNvPr id="276" name="Google Shape;276;p18"/>
            <p:cNvSpPr/>
            <p:nvPr/>
          </p:nvSpPr>
          <p:spPr>
            <a:xfrm>
              <a:off x="0" y="0"/>
              <a:ext cx="3155282" cy="3155282"/>
            </a:xfrm>
            <a:custGeom>
              <a:rect b="b" l="l" r="r" t="t"/>
              <a:pathLst>
                <a:path extrusionOk="0" h="3155282" w="3155282">
                  <a:moveTo>
                    <a:pt x="0" y="0"/>
                  </a:moveTo>
                  <a:lnTo>
                    <a:pt x="3155282" y="0"/>
                  </a:lnTo>
                  <a:lnTo>
                    <a:pt x="3155282" y="3155282"/>
                  </a:lnTo>
                  <a:lnTo>
                    <a:pt x="0" y="315528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grpSp>
          <p:nvGrpSpPr>
            <p:cNvPr id="277" name="Google Shape;277;p18"/>
            <p:cNvGrpSpPr/>
            <p:nvPr/>
          </p:nvGrpSpPr>
          <p:grpSpPr>
            <a:xfrm>
              <a:off x="382416" y="382416"/>
              <a:ext cx="2390450" cy="2390450"/>
              <a:chOff x="0" y="0"/>
              <a:chExt cx="812800" cy="812800"/>
            </a:xfrm>
          </p:grpSpPr>
          <p:sp>
            <p:nvSpPr>
              <p:cNvPr id="278" name="Google Shape;278;p1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437889"/>
              </a:solidFill>
              <a:ln cap="sq" cmpd="sng" w="38100">
                <a:solidFill>
                  <a:srgbClr val="E0D1B5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9" name="Google Shape;279;p18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477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80" name="Google Shape;280;p18"/>
            <p:cNvSpPr txBox="1"/>
            <p:nvPr/>
          </p:nvSpPr>
          <p:spPr>
            <a:xfrm>
              <a:off x="386013" y="539589"/>
              <a:ext cx="2383257" cy="196574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8799" u="none" cap="none" strike="noStrike">
                  <a:solidFill>
                    <a:srgbClr val="FFFFFF"/>
                  </a:solidFill>
                  <a:latin typeface="Germania One"/>
                  <a:ea typeface="Germania One"/>
                  <a:cs typeface="Germania One"/>
                  <a:sym typeface="Germania One"/>
                </a:rPr>
                <a:t>01</a:t>
              </a:r>
              <a:endParaRPr/>
            </a:p>
          </p:txBody>
        </p:sp>
      </p:grpSp>
      <p:grpSp>
        <p:nvGrpSpPr>
          <p:cNvPr id="281" name="Google Shape;281;p18"/>
          <p:cNvGrpSpPr/>
          <p:nvPr/>
        </p:nvGrpSpPr>
        <p:grpSpPr>
          <a:xfrm>
            <a:off x="5644553" y="3993164"/>
            <a:ext cx="2366462" cy="2366462"/>
            <a:chOff x="0" y="0"/>
            <a:chExt cx="3155282" cy="3155282"/>
          </a:xfrm>
        </p:grpSpPr>
        <p:sp>
          <p:nvSpPr>
            <p:cNvPr id="282" name="Google Shape;282;p18"/>
            <p:cNvSpPr/>
            <p:nvPr/>
          </p:nvSpPr>
          <p:spPr>
            <a:xfrm>
              <a:off x="0" y="0"/>
              <a:ext cx="3155282" cy="3155282"/>
            </a:xfrm>
            <a:custGeom>
              <a:rect b="b" l="l" r="r" t="t"/>
              <a:pathLst>
                <a:path extrusionOk="0" h="3155282" w="3155282">
                  <a:moveTo>
                    <a:pt x="0" y="0"/>
                  </a:moveTo>
                  <a:lnTo>
                    <a:pt x="3155282" y="0"/>
                  </a:lnTo>
                  <a:lnTo>
                    <a:pt x="3155282" y="3155282"/>
                  </a:lnTo>
                  <a:lnTo>
                    <a:pt x="0" y="315528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grpSp>
          <p:nvGrpSpPr>
            <p:cNvPr id="283" name="Google Shape;283;p18"/>
            <p:cNvGrpSpPr/>
            <p:nvPr/>
          </p:nvGrpSpPr>
          <p:grpSpPr>
            <a:xfrm>
              <a:off x="382416" y="382416"/>
              <a:ext cx="2390450" cy="2390450"/>
              <a:chOff x="0" y="0"/>
              <a:chExt cx="812800" cy="812800"/>
            </a:xfrm>
          </p:grpSpPr>
          <p:sp>
            <p:nvSpPr>
              <p:cNvPr id="284" name="Google Shape;284;p1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437889"/>
              </a:solidFill>
              <a:ln cap="sq" cmpd="sng" w="38100">
                <a:solidFill>
                  <a:srgbClr val="E0D1B5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5" name="Google Shape;285;p18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477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86" name="Google Shape;286;p18"/>
            <p:cNvSpPr txBox="1"/>
            <p:nvPr/>
          </p:nvSpPr>
          <p:spPr>
            <a:xfrm>
              <a:off x="386013" y="539589"/>
              <a:ext cx="2383257" cy="196574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8799" u="none" cap="none" strike="noStrike">
                  <a:solidFill>
                    <a:srgbClr val="FFFFFF"/>
                  </a:solidFill>
                  <a:latin typeface="Germania One"/>
                  <a:ea typeface="Germania One"/>
                  <a:cs typeface="Germania One"/>
                  <a:sym typeface="Germania One"/>
                </a:rPr>
                <a:t>02</a:t>
              </a:r>
              <a:endParaRPr/>
            </a:p>
          </p:txBody>
        </p:sp>
      </p:grpSp>
      <p:grpSp>
        <p:nvGrpSpPr>
          <p:cNvPr id="287" name="Google Shape;287;p18"/>
          <p:cNvGrpSpPr/>
          <p:nvPr/>
        </p:nvGrpSpPr>
        <p:grpSpPr>
          <a:xfrm>
            <a:off x="10276985" y="3993164"/>
            <a:ext cx="2366462" cy="2366462"/>
            <a:chOff x="0" y="0"/>
            <a:chExt cx="3155282" cy="3155282"/>
          </a:xfrm>
        </p:grpSpPr>
        <p:sp>
          <p:nvSpPr>
            <p:cNvPr id="288" name="Google Shape;288;p18"/>
            <p:cNvSpPr/>
            <p:nvPr/>
          </p:nvSpPr>
          <p:spPr>
            <a:xfrm>
              <a:off x="0" y="0"/>
              <a:ext cx="3155282" cy="3155282"/>
            </a:xfrm>
            <a:custGeom>
              <a:rect b="b" l="l" r="r" t="t"/>
              <a:pathLst>
                <a:path extrusionOk="0" h="3155282" w="3155282">
                  <a:moveTo>
                    <a:pt x="0" y="0"/>
                  </a:moveTo>
                  <a:lnTo>
                    <a:pt x="3155282" y="0"/>
                  </a:lnTo>
                  <a:lnTo>
                    <a:pt x="3155282" y="3155282"/>
                  </a:lnTo>
                  <a:lnTo>
                    <a:pt x="0" y="315528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grpSp>
          <p:nvGrpSpPr>
            <p:cNvPr id="289" name="Google Shape;289;p18"/>
            <p:cNvGrpSpPr/>
            <p:nvPr/>
          </p:nvGrpSpPr>
          <p:grpSpPr>
            <a:xfrm>
              <a:off x="382416" y="382416"/>
              <a:ext cx="2390450" cy="2390450"/>
              <a:chOff x="0" y="0"/>
              <a:chExt cx="812800" cy="812800"/>
            </a:xfrm>
          </p:grpSpPr>
          <p:sp>
            <p:nvSpPr>
              <p:cNvPr id="290" name="Google Shape;290;p1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437889"/>
              </a:solidFill>
              <a:ln cap="sq" cmpd="sng" w="38100">
                <a:solidFill>
                  <a:srgbClr val="E0D1B5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1" name="Google Shape;291;p18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477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92" name="Google Shape;292;p18"/>
            <p:cNvSpPr txBox="1"/>
            <p:nvPr/>
          </p:nvSpPr>
          <p:spPr>
            <a:xfrm>
              <a:off x="386013" y="539589"/>
              <a:ext cx="2383257" cy="196574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8799" u="none" cap="none" strike="noStrike">
                  <a:solidFill>
                    <a:srgbClr val="FFFFFF"/>
                  </a:solidFill>
                  <a:latin typeface="Germania One"/>
                  <a:ea typeface="Germania One"/>
                  <a:cs typeface="Germania One"/>
                  <a:sym typeface="Germania One"/>
                </a:rPr>
                <a:t>03</a:t>
              </a:r>
              <a:endParaRPr/>
            </a:p>
          </p:txBody>
        </p:sp>
      </p:grpSp>
      <p:grpSp>
        <p:nvGrpSpPr>
          <p:cNvPr id="293" name="Google Shape;293;p18"/>
          <p:cNvGrpSpPr/>
          <p:nvPr/>
        </p:nvGrpSpPr>
        <p:grpSpPr>
          <a:xfrm>
            <a:off x="14909418" y="3993164"/>
            <a:ext cx="2366462" cy="2366462"/>
            <a:chOff x="0" y="0"/>
            <a:chExt cx="3155282" cy="3155282"/>
          </a:xfrm>
        </p:grpSpPr>
        <p:sp>
          <p:nvSpPr>
            <p:cNvPr id="294" name="Google Shape;294;p18"/>
            <p:cNvSpPr/>
            <p:nvPr/>
          </p:nvSpPr>
          <p:spPr>
            <a:xfrm>
              <a:off x="0" y="0"/>
              <a:ext cx="3155282" cy="3155282"/>
            </a:xfrm>
            <a:custGeom>
              <a:rect b="b" l="l" r="r" t="t"/>
              <a:pathLst>
                <a:path extrusionOk="0" h="3155282" w="3155282">
                  <a:moveTo>
                    <a:pt x="0" y="0"/>
                  </a:moveTo>
                  <a:lnTo>
                    <a:pt x="3155282" y="0"/>
                  </a:lnTo>
                  <a:lnTo>
                    <a:pt x="3155282" y="3155282"/>
                  </a:lnTo>
                  <a:lnTo>
                    <a:pt x="0" y="315528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grpSp>
          <p:nvGrpSpPr>
            <p:cNvPr id="295" name="Google Shape;295;p18"/>
            <p:cNvGrpSpPr/>
            <p:nvPr/>
          </p:nvGrpSpPr>
          <p:grpSpPr>
            <a:xfrm>
              <a:off x="382416" y="382416"/>
              <a:ext cx="2390450" cy="2390450"/>
              <a:chOff x="0" y="0"/>
              <a:chExt cx="812800" cy="812800"/>
            </a:xfrm>
          </p:grpSpPr>
          <p:sp>
            <p:nvSpPr>
              <p:cNvPr id="296" name="Google Shape;296;p1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437889"/>
              </a:solidFill>
              <a:ln cap="sq" cmpd="sng" w="38100">
                <a:solidFill>
                  <a:srgbClr val="E0D1B5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7" name="Google Shape;297;p18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477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98" name="Google Shape;298;p18"/>
            <p:cNvSpPr txBox="1"/>
            <p:nvPr/>
          </p:nvSpPr>
          <p:spPr>
            <a:xfrm>
              <a:off x="386013" y="539589"/>
              <a:ext cx="2383257" cy="196574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8799" u="none" cap="none" strike="noStrike">
                  <a:solidFill>
                    <a:srgbClr val="FFFFFF"/>
                  </a:solidFill>
                  <a:latin typeface="Germania One"/>
                  <a:ea typeface="Germania One"/>
                  <a:cs typeface="Germania One"/>
                  <a:sym typeface="Germania One"/>
                </a:rPr>
                <a:t>04</a:t>
              </a:r>
              <a:endParaRPr/>
            </a:p>
          </p:txBody>
        </p:sp>
      </p:grpSp>
      <p:sp>
        <p:nvSpPr>
          <p:cNvPr id="299" name="Google Shape;299;p18"/>
          <p:cNvSpPr/>
          <p:nvPr/>
        </p:nvSpPr>
        <p:spPr>
          <a:xfrm>
            <a:off x="-1108525" y="5091756"/>
            <a:ext cx="1975321" cy="474077"/>
          </a:xfrm>
          <a:custGeom>
            <a:rect b="b" l="l" r="r" t="t"/>
            <a:pathLst>
              <a:path extrusionOk="0" h="474077" w="1975321">
                <a:moveTo>
                  <a:pt x="0" y="0"/>
                </a:moveTo>
                <a:lnTo>
                  <a:pt x="1975321" y="0"/>
                </a:lnTo>
                <a:lnTo>
                  <a:pt x="1975321" y="474077"/>
                </a:lnTo>
                <a:lnTo>
                  <a:pt x="0" y="47407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00" name="Google Shape;300;p18"/>
          <p:cNvSpPr/>
          <p:nvPr/>
        </p:nvSpPr>
        <p:spPr>
          <a:xfrm>
            <a:off x="8156339" y="4939356"/>
            <a:ext cx="1975321" cy="474077"/>
          </a:xfrm>
          <a:custGeom>
            <a:rect b="b" l="l" r="r" t="t"/>
            <a:pathLst>
              <a:path extrusionOk="0" h="474077" w="1975321">
                <a:moveTo>
                  <a:pt x="0" y="0"/>
                </a:moveTo>
                <a:lnTo>
                  <a:pt x="1975322" y="0"/>
                </a:lnTo>
                <a:lnTo>
                  <a:pt x="1975322" y="474077"/>
                </a:lnTo>
                <a:lnTo>
                  <a:pt x="0" y="47407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01" name="Google Shape;301;p18"/>
          <p:cNvSpPr/>
          <p:nvPr/>
        </p:nvSpPr>
        <p:spPr>
          <a:xfrm>
            <a:off x="12788772" y="4939356"/>
            <a:ext cx="1975321" cy="474077"/>
          </a:xfrm>
          <a:custGeom>
            <a:rect b="b" l="l" r="r" t="t"/>
            <a:pathLst>
              <a:path extrusionOk="0" h="474077" w="1975321">
                <a:moveTo>
                  <a:pt x="0" y="0"/>
                </a:moveTo>
                <a:lnTo>
                  <a:pt x="1975321" y="0"/>
                </a:lnTo>
                <a:lnTo>
                  <a:pt x="1975321" y="474077"/>
                </a:lnTo>
                <a:lnTo>
                  <a:pt x="0" y="47407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02" name="Google Shape;302;p18"/>
          <p:cNvSpPr/>
          <p:nvPr/>
        </p:nvSpPr>
        <p:spPr>
          <a:xfrm>
            <a:off x="3523907" y="5091756"/>
            <a:ext cx="1975321" cy="474077"/>
          </a:xfrm>
          <a:custGeom>
            <a:rect b="b" l="l" r="r" t="t"/>
            <a:pathLst>
              <a:path extrusionOk="0" h="474077" w="1975321">
                <a:moveTo>
                  <a:pt x="0" y="0"/>
                </a:moveTo>
                <a:lnTo>
                  <a:pt x="1975321" y="0"/>
                </a:lnTo>
                <a:lnTo>
                  <a:pt x="1975321" y="474077"/>
                </a:lnTo>
                <a:lnTo>
                  <a:pt x="0" y="47407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03" name="Google Shape;303;p18"/>
          <p:cNvSpPr/>
          <p:nvPr/>
        </p:nvSpPr>
        <p:spPr>
          <a:xfrm>
            <a:off x="17421204" y="4939356"/>
            <a:ext cx="1975321" cy="474077"/>
          </a:xfrm>
          <a:custGeom>
            <a:rect b="b" l="l" r="r" t="t"/>
            <a:pathLst>
              <a:path extrusionOk="0" h="474077" w="1975321">
                <a:moveTo>
                  <a:pt x="0" y="0"/>
                </a:moveTo>
                <a:lnTo>
                  <a:pt x="1975321" y="0"/>
                </a:lnTo>
                <a:lnTo>
                  <a:pt x="1975321" y="474077"/>
                </a:lnTo>
                <a:lnTo>
                  <a:pt x="0" y="47407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304" name="Google Shape;304;p18"/>
          <p:cNvGrpSpPr/>
          <p:nvPr/>
        </p:nvGrpSpPr>
        <p:grpSpPr>
          <a:xfrm>
            <a:off x="9573115" y="6009161"/>
            <a:ext cx="3779830" cy="3585579"/>
            <a:chOff x="0" y="0"/>
            <a:chExt cx="5039773" cy="4780772"/>
          </a:xfrm>
        </p:grpSpPr>
        <p:sp>
          <p:nvSpPr>
            <p:cNvPr id="305" name="Google Shape;305;p18"/>
            <p:cNvSpPr/>
            <p:nvPr/>
          </p:nvSpPr>
          <p:spPr>
            <a:xfrm>
              <a:off x="0" y="2815836"/>
              <a:ext cx="2005037" cy="1964936"/>
            </a:xfrm>
            <a:custGeom>
              <a:rect b="b" l="l" r="r" t="t"/>
              <a:pathLst>
                <a:path extrusionOk="0" h="1964936" w="2005037">
                  <a:moveTo>
                    <a:pt x="0" y="0"/>
                  </a:moveTo>
                  <a:lnTo>
                    <a:pt x="2005037" y="0"/>
                  </a:lnTo>
                  <a:lnTo>
                    <a:pt x="2005037" y="1964936"/>
                  </a:lnTo>
                  <a:lnTo>
                    <a:pt x="0" y="19649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06" name="Google Shape;306;p18"/>
            <p:cNvSpPr/>
            <p:nvPr/>
          </p:nvSpPr>
          <p:spPr>
            <a:xfrm flipH="1">
              <a:off x="3020138" y="2815836"/>
              <a:ext cx="2005037" cy="1964936"/>
            </a:xfrm>
            <a:custGeom>
              <a:rect b="b" l="l" r="r" t="t"/>
              <a:pathLst>
                <a:path extrusionOk="0" h="1964936" w="2005037">
                  <a:moveTo>
                    <a:pt x="2005037" y="0"/>
                  </a:moveTo>
                  <a:lnTo>
                    <a:pt x="0" y="0"/>
                  </a:lnTo>
                  <a:lnTo>
                    <a:pt x="0" y="1964936"/>
                  </a:lnTo>
                  <a:lnTo>
                    <a:pt x="2005037" y="1964936"/>
                  </a:lnTo>
                  <a:lnTo>
                    <a:pt x="2005037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07" name="Google Shape;307;p18"/>
            <p:cNvSpPr/>
            <p:nvPr/>
          </p:nvSpPr>
          <p:spPr>
            <a:xfrm flipH="1" rot="10800000">
              <a:off x="14598" y="0"/>
              <a:ext cx="2005037" cy="1964936"/>
            </a:xfrm>
            <a:custGeom>
              <a:rect b="b" l="l" r="r" t="t"/>
              <a:pathLst>
                <a:path extrusionOk="0" h="1964936" w="2005037">
                  <a:moveTo>
                    <a:pt x="0" y="1964936"/>
                  </a:moveTo>
                  <a:lnTo>
                    <a:pt x="2005036" y="1964936"/>
                  </a:lnTo>
                  <a:lnTo>
                    <a:pt x="2005036" y="0"/>
                  </a:lnTo>
                  <a:lnTo>
                    <a:pt x="0" y="0"/>
                  </a:lnTo>
                  <a:lnTo>
                    <a:pt x="0" y="1964936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08" name="Google Shape;308;p18"/>
            <p:cNvSpPr/>
            <p:nvPr/>
          </p:nvSpPr>
          <p:spPr>
            <a:xfrm rot="10800000">
              <a:off x="3034736" y="0"/>
              <a:ext cx="2005037" cy="1964936"/>
            </a:xfrm>
            <a:custGeom>
              <a:rect b="b" l="l" r="r" t="t"/>
              <a:pathLst>
                <a:path extrusionOk="0" h="1964936" w="2005037">
                  <a:moveTo>
                    <a:pt x="2005036" y="1964936"/>
                  </a:moveTo>
                  <a:lnTo>
                    <a:pt x="0" y="1964936"/>
                  </a:lnTo>
                  <a:lnTo>
                    <a:pt x="0" y="0"/>
                  </a:lnTo>
                  <a:lnTo>
                    <a:pt x="2005036" y="0"/>
                  </a:lnTo>
                  <a:lnTo>
                    <a:pt x="2005036" y="1964936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grpSp>
        <p:nvGrpSpPr>
          <p:cNvPr id="309" name="Google Shape;309;p18"/>
          <p:cNvGrpSpPr/>
          <p:nvPr/>
        </p:nvGrpSpPr>
        <p:grpSpPr>
          <a:xfrm>
            <a:off x="14205547" y="692260"/>
            <a:ext cx="3779830" cy="3585579"/>
            <a:chOff x="0" y="0"/>
            <a:chExt cx="5039773" cy="4780772"/>
          </a:xfrm>
        </p:grpSpPr>
        <p:sp>
          <p:nvSpPr>
            <p:cNvPr id="310" name="Google Shape;310;p18"/>
            <p:cNvSpPr/>
            <p:nvPr/>
          </p:nvSpPr>
          <p:spPr>
            <a:xfrm>
              <a:off x="0" y="2815836"/>
              <a:ext cx="2005037" cy="1964936"/>
            </a:xfrm>
            <a:custGeom>
              <a:rect b="b" l="l" r="r" t="t"/>
              <a:pathLst>
                <a:path extrusionOk="0" h="1964936" w="2005037">
                  <a:moveTo>
                    <a:pt x="0" y="0"/>
                  </a:moveTo>
                  <a:lnTo>
                    <a:pt x="2005037" y="0"/>
                  </a:lnTo>
                  <a:lnTo>
                    <a:pt x="2005037" y="1964936"/>
                  </a:lnTo>
                  <a:lnTo>
                    <a:pt x="0" y="19649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11" name="Google Shape;311;p18"/>
            <p:cNvSpPr/>
            <p:nvPr/>
          </p:nvSpPr>
          <p:spPr>
            <a:xfrm flipH="1">
              <a:off x="3020138" y="2815836"/>
              <a:ext cx="2005037" cy="1964936"/>
            </a:xfrm>
            <a:custGeom>
              <a:rect b="b" l="l" r="r" t="t"/>
              <a:pathLst>
                <a:path extrusionOk="0" h="1964936" w="2005037">
                  <a:moveTo>
                    <a:pt x="2005037" y="0"/>
                  </a:moveTo>
                  <a:lnTo>
                    <a:pt x="0" y="0"/>
                  </a:lnTo>
                  <a:lnTo>
                    <a:pt x="0" y="1964936"/>
                  </a:lnTo>
                  <a:lnTo>
                    <a:pt x="2005037" y="1964936"/>
                  </a:lnTo>
                  <a:lnTo>
                    <a:pt x="2005037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12" name="Google Shape;312;p18"/>
            <p:cNvSpPr/>
            <p:nvPr/>
          </p:nvSpPr>
          <p:spPr>
            <a:xfrm flipH="1" rot="10800000">
              <a:off x="14598" y="0"/>
              <a:ext cx="2005037" cy="1964936"/>
            </a:xfrm>
            <a:custGeom>
              <a:rect b="b" l="l" r="r" t="t"/>
              <a:pathLst>
                <a:path extrusionOk="0" h="1964936" w="2005037">
                  <a:moveTo>
                    <a:pt x="0" y="1964936"/>
                  </a:moveTo>
                  <a:lnTo>
                    <a:pt x="2005036" y="1964936"/>
                  </a:lnTo>
                  <a:lnTo>
                    <a:pt x="2005036" y="0"/>
                  </a:lnTo>
                  <a:lnTo>
                    <a:pt x="0" y="0"/>
                  </a:lnTo>
                  <a:lnTo>
                    <a:pt x="0" y="1964936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13" name="Google Shape;313;p18"/>
            <p:cNvSpPr/>
            <p:nvPr/>
          </p:nvSpPr>
          <p:spPr>
            <a:xfrm rot="10800000">
              <a:off x="3034736" y="0"/>
              <a:ext cx="2005037" cy="1964936"/>
            </a:xfrm>
            <a:custGeom>
              <a:rect b="b" l="l" r="r" t="t"/>
              <a:pathLst>
                <a:path extrusionOk="0" h="1964936" w="2005037">
                  <a:moveTo>
                    <a:pt x="2005036" y="1964936"/>
                  </a:moveTo>
                  <a:lnTo>
                    <a:pt x="0" y="1964936"/>
                  </a:lnTo>
                  <a:lnTo>
                    <a:pt x="0" y="0"/>
                  </a:lnTo>
                  <a:lnTo>
                    <a:pt x="2005036" y="0"/>
                  </a:lnTo>
                  <a:lnTo>
                    <a:pt x="2005036" y="1964936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sp>
        <p:nvSpPr>
          <p:cNvPr id="314" name="Google Shape;314;p18"/>
          <p:cNvSpPr txBox="1"/>
          <p:nvPr/>
        </p:nvSpPr>
        <p:spPr>
          <a:xfrm>
            <a:off x="782221" y="6916960"/>
            <a:ext cx="2826262" cy="4857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Agenda 01</a:t>
            </a:r>
            <a:endParaRPr/>
          </a:p>
        </p:txBody>
      </p:sp>
      <p:sp>
        <p:nvSpPr>
          <p:cNvPr id="315" name="Google Shape;315;p18"/>
          <p:cNvSpPr txBox="1"/>
          <p:nvPr/>
        </p:nvSpPr>
        <p:spPr>
          <a:xfrm>
            <a:off x="782221" y="7593032"/>
            <a:ext cx="2549700" cy="14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26695" lvl="1" marL="45339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Arial"/>
              <a:buChar char="•"/>
            </a:pPr>
            <a:r>
              <a:rPr b="0" i="0" lang="en-US" sz="2100" u="none" cap="none" strike="noStrike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Add feature here</a:t>
            </a:r>
            <a:endParaRPr/>
          </a:p>
          <a:p>
            <a:pPr indent="-226695" lvl="1" marL="45339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Arial"/>
              <a:buChar char="•"/>
            </a:pPr>
            <a:r>
              <a:rPr b="0" i="0" lang="en-US" sz="2100" u="none" cap="none" strike="noStrike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Add feature here</a:t>
            </a:r>
            <a:endParaRPr/>
          </a:p>
          <a:p>
            <a:pPr indent="-226695" lvl="1" marL="45339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Arial"/>
              <a:buChar char="•"/>
            </a:pPr>
            <a:r>
              <a:rPr b="0" i="0" lang="en-US" sz="2100" u="none" cap="none" strike="noStrike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Add feature here</a:t>
            </a:r>
            <a:endParaRPr/>
          </a:p>
          <a:p>
            <a:pPr indent="-226695" lvl="1" marL="45339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Arial"/>
              <a:buChar char="•"/>
            </a:pPr>
            <a:r>
              <a:rPr b="0" i="0" lang="en-US" sz="2100" u="none" cap="none" strike="noStrike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Add feature here</a:t>
            </a:r>
            <a:endParaRPr/>
          </a:p>
        </p:txBody>
      </p:sp>
      <p:sp>
        <p:nvSpPr>
          <p:cNvPr id="316" name="Google Shape;316;p18"/>
          <p:cNvSpPr txBox="1"/>
          <p:nvPr/>
        </p:nvSpPr>
        <p:spPr>
          <a:xfrm>
            <a:off x="5414653" y="1460261"/>
            <a:ext cx="2826262" cy="4857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Agenda 02</a:t>
            </a:r>
            <a:endParaRPr/>
          </a:p>
        </p:txBody>
      </p:sp>
      <p:sp>
        <p:nvSpPr>
          <p:cNvPr id="317" name="Google Shape;317;p18"/>
          <p:cNvSpPr txBox="1"/>
          <p:nvPr/>
        </p:nvSpPr>
        <p:spPr>
          <a:xfrm>
            <a:off x="5414653" y="2136333"/>
            <a:ext cx="2549700" cy="14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26695" lvl="1" marL="45339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Arial"/>
              <a:buChar char="•"/>
            </a:pPr>
            <a:r>
              <a:rPr b="0" i="0" lang="en-US" sz="2100" u="none" cap="none" strike="noStrike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Add feature here</a:t>
            </a:r>
            <a:endParaRPr/>
          </a:p>
          <a:p>
            <a:pPr indent="-226695" lvl="1" marL="45339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Arial"/>
              <a:buChar char="•"/>
            </a:pPr>
            <a:r>
              <a:rPr b="0" i="0" lang="en-US" sz="2100" u="none" cap="none" strike="noStrike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Add feature here</a:t>
            </a:r>
            <a:endParaRPr/>
          </a:p>
          <a:p>
            <a:pPr indent="-226695" lvl="1" marL="45339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Arial"/>
              <a:buChar char="•"/>
            </a:pPr>
            <a:r>
              <a:rPr b="0" i="0" lang="en-US" sz="2100" u="none" cap="none" strike="noStrike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Add feature here</a:t>
            </a:r>
            <a:endParaRPr/>
          </a:p>
          <a:p>
            <a:pPr indent="-226695" lvl="1" marL="45339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Arial"/>
              <a:buChar char="•"/>
            </a:pPr>
            <a:r>
              <a:rPr b="0" i="0" lang="en-US" sz="2100" u="none" cap="none" strike="noStrike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Add feature here</a:t>
            </a:r>
            <a:endParaRPr/>
          </a:p>
        </p:txBody>
      </p:sp>
      <p:sp>
        <p:nvSpPr>
          <p:cNvPr id="318" name="Google Shape;318;p18"/>
          <p:cNvSpPr txBox="1"/>
          <p:nvPr/>
        </p:nvSpPr>
        <p:spPr>
          <a:xfrm>
            <a:off x="10049899" y="6916960"/>
            <a:ext cx="2826262" cy="4857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Agenda 03</a:t>
            </a:r>
            <a:endParaRPr/>
          </a:p>
        </p:txBody>
      </p:sp>
      <p:sp>
        <p:nvSpPr>
          <p:cNvPr id="319" name="Google Shape;319;p18"/>
          <p:cNvSpPr txBox="1"/>
          <p:nvPr/>
        </p:nvSpPr>
        <p:spPr>
          <a:xfrm>
            <a:off x="10049899" y="7593032"/>
            <a:ext cx="2549700" cy="14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26695" lvl="1" marL="45339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Arial"/>
              <a:buChar char="•"/>
            </a:pPr>
            <a:r>
              <a:rPr b="0" i="0" lang="en-US" sz="2100" u="none" cap="none" strike="noStrike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Add feature here</a:t>
            </a:r>
            <a:endParaRPr/>
          </a:p>
          <a:p>
            <a:pPr indent="-226695" lvl="1" marL="45339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Arial"/>
              <a:buChar char="•"/>
            </a:pPr>
            <a:r>
              <a:rPr b="0" i="0" lang="en-US" sz="2100" u="none" cap="none" strike="noStrike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Add feature here</a:t>
            </a:r>
            <a:endParaRPr/>
          </a:p>
          <a:p>
            <a:pPr indent="-226695" lvl="1" marL="45339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Arial"/>
              <a:buChar char="•"/>
            </a:pPr>
            <a:r>
              <a:rPr b="0" i="0" lang="en-US" sz="2100" u="none" cap="none" strike="noStrike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Add feature here</a:t>
            </a:r>
            <a:endParaRPr/>
          </a:p>
          <a:p>
            <a:pPr indent="-226695" lvl="1" marL="45339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Arial"/>
              <a:buChar char="•"/>
            </a:pPr>
            <a:r>
              <a:rPr b="0" i="0" lang="en-US" sz="2100" u="none" cap="none" strike="noStrike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Add feature here</a:t>
            </a:r>
            <a:endParaRPr/>
          </a:p>
        </p:txBody>
      </p:sp>
      <p:sp>
        <p:nvSpPr>
          <p:cNvPr id="320" name="Google Shape;320;p18"/>
          <p:cNvSpPr txBox="1"/>
          <p:nvPr/>
        </p:nvSpPr>
        <p:spPr>
          <a:xfrm>
            <a:off x="14709606" y="1460261"/>
            <a:ext cx="2826262" cy="4857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Agenda 04</a:t>
            </a:r>
            <a:endParaRPr/>
          </a:p>
        </p:txBody>
      </p:sp>
      <p:sp>
        <p:nvSpPr>
          <p:cNvPr id="321" name="Google Shape;321;p18"/>
          <p:cNvSpPr txBox="1"/>
          <p:nvPr/>
        </p:nvSpPr>
        <p:spPr>
          <a:xfrm>
            <a:off x="14709606" y="2136333"/>
            <a:ext cx="2549700" cy="14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26695" lvl="1" marL="45339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Arial"/>
              <a:buChar char="•"/>
            </a:pPr>
            <a:r>
              <a:rPr b="0" i="0" lang="en-US" sz="2100" u="none" cap="none" strike="noStrike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Add feature here</a:t>
            </a:r>
            <a:endParaRPr/>
          </a:p>
          <a:p>
            <a:pPr indent="-226695" lvl="1" marL="45339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Arial"/>
              <a:buChar char="•"/>
            </a:pPr>
            <a:r>
              <a:rPr b="0" i="0" lang="en-US" sz="2100" u="none" cap="none" strike="noStrike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Add feature here</a:t>
            </a:r>
            <a:endParaRPr/>
          </a:p>
          <a:p>
            <a:pPr indent="-226695" lvl="1" marL="45339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Arial"/>
              <a:buChar char="•"/>
            </a:pPr>
            <a:r>
              <a:rPr b="0" i="0" lang="en-US" sz="2100" u="none" cap="none" strike="noStrike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Add feature here</a:t>
            </a:r>
            <a:endParaRPr/>
          </a:p>
          <a:p>
            <a:pPr indent="-226695" lvl="1" marL="45339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Arial"/>
              <a:buChar char="•"/>
            </a:pPr>
            <a:r>
              <a:rPr b="0" i="0" lang="en-US" sz="2100" u="none" cap="none" strike="noStrike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Add feature here</a:t>
            </a:r>
            <a:endParaRPr/>
          </a:p>
        </p:txBody>
      </p:sp>
      <p:sp>
        <p:nvSpPr>
          <p:cNvPr id="322" name="Google Shape;322;p18"/>
          <p:cNvSpPr/>
          <p:nvPr/>
        </p:nvSpPr>
        <p:spPr>
          <a:xfrm flipH="1" rot="10800000">
            <a:off x="0" y="0"/>
            <a:ext cx="4122295" cy="4114800"/>
          </a:xfrm>
          <a:custGeom>
            <a:rect b="b" l="l" r="r" t="t"/>
            <a:pathLst>
              <a:path extrusionOk="0" h="4114800" w="4122295">
                <a:moveTo>
                  <a:pt x="0" y="4114800"/>
                </a:moveTo>
                <a:lnTo>
                  <a:pt x="4122295" y="4114800"/>
                </a:lnTo>
                <a:lnTo>
                  <a:pt x="4122295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23" name="Google Shape;323;p18"/>
          <p:cNvSpPr/>
          <p:nvPr/>
        </p:nvSpPr>
        <p:spPr>
          <a:xfrm flipH="1">
            <a:off x="14165705" y="6172200"/>
            <a:ext cx="4122295" cy="4114800"/>
          </a:xfrm>
          <a:custGeom>
            <a:rect b="b" l="l" r="r" t="t"/>
            <a:pathLst>
              <a:path extrusionOk="0" h="4114800" w="4122295">
                <a:moveTo>
                  <a:pt x="4122295" y="0"/>
                </a:moveTo>
                <a:lnTo>
                  <a:pt x="0" y="0"/>
                </a:lnTo>
                <a:lnTo>
                  <a:pt x="0" y="4114800"/>
                </a:lnTo>
                <a:lnTo>
                  <a:pt x="4122295" y="4114800"/>
                </a:lnTo>
                <a:lnTo>
                  <a:pt x="4122295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7889"/>
        </a:solidFill>
      </p:bgPr>
    </p:bg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8" name="Google Shape;328;p19"/>
          <p:cNvGrpSpPr/>
          <p:nvPr/>
        </p:nvGrpSpPr>
        <p:grpSpPr>
          <a:xfrm>
            <a:off x="545189" y="3736799"/>
            <a:ext cx="3779830" cy="3585579"/>
            <a:chOff x="0" y="0"/>
            <a:chExt cx="5039773" cy="4780772"/>
          </a:xfrm>
        </p:grpSpPr>
        <p:sp>
          <p:nvSpPr>
            <p:cNvPr id="329" name="Google Shape;329;p19"/>
            <p:cNvSpPr/>
            <p:nvPr/>
          </p:nvSpPr>
          <p:spPr>
            <a:xfrm>
              <a:off x="0" y="2815836"/>
              <a:ext cx="2005037" cy="1964936"/>
            </a:xfrm>
            <a:custGeom>
              <a:rect b="b" l="l" r="r" t="t"/>
              <a:pathLst>
                <a:path extrusionOk="0" h="1964936" w="2005037">
                  <a:moveTo>
                    <a:pt x="0" y="0"/>
                  </a:moveTo>
                  <a:lnTo>
                    <a:pt x="2005037" y="0"/>
                  </a:lnTo>
                  <a:lnTo>
                    <a:pt x="2005037" y="1964936"/>
                  </a:lnTo>
                  <a:lnTo>
                    <a:pt x="0" y="19649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30" name="Google Shape;330;p19"/>
            <p:cNvSpPr/>
            <p:nvPr/>
          </p:nvSpPr>
          <p:spPr>
            <a:xfrm flipH="1">
              <a:off x="3020138" y="2815836"/>
              <a:ext cx="2005037" cy="1964936"/>
            </a:xfrm>
            <a:custGeom>
              <a:rect b="b" l="l" r="r" t="t"/>
              <a:pathLst>
                <a:path extrusionOk="0" h="1964936" w="2005037">
                  <a:moveTo>
                    <a:pt x="2005037" y="0"/>
                  </a:moveTo>
                  <a:lnTo>
                    <a:pt x="0" y="0"/>
                  </a:lnTo>
                  <a:lnTo>
                    <a:pt x="0" y="1964936"/>
                  </a:lnTo>
                  <a:lnTo>
                    <a:pt x="2005037" y="1964936"/>
                  </a:lnTo>
                  <a:lnTo>
                    <a:pt x="2005037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31" name="Google Shape;331;p19"/>
            <p:cNvSpPr/>
            <p:nvPr/>
          </p:nvSpPr>
          <p:spPr>
            <a:xfrm flipH="1" rot="10800000">
              <a:off x="14598" y="0"/>
              <a:ext cx="2005037" cy="1964936"/>
            </a:xfrm>
            <a:custGeom>
              <a:rect b="b" l="l" r="r" t="t"/>
              <a:pathLst>
                <a:path extrusionOk="0" h="1964936" w="2005037">
                  <a:moveTo>
                    <a:pt x="0" y="1964936"/>
                  </a:moveTo>
                  <a:lnTo>
                    <a:pt x="2005036" y="1964936"/>
                  </a:lnTo>
                  <a:lnTo>
                    <a:pt x="2005036" y="0"/>
                  </a:lnTo>
                  <a:lnTo>
                    <a:pt x="0" y="0"/>
                  </a:lnTo>
                  <a:lnTo>
                    <a:pt x="0" y="1964936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32" name="Google Shape;332;p19"/>
            <p:cNvSpPr/>
            <p:nvPr/>
          </p:nvSpPr>
          <p:spPr>
            <a:xfrm rot="10800000">
              <a:off x="3034736" y="0"/>
              <a:ext cx="2005037" cy="1964936"/>
            </a:xfrm>
            <a:custGeom>
              <a:rect b="b" l="l" r="r" t="t"/>
              <a:pathLst>
                <a:path extrusionOk="0" h="1964936" w="2005037">
                  <a:moveTo>
                    <a:pt x="2005036" y="1964936"/>
                  </a:moveTo>
                  <a:lnTo>
                    <a:pt x="0" y="1964936"/>
                  </a:lnTo>
                  <a:lnTo>
                    <a:pt x="0" y="0"/>
                  </a:lnTo>
                  <a:lnTo>
                    <a:pt x="2005036" y="0"/>
                  </a:lnTo>
                  <a:lnTo>
                    <a:pt x="2005036" y="1964936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sp>
        <p:nvSpPr>
          <p:cNvPr id="333" name="Google Shape;333;p19"/>
          <p:cNvSpPr txBox="1"/>
          <p:nvPr/>
        </p:nvSpPr>
        <p:spPr>
          <a:xfrm>
            <a:off x="1541383" y="4211011"/>
            <a:ext cx="1787400" cy="9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399" u="none" cap="none" strike="noStrike">
                <a:solidFill>
                  <a:srgbClr val="FFFFFF"/>
                </a:solidFill>
                <a:latin typeface="Germania One"/>
                <a:ea typeface="Germania One"/>
                <a:cs typeface="Germania One"/>
                <a:sym typeface="Germania One"/>
              </a:rPr>
              <a:t>01</a:t>
            </a:r>
            <a:endParaRPr/>
          </a:p>
        </p:txBody>
      </p:sp>
      <p:sp>
        <p:nvSpPr>
          <p:cNvPr id="334" name="Google Shape;334;p19"/>
          <p:cNvSpPr txBox="1"/>
          <p:nvPr/>
        </p:nvSpPr>
        <p:spPr>
          <a:xfrm>
            <a:off x="1021973" y="5286701"/>
            <a:ext cx="2826262" cy="4857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Agenda 01</a:t>
            </a:r>
            <a:endParaRPr/>
          </a:p>
        </p:txBody>
      </p:sp>
      <p:sp>
        <p:nvSpPr>
          <p:cNvPr id="335" name="Google Shape;335;p19"/>
          <p:cNvSpPr txBox="1"/>
          <p:nvPr/>
        </p:nvSpPr>
        <p:spPr>
          <a:xfrm>
            <a:off x="1160224" y="5897083"/>
            <a:ext cx="2549700" cy="695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Elaborate on what you want to discuss. </a:t>
            </a:r>
            <a:endParaRPr/>
          </a:p>
        </p:txBody>
      </p:sp>
      <p:sp>
        <p:nvSpPr>
          <p:cNvPr id="336" name="Google Shape;336;p19"/>
          <p:cNvSpPr/>
          <p:nvPr/>
        </p:nvSpPr>
        <p:spPr>
          <a:xfrm>
            <a:off x="5201012" y="5926688"/>
            <a:ext cx="3413378" cy="11261300"/>
          </a:xfrm>
          <a:custGeom>
            <a:rect b="b" l="l" r="r" t="t"/>
            <a:pathLst>
              <a:path extrusionOk="0" h="11261300" w="3413378">
                <a:moveTo>
                  <a:pt x="0" y="0"/>
                </a:moveTo>
                <a:lnTo>
                  <a:pt x="3413379" y="0"/>
                </a:lnTo>
                <a:lnTo>
                  <a:pt x="3413379" y="11261300"/>
                </a:lnTo>
                <a:lnTo>
                  <a:pt x="0" y="112613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-6340" r="-223561" t="0"/>
            </a:stretch>
          </a:blipFill>
          <a:ln>
            <a:noFill/>
          </a:ln>
        </p:spPr>
      </p:sp>
      <p:grpSp>
        <p:nvGrpSpPr>
          <p:cNvPr id="337" name="Google Shape;337;p19"/>
          <p:cNvGrpSpPr/>
          <p:nvPr/>
        </p:nvGrpSpPr>
        <p:grpSpPr>
          <a:xfrm>
            <a:off x="5017787" y="2341109"/>
            <a:ext cx="3779830" cy="3585579"/>
            <a:chOff x="0" y="0"/>
            <a:chExt cx="5039773" cy="4780772"/>
          </a:xfrm>
        </p:grpSpPr>
        <p:sp>
          <p:nvSpPr>
            <p:cNvPr id="338" name="Google Shape;338;p19"/>
            <p:cNvSpPr/>
            <p:nvPr/>
          </p:nvSpPr>
          <p:spPr>
            <a:xfrm>
              <a:off x="0" y="2815836"/>
              <a:ext cx="2005037" cy="1964936"/>
            </a:xfrm>
            <a:custGeom>
              <a:rect b="b" l="l" r="r" t="t"/>
              <a:pathLst>
                <a:path extrusionOk="0" h="1964936" w="2005037">
                  <a:moveTo>
                    <a:pt x="0" y="0"/>
                  </a:moveTo>
                  <a:lnTo>
                    <a:pt x="2005037" y="0"/>
                  </a:lnTo>
                  <a:lnTo>
                    <a:pt x="2005037" y="1964936"/>
                  </a:lnTo>
                  <a:lnTo>
                    <a:pt x="0" y="19649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39" name="Google Shape;339;p19"/>
            <p:cNvSpPr/>
            <p:nvPr/>
          </p:nvSpPr>
          <p:spPr>
            <a:xfrm flipH="1">
              <a:off x="3020138" y="2815836"/>
              <a:ext cx="2005037" cy="1964936"/>
            </a:xfrm>
            <a:custGeom>
              <a:rect b="b" l="l" r="r" t="t"/>
              <a:pathLst>
                <a:path extrusionOk="0" h="1964936" w="2005037">
                  <a:moveTo>
                    <a:pt x="2005037" y="0"/>
                  </a:moveTo>
                  <a:lnTo>
                    <a:pt x="0" y="0"/>
                  </a:lnTo>
                  <a:lnTo>
                    <a:pt x="0" y="1964936"/>
                  </a:lnTo>
                  <a:lnTo>
                    <a:pt x="2005037" y="1964936"/>
                  </a:lnTo>
                  <a:lnTo>
                    <a:pt x="2005037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40" name="Google Shape;340;p19"/>
            <p:cNvSpPr/>
            <p:nvPr/>
          </p:nvSpPr>
          <p:spPr>
            <a:xfrm flipH="1" rot="10800000">
              <a:off x="14598" y="0"/>
              <a:ext cx="2005037" cy="1964936"/>
            </a:xfrm>
            <a:custGeom>
              <a:rect b="b" l="l" r="r" t="t"/>
              <a:pathLst>
                <a:path extrusionOk="0" h="1964936" w="2005037">
                  <a:moveTo>
                    <a:pt x="0" y="1964936"/>
                  </a:moveTo>
                  <a:lnTo>
                    <a:pt x="2005036" y="1964936"/>
                  </a:lnTo>
                  <a:lnTo>
                    <a:pt x="2005036" y="0"/>
                  </a:lnTo>
                  <a:lnTo>
                    <a:pt x="0" y="0"/>
                  </a:lnTo>
                  <a:lnTo>
                    <a:pt x="0" y="1964936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41" name="Google Shape;341;p19"/>
            <p:cNvSpPr/>
            <p:nvPr/>
          </p:nvSpPr>
          <p:spPr>
            <a:xfrm rot="10800000">
              <a:off x="3034736" y="0"/>
              <a:ext cx="2005037" cy="1964936"/>
            </a:xfrm>
            <a:custGeom>
              <a:rect b="b" l="l" r="r" t="t"/>
              <a:pathLst>
                <a:path extrusionOk="0" h="1964936" w="2005037">
                  <a:moveTo>
                    <a:pt x="2005036" y="1964936"/>
                  </a:moveTo>
                  <a:lnTo>
                    <a:pt x="0" y="1964936"/>
                  </a:lnTo>
                  <a:lnTo>
                    <a:pt x="0" y="0"/>
                  </a:lnTo>
                  <a:lnTo>
                    <a:pt x="2005036" y="0"/>
                  </a:lnTo>
                  <a:lnTo>
                    <a:pt x="2005036" y="1964936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sp>
        <p:nvSpPr>
          <p:cNvPr id="342" name="Google Shape;342;p19"/>
          <p:cNvSpPr txBox="1"/>
          <p:nvPr/>
        </p:nvSpPr>
        <p:spPr>
          <a:xfrm>
            <a:off x="6013980" y="2830000"/>
            <a:ext cx="1787400" cy="9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399" u="none" cap="none" strike="noStrike">
                <a:solidFill>
                  <a:srgbClr val="FFFFFF"/>
                </a:solidFill>
                <a:latin typeface="Germania One"/>
                <a:ea typeface="Germania One"/>
                <a:cs typeface="Germania One"/>
                <a:sym typeface="Germania One"/>
              </a:rPr>
              <a:t>02</a:t>
            </a:r>
            <a:endParaRPr/>
          </a:p>
        </p:txBody>
      </p:sp>
      <p:sp>
        <p:nvSpPr>
          <p:cNvPr id="343" name="Google Shape;343;p19"/>
          <p:cNvSpPr txBox="1"/>
          <p:nvPr/>
        </p:nvSpPr>
        <p:spPr>
          <a:xfrm>
            <a:off x="5494570" y="3905690"/>
            <a:ext cx="2826262" cy="4857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Agenda 02</a:t>
            </a:r>
            <a:endParaRPr/>
          </a:p>
        </p:txBody>
      </p:sp>
      <p:sp>
        <p:nvSpPr>
          <p:cNvPr id="344" name="Google Shape;344;p19"/>
          <p:cNvSpPr txBox="1"/>
          <p:nvPr/>
        </p:nvSpPr>
        <p:spPr>
          <a:xfrm>
            <a:off x="5632821" y="4516072"/>
            <a:ext cx="2549700" cy="695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Elaborate on what you want to discuss. </a:t>
            </a:r>
            <a:endParaRPr/>
          </a:p>
        </p:txBody>
      </p:sp>
      <p:grpSp>
        <p:nvGrpSpPr>
          <p:cNvPr id="345" name="Google Shape;345;p19"/>
          <p:cNvGrpSpPr/>
          <p:nvPr/>
        </p:nvGrpSpPr>
        <p:grpSpPr>
          <a:xfrm>
            <a:off x="9490384" y="1488939"/>
            <a:ext cx="3779830" cy="3585579"/>
            <a:chOff x="0" y="0"/>
            <a:chExt cx="5039773" cy="4780772"/>
          </a:xfrm>
        </p:grpSpPr>
        <p:sp>
          <p:nvSpPr>
            <p:cNvPr id="346" name="Google Shape;346;p19"/>
            <p:cNvSpPr/>
            <p:nvPr/>
          </p:nvSpPr>
          <p:spPr>
            <a:xfrm>
              <a:off x="0" y="2815836"/>
              <a:ext cx="2005037" cy="1964936"/>
            </a:xfrm>
            <a:custGeom>
              <a:rect b="b" l="l" r="r" t="t"/>
              <a:pathLst>
                <a:path extrusionOk="0" h="1964936" w="2005037">
                  <a:moveTo>
                    <a:pt x="0" y="0"/>
                  </a:moveTo>
                  <a:lnTo>
                    <a:pt x="2005037" y="0"/>
                  </a:lnTo>
                  <a:lnTo>
                    <a:pt x="2005037" y="1964936"/>
                  </a:lnTo>
                  <a:lnTo>
                    <a:pt x="0" y="19649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47" name="Google Shape;347;p19"/>
            <p:cNvSpPr/>
            <p:nvPr/>
          </p:nvSpPr>
          <p:spPr>
            <a:xfrm flipH="1">
              <a:off x="3020138" y="2815836"/>
              <a:ext cx="2005037" cy="1964936"/>
            </a:xfrm>
            <a:custGeom>
              <a:rect b="b" l="l" r="r" t="t"/>
              <a:pathLst>
                <a:path extrusionOk="0" h="1964936" w="2005037">
                  <a:moveTo>
                    <a:pt x="2005037" y="0"/>
                  </a:moveTo>
                  <a:lnTo>
                    <a:pt x="0" y="0"/>
                  </a:lnTo>
                  <a:lnTo>
                    <a:pt x="0" y="1964936"/>
                  </a:lnTo>
                  <a:lnTo>
                    <a:pt x="2005037" y="1964936"/>
                  </a:lnTo>
                  <a:lnTo>
                    <a:pt x="2005037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48" name="Google Shape;348;p19"/>
            <p:cNvSpPr/>
            <p:nvPr/>
          </p:nvSpPr>
          <p:spPr>
            <a:xfrm flipH="1" rot="10800000">
              <a:off x="14598" y="0"/>
              <a:ext cx="2005037" cy="1964936"/>
            </a:xfrm>
            <a:custGeom>
              <a:rect b="b" l="l" r="r" t="t"/>
              <a:pathLst>
                <a:path extrusionOk="0" h="1964936" w="2005037">
                  <a:moveTo>
                    <a:pt x="0" y="1964936"/>
                  </a:moveTo>
                  <a:lnTo>
                    <a:pt x="2005036" y="1964936"/>
                  </a:lnTo>
                  <a:lnTo>
                    <a:pt x="2005036" y="0"/>
                  </a:lnTo>
                  <a:lnTo>
                    <a:pt x="0" y="0"/>
                  </a:lnTo>
                  <a:lnTo>
                    <a:pt x="0" y="1964936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49" name="Google Shape;349;p19"/>
            <p:cNvSpPr/>
            <p:nvPr/>
          </p:nvSpPr>
          <p:spPr>
            <a:xfrm rot="10800000">
              <a:off x="3034736" y="0"/>
              <a:ext cx="2005037" cy="1964936"/>
            </a:xfrm>
            <a:custGeom>
              <a:rect b="b" l="l" r="r" t="t"/>
              <a:pathLst>
                <a:path extrusionOk="0" h="1964936" w="2005037">
                  <a:moveTo>
                    <a:pt x="2005036" y="1964936"/>
                  </a:moveTo>
                  <a:lnTo>
                    <a:pt x="0" y="1964936"/>
                  </a:lnTo>
                  <a:lnTo>
                    <a:pt x="0" y="0"/>
                  </a:lnTo>
                  <a:lnTo>
                    <a:pt x="2005036" y="0"/>
                  </a:lnTo>
                  <a:lnTo>
                    <a:pt x="2005036" y="1964936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sp>
        <p:nvSpPr>
          <p:cNvPr id="350" name="Google Shape;350;p19"/>
          <p:cNvSpPr txBox="1"/>
          <p:nvPr/>
        </p:nvSpPr>
        <p:spPr>
          <a:xfrm>
            <a:off x="10488600" y="1990736"/>
            <a:ext cx="1787400" cy="9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399" u="none" cap="none" strike="noStrike">
                <a:solidFill>
                  <a:srgbClr val="FFFFFF"/>
                </a:solidFill>
                <a:latin typeface="Germania One"/>
                <a:ea typeface="Germania One"/>
                <a:cs typeface="Germania One"/>
                <a:sym typeface="Germania One"/>
              </a:rPr>
              <a:t>03</a:t>
            </a:r>
            <a:endParaRPr/>
          </a:p>
        </p:txBody>
      </p:sp>
      <p:sp>
        <p:nvSpPr>
          <p:cNvPr id="351" name="Google Shape;351;p19"/>
          <p:cNvSpPr txBox="1"/>
          <p:nvPr/>
        </p:nvSpPr>
        <p:spPr>
          <a:xfrm>
            <a:off x="9969191" y="3066426"/>
            <a:ext cx="2826262" cy="4857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Agenda 03</a:t>
            </a:r>
            <a:endParaRPr/>
          </a:p>
        </p:txBody>
      </p:sp>
      <p:sp>
        <p:nvSpPr>
          <p:cNvPr id="352" name="Google Shape;352;p19"/>
          <p:cNvSpPr txBox="1"/>
          <p:nvPr/>
        </p:nvSpPr>
        <p:spPr>
          <a:xfrm>
            <a:off x="10107442" y="3676809"/>
            <a:ext cx="2549700" cy="695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Elaborate on what you want to discuss. </a:t>
            </a:r>
            <a:endParaRPr/>
          </a:p>
        </p:txBody>
      </p:sp>
      <p:grpSp>
        <p:nvGrpSpPr>
          <p:cNvPr id="353" name="Google Shape;353;p19"/>
          <p:cNvGrpSpPr/>
          <p:nvPr/>
        </p:nvGrpSpPr>
        <p:grpSpPr>
          <a:xfrm>
            <a:off x="13962981" y="421784"/>
            <a:ext cx="3779830" cy="3585579"/>
            <a:chOff x="0" y="0"/>
            <a:chExt cx="5039773" cy="4780772"/>
          </a:xfrm>
        </p:grpSpPr>
        <p:sp>
          <p:nvSpPr>
            <p:cNvPr id="354" name="Google Shape;354;p19"/>
            <p:cNvSpPr/>
            <p:nvPr/>
          </p:nvSpPr>
          <p:spPr>
            <a:xfrm>
              <a:off x="0" y="2815836"/>
              <a:ext cx="2005037" cy="1964936"/>
            </a:xfrm>
            <a:custGeom>
              <a:rect b="b" l="l" r="r" t="t"/>
              <a:pathLst>
                <a:path extrusionOk="0" h="1964936" w="2005037">
                  <a:moveTo>
                    <a:pt x="0" y="0"/>
                  </a:moveTo>
                  <a:lnTo>
                    <a:pt x="2005037" y="0"/>
                  </a:lnTo>
                  <a:lnTo>
                    <a:pt x="2005037" y="1964936"/>
                  </a:lnTo>
                  <a:lnTo>
                    <a:pt x="0" y="19649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55" name="Google Shape;355;p19"/>
            <p:cNvSpPr/>
            <p:nvPr/>
          </p:nvSpPr>
          <p:spPr>
            <a:xfrm flipH="1">
              <a:off x="3020138" y="2815836"/>
              <a:ext cx="2005037" cy="1964936"/>
            </a:xfrm>
            <a:custGeom>
              <a:rect b="b" l="l" r="r" t="t"/>
              <a:pathLst>
                <a:path extrusionOk="0" h="1964936" w="2005037">
                  <a:moveTo>
                    <a:pt x="2005037" y="0"/>
                  </a:moveTo>
                  <a:lnTo>
                    <a:pt x="0" y="0"/>
                  </a:lnTo>
                  <a:lnTo>
                    <a:pt x="0" y="1964936"/>
                  </a:lnTo>
                  <a:lnTo>
                    <a:pt x="2005037" y="1964936"/>
                  </a:lnTo>
                  <a:lnTo>
                    <a:pt x="2005037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56" name="Google Shape;356;p19"/>
            <p:cNvSpPr/>
            <p:nvPr/>
          </p:nvSpPr>
          <p:spPr>
            <a:xfrm flipH="1" rot="10800000">
              <a:off x="14598" y="0"/>
              <a:ext cx="2005037" cy="1964936"/>
            </a:xfrm>
            <a:custGeom>
              <a:rect b="b" l="l" r="r" t="t"/>
              <a:pathLst>
                <a:path extrusionOk="0" h="1964936" w="2005037">
                  <a:moveTo>
                    <a:pt x="0" y="1964936"/>
                  </a:moveTo>
                  <a:lnTo>
                    <a:pt x="2005036" y="1964936"/>
                  </a:lnTo>
                  <a:lnTo>
                    <a:pt x="2005036" y="0"/>
                  </a:lnTo>
                  <a:lnTo>
                    <a:pt x="0" y="0"/>
                  </a:lnTo>
                  <a:lnTo>
                    <a:pt x="0" y="1964936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57" name="Google Shape;357;p19"/>
            <p:cNvSpPr/>
            <p:nvPr/>
          </p:nvSpPr>
          <p:spPr>
            <a:xfrm rot="10800000">
              <a:off x="3034736" y="0"/>
              <a:ext cx="2005037" cy="1964936"/>
            </a:xfrm>
            <a:custGeom>
              <a:rect b="b" l="l" r="r" t="t"/>
              <a:pathLst>
                <a:path extrusionOk="0" h="1964936" w="2005037">
                  <a:moveTo>
                    <a:pt x="2005036" y="1964936"/>
                  </a:moveTo>
                  <a:lnTo>
                    <a:pt x="0" y="1964936"/>
                  </a:lnTo>
                  <a:lnTo>
                    <a:pt x="0" y="0"/>
                  </a:lnTo>
                  <a:lnTo>
                    <a:pt x="2005036" y="0"/>
                  </a:lnTo>
                  <a:lnTo>
                    <a:pt x="2005036" y="1964936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sp>
        <p:nvSpPr>
          <p:cNvPr id="358" name="Google Shape;358;p19"/>
          <p:cNvSpPr txBox="1"/>
          <p:nvPr/>
        </p:nvSpPr>
        <p:spPr>
          <a:xfrm>
            <a:off x="14952448" y="907951"/>
            <a:ext cx="1787400" cy="9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399" u="none" cap="none" strike="noStrike">
                <a:solidFill>
                  <a:srgbClr val="FFFFFF"/>
                </a:solidFill>
                <a:latin typeface="Germania One"/>
                <a:ea typeface="Germania One"/>
                <a:cs typeface="Germania One"/>
                <a:sym typeface="Germania One"/>
              </a:rPr>
              <a:t>04</a:t>
            </a:r>
            <a:endParaRPr/>
          </a:p>
        </p:txBody>
      </p:sp>
      <p:sp>
        <p:nvSpPr>
          <p:cNvPr id="359" name="Google Shape;359;p19"/>
          <p:cNvSpPr txBox="1"/>
          <p:nvPr/>
        </p:nvSpPr>
        <p:spPr>
          <a:xfrm>
            <a:off x="14433038" y="1983641"/>
            <a:ext cx="2826262" cy="4857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Agenda 04</a:t>
            </a:r>
            <a:endParaRPr/>
          </a:p>
        </p:txBody>
      </p:sp>
      <p:sp>
        <p:nvSpPr>
          <p:cNvPr id="360" name="Google Shape;360;p19"/>
          <p:cNvSpPr txBox="1"/>
          <p:nvPr/>
        </p:nvSpPr>
        <p:spPr>
          <a:xfrm>
            <a:off x="14571289" y="2594024"/>
            <a:ext cx="2549700" cy="695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Elaborate on what you want to discuss. </a:t>
            </a:r>
            <a:endParaRPr/>
          </a:p>
        </p:txBody>
      </p:sp>
      <p:sp>
        <p:nvSpPr>
          <p:cNvPr id="361" name="Google Shape;361;p19"/>
          <p:cNvSpPr/>
          <p:nvPr/>
        </p:nvSpPr>
        <p:spPr>
          <a:xfrm>
            <a:off x="728415" y="7474778"/>
            <a:ext cx="3413378" cy="11261300"/>
          </a:xfrm>
          <a:custGeom>
            <a:rect b="b" l="l" r="r" t="t"/>
            <a:pathLst>
              <a:path extrusionOk="0" h="11261300" w="3413378">
                <a:moveTo>
                  <a:pt x="0" y="0"/>
                </a:moveTo>
                <a:lnTo>
                  <a:pt x="3413378" y="0"/>
                </a:lnTo>
                <a:lnTo>
                  <a:pt x="3413378" y="11261301"/>
                </a:lnTo>
                <a:lnTo>
                  <a:pt x="0" y="1126130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-6340" r="-223561" t="0"/>
            </a:stretch>
          </a:blipFill>
          <a:ln>
            <a:noFill/>
          </a:ln>
        </p:spPr>
      </p:sp>
      <p:sp>
        <p:nvSpPr>
          <p:cNvPr id="362" name="Google Shape;362;p19"/>
          <p:cNvSpPr/>
          <p:nvPr/>
        </p:nvSpPr>
        <p:spPr>
          <a:xfrm>
            <a:off x="11985653" y="5674593"/>
            <a:ext cx="7721033" cy="7721033"/>
          </a:xfrm>
          <a:custGeom>
            <a:rect b="b" l="l" r="r" t="t"/>
            <a:pathLst>
              <a:path extrusionOk="0" h="7721033" w="7721033">
                <a:moveTo>
                  <a:pt x="0" y="0"/>
                </a:moveTo>
                <a:lnTo>
                  <a:pt x="7721033" y="0"/>
                </a:lnTo>
                <a:lnTo>
                  <a:pt x="7721033" y="7721033"/>
                </a:lnTo>
                <a:lnTo>
                  <a:pt x="0" y="772103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63" name="Google Shape;363;p19"/>
          <p:cNvSpPr/>
          <p:nvPr/>
        </p:nvSpPr>
        <p:spPr>
          <a:xfrm>
            <a:off x="9673609" y="5226918"/>
            <a:ext cx="3413378" cy="11261300"/>
          </a:xfrm>
          <a:custGeom>
            <a:rect b="b" l="l" r="r" t="t"/>
            <a:pathLst>
              <a:path extrusionOk="0" h="11261300" w="3413378">
                <a:moveTo>
                  <a:pt x="0" y="0"/>
                </a:moveTo>
                <a:lnTo>
                  <a:pt x="3413379" y="0"/>
                </a:lnTo>
                <a:lnTo>
                  <a:pt x="3413379" y="11261300"/>
                </a:lnTo>
                <a:lnTo>
                  <a:pt x="0" y="112613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-6340" r="-223561" t="0"/>
            </a:stretch>
          </a:blipFill>
          <a:ln>
            <a:noFill/>
          </a:ln>
        </p:spPr>
      </p:sp>
      <p:sp>
        <p:nvSpPr>
          <p:cNvPr id="364" name="Google Shape;364;p19"/>
          <p:cNvSpPr/>
          <p:nvPr/>
        </p:nvSpPr>
        <p:spPr>
          <a:xfrm>
            <a:off x="14139480" y="4131188"/>
            <a:ext cx="3413378" cy="11261300"/>
          </a:xfrm>
          <a:custGeom>
            <a:rect b="b" l="l" r="r" t="t"/>
            <a:pathLst>
              <a:path extrusionOk="0" h="11261300" w="3413378">
                <a:moveTo>
                  <a:pt x="0" y="0"/>
                </a:moveTo>
                <a:lnTo>
                  <a:pt x="3413378" y="0"/>
                </a:lnTo>
                <a:lnTo>
                  <a:pt x="3413378" y="11261301"/>
                </a:lnTo>
                <a:lnTo>
                  <a:pt x="0" y="1126130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-6340" r="-223561" t="0"/>
            </a:stretch>
          </a:blipFill>
          <a:ln>
            <a:noFill/>
          </a:ln>
        </p:spPr>
      </p:sp>
      <p:sp>
        <p:nvSpPr>
          <p:cNvPr id="365" name="Google Shape;365;p19"/>
          <p:cNvSpPr/>
          <p:nvPr/>
        </p:nvSpPr>
        <p:spPr>
          <a:xfrm>
            <a:off x="-1768353" y="-2667388"/>
            <a:ext cx="5478337" cy="5478337"/>
          </a:xfrm>
          <a:custGeom>
            <a:rect b="b" l="l" r="r" t="t"/>
            <a:pathLst>
              <a:path extrusionOk="0" h="5478337" w="5478337">
                <a:moveTo>
                  <a:pt x="0" y="0"/>
                </a:moveTo>
                <a:lnTo>
                  <a:pt x="5478337" y="0"/>
                </a:lnTo>
                <a:lnTo>
                  <a:pt x="5478337" y="5478338"/>
                </a:lnTo>
                <a:lnTo>
                  <a:pt x="0" y="547833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7889"/>
        </a:solidFill>
      </p:bgPr>
    </p:bg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20"/>
          <p:cNvSpPr/>
          <p:nvPr/>
        </p:nvSpPr>
        <p:spPr>
          <a:xfrm flipH="1" rot="10800000">
            <a:off x="0" y="0"/>
            <a:ext cx="2182602" cy="2138950"/>
          </a:xfrm>
          <a:custGeom>
            <a:rect b="b" l="l" r="r" t="t"/>
            <a:pathLst>
              <a:path extrusionOk="0" h="2138950" w="2182602">
                <a:moveTo>
                  <a:pt x="0" y="2138950"/>
                </a:moveTo>
                <a:lnTo>
                  <a:pt x="2182602" y="2138950"/>
                </a:lnTo>
                <a:lnTo>
                  <a:pt x="2182602" y="0"/>
                </a:lnTo>
                <a:lnTo>
                  <a:pt x="0" y="0"/>
                </a:lnTo>
                <a:lnTo>
                  <a:pt x="0" y="213895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71" name="Google Shape;371;p20"/>
          <p:cNvSpPr/>
          <p:nvPr/>
        </p:nvSpPr>
        <p:spPr>
          <a:xfrm flipH="1">
            <a:off x="16105398" y="8148050"/>
            <a:ext cx="2182602" cy="2138950"/>
          </a:xfrm>
          <a:custGeom>
            <a:rect b="b" l="l" r="r" t="t"/>
            <a:pathLst>
              <a:path extrusionOk="0" h="2138950" w="2182602">
                <a:moveTo>
                  <a:pt x="2182602" y="0"/>
                </a:moveTo>
                <a:lnTo>
                  <a:pt x="0" y="0"/>
                </a:lnTo>
                <a:lnTo>
                  <a:pt x="0" y="2138950"/>
                </a:lnTo>
                <a:lnTo>
                  <a:pt x="2182602" y="2138950"/>
                </a:lnTo>
                <a:lnTo>
                  <a:pt x="2182602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72" name="Google Shape;372;p20"/>
          <p:cNvSpPr/>
          <p:nvPr/>
        </p:nvSpPr>
        <p:spPr>
          <a:xfrm rot="10800000">
            <a:off x="16105398" y="0"/>
            <a:ext cx="2182602" cy="2138950"/>
          </a:xfrm>
          <a:custGeom>
            <a:rect b="b" l="l" r="r" t="t"/>
            <a:pathLst>
              <a:path extrusionOk="0" h="2138950" w="2182602">
                <a:moveTo>
                  <a:pt x="2182602" y="2138950"/>
                </a:moveTo>
                <a:lnTo>
                  <a:pt x="0" y="2138950"/>
                </a:lnTo>
                <a:lnTo>
                  <a:pt x="0" y="0"/>
                </a:lnTo>
                <a:lnTo>
                  <a:pt x="2182602" y="0"/>
                </a:lnTo>
                <a:lnTo>
                  <a:pt x="2182602" y="213895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373" name="Google Shape;373;p20"/>
          <p:cNvGrpSpPr/>
          <p:nvPr/>
        </p:nvGrpSpPr>
        <p:grpSpPr>
          <a:xfrm>
            <a:off x="1284982" y="1841235"/>
            <a:ext cx="2684658" cy="1173361"/>
            <a:chOff x="0" y="-192881"/>
            <a:chExt cx="3579544" cy="1564481"/>
          </a:xfrm>
        </p:grpSpPr>
        <p:grpSp>
          <p:nvGrpSpPr>
            <p:cNvPr id="374" name="Google Shape;374;p20"/>
            <p:cNvGrpSpPr/>
            <p:nvPr/>
          </p:nvGrpSpPr>
          <p:grpSpPr>
            <a:xfrm>
              <a:off x="0" y="-192881"/>
              <a:ext cx="3579544" cy="1564481"/>
              <a:chOff x="0" y="-38100"/>
              <a:chExt cx="707070" cy="309033"/>
            </a:xfrm>
          </p:grpSpPr>
          <p:sp>
            <p:nvSpPr>
              <p:cNvPr id="375" name="Google Shape;375;p20"/>
              <p:cNvSpPr/>
              <p:nvPr/>
            </p:nvSpPr>
            <p:spPr>
              <a:xfrm>
                <a:off x="0" y="0"/>
                <a:ext cx="707070" cy="270933"/>
              </a:xfrm>
              <a:custGeom>
                <a:rect b="b" l="l" r="r" t="t"/>
                <a:pathLst>
                  <a:path extrusionOk="0" h="270933" w="707070">
                    <a:moveTo>
                      <a:pt x="135467" y="0"/>
                    </a:moveTo>
                    <a:lnTo>
                      <a:pt x="571604" y="0"/>
                    </a:lnTo>
                    <a:cubicBezTo>
                      <a:pt x="607532" y="0"/>
                      <a:pt x="641988" y="14272"/>
                      <a:pt x="667393" y="39677"/>
                    </a:cubicBezTo>
                    <a:cubicBezTo>
                      <a:pt x="692798" y="65082"/>
                      <a:pt x="707070" y="99539"/>
                      <a:pt x="707070" y="135467"/>
                    </a:cubicBezTo>
                    <a:lnTo>
                      <a:pt x="707070" y="135467"/>
                    </a:lnTo>
                    <a:cubicBezTo>
                      <a:pt x="707070" y="171395"/>
                      <a:pt x="692798" y="205851"/>
                      <a:pt x="667393" y="231256"/>
                    </a:cubicBezTo>
                    <a:cubicBezTo>
                      <a:pt x="641988" y="256661"/>
                      <a:pt x="607532" y="270933"/>
                      <a:pt x="571604" y="270933"/>
                    </a:cubicBezTo>
                    <a:lnTo>
                      <a:pt x="135467" y="270933"/>
                    </a:lnTo>
                    <a:cubicBezTo>
                      <a:pt x="99539" y="270933"/>
                      <a:pt x="65082" y="256661"/>
                      <a:pt x="39677" y="231256"/>
                    </a:cubicBezTo>
                    <a:cubicBezTo>
                      <a:pt x="14272" y="205851"/>
                      <a:pt x="0" y="171395"/>
                      <a:pt x="0" y="135467"/>
                    </a:cubicBezTo>
                    <a:lnTo>
                      <a:pt x="0" y="135467"/>
                    </a:lnTo>
                    <a:cubicBezTo>
                      <a:pt x="0" y="99539"/>
                      <a:pt x="14272" y="65082"/>
                      <a:pt x="39677" y="39677"/>
                    </a:cubicBezTo>
                    <a:cubicBezTo>
                      <a:pt x="65082" y="14272"/>
                      <a:pt x="99539" y="0"/>
                      <a:pt x="13546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rnd" cmpd="sng" w="38100">
                <a:solidFill>
                  <a:srgbClr val="E0D1B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6" name="Google Shape;376;p20"/>
              <p:cNvSpPr txBox="1"/>
              <p:nvPr/>
            </p:nvSpPr>
            <p:spPr>
              <a:xfrm>
                <a:off x="0" y="-38100"/>
                <a:ext cx="707070" cy="30903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477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77" name="Google Shape;377;p20"/>
            <p:cNvSpPr txBox="1"/>
            <p:nvPr/>
          </p:nvSpPr>
          <p:spPr>
            <a:xfrm>
              <a:off x="524660" y="245110"/>
              <a:ext cx="2530224" cy="80518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600" u="none" cap="none" strike="noStrike">
                  <a:solidFill>
                    <a:srgbClr val="2C5A71"/>
                  </a:solidFill>
                  <a:latin typeface="Germania One"/>
                  <a:ea typeface="Germania One"/>
                  <a:cs typeface="Germania One"/>
                  <a:sym typeface="Germania One"/>
                </a:rPr>
                <a:t>PHASE 01</a:t>
              </a:r>
              <a:endParaRPr/>
            </a:p>
          </p:txBody>
        </p:sp>
      </p:grpSp>
      <p:grpSp>
        <p:nvGrpSpPr>
          <p:cNvPr id="378" name="Google Shape;378;p20"/>
          <p:cNvGrpSpPr/>
          <p:nvPr/>
        </p:nvGrpSpPr>
        <p:grpSpPr>
          <a:xfrm>
            <a:off x="4556617" y="819199"/>
            <a:ext cx="3767868" cy="2901204"/>
            <a:chOff x="0" y="-38100"/>
            <a:chExt cx="992360" cy="764103"/>
          </a:xfrm>
        </p:grpSpPr>
        <p:sp>
          <p:nvSpPr>
            <p:cNvPr id="379" name="Google Shape;379;p20"/>
            <p:cNvSpPr/>
            <p:nvPr/>
          </p:nvSpPr>
          <p:spPr>
            <a:xfrm>
              <a:off x="0" y="0"/>
              <a:ext cx="992360" cy="726003"/>
            </a:xfrm>
            <a:custGeom>
              <a:rect b="b" l="l" r="r" t="t"/>
              <a:pathLst>
                <a:path extrusionOk="0" h="726003" w="992360">
                  <a:moveTo>
                    <a:pt x="104791" y="0"/>
                  </a:moveTo>
                  <a:lnTo>
                    <a:pt x="887569" y="0"/>
                  </a:lnTo>
                  <a:cubicBezTo>
                    <a:pt x="915362" y="0"/>
                    <a:pt x="942016" y="11040"/>
                    <a:pt x="961668" y="30693"/>
                  </a:cubicBezTo>
                  <a:cubicBezTo>
                    <a:pt x="981320" y="50345"/>
                    <a:pt x="992360" y="76999"/>
                    <a:pt x="992360" y="104791"/>
                  </a:cubicBezTo>
                  <a:lnTo>
                    <a:pt x="992360" y="621212"/>
                  </a:lnTo>
                  <a:cubicBezTo>
                    <a:pt x="992360" y="649005"/>
                    <a:pt x="981320" y="675659"/>
                    <a:pt x="961668" y="695311"/>
                  </a:cubicBezTo>
                  <a:cubicBezTo>
                    <a:pt x="942016" y="714963"/>
                    <a:pt x="915362" y="726003"/>
                    <a:pt x="887569" y="726003"/>
                  </a:cubicBezTo>
                  <a:lnTo>
                    <a:pt x="104791" y="726003"/>
                  </a:lnTo>
                  <a:cubicBezTo>
                    <a:pt x="76999" y="726003"/>
                    <a:pt x="50345" y="714963"/>
                    <a:pt x="30693" y="695311"/>
                  </a:cubicBezTo>
                  <a:cubicBezTo>
                    <a:pt x="11040" y="675659"/>
                    <a:pt x="0" y="649005"/>
                    <a:pt x="0" y="621212"/>
                  </a:cubicBezTo>
                  <a:lnTo>
                    <a:pt x="0" y="104791"/>
                  </a:lnTo>
                  <a:cubicBezTo>
                    <a:pt x="0" y="76999"/>
                    <a:pt x="11040" y="50345"/>
                    <a:pt x="30693" y="30693"/>
                  </a:cubicBezTo>
                  <a:cubicBezTo>
                    <a:pt x="50345" y="11040"/>
                    <a:pt x="76999" y="0"/>
                    <a:pt x="104791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rnd" cmpd="sng" w="38100">
              <a:solidFill>
                <a:srgbClr val="E0D1B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0" name="Google Shape;380;p20"/>
            <p:cNvSpPr txBox="1"/>
            <p:nvPr/>
          </p:nvSpPr>
          <p:spPr>
            <a:xfrm>
              <a:off x="0" y="-38100"/>
              <a:ext cx="992360" cy="76410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81" name="Google Shape;381;p20"/>
          <p:cNvGrpSpPr/>
          <p:nvPr/>
        </p:nvGrpSpPr>
        <p:grpSpPr>
          <a:xfrm>
            <a:off x="5098222" y="314630"/>
            <a:ext cx="2684658" cy="1173361"/>
            <a:chOff x="0" y="-38100"/>
            <a:chExt cx="707070" cy="309033"/>
          </a:xfrm>
        </p:grpSpPr>
        <p:sp>
          <p:nvSpPr>
            <p:cNvPr id="382" name="Google Shape;382;p20"/>
            <p:cNvSpPr/>
            <p:nvPr/>
          </p:nvSpPr>
          <p:spPr>
            <a:xfrm>
              <a:off x="0" y="0"/>
              <a:ext cx="707070" cy="270933"/>
            </a:xfrm>
            <a:custGeom>
              <a:rect b="b" l="l" r="r" t="t"/>
              <a:pathLst>
                <a:path extrusionOk="0" h="270933" w="707070">
                  <a:moveTo>
                    <a:pt x="135467" y="0"/>
                  </a:moveTo>
                  <a:lnTo>
                    <a:pt x="571604" y="0"/>
                  </a:lnTo>
                  <a:cubicBezTo>
                    <a:pt x="607532" y="0"/>
                    <a:pt x="641988" y="14272"/>
                    <a:pt x="667393" y="39677"/>
                  </a:cubicBezTo>
                  <a:cubicBezTo>
                    <a:pt x="692798" y="65082"/>
                    <a:pt x="707070" y="99539"/>
                    <a:pt x="707070" y="135467"/>
                  </a:cubicBezTo>
                  <a:lnTo>
                    <a:pt x="707070" y="135467"/>
                  </a:lnTo>
                  <a:cubicBezTo>
                    <a:pt x="707070" y="171395"/>
                    <a:pt x="692798" y="205851"/>
                    <a:pt x="667393" y="231256"/>
                  </a:cubicBezTo>
                  <a:cubicBezTo>
                    <a:pt x="641988" y="256661"/>
                    <a:pt x="607532" y="270933"/>
                    <a:pt x="571604" y="270933"/>
                  </a:cubicBezTo>
                  <a:lnTo>
                    <a:pt x="135467" y="270933"/>
                  </a:lnTo>
                  <a:cubicBezTo>
                    <a:pt x="99539" y="270933"/>
                    <a:pt x="65082" y="256661"/>
                    <a:pt x="39677" y="231256"/>
                  </a:cubicBezTo>
                  <a:cubicBezTo>
                    <a:pt x="14272" y="205851"/>
                    <a:pt x="0" y="171395"/>
                    <a:pt x="0" y="135467"/>
                  </a:cubicBezTo>
                  <a:lnTo>
                    <a:pt x="0" y="135467"/>
                  </a:lnTo>
                  <a:cubicBezTo>
                    <a:pt x="0" y="99539"/>
                    <a:pt x="14272" y="65082"/>
                    <a:pt x="39677" y="39677"/>
                  </a:cubicBezTo>
                  <a:cubicBezTo>
                    <a:pt x="65082" y="14272"/>
                    <a:pt x="99539" y="0"/>
                    <a:pt x="135467" y="0"/>
                  </a:cubicBezTo>
                  <a:close/>
                </a:path>
              </a:pathLst>
            </a:custGeom>
            <a:solidFill>
              <a:srgbClr val="E0D1B5"/>
            </a:solidFill>
            <a:ln cap="rnd" cmpd="sng" w="38100">
              <a:solidFill>
                <a:srgbClr val="E0D1B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3" name="Google Shape;383;p20"/>
            <p:cNvSpPr txBox="1"/>
            <p:nvPr/>
          </p:nvSpPr>
          <p:spPr>
            <a:xfrm>
              <a:off x="0" y="-38100"/>
              <a:ext cx="707070" cy="30903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84" name="Google Shape;384;p20"/>
          <p:cNvSpPr txBox="1"/>
          <p:nvPr/>
        </p:nvSpPr>
        <p:spPr>
          <a:xfrm>
            <a:off x="5491717" y="624073"/>
            <a:ext cx="1897668" cy="62293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600" u="none" cap="none" strike="noStrike">
                <a:solidFill>
                  <a:srgbClr val="2C5A71"/>
                </a:solidFill>
                <a:latin typeface="Germania One"/>
                <a:ea typeface="Germania One"/>
                <a:cs typeface="Germania One"/>
                <a:sym typeface="Germania One"/>
              </a:rPr>
              <a:t>STEP 01</a:t>
            </a:r>
            <a:endParaRPr/>
          </a:p>
        </p:txBody>
      </p:sp>
      <p:sp>
        <p:nvSpPr>
          <p:cNvPr id="385" name="Google Shape;385;p20"/>
          <p:cNvSpPr txBox="1"/>
          <p:nvPr/>
        </p:nvSpPr>
        <p:spPr>
          <a:xfrm>
            <a:off x="5098222" y="1799206"/>
            <a:ext cx="2549760" cy="13735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26695" lvl="1" marL="45339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Arial"/>
              <a:buChar char="•"/>
            </a:pPr>
            <a:r>
              <a:rPr b="0" i="0" lang="en-US" sz="2100" u="none" cap="none" strike="noStrike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Add feature here</a:t>
            </a:r>
            <a:endParaRPr/>
          </a:p>
          <a:p>
            <a:pPr indent="-226695" lvl="1" marL="45339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Arial"/>
              <a:buChar char="•"/>
            </a:pPr>
            <a:r>
              <a:rPr b="0" i="0" lang="en-US" sz="2100" u="none" cap="none" strike="noStrike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Add feature here</a:t>
            </a:r>
            <a:endParaRPr/>
          </a:p>
          <a:p>
            <a:pPr indent="-226695" lvl="1" marL="45339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Arial"/>
              <a:buChar char="•"/>
            </a:pPr>
            <a:r>
              <a:rPr b="0" i="0" lang="en-US" sz="2100" u="none" cap="none" strike="noStrike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Add feature here</a:t>
            </a:r>
            <a:endParaRPr/>
          </a:p>
          <a:p>
            <a:pPr indent="-226695" lvl="1" marL="45339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Arial"/>
              <a:buChar char="•"/>
            </a:pPr>
            <a:r>
              <a:rPr b="0" i="0" lang="en-US" sz="2100" u="none" cap="none" strike="noStrike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Add feature here</a:t>
            </a:r>
            <a:endParaRPr/>
          </a:p>
        </p:txBody>
      </p:sp>
      <p:grpSp>
        <p:nvGrpSpPr>
          <p:cNvPr id="386" name="Google Shape;386;p20"/>
          <p:cNvGrpSpPr/>
          <p:nvPr/>
        </p:nvGrpSpPr>
        <p:grpSpPr>
          <a:xfrm>
            <a:off x="8676910" y="819199"/>
            <a:ext cx="3767868" cy="2901204"/>
            <a:chOff x="0" y="-38100"/>
            <a:chExt cx="992360" cy="764103"/>
          </a:xfrm>
        </p:grpSpPr>
        <p:sp>
          <p:nvSpPr>
            <p:cNvPr id="387" name="Google Shape;387;p20"/>
            <p:cNvSpPr/>
            <p:nvPr/>
          </p:nvSpPr>
          <p:spPr>
            <a:xfrm>
              <a:off x="0" y="0"/>
              <a:ext cx="992360" cy="726003"/>
            </a:xfrm>
            <a:custGeom>
              <a:rect b="b" l="l" r="r" t="t"/>
              <a:pathLst>
                <a:path extrusionOk="0" h="726003" w="992360">
                  <a:moveTo>
                    <a:pt x="104791" y="0"/>
                  </a:moveTo>
                  <a:lnTo>
                    <a:pt x="887569" y="0"/>
                  </a:lnTo>
                  <a:cubicBezTo>
                    <a:pt x="915362" y="0"/>
                    <a:pt x="942016" y="11040"/>
                    <a:pt x="961668" y="30693"/>
                  </a:cubicBezTo>
                  <a:cubicBezTo>
                    <a:pt x="981320" y="50345"/>
                    <a:pt x="992360" y="76999"/>
                    <a:pt x="992360" y="104791"/>
                  </a:cubicBezTo>
                  <a:lnTo>
                    <a:pt x="992360" y="621212"/>
                  </a:lnTo>
                  <a:cubicBezTo>
                    <a:pt x="992360" y="649005"/>
                    <a:pt x="981320" y="675659"/>
                    <a:pt x="961668" y="695311"/>
                  </a:cubicBezTo>
                  <a:cubicBezTo>
                    <a:pt x="942016" y="714963"/>
                    <a:pt x="915362" y="726003"/>
                    <a:pt x="887569" y="726003"/>
                  </a:cubicBezTo>
                  <a:lnTo>
                    <a:pt x="104791" y="726003"/>
                  </a:lnTo>
                  <a:cubicBezTo>
                    <a:pt x="76999" y="726003"/>
                    <a:pt x="50345" y="714963"/>
                    <a:pt x="30693" y="695311"/>
                  </a:cubicBezTo>
                  <a:cubicBezTo>
                    <a:pt x="11040" y="675659"/>
                    <a:pt x="0" y="649005"/>
                    <a:pt x="0" y="621212"/>
                  </a:cubicBezTo>
                  <a:lnTo>
                    <a:pt x="0" y="104791"/>
                  </a:lnTo>
                  <a:cubicBezTo>
                    <a:pt x="0" y="76999"/>
                    <a:pt x="11040" y="50345"/>
                    <a:pt x="30693" y="30693"/>
                  </a:cubicBezTo>
                  <a:cubicBezTo>
                    <a:pt x="50345" y="11040"/>
                    <a:pt x="76999" y="0"/>
                    <a:pt x="104791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rnd" cmpd="sng" w="38100">
              <a:solidFill>
                <a:srgbClr val="E0D1B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8" name="Google Shape;388;p20"/>
            <p:cNvSpPr txBox="1"/>
            <p:nvPr/>
          </p:nvSpPr>
          <p:spPr>
            <a:xfrm>
              <a:off x="0" y="-38100"/>
              <a:ext cx="992360" cy="76410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89" name="Google Shape;389;p20"/>
          <p:cNvGrpSpPr/>
          <p:nvPr/>
        </p:nvGrpSpPr>
        <p:grpSpPr>
          <a:xfrm>
            <a:off x="9218515" y="314630"/>
            <a:ext cx="2684658" cy="1173361"/>
            <a:chOff x="0" y="-38100"/>
            <a:chExt cx="707070" cy="309033"/>
          </a:xfrm>
        </p:grpSpPr>
        <p:sp>
          <p:nvSpPr>
            <p:cNvPr id="390" name="Google Shape;390;p20"/>
            <p:cNvSpPr/>
            <p:nvPr/>
          </p:nvSpPr>
          <p:spPr>
            <a:xfrm>
              <a:off x="0" y="0"/>
              <a:ext cx="707070" cy="270933"/>
            </a:xfrm>
            <a:custGeom>
              <a:rect b="b" l="l" r="r" t="t"/>
              <a:pathLst>
                <a:path extrusionOk="0" h="270933" w="707070">
                  <a:moveTo>
                    <a:pt x="135467" y="0"/>
                  </a:moveTo>
                  <a:lnTo>
                    <a:pt x="571604" y="0"/>
                  </a:lnTo>
                  <a:cubicBezTo>
                    <a:pt x="607532" y="0"/>
                    <a:pt x="641988" y="14272"/>
                    <a:pt x="667393" y="39677"/>
                  </a:cubicBezTo>
                  <a:cubicBezTo>
                    <a:pt x="692798" y="65082"/>
                    <a:pt x="707070" y="99539"/>
                    <a:pt x="707070" y="135467"/>
                  </a:cubicBezTo>
                  <a:lnTo>
                    <a:pt x="707070" y="135467"/>
                  </a:lnTo>
                  <a:cubicBezTo>
                    <a:pt x="707070" y="171395"/>
                    <a:pt x="692798" y="205851"/>
                    <a:pt x="667393" y="231256"/>
                  </a:cubicBezTo>
                  <a:cubicBezTo>
                    <a:pt x="641988" y="256661"/>
                    <a:pt x="607532" y="270933"/>
                    <a:pt x="571604" y="270933"/>
                  </a:cubicBezTo>
                  <a:lnTo>
                    <a:pt x="135467" y="270933"/>
                  </a:lnTo>
                  <a:cubicBezTo>
                    <a:pt x="99539" y="270933"/>
                    <a:pt x="65082" y="256661"/>
                    <a:pt x="39677" y="231256"/>
                  </a:cubicBezTo>
                  <a:cubicBezTo>
                    <a:pt x="14272" y="205851"/>
                    <a:pt x="0" y="171395"/>
                    <a:pt x="0" y="135467"/>
                  </a:cubicBezTo>
                  <a:lnTo>
                    <a:pt x="0" y="135467"/>
                  </a:lnTo>
                  <a:cubicBezTo>
                    <a:pt x="0" y="99539"/>
                    <a:pt x="14272" y="65082"/>
                    <a:pt x="39677" y="39677"/>
                  </a:cubicBezTo>
                  <a:cubicBezTo>
                    <a:pt x="65082" y="14272"/>
                    <a:pt x="99539" y="0"/>
                    <a:pt x="135467" y="0"/>
                  </a:cubicBezTo>
                  <a:close/>
                </a:path>
              </a:pathLst>
            </a:custGeom>
            <a:solidFill>
              <a:srgbClr val="E0D1B5"/>
            </a:solidFill>
            <a:ln cap="rnd" cmpd="sng" w="38100">
              <a:solidFill>
                <a:srgbClr val="E0D1B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1" name="Google Shape;391;p20"/>
            <p:cNvSpPr txBox="1"/>
            <p:nvPr/>
          </p:nvSpPr>
          <p:spPr>
            <a:xfrm>
              <a:off x="0" y="-38100"/>
              <a:ext cx="707070" cy="30903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92" name="Google Shape;392;p20"/>
          <p:cNvSpPr txBox="1"/>
          <p:nvPr/>
        </p:nvSpPr>
        <p:spPr>
          <a:xfrm>
            <a:off x="9612010" y="624073"/>
            <a:ext cx="1897668" cy="62293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600" u="none" cap="none" strike="noStrike">
                <a:solidFill>
                  <a:srgbClr val="2C5A71"/>
                </a:solidFill>
                <a:latin typeface="Germania One"/>
                <a:ea typeface="Germania One"/>
                <a:cs typeface="Germania One"/>
                <a:sym typeface="Germania One"/>
              </a:rPr>
              <a:t>STEP 02</a:t>
            </a:r>
            <a:endParaRPr/>
          </a:p>
        </p:txBody>
      </p:sp>
      <p:sp>
        <p:nvSpPr>
          <p:cNvPr id="393" name="Google Shape;393;p20"/>
          <p:cNvSpPr txBox="1"/>
          <p:nvPr/>
        </p:nvSpPr>
        <p:spPr>
          <a:xfrm>
            <a:off x="9218515" y="1799206"/>
            <a:ext cx="2549760" cy="13735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26695" lvl="1" marL="45339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Arial"/>
              <a:buChar char="•"/>
            </a:pPr>
            <a:r>
              <a:rPr b="0" i="0" lang="en-US" sz="2100" u="none" cap="none" strike="noStrike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Add feature here</a:t>
            </a:r>
            <a:endParaRPr/>
          </a:p>
          <a:p>
            <a:pPr indent="-226695" lvl="1" marL="45339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Arial"/>
              <a:buChar char="•"/>
            </a:pPr>
            <a:r>
              <a:rPr b="0" i="0" lang="en-US" sz="2100" u="none" cap="none" strike="noStrike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Add feature here</a:t>
            </a:r>
            <a:endParaRPr/>
          </a:p>
          <a:p>
            <a:pPr indent="-226695" lvl="1" marL="45339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Arial"/>
              <a:buChar char="•"/>
            </a:pPr>
            <a:r>
              <a:rPr b="0" i="0" lang="en-US" sz="2100" u="none" cap="none" strike="noStrike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Add feature here</a:t>
            </a:r>
            <a:endParaRPr/>
          </a:p>
          <a:p>
            <a:pPr indent="-226695" lvl="1" marL="45339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Arial"/>
              <a:buChar char="•"/>
            </a:pPr>
            <a:r>
              <a:rPr b="0" i="0" lang="en-US" sz="2100" u="none" cap="none" strike="noStrike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Add feature here</a:t>
            </a:r>
            <a:endParaRPr/>
          </a:p>
        </p:txBody>
      </p:sp>
      <p:grpSp>
        <p:nvGrpSpPr>
          <p:cNvPr id="394" name="Google Shape;394;p20"/>
          <p:cNvGrpSpPr/>
          <p:nvPr/>
        </p:nvGrpSpPr>
        <p:grpSpPr>
          <a:xfrm>
            <a:off x="12797203" y="819199"/>
            <a:ext cx="3767868" cy="2901204"/>
            <a:chOff x="0" y="-38100"/>
            <a:chExt cx="992360" cy="764103"/>
          </a:xfrm>
        </p:grpSpPr>
        <p:sp>
          <p:nvSpPr>
            <p:cNvPr id="395" name="Google Shape;395;p20"/>
            <p:cNvSpPr/>
            <p:nvPr/>
          </p:nvSpPr>
          <p:spPr>
            <a:xfrm>
              <a:off x="0" y="0"/>
              <a:ext cx="992360" cy="726003"/>
            </a:xfrm>
            <a:custGeom>
              <a:rect b="b" l="l" r="r" t="t"/>
              <a:pathLst>
                <a:path extrusionOk="0" h="726003" w="992360">
                  <a:moveTo>
                    <a:pt x="104791" y="0"/>
                  </a:moveTo>
                  <a:lnTo>
                    <a:pt x="887569" y="0"/>
                  </a:lnTo>
                  <a:cubicBezTo>
                    <a:pt x="915362" y="0"/>
                    <a:pt x="942016" y="11040"/>
                    <a:pt x="961668" y="30693"/>
                  </a:cubicBezTo>
                  <a:cubicBezTo>
                    <a:pt x="981320" y="50345"/>
                    <a:pt x="992360" y="76999"/>
                    <a:pt x="992360" y="104791"/>
                  </a:cubicBezTo>
                  <a:lnTo>
                    <a:pt x="992360" y="621212"/>
                  </a:lnTo>
                  <a:cubicBezTo>
                    <a:pt x="992360" y="649005"/>
                    <a:pt x="981320" y="675659"/>
                    <a:pt x="961668" y="695311"/>
                  </a:cubicBezTo>
                  <a:cubicBezTo>
                    <a:pt x="942016" y="714963"/>
                    <a:pt x="915362" y="726003"/>
                    <a:pt x="887569" y="726003"/>
                  </a:cubicBezTo>
                  <a:lnTo>
                    <a:pt x="104791" y="726003"/>
                  </a:lnTo>
                  <a:cubicBezTo>
                    <a:pt x="76999" y="726003"/>
                    <a:pt x="50345" y="714963"/>
                    <a:pt x="30693" y="695311"/>
                  </a:cubicBezTo>
                  <a:cubicBezTo>
                    <a:pt x="11040" y="675659"/>
                    <a:pt x="0" y="649005"/>
                    <a:pt x="0" y="621212"/>
                  </a:cubicBezTo>
                  <a:lnTo>
                    <a:pt x="0" y="104791"/>
                  </a:lnTo>
                  <a:cubicBezTo>
                    <a:pt x="0" y="76999"/>
                    <a:pt x="11040" y="50345"/>
                    <a:pt x="30693" y="30693"/>
                  </a:cubicBezTo>
                  <a:cubicBezTo>
                    <a:pt x="50345" y="11040"/>
                    <a:pt x="76999" y="0"/>
                    <a:pt x="104791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rnd" cmpd="sng" w="38100">
              <a:solidFill>
                <a:srgbClr val="E0D1B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6" name="Google Shape;396;p20"/>
            <p:cNvSpPr txBox="1"/>
            <p:nvPr/>
          </p:nvSpPr>
          <p:spPr>
            <a:xfrm>
              <a:off x="0" y="-38100"/>
              <a:ext cx="992360" cy="76410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97" name="Google Shape;397;p20"/>
          <p:cNvGrpSpPr/>
          <p:nvPr/>
        </p:nvGrpSpPr>
        <p:grpSpPr>
          <a:xfrm>
            <a:off x="13338808" y="314630"/>
            <a:ext cx="2684658" cy="1173361"/>
            <a:chOff x="0" y="-38100"/>
            <a:chExt cx="707070" cy="309033"/>
          </a:xfrm>
        </p:grpSpPr>
        <p:sp>
          <p:nvSpPr>
            <p:cNvPr id="398" name="Google Shape;398;p20"/>
            <p:cNvSpPr/>
            <p:nvPr/>
          </p:nvSpPr>
          <p:spPr>
            <a:xfrm>
              <a:off x="0" y="0"/>
              <a:ext cx="707070" cy="270933"/>
            </a:xfrm>
            <a:custGeom>
              <a:rect b="b" l="l" r="r" t="t"/>
              <a:pathLst>
                <a:path extrusionOk="0" h="270933" w="707070">
                  <a:moveTo>
                    <a:pt x="135467" y="0"/>
                  </a:moveTo>
                  <a:lnTo>
                    <a:pt x="571604" y="0"/>
                  </a:lnTo>
                  <a:cubicBezTo>
                    <a:pt x="607532" y="0"/>
                    <a:pt x="641988" y="14272"/>
                    <a:pt x="667393" y="39677"/>
                  </a:cubicBezTo>
                  <a:cubicBezTo>
                    <a:pt x="692798" y="65082"/>
                    <a:pt x="707070" y="99539"/>
                    <a:pt x="707070" y="135467"/>
                  </a:cubicBezTo>
                  <a:lnTo>
                    <a:pt x="707070" y="135467"/>
                  </a:lnTo>
                  <a:cubicBezTo>
                    <a:pt x="707070" y="171395"/>
                    <a:pt x="692798" y="205851"/>
                    <a:pt x="667393" y="231256"/>
                  </a:cubicBezTo>
                  <a:cubicBezTo>
                    <a:pt x="641988" y="256661"/>
                    <a:pt x="607532" y="270933"/>
                    <a:pt x="571604" y="270933"/>
                  </a:cubicBezTo>
                  <a:lnTo>
                    <a:pt x="135467" y="270933"/>
                  </a:lnTo>
                  <a:cubicBezTo>
                    <a:pt x="99539" y="270933"/>
                    <a:pt x="65082" y="256661"/>
                    <a:pt x="39677" y="231256"/>
                  </a:cubicBezTo>
                  <a:cubicBezTo>
                    <a:pt x="14272" y="205851"/>
                    <a:pt x="0" y="171395"/>
                    <a:pt x="0" y="135467"/>
                  </a:cubicBezTo>
                  <a:lnTo>
                    <a:pt x="0" y="135467"/>
                  </a:lnTo>
                  <a:cubicBezTo>
                    <a:pt x="0" y="99539"/>
                    <a:pt x="14272" y="65082"/>
                    <a:pt x="39677" y="39677"/>
                  </a:cubicBezTo>
                  <a:cubicBezTo>
                    <a:pt x="65082" y="14272"/>
                    <a:pt x="99539" y="0"/>
                    <a:pt x="135467" y="0"/>
                  </a:cubicBezTo>
                  <a:close/>
                </a:path>
              </a:pathLst>
            </a:custGeom>
            <a:solidFill>
              <a:srgbClr val="E0D1B5"/>
            </a:solidFill>
            <a:ln cap="rnd" cmpd="sng" w="38100">
              <a:solidFill>
                <a:srgbClr val="E0D1B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9" name="Google Shape;399;p20"/>
            <p:cNvSpPr txBox="1"/>
            <p:nvPr/>
          </p:nvSpPr>
          <p:spPr>
            <a:xfrm>
              <a:off x="0" y="-38100"/>
              <a:ext cx="707070" cy="30903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00" name="Google Shape;400;p20"/>
          <p:cNvSpPr txBox="1"/>
          <p:nvPr/>
        </p:nvSpPr>
        <p:spPr>
          <a:xfrm>
            <a:off x="13732303" y="624073"/>
            <a:ext cx="1897668" cy="62293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600" u="none" cap="none" strike="noStrike">
                <a:solidFill>
                  <a:srgbClr val="2C5A71"/>
                </a:solidFill>
                <a:latin typeface="Germania One"/>
                <a:ea typeface="Germania One"/>
                <a:cs typeface="Germania One"/>
                <a:sym typeface="Germania One"/>
              </a:rPr>
              <a:t>STEP 03</a:t>
            </a:r>
            <a:endParaRPr/>
          </a:p>
        </p:txBody>
      </p:sp>
      <p:sp>
        <p:nvSpPr>
          <p:cNvPr id="401" name="Google Shape;401;p20"/>
          <p:cNvSpPr txBox="1"/>
          <p:nvPr/>
        </p:nvSpPr>
        <p:spPr>
          <a:xfrm>
            <a:off x="13338808" y="1799206"/>
            <a:ext cx="2549760" cy="13735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26695" lvl="1" marL="45339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Arial"/>
              <a:buChar char="•"/>
            </a:pPr>
            <a:r>
              <a:rPr b="0" i="0" lang="en-US" sz="2100" u="none" cap="none" strike="noStrike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Add feature here</a:t>
            </a:r>
            <a:endParaRPr/>
          </a:p>
          <a:p>
            <a:pPr indent="-226695" lvl="1" marL="45339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Arial"/>
              <a:buChar char="•"/>
            </a:pPr>
            <a:r>
              <a:rPr b="0" i="0" lang="en-US" sz="2100" u="none" cap="none" strike="noStrike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Add feature here</a:t>
            </a:r>
            <a:endParaRPr/>
          </a:p>
          <a:p>
            <a:pPr indent="-226695" lvl="1" marL="45339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Arial"/>
              <a:buChar char="•"/>
            </a:pPr>
            <a:r>
              <a:rPr b="0" i="0" lang="en-US" sz="2100" u="none" cap="none" strike="noStrike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Add feature here</a:t>
            </a:r>
            <a:endParaRPr/>
          </a:p>
          <a:p>
            <a:pPr indent="-226695" lvl="1" marL="45339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Arial"/>
              <a:buChar char="•"/>
            </a:pPr>
            <a:r>
              <a:rPr b="0" i="0" lang="en-US" sz="2100" u="none" cap="none" strike="noStrike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Add feature here</a:t>
            </a:r>
            <a:endParaRPr/>
          </a:p>
        </p:txBody>
      </p:sp>
      <p:grpSp>
        <p:nvGrpSpPr>
          <p:cNvPr id="402" name="Google Shape;402;p20"/>
          <p:cNvGrpSpPr/>
          <p:nvPr/>
        </p:nvGrpSpPr>
        <p:grpSpPr>
          <a:xfrm>
            <a:off x="4489168" y="3918642"/>
            <a:ext cx="3767868" cy="2901204"/>
            <a:chOff x="0" y="-38100"/>
            <a:chExt cx="992360" cy="764103"/>
          </a:xfrm>
        </p:grpSpPr>
        <p:sp>
          <p:nvSpPr>
            <p:cNvPr id="403" name="Google Shape;403;p20"/>
            <p:cNvSpPr/>
            <p:nvPr/>
          </p:nvSpPr>
          <p:spPr>
            <a:xfrm>
              <a:off x="0" y="0"/>
              <a:ext cx="992360" cy="726003"/>
            </a:xfrm>
            <a:custGeom>
              <a:rect b="b" l="l" r="r" t="t"/>
              <a:pathLst>
                <a:path extrusionOk="0" h="726003" w="992360">
                  <a:moveTo>
                    <a:pt x="104791" y="0"/>
                  </a:moveTo>
                  <a:lnTo>
                    <a:pt x="887569" y="0"/>
                  </a:lnTo>
                  <a:cubicBezTo>
                    <a:pt x="915362" y="0"/>
                    <a:pt x="942016" y="11040"/>
                    <a:pt x="961668" y="30693"/>
                  </a:cubicBezTo>
                  <a:cubicBezTo>
                    <a:pt x="981320" y="50345"/>
                    <a:pt x="992360" y="76999"/>
                    <a:pt x="992360" y="104791"/>
                  </a:cubicBezTo>
                  <a:lnTo>
                    <a:pt x="992360" y="621212"/>
                  </a:lnTo>
                  <a:cubicBezTo>
                    <a:pt x="992360" y="649005"/>
                    <a:pt x="981320" y="675659"/>
                    <a:pt x="961668" y="695311"/>
                  </a:cubicBezTo>
                  <a:cubicBezTo>
                    <a:pt x="942016" y="714963"/>
                    <a:pt x="915362" y="726003"/>
                    <a:pt x="887569" y="726003"/>
                  </a:cubicBezTo>
                  <a:lnTo>
                    <a:pt x="104791" y="726003"/>
                  </a:lnTo>
                  <a:cubicBezTo>
                    <a:pt x="76999" y="726003"/>
                    <a:pt x="50345" y="714963"/>
                    <a:pt x="30693" y="695311"/>
                  </a:cubicBezTo>
                  <a:cubicBezTo>
                    <a:pt x="11040" y="675659"/>
                    <a:pt x="0" y="649005"/>
                    <a:pt x="0" y="621212"/>
                  </a:cubicBezTo>
                  <a:lnTo>
                    <a:pt x="0" y="104791"/>
                  </a:lnTo>
                  <a:cubicBezTo>
                    <a:pt x="0" y="76999"/>
                    <a:pt x="11040" y="50345"/>
                    <a:pt x="30693" y="30693"/>
                  </a:cubicBezTo>
                  <a:cubicBezTo>
                    <a:pt x="50345" y="11040"/>
                    <a:pt x="76999" y="0"/>
                    <a:pt x="104791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rnd" cmpd="sng" w="38100">
              <a:solidFill>
                <a:srgbClr val="E0D1B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4" name="Google Shape;404;p20"/>
            <p:cNvSpPr txBox="1"/>
            <p:nvPr/>
          </p:nvSpPr>
          <p:spPr>
            <a:xfrm>
              <a:off x="0" y="-38100"/>
              <a:ext cx="992360" cy="76410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05" name="Google Shape;405;p20"/>
          <p:cNvSpPr txBox="1"/>
          <p:nvPr/>
        </p:nvSpPr>
        <p:spPr>
          <a:xfrm>
            <a:off x="5098222" y="4740535"/>
            <a:ext cx="2549760" cy="13735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26695" lvl="1" marL="45339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Arial"/>
              <a:buChar char="•"/>
            </a:pPr>
            <a:r>
              <a:rPr b="0" i="0" lang="en-US" sz="2100" u="none" cap="none" strike="noStrike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Add feature here</a:t>
            </a:r>
            <a:endParaRPr/>
          </a:p>
          <a:p>
            <a:pPr indent="-226695" lvl="1" marL="45339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Arial"/>
              <a:buChar char="•"/>
            </a:pPr>
            <a:r>
              <a:rPr b="0" i="0" lang="en-US" sz="2100" u="none" cap="none" strike="noStrike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Add feature here</a:t>
            </a:r>
            <a:endParaRPr/>
          </a:p>
          <a:p>
            <a:pPr indent="-226695" lvl="1" marL="45339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Arial"/>
              <a:buChar char="•"/>
            </a:pPr>
            <a:r>
              <a:rPr b="0" i="0" lang="en-US" sz="2100" u="none" cap="none" strike="noStrike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Add feature here</a:t>
            </a:r>
            <a:endParaRPr/>
          </a:p>
          <a:p>
            <a:pPr indent="-226695" lvl="1" marL="45339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Arial"/>
              <a:buChar char="•"/>
            </a:pPr>
            <a:r>
              <a:rPr b="0" i="0" lang="en-US" sz="2100" u="none" cap="none" strike="noStrike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Add feature here</a:t>
            </a:r>
            <a:endParaRPr/>
          </a:p>
        </p:txBody>
      </p:sp>
      <p:sp>
        <p:nvSpPr>
          <p:cNvPr id="406" name="Google Shape;406;p20"/>
          <p:cNvSpPr/>
          <p:nvPr/>
        </p:nvSpPr>
        <p:spPr>
          <a:xfrm>
            <a:off x="0" y="8148050"/>
            <a:ext cx="2182602" cy="2138950"/>
          </a:xfrm>
          <a:custGeom>
            <a:rect b="b" l="l" r="r" t="t"/>
            <a:pathLst>
              <a:path extrusionOk="0" h="2138950" w="2182602">
                <a:moveTo>
                  <a:pt x="0" y="0"/>
                </a:moveTo>
                <a:lnTo>
                  <a:pt x="2182602" y="0"/>
                </a:lnTo>
                <a:lnTo>
                  <a:pt x="2182602" y="2138950"/>
                </a:lnTo>
                <a:lnTo>
                  <a:pt x="0" y="213895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407" name="Google Shape;407;p20"/>
          <p:cNvGrpSpPr/>
          <p:nvPr/>
        </p:nvGrpSpPr>
        <p:grpSpPr>
          <a:xfrm>
            <a:off x="1284982" y="4782564"/>
            <a:ext cx="2684658" cy="1173361"/>
            <a:chOff x="0" y="-192881"/>
            <a:chExt cx="3579544" cy="1564481"/>
          </a:xfrm>
        </p:grpSpPr>
        <p:grpSp>
          <p:nvGrpSpPr>
            <p:cNvPr id="408" name="Google Shape;408;p20"/>
            <p:cNvGrpSpPr/>
            <p:nvPr/>
          </p:nvGrpSpPr>
          <p:grpSpPr>
            <a:xfrm>
              <a:off x="0" y="-192881"/>
              <a:ext cx="3579544" cy="1564481"/>
              <a:chOff x="0" y="-38100"/>
              <a:chExt cx="707070" cy="309033"/>
            </a:xfrm>
          </p:grpSpPr>
          <p:sp>
            <p:nvSpPr>
              <p:cNvPr id="409" name="Google Shape;409;p20"/>
              <p:cNvSpPr/>
              <p:nvPr/>
            </p:nvSpPr>
            <p:spPr>
              <a:xfrm>
                <a:off x="0" y="0"/>
                <a:ext cx="707070" cy="270933"/>
              </a:xfrm>
              <a:custGeom>
                <a:rect b="b" l="l" r="r" t="t"/>
                <a:pathLst>
                  <a:path extrusionOk="0" h="270933" w="707070">
                    <a:moveTo>
                      <a:pt x="135467" y="0"/>
                    </a:moveTo>
                    <a:lnTo>
                      <a:pt x="571604" y="0"/>
                    </a:lnTo>
                    <a:cubicBezTo>
                      <a:pt x="607532" y="0"/>
                      <a:pt x="641988" y="14272"/>
                      <a:pt x="667393" y="39677"/>
                    </a:cubicBezTo>
                    <a:cubicBezTo>
                      <a:pt x="692798" y="65082"/>
                      <a:pt x="707070" y="99539"/>
                      <a:pt x="707070" y="135467"/>
                    </a:cubicBezTo>
                    <a:lnTo>
                      <a:pt x="707070" y="135467"/>
                    </a:lnTo>
                    <a:cubicBezTo>
                      <a:pt x="707070" y="171395"/>
                      <a:pt x="692798" y="205851"/>
                      <a:pt x="667393" y="231256"/>
                    </a:cubicBezTo>
                    <a:cubicBezTo>
                      <a:pt x="641988" y="256661"/>
                      <a:pt x="607532" y="270933"/>
                      <a:pt x="571604" y="270933"/>
                    </a:cubicBezTo>
                    <a:lnTo>
                      <a:pt x="135467" y="270933"/>
                    </a:lnTo>
                    <a:cubicBezTo>
                      <a:pt x="99539" y="270933"/>
                      <a:pt x="65082" y="256661"/>
                      <a:pt x="39677" y="231256"/>
                    </a:cubicBezTo>
                    <a:cubicBezTo>
                      <a:pt x="14272" y="205851"/>
                      <a:pt x="0" y="171395"/>
                      <a:pt x="0" y="135467"/>
                    </a:cubicBezTo>
                    <a:lnTo>
                      <a:pt x="0" y="135467"/>
                    </a:lnTo>
                    <a:cubicBezTo>
                      <a:pt x="0" y="99539"/>
                      <a:pt x="14272" y="65082"/>
                      <a:pt x="39677" y="39677"/>
                    </a:cubicBezTo>
                    <a:cubicBezTo>
                      <a:pt x="65082" y="14272"/>
                      <a:pt x="99539" y="0"/>
                      <a:pt x="13546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rnd" cmpd="sng" w="38100">
                <a:solidFill>
                  <a:srgbClr val="E0D1B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0" name="Google Shape;410;p20"/>
              <p:cNvSpPr txBox="1"/>
              <p:nvPr/>
            </p:nvSpPr>
            <p:spPr>
              <a:xfrm>
                <a:off x="0" y="-38100"/>
                <a:ext cx="707070" cy="30903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477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11" name="Google Shape;411;p20"/>
            <p:cNvSpPr txBox="1"/>
            <p:nvPr/>
          </p:nvSpPr>
          <p:spPr>
            <a:xfrm>
              <a:off x="524660" y="245110"/>
              <a:ext cx="2530224" cy="80518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600" u="none" cap="none" strike="noStrike">
                  <a:solidFill>
                    <a:srgbClr val="2C5A71"/>
                  </a:solidFill>
                  <a:latin typeface="Germania One"/>
                  <a:ea typeface="Germania One"/>
                  <a:cs typeface="Germania One"/>
                  <a:sym typeface="Germania One"/>
                </a:rPr>
                <a:t>PHASE 02</a:t>
              </a:r>
              <a:endParaRPr/>
            </a:p>
          </p:txBody>
        </p:sp>
      </p:grpSp>
      <p:grpSp>
        <p:nvGrpSpPr>
          <p:cNvPr id="412" name="Google Shape;412;p20"/>
          <p:cNvGrpSpPr/>
          <p:nvPr/>
        </p:nvGrpSpPr>
        <p:grpSpPr>
          <a:xfrm>
            <a:off x="1284982" y="7790427"/>
            <a:ext cx="2684658" cy="1173361"/>
            <a:chOff x="0" y="-192881"/>
            <a:chExt cx="3579544" cy="1564481"/>
          </a:xfrm>
        </p:grpSpPr>
        <p:grpSp>
          <p:nvGrpSpPr>
            <p:cNvPr id="413" name="Google Shape;413;p20"/>
            <p:cNvGrpSpPr/>
            <p:nvPr/>
          </p:nvGrpSpPr>
          <p:grpSpPr>
            <a:xfrm>
              <a:off x="0" y="-192881"/>
              <a:ext cx="3579544" cy="1564481"/>
              <a:chOff x="0" y="-38100"/>
              <a:chExt cx="707070" cy="309033"/>
            </a:xfrm>
          </p:grpSpPr>
          <p:sp>
            <p:nvSpPr>
              <p:cNvPr id="414" name="Google Shape;414;p20"/>
              <p:cNvSpPr/>
              <p:nvPr/>
            </p:nvSpPr>
            <p:spPr>
              <a:xfrm>
                <a:off x="0" y="0"/>
                <a:ext cx="707070" cy="270933"/>
              </a:xfrm>
              <a:custGeom>
                <a:rect b="b" l="l" r="r" t="t"/>
                <a:pathLst>
                  <a:path extrusionOk="0" h="270933" w="707070">
                    <a:moveTo>
                      <a:pt x="135467" y="0"/>
                    </a:moveTo>
                    <a:lnTo>
                      <a:pt x="571604" y="0"/>
                    </a:lnTo>
                    <a:cubicBezTo>
                      <a:pt x="607532" y="0"/>
                      <a:pt x="641988" y="14272"/>
                      <a:pt x="667393" y="39677"/>
                    </a:cubicBezTo>
                    <a:cubicBezTo>
                      <a:pt x="692798" y="65082"/>
                      <a:pt x="707070" y="99539"/>
                      <a:pt x="707070" y="135467"/>
                    </a:cubicBezTo>
                    <a:lnTo>
                      <a:pt x="707070" y="135467"/>
                    </a:lnTo>
                    <a:cubicBezTo>
                      <a:pt x="707070" y="171395"/>
                      <a:pt x="692798" y="205851"/>
                      <a:pt x="667393" y="231256"/>
                    </a:cubicBezTo>
                    <a:cubicBezTo>
                      <a:pt x="641988" y="256661"/>
                      <a:pt x="607532" y="270933"/>
                      <a:pt x="571604" y="270933"/>
                    </a:cubicBezTo>
                    <a:lnTo>
                      <a:pt x="135467" y="270933"/>
                    </a:lnTo>
                    <a:cubicBezTo>
                      <a:pt x="99539" y="270933"/>
                      <a:pt x="65082" y="256661"/>
                      <a:pt x="39677" y="231256"/>
                    </a:cubicBezTo>
                    <a:cubicBezTo>
                      <a:pt x="14272" y="205851"/>
                      <a:pt x="0" y="171395"/>
                      <a:pt x="0" y="135467"/>
                    </a:cubicBezTo>
                    <a:lnTo>
                      <a:pt x="0" y="135467"/>
                    </a:lnTo>
                    <a:cubicBezTo>
                      <a:pt x="0" y="99539"/>
                      <a:pt x="14272" y="65082"/>
                      <a:pt x="39677" y="39677"/>
                    </a:cubicBezTo>
                    <a:cubicBezTo>
                      <a:pt x="65082" y="14272"/>
                      <a:pt x="99539" y="0"/>
                      <a:pt x="13546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rnd" cmpd="sng" w="38100">
                <a:solidFill>
                  <a:srgbClr val="E0D1B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5" name="Google Shape;415;p20"/>
              <p:cNvSpPr txBox="1"/>
              <p:nvPr/>
            </p:nvSpPr>
            <p:spPr>
              <a:xfrm>
                <a:off x="0" y="-38100"/>
                <a:ext cx="707070" cy="30903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477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16" name="Google Shape;416;p20"/>
            <p:cNvSpPr txBox="1"/>
            <p:nvPr/>
          </p:nvSpPr>
          <p:spPr>
            <a:xfrm>
              <a:off x="524660" y="245110"/>
              <a:ext cx="2530224" cy="80518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600" u="none" cap="none" strike="noStrike">
                  <a:solidFill>
                    <a:srgbClr val="2C5A71"/>
                  </a:solidFill>
                  <a:latin typeface="Germania One"/>
                  <a:ea typeface="Germania One"/>
                  <a:cs typeface="Germania One"/>
                  <a:sym typeface="Germania One"/>
                </a:rPr>
                <a:t>PHASE 03</a:t>
              </a:r>
              <a:endParaRPr/>
            </a:p>
          </p:txBody>
        </p:sp>
      </p:grpSp>
      <p:grpSp>
        <p:nvGrpSpPr>
          <p:cNvPr id="417" name="Google Shape;417;p20"/>
          <p:cNvGrpSpPr/>
          <p:nvPr/>
        </p:nvGrpSpPr>
        <p:grpSpPr>
          <a:xfrm>
            <a:off x="8609461" y="3918642"/>
            <a:ext cx="3767868" cy="2901204"/>
            <a:chOff x="0" y="-38100"/>
            <a:chExt cx="992360" cy="764103"/>
          </a:xfrm>
        </p:grpSpPr>
        <p:sp>
          <p:nvSpPr>
            <p:cNvPr id="418" name="Google Shape;418;p20"/>
            <p:cNvSpPr/>
            <p:nvPr/>
          </p:nvSpPr>
          <p:spPr>
            <a:xfrm>
              <a:off x="0" y="0"/>
              <a:ext cx="992360" cy="726003"/>
            </a:xfrm>
            <a:custGeom>
              <a:rect b="b" l="l" r="r" t="t"/>
              <a:pathLst>
                <a:path extrusionOk="0" h="726003" w="992360">
                  <a:moveTo>
                    <a:pt x="104791" y="0"/>
                  </a:moveTo>
                  <a:lnTo>
                    <a:pt x="887569" y="0"/>
                  </a:lnTo>
                  <a:cubicBezTo>
                    <a:pt x="915362" y="0"/>
                    <a:pt x="942016" y="11040"/>
                    <a:pt x="961668" y="30693"/>
                  </a:cubicBezTo>
                  <a:cubicBezTo>
                    <a:pt x="981320" y="50345"/>
                    <a:pt x="992360" y="76999"/>
                    <a:pt x="992360" y="104791"/>
                  </a:cubicBezTo>
                  <a:lnTo>
                    <a:pt x="992360" y="621212"/>
                  </a:lnTo>
                  <a:cubicBezTo>
                    <a:pt x="992360" y="649005"/>
                    <a:pt x="981320" y="675659"/>
                    <a:pt x="961668" y="695311"/>
                  </a:cubicBezTo>
                  <a:cubicBezTo>
                    <a:pt x="942016" y="714963"/>
                    <a:pt x="915362" y="726003"/>
                    <a:pt x="887569" y="726003"/>
                  </a:cubicBezTo>
                  <a:lnTo>
                    <a:pt x="104791" y="726003"/>
                  </a:lnTo>
                  <a:cubicBezTo>
                    <a:pt x="76999" y="726003"/>
                    <a:pt x="50345" y="714963"/>
                    <a:pt x="30693" y="695311"/>
                  </a:cubicBezTo>
                  <a:cubicBezTo>
                    <a:pt x="11040" y="675659"/>
                    <a:pt x="0" y="649005"/>
                    <a:pt x="0" y="621212"/>
                  </a:cubicBezTo>
                  <a:lnTo>
                    <a:pt x="0" y="104791"/>
                  </a:lnTo>
                  <a:cubicBezTo>
                    <a:pt x="0" y="76999"/>
                    <a:pt x="11040" y="50345"/>
                    <a:pt x="30693" y="30693"/>
                  </a:cubicBezTo>
                  <a:cubicBezTo>
                    <a:pt x="50345" y="11040"/>
                    <a:pt x="76999" y="0"/>
                    <a:pt x="104791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rnd" cmpd="sng" w="38100">
              <a:solidFill>
                <a:srgbClr val="E0D1B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9" name="Google Shape;419;p20"/>
            <p:cNvSpPr txBox="1"/>
            <p:nvPr/>
          </p:nvSpPr>
          <p:spPr>
            <a:xfrm>
              <a:off x="0" y="-38100"/>
              <a:ext cx="992360" cy="76410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20" name="Google Shape;420;p20"/>
          <p:cNvSpPr txBox="1"/>
          <p:nvPr/>
        </p:nvSpPr>
        <p:spPr>
          <a:xfrm>
            <a:off x="9218515" y="4740535"/>
            <a:ext cx="2549760" cy="13735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26695" lvl="1" marL="45339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Arial"/>
              <a:buChar char="•"/>
            </a:pPr>
            <a:r>
              <a:rPr b="0" i="0" lang="en-US" sz="2100" u="none" cap="none" strike="noStrike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Add feature here</a:t>
            </a:r>
            <a:endParaRPr/>
          </a:p>
          <a:p>
            <a:pPr indent="-226695" lvl="1" marL="45339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Arial"/>
              <a:buChar char="•"/>
            </a:pPr>
            <a:r>
              <a:rPr b="0" i="0" lang="en-US" sz="2100" u="none" cap="none" strike="noStrike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Add feature here</a:t>
            </a:r>
            <a:endParaRPr/>
          </a:p>
          <a:p>
            <a:pPr indent="-226695" lvl="1" marL="45339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Arial"/>
              <a:buChar char="•"/>
            </a:pPr>
            <a:r>
              <a:rPr b="0" i="0" lang="en-US" sz="2100" u="none" cap="none" strike="noStrike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Add feature here</a:t>
            </a:r>
            <a:endParaRPr/>
          </a:p>
          <a:p>
            <a:pPr indent="-226695" lvl="1" marL="45339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Arial"/>
              <a:buChar char="•"/>
            </a:pPr>
            <a:r>
              <a:rPr b="0" i="0" lang="en-US" sz="2100" u="none" cap="none" strike="noStrike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Add feature here</a:t>
            </a:r>
            <a:endParaRPr/>
          </a:p>
        </p:txBody>
      </p:sp>
      <p:grpSp>
        <p:nvGrpSpPr>
          <p:cNvPr id="421" name="Google Shape;421;p20"/>
          <p:cNvGrpSpPr/>
          <p:nvPr/>
        </p:nvGrpSpPr>
        <p:grpSpPr>
          <a:xfrm>
            <a:off x="12729754" y="3918642"/>
            <a:ext cx="3767868" cy="2901204"/>
            <a:chOff x="0" y="-38100"/>
            <a:chExt cx="992360" cy="764103"/>
          </a:xfrm>
        </p:grpSpPr>
        <p:sp>
          <p:nvSpPr>
            <p:cNvPr id="422" name="Google Shape;422;p20"/>
            <p:cNvSpPr/>
            <p:nvPr/>
          </p:nvSpPr>
          <p:spPr>
            <a:xfrm>
              <a:off x="0" y="0"/>
              <a:ext cx="992360" cy="726003"/>
            </a:xfrm>
            <a:custGeom>
              <a:rect b="b" l="l" r="r" t="t"/>
              <a:pathLst>
                <a:path extrusionOk="0" h="726003" w="992360">
                  <a:moveTo>
                    <a:pt x="104791" y="0"/>
                  </a:moveTo>
                  <a:lnTo>
                    <a:pt x="887569" y="0"/>
                  </a:lnTo>
                  <a:cubicBezTo>
                    <a:pt x="915362" y="0"/>
                    <a:pt x="942016" y="11040"/>
                    <a:pt x="961668" y="30693"/>
                  </a:cubicBezTo>
                  <a:cubicBezTo>
                    <a:pt x="981320" y="50345"/>
                    <a:pt x="992360" y="76999"/>
                    <a:pt x="992360" y="104791"/>
                  </a:cubicBezTo>
                  <a:lnTo>
                    <a:pt x="992360" y="621212"/>
                  </a:lnTo>
                  <a:cubicBezTo>
                    <a:pt x="992360" y="649005"/>
                    <a:pt x="981320" y="675659"/>
                    <a:pt x="961668" y="695311"/>
                  </a:cubicBezTo>
                  <a:cubicBezTo>
                    <a:pt x="942016" y="714963"/>
                    <a:pt x="915362" y="726003"/>
                    <a:pt x="887569" y="726003"/>
                  </a:cubicBezTo>
                  <a:lnTo>
                    <a:pt x="104791" y="726003"/>
                  </a:lnTo>
                  <a:cubicBezTo>
                    <a:pt x="76999" y="726003"/>
                    <a:pt x="50345" y="714963"/>
                    <a:pt x="30693" y="695311"/>
                  </a:cubicBezTo>
                  <a:cubicBezTo>
                    <a:pt x="11040" y="675659"/>
                    <a:pt x="0" y="649005"/>
                    <a:pt x="0" y="621212"/>
                  </a:cubicBezTo>
                  <a:lnTo>
                    <a:pt x="0" y="104791"/>
                  </a:lnTo>
                  <a:cubicBezTo>
                    <a:pt x="0" y="76999"/>
                    <a:pt x="11040" y="50345"/>
                    <a:pt x="30693" y="30693"/>
                  </a:cubicBezTo>
                  <a:cubicBezTo>
                    <a:pt x="50345" y="11040"/>
                    <a:pt x="76999" y="0"/>
                    <a:pt x="104791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rnd" cmpd="sng" w="38100">
              <a:solidFill>
                <a:srgbClr val="E0D1B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3" name="Google Shape;423;p20"/>
            <p:cNvSpPr txBox="1"/>
            <p:nvPr/>
          </p:nvSpPr>
          <p:spPr>
            <a:xfrm>
              <a:off x="0" y="-38100"/>
              <a:ext cx="992360" cy="76410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24" name="Google Shape;424;p20"/>
          <p:cNvSpPr txBox="1"/>
          <p:nvPr/>
        </p:nvSpPr>
        <p:spPr>
          <a:xfrm>
            <a:off x="13338808" y="4740535"/>
            <a:ext cx="2549760" cy="13735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26695" lvl="1" marL="45339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Arial"/>
              <a:buChar char="•"/>
            </a:pPr>
            <a:r>
              <a:rPr b="0" i="0" lang="en-US" sz="2100" u="none" cap="none" strike="noStrike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Add feature here</a:t>
            </a:r>
            <a:endParaRPr/>
          </a:p>
          <a:p>
            <a:pPr indent="-226695" lvl="1" marL="45339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Arial"/>
              <a:buChar char="•"/>
            </a:pPr>
            <a:r>
              <a:rPr b="0" i="0" lang="en-US" sz="2100" u="none" cap="none" strike="noStrike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Add feature here</a:t>
            </a:r>
            <a:endParaRPr/>
          </a:p>
          <a:p>
            <a:pPr indent="-226695" lvl="1" marL="45339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Arial"/>
              <a:buChar char="•"/>
            </a:pPr>
            <a:r>
              <a:rPr b="0" i="0" lang="en-US" sz="2100" u="none" cap="none" strike="noStrike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Add feature here</a:t>
            </a:r>
            <a:endParaRPr/>
          </a:p>
          <a:p>
            <a:pPr indent="-226695" lvl="1" marL="45339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Arial"/>
              <a:buChar char="•"/>
            </a:pPr>
            <a:r>
              <a:rPr b="0" i="0" lang="en-US" sz="2100" u="none" cap="none" strike="noStrike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Add feature here</a:t>
            </a:r>
            <a:endParaRPr/>
          </a:p>
        </p:txBody>
      </p:sp>
      <p:grpSp>
        <p:nvGrpSpPr>
          <p:cNvPr id="425" name="Google Shape;425;p20"/>
          <p:cNvGrpSpPr/>
          <p:nvPr/>
        </p:nvGrpSpPr>
        <p:grpSpPr>
          <a:xfrm>
            <a:off x="4489168" y="6926505"/>
            <a:ext cx="3767868" cy="2901204"/>
            <a:chOff x="0" y="-38100"/>
            <a:chExt cx="992360" cy="764103"/>
          </a:xfrm>
        </p:grpSpPr>
        <p:sp>
          <p:nvSpPr>
            <p:cNvPr id="426" name="Google Shape;426;p20"/>
            <p:cNvSpPr/>
            <p:nvPr/>
          </p:nvSpPr>
          <p:spPr>
            <a:xfrm>
              <a:off x="0" y="0"/>
              <a:ext cx="992360" cy="726003"/>
            </a:xfrm>
            <a:custGeom>
              <a:rect b="b" l="l" r="r" t="t"/>
              <a:pathLst>
                <a:path extrusionOk="0" h="726003" w="992360">
                  <a:moveTo>
                    <a:pt x="104791" y="0"/>
                  </a:moveTo>
                  <a:lnTo>
                    <a:pt x="887569" y="0"/>
                  </a:lnTo>
                  <a:cubicBezTo>
                    <a:pt x="915362" y="0"/>
                    <a:pt x="942016" y="11040"/>
                    <a:pt x="961668" y="30693"/>
                  </a:cubicBezTo>
                  <a:cubicBezTo>
                    <a:pt x="981320" y="50345"/>
                    <a:pt x="992360" y="76999"/>
                    <a:pt x="992360" y="104791"/>
                  </a:cubicBezTo>
                  <a:lnTo>
                    <a:pt x="992360" y="621212"/>
                  </a:lnTo>
                  <a:cubicBezTo>
                    <a:pt x="992360" y="649005"/>
                    <a:pt x="981320" y="675659"/>
                    <a:pt x="961668" y="695311"/>
                  </a:cubicBezTo>
                  <a:cubicBezTo>
                    <a:pt x="942016" y="714963"/>
                    <a:pt x="915362" y="726003"/>
                    <a:pt x="887569" y="726003"/>
                  </a:cubicBezTo>
                  <a:lnTo>
                    <a:pt x="104791" y="726003"/>
                  </a:lnTo>
                  <a:cubicBezTo>
                    <a:pt x="76999" y="726003"/>
                    <a:pt x="50345" y="714963"/>
                    <a:pt x="30693" y="695311"/>
                  </a:cubicBezTo>
                  <a:cubicBezTo>
                    <a:pt x="11040" y="675659"/>
                    <a:pt x="0" y="649005"/>
                    <a:pt x="0" y="621212"/>
                  </a:cubicBezTo>
                  <a:lnTo>
                    <a:pt x="0" y="104791"/>
                  </a:lnTo>
                  <a:cubicBezTo>
                    <a:pt x="0" y="76999"/>
                    <a:pt x="11040" y="50345"/>
                    <a:pt x="30693" y="30693"/>
                  </a:cubicBezTo>
                  <a:cubicBezTo>
                    <a:pt x="50345" y="11040"/>
                    <a:pt x="76999" y="0"/>
                    <a:pt x="104791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rnd" cmpd="sng" w="38100">
              <a:solidFill>
                <a:srgbClr val="E0D1B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7" name="Google Shape;427;p20"/>
            <p:cNvSpPr txBox="1"/>
            <p:nvPr/>
          </p:nvSpPr>
          <p:spPr>
            <a:xfrm>
              <a:off x="0" y="-38100"/>
              <a:ext cx="992360" cy="76410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28" name="Google Shape;428;p20"/>
          <p:cNvSpPr txBox="1"/>
          <p:nvPr/>
        </p:nvSpPr>
        <p:spPr>
          <a:xfrm>
            <a:off x="5098222" y="7748398"/>
            <a:ext cx="2549760" cy="13735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26695" lvl="1" marL="45339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Arial"/>
              <a:buChar char="•"/>
            </a:pPr>
            <a:r>
              <a:rPr b="0" i="0" lang="en-US" sz="2100" u="none" cap="none" strike="noStrike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Add feature here</a:t>
            </a:r>
            <a:endParaRPr/>
          </a:p>
          <a:p>
            <a:pPr indent="-226695" lvl="1" marL="45339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Arial"/>
              <a:buChar char="•"/>
            </a:pPr>
            <a:r>
              <a:rPr b="0" i="0" lang="en-US" sz="2100" u="none" cap="none" strike="noStrike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Add feature here</a:t>
            </a:r>
            <a:endParaRPr/>
          </a:p>
          <a:p>
            <a:pPr indent="-226695" lvl="1" marL="45339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Arial"/>
              <a:buChar char="•"/>
            </a:pPr>
            <a:r>
              <a:rPr b="0" i="0" lang="en-US" sz="2100" u="none" cap="none" strike="noStrike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Add feature here</a:t>
            </a:r>
            <a:endParaRPr/>
          </a:p>
          <a:p>
            <a:pPr indent="-226695" lvl="1" marL="45339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Arial"/>
              <a:buChar char="•"/>
            </a:pPr>
            <a:r>
              <a:rPr b="0" i="0" lang="en-US" sz="2100" u="none" cap="none" strike="noStrike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Add feature here</a:t>
            </a:r>
            <a:endParaRPr/>
          </a:p>
        </p:txBody>
      </p:sp>
      <p:grpSp>
        <p:nvGrpSpPr>
          <p:cNvPr id="429" name="Google Shape;429;p20"/>
          <p:cNvGrpSpPr/>
          <p:nvPr/>
        </p:nvGrpSpPr>
        <p:grpSpPr>
          <a:xfrm>
            <a:off x="8609461" y="6926505"/>
            <a:ext cx="3767868" cy="2901204"/>
            <a:chOff x="0" y="-38100"/>
            <a:chExt cx="992360" cy="764103"/>
          </a:xfrm>
        </p:grpSpPr>
        <p:sp>
          <p:nvSpPr>
            <p:cNvPr id="430" name="Google Shape;430;p20"/>
            <p:cNvSpPr/>
            <p:nvPr/>
          </p:nvSpPr>
          <p:spPr>
            <a:xfrm>
              <a:off x="0" y="0"/>
              <a:ext cx="992360" cy="726003"/>
            </a:xfrm>
            <a:custGeom>
              <a:rect b="b" l="l" r="r" t="t"/>
              <a:pathLst>
                <a:path extrusionOk="0" h="726003" w="992360">
                  <a:moveTo>
                    <a:pt x="104791" y="0"/>
                  </a:moveTo>
                  <a:lnTo>
                    <a:pt x="887569" y="0"/>
                  </a:lnTo>
                  <a:cubicBezTo>
                    <a:pt x="915362" y="0"/>
                    <a:pt x="942016" y="11040"/>
                    <a:pt x="961668" y="30693"/>
                  </a:cubicBezTo>
                  <a:cubicBezTo>
                    <a:pt x="981320" y="50345"/>
                    <a:pt x="992360" y="76999"/>
                    <a:pt x="992360" y="104791"/>
                  </a:cubicBezTo>
                  <a:lnTo>
                    <a:pt x="992360" y="621212"/>
                  </a:lnTo>
                  <a:cubicBezTo>
                    <a:pt x="992360" y="649005"/>
                    <a:pt x="981320" y="675659"/>
                    <a:pt x="961668" y="695311"/>
                  </a:cubicBezTo>
                  <a:cubicBezTo>
                    <a:pt x="942016" y="714963"/>
                    <a:pt x="915362" y="726003"/>
                    <a:pt x="887569" y="726003"/>
                  </a:cubicBezTo>
                  <a:lnTo>
                    <a:pt x="104791" y="726003"/>
                  </a:lnTo>
                  <a:cubicBezTo>
                    <a:pt x="76999" y="726003"/>
                    <a:pt x="50345" y="714963"/>
                    <a:pt x="30693" y="695311"/>
                  </a:cubicBezTo>
                  <a:cubicBezTo>
                    <a:pt x="11040" y="675659"/>
                    <a:pt x="0" y="649005"/>
                    <a:pt x="0" y="621212"/>
                  </a:cubicBezTo>
                  <a:lnTo>
                    <a:pt x="0" y="104791"/>
                  </a:lnTo>
                  <a:cubicBezTo>
                    <a:pt x="0" y="76999"/>
                    <a:pt x="11040" y="50345"/>
                    <a:pt x="30693" y="30693"/>
                  </a:cubicBezTo>
                  <a:cubicBezTo>
                    <a:pt x="50345" y="11040"/>
                    <a:pt x="76999" y="0"/>
                    <a:pt x="104791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rnd" cmpd="sng" w="38100">
              <a:solidFill>
                <a:srgbClr val="E0D1B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1" name="Google Shape;431;p20"/>
            <p:cNvSpPr txBox="1"/>
            <p:nvPr/>
          </p:nvSpPr>
          <p:spPr>
            <a:xfrm>
              <a:off x="0" y="-38100"/>
              <a:ext cx="992360" cy="76410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32" name="Google Shape;432;p20"/>
          <p:cNvSpPr txBox="1"/>
          <p:nvPr/>
        </p:nvSpPr>
        <p:spPr>
          <a:xfrm>
            <a:off x="9218515" y="7748398"/>
            <a:ext cx="2549760" cy="13735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26695" lvl="1" marL="45339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Arial"/>
              <a:buChar char="•"/>
            </a:pPr>
            <a:r>
              <a:rPr b="0" i="0" lang="en-US" sz="2100" u="none" cap="none" strike="noStrike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Add feature here</a:t>
            </a:r>
            <a:endParaRPr/>
          </a:p>
          <a:p>
            <a:pPr indent="-226695" lvl="1" marL="45339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Arial"/>
              <a:buChar char="•"/>
            </a:pPr>
            <a:r>
              <a:rPr b="0" i="0" lang="en-US" sz="2100" u="none" cap="none" strike="noStrike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Add feature here</a:t>
            </a:r>
            <a:endParaRPr/>
          </a:p>
          <a:p>
            <a:pPr indent="-226695" lvl="1" marL="45339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Arial"/>
              <a:buChar char="•"/>
            </a:pPr>
            <a:r>
              <a:rPr b="0" i="0" lang="en-US" sz="2100" u="none" cap="none" strike="noStrike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Add feature here</a:t>
            </a:r>
            <a:endParaRPr/>
          </a:p>
          <a:p>
            <a:pPr indent="-226695" lvl="1" marL="45339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Arial"/>
              <a:buChar char="•"/>
            </a:pPr>
            <a:r>
              <a:rPr b="0" i="0" lang="en-US" sz="2100" u="none" cap="none" strike="noStrike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Add feature here</a:t>
            </a:r>
            <a:endParaRPr/>
          </a:p>
        </p:txBody>
      </p:sp>
      <p:grpSp>
        <p:nvGrpSpPr>
          <p:cNvPr id="433" name="Google Shape;433;p20"/>
          <p:cNvGrpSpPr/>
          <p:nvPr/>
        </p:nvGrpSpPr>
        <p:grpSpPr>
          <a:xfrm>
            <a:off x="12729754" y="6926505"/>
            <a:ext cx="3767868" cy="2901204"/>
            <a:chOff x="0" y="-38100"/>
            <a:chExt cx="992360" cy="764103"/>
          </a:xfrm>
        </p:grpSpPr>
        <p:sp>
          <p:nvSpPr>
            <p:cNvPr id="434" name="Google Shape;434;p20"/>
            <p:cNvSpPr/>
            <p:nvPr/>
          </p:nvSpPr>
          <p:spPr>
            <a:xfrm>
              <a:off x="0" y="0"/>
              <a:ext cx="992360" cy="726003"/>
            </a:xfrm>
            <a:custGeom>
              <a:rect b="b" l="l" r="r" t="t"/>
              <a:pathLst>
                <a:path extrusionOk="0" h="726003" w="992360">
                  <a:moveTo>
                    <a:pt x="104791" y="0"/>
                  </a:moveTo>
                  <a:lnTo>
                    <a:pt x="887569" y="0"/>
                  </a:lnTo>
                  <a:cubicBezTo>
                    <a:pt x="915362" y="0"/>
                    <a:pt x="942016" y="11040"/>
                    <a:pt x="961668" y="30693"/>
                  </a:cubicBezTo>
                  <a:cubicBezTo>
                    <a:pt x="981320" y="50345"/>
                    <a:pt x="992360" y="76999"/>
                    <a:pt x="992360" y="104791"/>
                  </a:cubicBezTo>
                  <a:lnTo>
                    <a:pt x="992360" y="621212"/>
                  </a:lnTo>
                  <a:cubicBezTo>
                    <a:pt x="992360" y="649005"/>
                    <a:pt x="981320" y="675659"/>
                    <a:pt x="961668" y="695311"/>
                  </a:cubicBezTo>
                  <a:cubicBezTo>
                    <a:pt x="942016" y="714963"/>
                    <a:pt x="915362" y="726003"/>
                    <a:pt x="887569" y="726003"/>
                  </a:cubicBezTo>
                  <a:lnTo>
                    <a:pt x="104791" y="726003"/>
                  </a:lnTo>
                  <a:cubicBezTo>
                    <a:pt x="76999" y="726003"/>
                    <a:pt x="50345" y="714963"/>
                    <a:pt x="30693" y="695311"/>
                  </a:cubicBezTo>
                  <a:cubicBezTo>
                    <a:pt x="11040" y="675659"/>
                    <a:pt x="0" y="649005"/>
                    <a:pt x="0" y="621212"/>
                  </a:cubicBezTo>
                  <a:lnTo>
                    <a:pt x="0" y="104791"/>
                  </a:lnTo>
                  <a:cubicBezTo>
                    <a:pt x="0" y="76999"/>
                    <a:pt x="11040" y="50345"/>
                    <a:pt x="30693" y="30693"/>
                  </a:cubicBezTo>
                  <a:cubicBezTo>
                    <a:pt x="50345" y="11040"/>
                    <a:pt x="76999" y="0"/>
                    <a:pt x="104791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rnd" cmpd="sng" w="38100">
              <a:solidFill>
                <a:srgbClr val="E0D1B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5" name="Google Shape;435;p20"/>
            <p:cNvSpPr txBox="1"/>
            <p:nvPr/>
          </p:nvSpPr>
          <p:spPr>
            <a:xfrm>
              <a:off x="0" y="-38100"/>
              <a:ext cx="992360" cy="76410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36" name="Google Shape;436;p20"/>
          <p:cNvSpPr txBox="1"/>
          <p:nvPr/>
        </p:nvSpPr>
        <p:spPr>
          <a:xfrm>
            <a:off x="13338808" y="7748398"/>
            <a:ext cx="2549760" cy="13735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26695" lvl="1" marL="45339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Arial"/>
              <a:buChar char="•"/>
            </a:pPr>
            <a:r>
              <a:rPr b="0" i="0" lang="en-US" sz="2100" u="none" cap="none" strike="noStrike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Add feature here</a:t>
            </a:r>
            <a:endParaRPr/>
          </a:p>
          <a:p>
            <a:pPr indent="-226695" lvl="1" marL="45339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Arial"/>
              <a:buChar char="•"/>
            </a:pPr>
            <a:r>
              <a:rPr b="0" i="0" lang="en-US" sz="2100" u="none" cap="none" strike="noStrike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Add feature here</a:t>
            </a:r>
            <a:endParaRPr/>
          </a:p>
          <a:p>
            <a:pPr indent="-226695" lvl="1" marL="45339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Arial"/>
              <a:buChar char="•"/>
            </a:pPr>
            <a:r>
              <a:rPr b="0" i="0" lang="en-US" sz="2100" u="none" cap="none" strike="noStrike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Add feature here</a:t>
            </a:r>
            <a:endParaRPr/>
          </a:p>
          <a:p>
            <a:pPr indent="-226695" lvl="1" marL="45339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Arial"/>
              <a:buChar char="•"/>
            </a:pPr>
            <a:r>
              <a:rPr b="0" i="0" lang="en-US" sz="2100" u="none" cap="none" strike="noStrike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Add feature here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7889"/>
        </a:solidFill>
      </p:bgPr>
    </p:bg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1" name="Google Shape;441;p21"/>
          <p:cNvGrpSpPr/>
          <p:nvPr/>
        </p:nvGrpSpPr>
        <p:grpSpPr>
          <a:xfrm>
            <a:off x="1012121" y="402824"/>
            <a:ext cx="2366462" cy="2366462"/>
            <a:chOff x="0" y="0"/>
            <a:chExt cx="3155282" cy="3155282"/>
          </a:xfrm>
        </p:grpSpPr>
        <p:sp>
          <p:nvSpPr>
            <p:cNvPr id="442" name="Google Shape;442;p21"/>
            <p:cNvSpPr/>
            <p:nvPr/>
          </p:nvSpPr>
          <p:spPr>
            <a:xfrm>
              <a:off x="0" y="0"/>
              <a:ext cx="3155282" cy="3155282"/>
            </a:xfrm>
            <a:custGeom>
              <a:rect b="b" l="l" r="r" t="t"/>
              <a:pathLst>
                <a:path extrusionOk="0" h="3155282" w="3155282">
                  <a:moveTo>
                    <a:pt x="0" y="0"/>
                  </a:moveTo>
                  <a:lnTo>
                    <a:pt x="3155282" y="0"/>
                  </a:lnTo>
                  <a:lnTo>
                    <a:pt x="3155282" y="3155282"/>
                  </a:lnTo>
                  <a:lnTo>
                    <a:pt x="0" y="315528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grpSp>
          <p:nvGrpSpPr>
            <p:cNvPr id="443" name="Google Shape;443;p21"/>
            <p:cNvGrpSpPr/>
            <p:nvPr/>
          </p:nvGrpSpPr>
          <p:grpSpPr>
            <a:xfrm>
              <a:off x="382416" y="382416"/>
              <a:ext cx="2390450" cy="2390450"/>
              <a:chOff x="0" y="0"/>
              <a:chExt cx="812800" cy="812800"/>
            </a:xfrm>
          </p:grpSpPr>
          <p:sp>
            <p:nvSpPr>
              <p:cNvPr id="444" name="Google Shape;444;p2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437889"/>
              </a:solidFill>
              <a:ln cap="sq" cmpd="sng" w="38100">
                <a:solidFill>
                  <a:srgbClr val="E0D1B5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5" name="Google Shape;445;p21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477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46" name="Google Shape;446;p21"/>
            <p:cNvSpPr txBox="1"/>
            <p:nvPr/>
          </p:nvSpPr>
          <p:spPr>
            <a:xfrm>
              <a:off x="386013" y="539589"/>
              <a:ext cx="2383257" cy="196574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8799" u="none" cap="none" strike="noStrike">
                  <a:solidFill>
                    <a:srgbClr val="FFFFFF"/>
                  </a:solidFill>
                  <a:latin typeface="Germania One"/>
                  <a:ea typeface="Germania One"/>
                  <a:cs typeface="Germania One"/>
                  <a:sym typeface="Germania One"/>
                </a:rPr>
                <a:t>01</a:t>
              </a:r>
              <a:endParaRPr/>
            </a:p>
          </p:txBody>
        </p:sp>
      </p:grpSp>
      <p:grpSp>
        <p:nvGrpSpPr>
          <p:cNvPr id="447" name="Google Shape;447;p21"/>
          <p:cNvGrpSpPr/>
          <p:nvPr/>
        </p:nvGrpSpPr>
        <p:grpSpPr>
          <a:xfrm>
            <a:off x="5644553" y="402824"/>
            <a:ext cx="2366462" cy="2366462"/>
            <a:chOff x="0" y="0"/>
            <a:chExt cx="3155282" cy="3155282"/>
          </a:xfrm>
        </p:grpSpPr>
        <p:sp>
          <p:nvSpPr>
            <p:cNvPr id="448" name="Google Shape;448;p21"/>
            <p:cNvSpPr/>
            <p:nvPr/>
          </p:nvSpPr>
          <p:spPr>
            <a:xfrm>
              <a:off x="0" y="0"/>
              <a:ext cx="3155282" cy="3155282"/>
            </a:xfrm>
            <a:custGeom>
              <a:rect b="b" l="l" r="r" t="t"/>
              <a:pathLst>
                <a:path extrusionOk="0" h="3155282" w="3155282">
                  <a:moveTo>
                    <a:pt x="0" y="0"/>
                  </a:moveTo>
                  <a:lnTo>
                    <a:pt x="3155282" y="0"/>
                  </a:lnTo>
                  <a:lnTo>
                    <a:pt x="3155282" y="3155282"/>
                  </a:lnTo>
                  <a:lnTo>
                    <a:pt x="0" y="315528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grpSp>
          <p:nvGrpSpPr>
            <p:cNvPr id="449" name="Google Shape;449;p21"/>
            <p:cNvGrpSpPr/>
            <p:nvPr/>
          </p:nvGrpSpPr>
          <p:grpSpPr>
            <a:xfrm>
              <a:off x="382416" y="382416"/>
              <a:ext cx="2390450" cy="2390450"/>
              <a:chOff x="0" y="0"/>
              <a:chExt cx="812800" cy="812800"/>
            </a:xfrm>
          </p:grpSpPr>
          <p:sp>
            <p:nvSpPr>
              <p:cNvPr id="450" name="Google Shape;450;p2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437889"/>
              </a:solidFill>
              <a:ln cap="sq" cmpd="sng" w="38100">
                <a:solidFill>
                  <a:srgbClr val="E0D1B5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1" name="Google Shape;451;p21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477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52" name="Google Shape;452;p21"/>
            <p:cNvSpPr txBox="1"/>
            <p:nvPr/>
          </p:nvSpPr>
          <p:spPr>
            <a:xfrm>
              <a:off x="386013" y="539589"/>
              <a:ext cx="2383257" cy="196574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8799" u="none" cap="none" strike="noStrike">
                  <a:solidFill>
                    <a:srgbClr val="FFFFFF"/>
                  </a:solidFill>
                  <a:latin typeface="Germania One"/>
                  <a:ea typeface="Germania One"/>
                  <a:cs typeface="Germania One"/>
                  <a:sym typeface="Germania One"/>
                </a:rPr>
                <a:t>02</a:t>
              </a:r>
              <a:endParaRPr/>
            </a:p>
          </p:txBody>
        </p:sp>
      </p:grpSp>
      <p:grpSp>
        <p:nvGrpSpPr>
          <p:cNvPr id="453" name="Google Shape;453;p21"/>
          <p:cNvGrpSpPr/>
          <p:nvPr/>
        </p:nvGrpSpPr>
        <p:grpSpPr>
          <a:xfrm>
            <a:off x="10276985" y="402824"/>
            <a:ext cx="2366462" cy="2366462"/>
            <a:chOff x="0" y="0"/>
            <a:chExt cx="3155282" cy="3155282"/>
          </a:xfrm>
        </p:grpSpPr>
        <p:sp>
          <p:nvSpPr>
            <p:cNvPr id="454" name="Google Shape;454;p21"/>
            <p:cNvSpPr/>
            <p:nvPr/>
          </p:nvSpPr>
          <p:spPr>
            <a:xfrm>
              <a:off x="0" y="0"/>
              <a:ext cx="3155282" cy="3155282"/>
            </a:xfrm>
            <a:custGeom>
              <a:rect b="b" l="l" r="r" t="t"/>
              <a:pathLst>
                <a:path extrusionOk="0" h="3155282" w="3155282">
                  <a:moveTo>
                    <a:pt x="0" y="0"/>
                  </a:moveTo>
                  <a:lnTo>
                    <a:pt x="3155282" y="0"/>
                  </a:lnTo>
                  <a:lnTo>
                    <a:pt x="3155282" y="3155282"/>
                  </a:lnTo>
                  <a:lnTo>
                    <a:pt x="0" y="315528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grpSp>
          <p:nvGrpSpPr>
            <p:cNvPr id="455" name="Google Shape;455;p21"/>
            <p:cNvGrpSpPr/>
            <p:nvPr/>
          </p:nvGrpSpPr>
          <p:grpSpPr>
            <a:xfrm>
              <a:off x="382416" y="382416"/>
              <a:ext cx="2390450" cy="2390450"/>
              <a:chOff x="0" y="0"/>
              <a:chExt cx="812800" cy="812800"/>
            </a:xfrm>
          </p:grpSpPr>
          <p:sp>
            <p:nvSpPr>
              <p:cNvPr id="456" name="Google Shape;456;p2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437889"/>
              </a:solidFill>
              <a:ln cap="sq" cmpd="sng" w="38100">
                <a:solidFill>
                  <a:srgbClr val="E0D1B5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7" name="Google Shape;457;p21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477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58" name="Google Shape;458;p21"/>
            <p:cNvSpPr txBox="1"/>
            <p:nvPr/>
          </p:nvSpPr>
          <p:spPr>
            <a:xfrm>
              <a:off x="386013" y="539589"/>
              <a:ext cx="2383257" cy="196574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8799" u="none" cap="none" strike="noStrike">
                  <a:solidFill>
                    <a:srgbClr val="FFFFFF"/>
                  </a:solidFill>
                  <a:latin typeface="Germania One"/>
                  <a:ea typeface="Germania One"/>
                  <a:cs typeface="Germania One"/>
                  <a:sym typeface="Germania One"/>
                </a:rPr>
                <a:t>03</a:t>
              </a:r>
              <a:endParaRPr/>
            </a:p>
          </p:txBody>
        </p:sp>
      </p:grpSp>
      <p:grpSp>
        <p:nvGrpSpPr>
          <p:cNvPr id="459" name="Google Shape;459;p21"/>
          <p:cNvGrpSpPr/>
          <p:nvPr/>
        </p:nvGrpSpPr>
        <p:grpSpPr>
          <a:xfrm>
            <a:off x="14909418" y="402824"/>
            <a:ext cx="2366462" cy="2366462"/>
            <a:chOff x="0" y="0"/>
            <a:chExt cx="3155282" cy="3155282"/>
          </a:xfrm>
        </p:grpSpPr>
        <p:sp>
          <p:nvSpPr>
            <p:cNvPr id="460" name="Google Shape;460;p21"/>
            <p:cNvSpPr/>
            <p:nvPr/>
          </p:nvSpPr>
          <p:spPr>
            <a:xfrm>
              <a:off x="0" y="0"/>
              <a:ext cx="3155282" cy="3155282"/>
            </a:xfrm>
            <a:custGeom>
              <a:rect b="b" l="l" r="r" t="t"/>
              <a:pathLst>
                <a:path extrusionOk="0" h="3155282" w="3155282">
                  <a:moveTo>
                    <a:pt x="0" y="0"/>
                  </a:moveTo>
                  <a:lnTo>
                    <a:pt x="3155282" y="0"/>
                  </a:lnTo>
                  <a:lnTo>
                    <a:pt x="3155282" y="3155282"/>
                  </a:lnTo>
                  <a:lnTo>
                    <a:pt x="0" y="315528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grpSp>
          <p:nvGrpSpPr>
            <p:cNvPr id="461" name="Google Shape;461;p21"/>
            <p:cNvGrpSpPr/>
            <p:nvPr/>
          </p:nvGrpSpPr>
          <p:grpSpPr>
            <a:xfrm>
              <a:off x="382416" y="382416"/>
              <a:ext cx="2390450" cy="2390450"/>
              <a:chOff x="0" y="0"/>
              <a:chExt cx="812800" cy="812800"/>
            </a:xfrm>
          </p:grpSpPr>
          <p:sp>
            <p:nvSpPr>
              <p:cNvPr id="462" name="Google Shape;462;p2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437889"/>
              </a:solidFill>
              <a:ln cap="sq" cmpd="sng" w="38100">
                <a:solidFill>
                  <a:srgbClr val="E0D1B5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63" name="Google Shape;463;p21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477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64" name="Google Shape;464;p21"/>
            <p:cNvSpPr txBox="1"/>
            <p:nvPr/>
          </p:nvSpPr>
          <p:spPr>
            <a:xfrm>
              <a:off x="386013" y="539589"/>
              <a:ext cx="2383257" cy="196574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8799" u="none" cap="none" strike="noStrike">
                  <a:solidFill>
                    <a:srgbClr val="FFFFFF"/>
                  </a:solidFill>
                  <a:latin typeface="Germania One"/>
                  <a:ea typeface="Germania One"/>
                  <a:cs typeface="Germania One"/>
                  <a:sym typeface="Germania One"/>
                </a:rPr>
                <a:t>04</a:t>
              </a:r>
              <a:endParaRPr/>
            </a:p>
          </p:txBody>
        </p:sp>
      </p:grpSp>
      <p:sp>
        <p:nvSpPr>
          <p:cNvPr id="465" name="Google Shape;465;p21"/>
          <p:cNvSpPr/>
          <p:nvPr/>
        </p:nvSpPr>
        <p:spPr>
          <a:xfrm>
            <a:off x="-1108525" y="1501417"/>
            <a:ext cx="1975321" cy="474077"/>
          </a:xfrm>
          <a:custGeom>
            <a:rect b="b" l="l" r="r" t="t"/>
            <a:pathLst>
              <a:path extrusionOk="0" h="474077" w="1975321">
                <a:moveTo>
                  <a:pt x="0" y="0"/>
                </a:moveTo>
                <a:lnTo>
                  <a:pt x="1975321" y="0"/>
                </a:lnTo>
                <a:lnTo>
                  <a:pt x="1975321" y="474077"/>
                </a:lnTo>
                <a:lnTo>
                  <a:pt x="0" y="47407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66" name="Google Shape;466;p21"/>
          <p:cNvSpPr/>
          <p:nvPr/>
        </p:nvSpPr>
        <p:spPr>
          <a:xfrm>
            <a:off x="8156339" y="1349017"/>
            <a:ext cx="1975321" cy="474077"/>
          </a:xfrm>
          <a:custGeom>
            <a:rect b="b" l="l" r="r" t="t"/>
            <a:pathLst>
              <a:path extrusionOk="0" h="474077" w="1975321">
                <a:moveTo>
                  <a:pt x="0" y="0"/>
                </a:moveTo>
                <a:lnTo>
                  <a:pt x="1975322" y="0"/>
                </a:lnTo>
                <a:lnTo>
                  <a:pt x="1975322" y="474077"/>
                </a:lnTo>
                <a:lnTo>
                  <a:pt x="0" y="47407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67" name="Google Shape;467;p21"/>
          <p:cNvSpPr/>
          <p:nvPr/>
        </p:nvSpPr>
        <p:spPr>
          <a:xfrm>
            <a:off x="12788772" y="1349017"/>
            <a:ext cx="1975321" cy="474077"/>
          </a:xfrm>
          <a:custGeom>
            <a:rect b="b" l="l" r="r" t="t"/>
            <a:pathLst>
              <a:path extrusionOk="0" h="474077" w="1975321">
                <a:moveTo>
                  <a:pt x="0" y="0"/>
                </a:moveTo>
                <a:lnTo>
                  <a:pt x="1975321" y="0"/>
                </a:lnTo>
                <a:lnTo>
                  <a:pt x="1975321" y="474077"/>
                </a:lnTo>
                <a:lnTo>
                  <a:pt x="0" y="47407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68" name="Google Shape;468;p21"/>
          <p:cNvSpPr/>
          <p:nvPr/>
        </p:nvSpPr>
        <p:spPr>
          <a:xfrm>
            <a:off x="3523907" y="1501417"/>
            <a:ext cx="1975321" cy="474077"/>
          </a:xfrm>
          <a:custGeom>
            <a:rect b="b" l="l" r="r" t="t"/>
            <a:pathLst>
              <a:path extrusionOk="0" h="474077" w="1975321">
                <a:moveTo>
                  <a:pt x="0" y="0"/>
                </a:moveTo>
                <a:lnTo>
                  <a:pt x="1975321" y="0"/>
                </a:lnTo>
                <a:lnTo>
                  <a:pt x="1975321" y="474077"/>
                </a:lnTo>
                <a:lnTo>
                  <a:pt x="0" y="47407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69" name="Google Shape;469;p21"/>
          <p:cNvSpPr/>
          <p:nvPr/>
        </p:nvSpPr>
        <p:spPr>
          <a:xfrm>
            <a:off x="17421204" y="1349017"/>
            <a:ext cx="1975321" cy="474077"/>
          </a:xfrm>
          <a:custGeom>
            <a:rect b="b" l="l" r="r" t="t"/>
            <a:pathLst>
              <a:path extrusionOk="0" h="474077" w="1975321">
                <a:moveTo>
                  <a:pt x="0" y="0"/>
                </a:moveTo>
                <a:lnTo>
                  <a:pt x="1975321" y="0"/>
                </a:lnTo>
                <a:lnTo>
                  <a:pt x="1975321" y="474077"/>
                </a:lnTo>
                <a:lnTo>
                  <a:pt x="0" y="47407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470" name="Google Shape;470;p21"/>
          <p:cNvGrpSpPr/>
          <p:nvPr/>
        </p:nvGrpSpPr>
        <p:grpSpPr>
          <a:xfrm>
            <a:off x="532241" y="2873702"/>
            <a:ext cx="3326222" cy="2341179"/>
            <a:chOff x="0" y="-192881"/>
            <a:chExt cx="4434962" cy="3121571"/>
          </a:xfrm>
        </p:grpSpPr>
        <p:grpSp>
          <p:nvGrpSpPr>
            <p:cNvPr id="471" name="Google Shape;471;p21"/>
            <p:cNvGrpSpPr/>
            <p:nvPr/>
          </p:nvGrpSpPr>
          <p:grpSpPr>
            <a:xfrm>
              <a:off x="0" y="-192881"/>
              <a:ext cx="4434962" cy="3121571"/>
              <a:chOff x="0" y="-38100"/>
              <a:chExt cx="876042" cy="616607"/>
            </a:xfrm>
          </p:grpSpPr>
          <p:sp>
            <p:nvSpPr>
              <p:cNvPr id="472" name="Google Shape;472;p21"/>
              <p:cNvSpPr/>
              <p:nvPr/>
            </p:nvSpPr>
            <p:spPr>
              <a:xfrm>
                <a:off x="0" y="0"/>
                <a:ext cx="876042" cy="578507"/>
              </a:xfrm>
              <a:custGeom>
                <a:rect b="b" l="l" r="r" t="t"/>
                <a:pathLst>
                  <a:path extrusionOk="0" h="578507" w="876042">
                    <a:moveTo>
                      <a:pt x="118705" y="0"/>
                    </a:moveTo>
                    <a:lnTo>
                      <a:pt x="757337" y="0"/>
                    </a:lnTo>
                    <a:cubicBezTo>
                      <a:pt x="788820" y="0"/>
                      <a:pt x="819013" y="12506"/>
                      <a:pt x="841274" y="34768"/>
                    </a:cubicBezTo>
                    <a:cubicBezTo>
                      <a:pt x="863536" y="57029"/>
                      <a:pt x="876042" y="87222"/>
                      <a:pt x="876042" y="118705"/>
                    </a:cubicBezTo>
                    <a:lnTo>
                      <a:pt x="876042" y="459802"/>
                    </a:lnTo>
                    <a:cubicBezTo>
                      <a:pt x="876042" y="491285"/>
                      <a:pt x="863536" y="521478"/>
                      <a:pt x="841274" y="543739"/>
                    </a:cubicBezTo>
                    <a:cubicBezTo>
                      <a:pt x="819013" y="566000"/>
                      <a:pt x="788820" y="578507"/>
                      <a:pt x="757337" y="578507"/>
                    </a:cubicBezTo>
                    <a:lnTo>
                      <a:pt x="118705" y="578507"/>
                    </a:lnTo>
                    <a:cubicBezTo>
                      <a:pt x="87222" y="578507"/>
                      <a:pt x="57029" y="566000"/>
                      <a:pt x="34768" y="543739"/>
                    </a:cubicBezTo>
                    <a:cubicBezTo>
                      <a:pt x="12506" y="521478"/>
                      <a:pt x="0" y="491285"/>
                      <a:pt x="0" y="459802"/>
                    </a:cubicBezTo>
                    <a:lnTo>
                      <a:pt x="0" y="118705"/>
                    </a:lnTo>
                    <a:cubicBezTo>
                      <a:pt x="0" y="87222"/>
                      <a:pt x="12506" y="57029"/>
                      <a:pt x="34768" y="34768"/>
                    </a:cubicBezTo>
                    <a:cubicBezTo>
                      <a:pt x="57029" y="12506"/>
                      <a:pt x="87222" y="0"/>
                      <a:pt x="118705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cap="rnd" cmpd="sng" w="38100">
                <a:solidFill>
                  <a:srgbClr val="E0D1B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3" name="Google Shape;473;p21"/>
              <p:cNvSpPr txBox="1"/>
              <p:nvPr/>
            </p:nvSpPr>
            <p:spPr>
              <a:xfrm>
                <a:off x="0" y="-38100"/>
                <a:ext cx="876042" cy="61660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477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74" name="Google Shape;474;p21"/>
            <p:cNvSpPr txBox="1"/>
            <p:nvPr/>
          </p:nvSpPr>
          <p:spPr>
            <a:xfrm>
              <a:off x="333307" y="612402"/>
              <a:ext cx="3768349" cy="647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200" u="none" cap="none" strike="noStrike">
                  <a:solidFill>
                    <a:srgbClr val="FFFFFF"/>
                  </a:solidFill>
                  <a:latin typeface="Josefin Sans"/>
                  <a:ea typeface="Josefin Sans"/>
                  <a:cs typeface="Josefin Sans"/>
                  <a:sym typeface="Josefin Sans"/>
                </a:rPr>
                <a:t>Agenda 01</a:t>
              </a:r>
              <a:endParaRPr/>
            </a:p>
          </p:txBody>
        </p:sp>
        <p:sp>
          <p:nvSpPr>
            <p:cNvPr id="475" name="Google Shape;475;p21"/>
            <p:cNvSpPr txBox="1"/>
            <p:nvPr/>
          </p:nvSpPr>
          <p:spPr>
            <a:xfrm>
              <a:off x="517641" y="1435770"/>
              <a:ext cx="3399680" cy="90741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100" u="none" cap="none" strike="noStrike">
                  <a:solidFill>
                    <a:srgbClr val="FFFFFF"/>
                  </a:solidFill>
                  <a:latin typeface="Josefin Sans"/>
                  <a:ea typeface="Josefin Sans"/>
                  <a:cs typeface="Josefin Sans"/>
                  <a:sym typeface="Josefin Sans"/>
                </a:rPr>
                <a:t>Elaborate on what you want to discuss. </a:t>
              </a:r>
              <a:endParaRPr/>
            </a:p>
          </p:txBody>
        </p:sp>
      </p:grpSp>
      <p:grpSp>
        <p:nvGrpSpPr>
          <p:cNvPr id="476" name="Google Shape;476;p21"/>
          <p:cNvGrpSpPr/>
          <p:nvPr/>
        </p:nvGrpSpPr>
        <p:grpSpPr>
          <a:xfrm>
            <a:off x="532241" y="5197522"/>
            <a:ext cx="3326222" cy="2341179"/>
            <a:chOff x="0" y="-192881"/>
            <a:chExt cx="4434962" cy="3121571"/>
          </a:xfrm>
        </p:grpSpPr>
        <p:grpSp>
          <p:nvGrpSpPr>
            <p:cNvPr id="477" name="Google Shape;477;p21"/>
            <p:cNvGrpSpPr/>
            <p:nvPr/>
          </p:nvGrpSpPr>
          <p:grpSpPr>
            <a:xfrm>
              <a:off x="0" y="-192881"/>
              <a:ext cx="4434962" cy="3121571"/>
              <a:chOff x="0" y="-38100"/>
              <a:chExt cx="876042" cy="616607"/>
            </a:xfrm>
          </p:grpSpPr>
          <p:sp>
            <p:nvSpPr>
              <p:cNvPr id="478" name="Google Shape;478;p21"/>
              <p:cNvSpPr/>
              <p:nvPr/>
            </p:nvSpPr>
            <p:spPr>
              <a:xfrm>
                <a:off x="0" y="0"/>
                <a:ext cx="876042" cy="578507"/>
              </a:xfrm>
              <a:custGeom>
                <a:rect b="b" l="l" r="r" t="t"/>
                <a:pathLst>
                  <a:path extrusionOk="0" h="578507" w="876042">
                    <a:moveTo>
                      <a:pt x="118705" y="0"/>
                    </a:moveTo>
                    <a:lnTo>
                      <a:pt x="757337" y="0"/>
                    </a:lnTo>
                    <a:cubicBezTo>
                      <a:pt x="788820" y="0"/>
                      <a:pt x="819013" y="12506"/>
                      <a:pt x="841274" y="34768"/>
                    </a:cubicBezTo>
                    <a:cubicBezTo>
                      <a:pt x="863536" y="57029"/>
                      <a:pt x="876042" y="87222"/>
                      <a:pt x="876042" y="118705"/>
                    </a:cubicBezTo>
                    <a:lnTo>
                      <a:pt x="876042" y="459802"/>
                    </a:lnTo>
                    <a:cubicBezTo>
                      <a:pt x="876042" y="491285"/>
                      <a:pt x="863536" y="521478"/>
                      <a:pt x="841274" y="543739"/>
                    </a:cubicBezTo>
                    <a:cubicBezTo>
                      <a:pt x="819013" y="566000"/>
                      <a:pt x="788820" y="578507"/>
                      <a:pt x="757337" y="578507"/>
                    </a:cubicBezTo>
                    <a:lnTo>
                      <a:pt x="118705" y="578507"/>
                    </a:lnTo>
                    <a:cubicBezTo>
                      <a:pt x="87222" y="578507"/>
                      <a:pt x="57029" y="566000"/>
                      <a:pt x="34768" y="543739"/>
                    </a:cubicBezTo>
                    <a:cubicBezTo>
                      <a:pt x="12506" y="521478"/>
                      <a:pt x="0" y="491285"/>
                      <a:pt x="0" y="459802"/>
                    </a:cubicBezTo>
                    <a:lnTo>
                      <a:pt x="0" y="118705"/>
                    </a:lnTo>
                    <a:cubicBezTo>
                      <a:pt x="0" y="87222"/>
                      <a:pt x="12506" y="57029"/>
                      <a:pt x="34768" y="34768"/>
                    </a:cubicBezTo>
                    <a:cubicBezTo>
                      <a:pt x="57029" y="12506"/>
                      <a:pt x="87222" y="0"/>
                      <a:pt x="118705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cap="rnd" cmpd="sng" w="38100">
                <a:solidFill>
                  <a:srgbClr val="E0D1B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9" name="Google Shape;479;p21"/>
              <p:cNvSpPr txBox="1"/>
              <p:nvPr/>
            </p:nvSpPr>
            <p:spPr>
              <a:xfrm>
                <a:off x="0" y="-38100"/>
                <a:ext cx="876042" cy="61660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477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80" name="Google Shape;480;p21"/>
            <p:cNvSpPr txBox="1"/>
            <p:nvPr/>
          </p:nvSpPr>
          <p:spPr>
            <a:xfrm>
              <a:off x="333307" y="612402"/>
              <a:ext cx="3768349" cy="647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200" u="none" cap="none" strike="noStrike">
                  <a:solidFill>
                    <a:srgbClr val="FFFFFF"/>
                  </a:solidFill>
                  <a:latin typeface="Josefin Sans"/>
                  <a:ea typeface="Josefin Sans"/>
                  <a:cs typeface="Josefin Sans"/>
                  <a:sym typeface="Josefin Sans"/>
                </a:rPr>
                <a:t>Agenda 02</a:t>
              </a:r>
              <a:endParaRPr/>
            </a:p>
          </p:txBody>
        </p:sp>
        <p:sp>
          <p:nvSpPr>
            <p:cNvPr id="481" name="Google Shape;481;p21"/>
            <p:cNvSpPr txBox="1"/>
            <p:nvPr/>
          </p:nvSpPr>
          <p:spPr>
            <a:xfrm>
              <a:off x="517641" y="1435770"/>
              <a:ext cx="3399680" cy="90741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100" u="none" cap="none" strike="noStrike">
                  <a:solidFill>
                    <a:srgbClr val="FFFFFF"/>
                  </a:solidFill>
                  <a:latin typeface="Josefin Sans"/>
                  <a:ea typeface="Josefin Sans"/>
                  <a:cs typeface="Josefin Sans"/>
                  <a:sym typeface="Josefin Sans"/>
                </a:rPr>
                <a:t>Elaborate on what you want to discuss. </a:t>
              </a:r>
              <a:endParaRPr/>
            </a:p>
          </p:txBody>
        </p:sp>
      </p:grpSp>
      <p:grpSp>
        <p:nvGrpSpPr>
          <p:cNvPr id="482" name="Google Shape;482;p21"/>
          <p:cNvGrpSpPr/>
          <p:nvPr/>
        </p:nvGrpSpPr>
        <p:grpSpPr>
          <a:xfrm>
            <a:off x="532241" y="7517865"/>
            <a:ext cx="3326222" cy="2341179"/>
            <a:chOff x="0" y="-192881"/>
            <a:chExt cx="4434962" cy="3121571"/>
          </a:xfrm>
        </p:grpSpPr>
        <p:grpSp>
          <p:nvGrpSpPr>
            <p:cNvPr id="483" name="Google Shape;483;p21"/>
            <p:cNvGrpSpPr/>
            <p:nvPr/>
          </p:nvGrpSpPr>
          <p:grpSpPr>
            <a:xfrm>
              <a:off x="0" y="-192881"/>
              <a:ext cx="4434962" cy="3121571"/>
              <a:chOff x="0" y="-38100"/>
              <a:chExt cx="876042" cy="616607"/>
            </a:xfrm>
          </p:grpSpPr>
          <p:sp>
            <p:nvSpPr>
              <p:cNvPr id="484" name="Google Shape;484;p21"/>
              <p:cNvSpPr/>
              <p:nvPr/>
            </p:nvSpPr>
            <p:spPr>
              <a:xfrm>
                <a:off x="0" y="0"/>
                <a:ext cx="876042" cy="578507"/>
              </a:xfrm>
              <a:custGeom>
                <a:rect b="b" l="l" r="r" t="t"/>
                <a:pathLst>
                  <a:path extrusionOk="0" h="578507" w="876042">
                    <a:moveTo>
                      <a:pt x="118705" y="0"/>
                    </a:moveTo>
                    <a:lnTo>
                      <a:pt x="757337" y="0"/>
                    </a:lnTo>
                    <a:cubicBezTo>
                      <a:pt x="788820" y="0"/>
                      <a:pt x="819013" y="12506"/>
                      <a:pt x="841274" y="34768"/>
                    </a:cubicBezTo>
                    <a:cubicBezTo>
                      <a:pt x="863536" y="57029"/>
                      <a:pt x="876042" y="87222"/>
                      <a:pt x="876042" y="118705"/>
                    </a:cubicBezTo>
                    <a:lnTo>
                      <a:pt x="876042" y="459802"/>
                    </a:lnTo>
                    <a:cubicBezTo>
                      <a:pt x="876042" y="491285"/>
                      <a:pt x="863536" y="521478"/>
                      <a:pt x="841274" y="543739"/>
                    </a:cubicBezTo>
                    <a:cubicBezTo>
                      <a:pt x="819013" y="566000"/>
                      <a:pt x="788820" y="578507"/>
                      <a:pt x="757337" y="578507"/>
                    </a:cubicBezTo>
                    <a:lnTo>
                      <a:pt x="118705" y="578507"/>
                    </a:lnTo>
                    <a:cubicBezTo>
                      <a:pt x="87222" y="578507"/>
                      <a:pt x="57029" y="566000"/>
                      <a:pt x="34768" y="543739"/>
                    </a:cubicBezTo>
                    <a:cubicBezTo>
                      <a:pt x="12506" y="521478"/>
                      <a:pt x="0" y="491285"/>
                      <a:pt x="0" y="459802"/>
                    </a:cubicBezTo>
                    <a:lnTo>
                      <a:pt x="0" y="118705"/>
                    </a:lnTo>
                    <a:cubicBezTo>
                      <a:pt x="0" y="87222"/>
                      <a:pt x="12506" y="57029"/>
                      <a:pt x="34768" y="34768"/>
                    </a:cubicBezTo>
                    <a:cubicBezTo>
                      <a:pt x="57029" y="12506"/>
                      <a:pt x="87222" y="0"/>
                      <a:pt x="118705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cap="rnd" cmpd="sng" w="38100">
                <a:solidFill>
                  <a:srgbClr val="E0D1B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5" name="Google Shape;485;p21"/>
              <p:cNvSpPr txBox="1"/>
              <p:nvPr/>
            </p:nvSpPr>
            <p:spPr>
              <a:xfrm>
                <a:off x="0" y="-38100"/>
                <a:ext cx="876042" cy="61660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477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86" name="Google Shape;486;p21"/>
            <p:cNvSpPr txBox="1"/>
            <p:nvPr/>
          </p:nvSpPr>
          <p:spPr>
            <a:xfrm>
              <a:off x="333307" y="612402"/>
              <a:ext cx="3768349" cy="647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200" u="none" cap="none" strike="noStrike">
                  <a:solidFill>
                    <a:srgbClr val="FFFFFF"/>
                  </a:solidFill>
                  <a:latin typeface="Josefin Sans"/>
                  <a:ea typeface="Josefin Sans"/>
                  <a:cs typeface="Josefin Sans"/>
                  <a:sym typeface="Josefin Sans"/>
                </a:rPr>
                <a:t>Agenda 03</a:t>
              </a:r>
              <a:endParaRPr/>
            </a:p>
          </p:txBody>
        </p:sp>
        <p:sp>
          <p:nvSpPr>
            <p:cNvPr id="487" name="Google Shape;487;p21"/>
            <p:cNvSpPr txBox="1"/>
            <p:nvPr/>
          </p:nvSpPr>
          <p:spPr>
            <a:xfrm>
              <a:off x="517641" y="1435770"/>
              <a:ext cx="3399680" cy="90741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100" u="none" cap="none" strike="noStrike">
                  <a:solidFill>
                    <a:srgbClr val="FFFFFF"/>
                  </a:solidFill>
                  <a:latin typeface="Josefin Sans"/>
                  <a:ea typeface="Josefin Sans"/>
                  <a:cs typeface="Josefin Sans"/>
                  <a:sym typeface="Josefin Sans"/>
                </a:rPr>
                <a:t>Elaborate on what you want to discuss. </a:t>
              </a:r>
              <a:endParaRPr/>
            </a:p>
          </p:txBody>
        </p:sp>
      </p:grpSp>
      <p:grpSp>
        <p:nvGrpSpPr>
          <p:cNvPr id="488" name="Google Shape;488;p21"/>
          <p:cNvGrpSpPr/>
          <p:nvPr/>
        </p:nvGrpSpPr>
        <p:grpSpPr>
          <a:xfrm>
            <a:off x="5164673" y="2875441"/>
            <a:ext cx="3326222" cy="2341179"/>
            <a:chOff x="0" y="-192881"/>
            <a:chExt cx="4434962" cy="3121571"/>
          </a:xfrm>
        </p:grpSpPr>
        <p:grpSp>
          <p:nvGrpSpPr>
            <p:cNvPr id="489" name="Google Shape;489;p21"/>
            <p:cNvGrpSpPr/>
            <p:nvPr/>
          </p:nvGrpSpPr>
          <p:grpSpPr>
            <a:xfrm>
              <a:off x="0" y="-192881"/>
              <a:ext cx="4434962" cy="3121571"/>
              <a:chOff x="0" y="-38100"/>
              <a:chExt cx="876042" cy="616607"/>
            </a:xfrm>
          </p:grpSpPr>
          <p:sp>
            <p:nvSpPr>
              <p:cNvPr id="490" name="Google Shape;490;p21"/>
              <p:cNvSpPr/>
              <p:nvPr/>
            </p:nvSpPr>
            <p:spPr>
              <a:xfrm>
                <a:off x="0" y="0"/>
                <a:ext cx="876042" cy="578507"/>
              </a:xfrm>
              <a:custGeom>
                <a:rect b="b" l="l" r="r" t="t"/>
                <a:pathLst>
                  <a:path extrusionOk="0" h="578507" w="876042">
                    <a:moveTo>
                      <a:pt x="118705" y="0"/>
                    </a:moveTo>
                    <a:lnTo>
                      <a:pt x="757337" y="0"/>
                    </a:lnTo>
                    <a:cubicBezTo>
                      <a:pt x="788820" y="0"/>
                      <a:pt x="819013" y="12506"/>
                      <a:pt x="841274" y="34768"/>
                    </a:cubicBezTo>
                    <a:cubicBezTo>
                      <a:pt x="863536" y="57029"/>
                      <a:pt x="876042" y="87222"/>
                      <a:pt x="876042" y="118705"/>
                    </a:cubicBezTo>
                    <a:lnTo>
                      <a:pt x="876042" y="459802"/>
                    </a:lnTo>
                    <a:cubicBezTo>
                      <a:pt x="876042" y="491285"/>
                      <a:pt x="863536" y="521478"/>
                      <a:pt x="841274" y="543739"/>
                    </a:cubicBezTo>
                    <a:cubicBezTo>
                      <a:pt x="819013" y="566000"/>
                      <a:pt x="788820" y="578507"/>
                      <a:pt x="757337" y="578507"/>
                    </a:cubicBezTo>
                    <a:lnTo>
                      <a:pt x="118705" y="578507"/>
                    </a:lnTo>
                    <a:cubicBezTo>
                      <a:pt x="87222" y="578507"/>
                      <a:pt x="57029" y="566000"/>
                      <a:pt x="34768" y="543739"/>
                    </a:cubicBezTo>
                    <a:cubicBezTo>
                      <a:pt x="12506" y="521478"/>
                      <a:pt x="0" y="491285"/>
                      <a:pt x="0" y="459802"/>
                    </a:cubicBezTo>
                    <a:lnTo>
                      <a:pt x="0" y="118705"/>
                    </a:lnTo>
                    <a:cubicBezTo>
                      <a:pt x="0" y="87222"/>
                      <a:pt x="12506" y="57029"/>
                      <a:pt x="34768" y="34768"/>
                    </a:cubicBezTo>
                    <a:cubicBezTo>
                      <a:pt x="57029" y="12506"/>
                      <a:pt x="87222" y="0"/>
                      <a:pt x="118705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cap="rnd" cmpd="sng" w="38100">
                <a:solidFill>
                  <a:srgbClr val="E0D1B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1" name="Google Shape;491;p21"/>
              <p:cNvSpPr txBox="1"/>
              <p:nvPr/>
            </p:nvSpPr>
            <p:spPr>
              <a:xfrm>
                <a:off x="0" y="-38100"/>
                <a:ext cx="876042" cy="61660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477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92" name="Google Shape;492;p21"/>
            <p:cNvSpPr txBox="1"/>
            <p:nvPr/>
          </p:nvSpPr>
          <p:spPr>
            <a:xfrm>
              <a:off x="333307" y="612402"/>
              <a:ext cx="3768349" cy="647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200" u="none" cap="none" strike="noStrike">
                  <a:solidFill>
                    <a:srgbClr val="FFFFFF"/>
                  </a:solidFill>
                  <a:latin typeface="Josefin Sans"/>
                  <a:ea typeface="Josefin Sans"/>
                  <a:cs typeface="Josefin Sans"/>
                  <a:sym typeface="Josefin Sans"/>
                </a:rPr>
                <a:t>Agenda 01</a:t>
              </a:r>
              <a:endParaRPr/>
            </a:p>
          </p:txBody>
        </p:sp>
        <p:sp>
          <p:nvSpPr>
            <p:cNvPr id="493" name="Google Shape;493;p21"/>
            <p:cNvSpPr txBox="1"/>
            <p:nvPr/>
          </p:nvSpPr>
          <p:spPr>
            <a:xfrm>
              <a:off x="517641" y="1435770"/>
              <a:ext cx="3399680" cy="90741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100" u="none" cap="none" strike="noStrike">
                  <a:solidFill>
                    <a:srgbClr val="FFFFFF"/>
                  </a:solidFill>
                  <a:latin typeface="Josefin Sans"/>
                  <a:ea typeface="Josefin Sans"/>
                  <a:cs typeface="Josefin Sans"/>
                  <a:sym typeface="Josefin Sans"/>
                </a:rPr>
                <a:t>Elaborate on what you want to discuss. </a:t>
              </a:r>
              <a:endParaRPr/>
            </a:p>
          </p:txBody>
        </p:sp>
      </p:grpSp>
      <p:grpSp>
        <p:nvGrpSpPr>
          <p:cNvPr id="494" name="Google Shape;494;p21"/>
          <p:cNvGrpSpPr/>
          <p:nvPr/>
        </p:nvGrpSpPr>
        <p:grpSpPr>
          <a:xfrm>
            <a:off x="5164673" y="5199261"/>
            <a:ext cx="3326222" cy="2341179"/>
            <a:chOff x="0" y="-192881"/>
            <a:chExt cx="4434962" cy="3121571"/>
          </a:xfrm>
        </p:grpSpPr>
        <p:grpSp>
          <p:nvGrpSpPr>
            <p:cNvPr id="495" name="Google Shape;495;p21"/>
            <p:cNvGrpSpPr/>
            <p:nvPr/>
          </p:nvGrpSpPr>
          <p:grpSpPr>
            <a:xfrm>
              <a:off x="0" y="-192881"/>
              <a:ext cx="4434962" cy="3121571"/>
              <a:chOff x="0" y="-38100"/>
              <a:chExt cx="876042" cy="616607"/>
            </a:xfrm>
          </p:grpSpPr>
          <p:sp>
            <p:nvSpPr>
              <p:cNvPr id="496" name="Google Shape;496;p21"/>
              <p:cNvSpPr/>
              <p:nvPr/>
            </p:nvSpPr>
            <p:spPr>
              <a:xfrm>
                <a:off x="0" y="0"/>
                <a:ext cx="876042" cy="578507"/>
              </a:xfrm>
              <a:custGeom>
                <a:rect b="b" l="l" r="r" t="t"/>
                <a:pathLst>
                  <a:path extrusionOk="0" h="578507" w="876042">
                    <a:moveTo>
                      <a:pt x="118705" y="0"/>
                    </a:moveTo>
                    <a:lnTo>
                      <a:pt x="757337" y="0"/>
                    </a:lnTo>
                    <a:cubicBezTo>
                      <a:pt x="788820" y="0"/>
                      <a:pt x="819013" y="12506"/>
                      <a:pt x="841274" y="34768"/>
                    </a:cubicBezTo>
                    <a:cubicBezTo>
                      <a:pt x="863536" y="57029"/>
                      <a:pt x="876042" y="87222"/>
                      <a:pt x="876042" y="118705"/>
                    </a:cubicBezTo>
                    <a:lnTo>
                      <a:pt x="876042" y="459802"/>
                    </a:lnTo>
                    <a:cubicBezTo>
                      <a:pt x="876042" y="491285"/>
                      <a:pt x="863536" y="521478"/>
                      <a:pt x="841274" y="543739"/>
                    </a:cubicBezTo>
                    <a:cubicBezTo>
                      <a:pt x="819013" y="566000"/>
                      <a:pt x="788820" y="578507"/>
                      <a:pt x="757337" y="578507"/>
                    </a:cubicBezTo>
                    <a:lnTo>
                      <a:pt x="118705" y="578507"/>
                    </a:lnTo>
                    <a:cubicBezTo>
                      <a:pt x="87222" y="578507"/>
                      <a:pt x="57029" y="566000"/>
                      <a:pt x="34768" y="543739"/>
                    </a:cubicBezTo>
                    <a:cubicBezTo>
                      <a:pt x="12506" y="521478"/>
                      <a:pt x="0" y="491285"/>
                      <a:pt x="0" y="459802"/>
                    </a:cubicBezTo>
                    <a:lnTo>
                      <a:pt x="0" y="118705"/>
                    </a:lnTo>
                    <a:cubicBezTo>
                      <a:pt x="0" y="87222"/>
                      <a:pt x="12506" y="57029"/>
                      <a:pt x="34768" y="34768"/>
                    </a:cubicBezTo>
                    <a:cubicBezTo>
                      <a:pt x="57029" y="12506"/>
                      <a:pt x="87222" y="0"/>
                      <a:pt x="118705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cap="rnd" cmpd="sng" w="38100">
                <a:solidFill>
                  <a:srgbClr val="E0D1B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7" name="Google Shape;497;p21"/>
              <p:cNvSpPr txBox="1"/>
              <p:nvPr/>
            </p:nvSpPr>
            <p:spPr>
              <a:xfrm>
                <a:off x="0" y="-38100"/>
                <a:ext cx="876042" cy="61660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477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98" name="Google Shape;498;p21"/>
            <p:cNvSpPr txBox="1"/>
            <p:nvPr/>
          </p:nvSpPr>
          <p:spPr>
            <a:xfrm>
              <a:off x="333307" y="612402"/>
              <a:ext cx="3768349" cy="647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200" u="none" cap="none" strike="noStrike">
                  <a:solidFill>
                    <a:srgbClr val="FFFFFF"/>
                  </a:solidFill>
                  <a:latin typeface="Josefin Sans"/>
                  <a:ea typeface="Josefin Sans"/>
                  <a:cs typeface="Josefin Sans"/>
                  <a:sym typeface="Josefin Sans"/>
                </a:rPr>
                <a:t>Agenda 02</a:t>
              </a:r>
              <a:endParaRPr/>
            </a:p>
          </p:txBody>
        </p:sp>
        <p:sp>
          <p:nvSpPr>
            <p:cNvPr id="499" name="Google Shape;499;p21"/>
            <p:cNvSpPr txBox="1"/>
            <p:nvPr/>
          </p:nvSpPr>
          <p:spPr>
            <a:xfrm>
              <a:off x="517641" y="1435770"/>
              <a:ext cx="3399680" cy="90741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100" u="none" cap="none" strike="noStrike">
                  <a:solidFill>
                    <a:srgbClr val="FFFFFF"/>
                  </a:solidFill>
                  <a:latin typeface="Josefin Sans"/>
                  <a:ea typeface="Josefin Sans"/>
                  <a:cs typeface="Josefin Sans"/>
                  <a:sym typeface="Josefin Sans"/>
                </a:rPr>
                <a:t>Elaborate on what you want to discuss. </a:t>
              </a:r>
              <a:endParaRPr/>
            </a:p>
          </p:txBody>
        </p:sp>
      </p:grpSp>
      <p:grpSp>
        <p:nvGrpSpPr>
          <p:cNvPr id="500" name="Google Shape;500;p21"/>
          <p:cNvGrpSpPr/>
          <p:nvPr/>
        </p:nvGrpSpPr>
        <p:grpSpPr>
          <a:xfrm>
            <a:off x="5164673" y="7519604"/>
            <a:ext cx="3326222" cy="2341179"/>
            <a:chOff x="0" y="-192881"/>
            <a:chExt cx="4434962" cy="3121571"/>
          </a:xfrm>
        </p:grpSpPr>
        <p:grpSp>
          <p:nvGrpSpPr>
            <p:cNvPr id="501" name="Google Shape;501;p21"/>
            <p:cNvGrpSpPr/>
            <p:nvPr/>
          </p:nvGrpSpPr>
          <p:grpSpPr>
            <a:xfrm>
              <a:off x="0" y="-192881"/>
              <a:ext cx="4434962" cy="3121571"/>
              <a:chOff x="0" y="-38100"/>
              <a:chExt cx="876042" cy="616607"/>
            </a:xfrm>
          </p:grpSpPr>
          <p:sp>
            <p:nvSpPr>
              <p:cNvPr id="502" name="Google Shape;502;p21"/>
              <p:cNvSpPr/>
              <p:nvPr/>
            </p:nvSpPr>
            <p:spPr>
              <a:xfrm>
                <a:off x="0" y="0"/>
                <a:ext cx="876042" cy="578507"/>
              </a:xfrm>
              <a:custGeom>
                <a:rect b="b" l="l" r="r" t="t"/>
                <a:pathLst>
                  <a:path extrusionOk="0" h="578507" w="876042">
                    <a:moveTo>
                      <a:pt x="118705" y="0"/>
                    </a:moveTo>
                    <a:lnTo>
                      <a:pt x="757337" y="0"/>
                    </a:lnTo>
                    <a:cubicBezTo>
                      <a:pt x="788820" y="0"/>
                      <a:pt x="819013" y="12506"/>
                      <a:pt x="841274" y="34768"/>
                    </a:cubicBezTo>
                    <a:cubicBezTo>
                      <a:pt x="863536" y="57029"/>
                      <a:pt x="876042" y="87222"/>
                      <a:pt x="876042" y="118705"/>
                    </a:cubicBezTo>
                    <a:lnTo>
                      <a:pt x="876042" y="459802"/>
                    </a:lnTo>
                    <a:cubicBezTo>
                      <a:pt x="876042" y="491285"/>
                      <a:pt x="863536" y="521478"/>
                      <a:pt x="841274" y="543739"/>
                    </a:cubicBezTo>
                    <a:cubicBezTo>
                      <a:pt x="819013" y="566000"/>
                      <a:pt x="788820" y="578507"/>
                      <a:pt x="757337" y="578507"/>
                    </a:cubicBezTo>
                    <a:lnTo>
                      <a:pt x="118705" y="578507"/>
                    </a:lnTo>
                    <a:cubicBezTo>
                      <a:pt x="87222" y="578507"/>
                      <a:pt x="57029" y="566000"/>
                      <a:pt x="34768" y="543739"/>
                    </a:cubicBezTo>
                    <a:cubicBezTo>
                      <a:pt x="12506" y="521478"/>
                      <a:pt x="0" y="491285"/>
                      <a:pt x="0" y="459802"/>
                    </a:cubicBezTo>
                    <a:lnTo>
                      <a:pt x="0" y="118705"/>
                    </a:lnTo>
                    <a:cubicBezTo>
                      <a:pt x="0" y="87222"/>
                      <a:pt x="12506" y="57029"/>
                      <a:pt x="34768" y="34768"/>
                    </a:cubicBezTo>
                    <a:cubicBezTo>
                      <a:pt x="57029" y="12506"/>
                      <a:pt x="87222" y="0"/>
                      <a:pt x="118705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cap="rnd" cmpd="sng" w="38100">
                <a:solidFill>
                  <a:srgbClr val="E0D1B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3" name="Google Shape;503;p21"/>
              <p:cNvSpPr txBox="1"/>
              <p:nvPr/>
            </p:nvSpPr>
            <p:spPr>
              <a:xfrm>
                <a:off x="0" y="-38100"/>
                <a:ext cx="876042" cy="61660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477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504" name="Google Shape;504;p21"/>
            <p:cNvSpPr txBox="1"/>
            <p:nvPr/>
          </p:nvSpPr>
          <p:spPr>
            <a:xfrm>
              <a:off x="333307" y="612402"/>
              <a:ext cx="3768349" cy="647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200" u="none" cap="none" strike="noStrike">
                  <a:solidFill>
                    <a:srgbClr val="FFFFFF"/>
                  </a:solidFill>
                  <a:latin typeface="Josefin Sans"/>
                  <a:ea typeface="Josefin Sans"/>
                  <a:cs typeface="Josefin Sans"/>
                  <a:sym typeface="Josefin Sans"/>
                </a:rPr>
                <a:t>Agenda 03</a:t>
              </a:r>
              <a:endParaRPr/>
            </a:p>
          </p:txBody>
        </p:sp>
        <p:sp>
          <p:nvSpPr>
            <p:cNvPr id="505" name="Google Shape;505;p21"/>
            <p:cNvSpPr txBox="1"/>
            <p:nvPr/>
          </p:nvSpPr>
          <p:spPr>
            <a:xfrm>
              <a:off x="517641" y="1435770"/>
              <a:ext cx="3399680" cy="90741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100" u="none" cap="none" strike="noStrike">
                  <a:solidFill>
                    <a:srgbClr val="FFFFFF"/>
                  </a:solidFill>
                  <a:latin typeface="Josefin Sans"/>
                  <a:ea typeface="Josefin Sans"/>
                  <a:cs typeface="Josefin Sans"/>
                  <a:sym typeface="Josefin Sans"/>
                </a:rPr>
                <a:t>Elaborate on what you want to discuss. </a:t>
              </a:r>
              <a:endParaRPr/>
            </a:p>
          </p:txBody>
        </p:sp>
      </p:grpSp>
      <p:grpSp>
        <p:nvGrpSpPr>
          <p:cNvPr id="506" name="Google Shape;506;p21"/>
          <p:cNvGrpSpPr/>
          <p:nvPr/>
        </p:nvGrpSpPr>
        <p:grpSpPr>
          <a:xfrm>
            <a:off x="9795820" y="2877179"/>
            <a:ext cx="3326222" cy="2341179"/>
            <a:chOff x="0" y="-192881"/>
            <a:chExt cx="4434962" cy="3121571"/>
          </a:xfrm>
        </p:grpSpPr>
        <p:grpSp>
          <p:nvGrpSpPr>
            <p:cNvPr id="507" name="Google Shape;507;p21"/>
            <p:cNvGrpSpPr/>
            <p:nvPr/>
          </p:nvGrpSpPr>
          <p:grpSpPr>
            <a:xfrm>
              <a:off x="0" y="-192881"/>
              <a:ext cx="4434962" cy="3121571"/>
              <a:chOff x="0" y="-38100"/>
              <a:chExt cx="876042" cy="616607"/>
            </a:xfrm>
          </p:grpSpPr>
          <p:sp>
            <p:nvSpPr>
              <p:cNvPr id="508" name="Google Shape;508;p21"/>
              <p:cNvSpPr/>
              <p:nvPr/>
            </p:nvSpPr>
            <p:spPr>
              <a:xfrm>
                <a:off x="0" y="0"/>
                <a:ext cx="876042" cy="578507"/>
              </a:xfrm>
              <a:custGeom>
                <a:rect b="b" l="l" r="r" t="t"/>
                <a:pathLst>
                  <a:path extrusionOk="0" h="578507" w="876042">
                    <a:moveTo>
                      <a:pt x="118705" y="0"/>
                    </a:moveTo>
                    <a:lnTo>
                      <a:pt x="757337" y="0"/>
                    </a:lnTo>
                    <a:cubicBezTo>
                      <a:pt x="788820" y="0"/>
                      <a:pt x="819013" y="12506"/>
                      <a:pt x="841274" y="34768"/>
                    </a:cubicBezTo>
                    <a:cubicBezTo>
                      <a:pt x="863536" y="57029"/>
                      <a:pt x="876042" y="87222"/>
                      <a:pt x="876042" y="118705"/>
                    </a:cubicBezTo>
                    <a:lnTo>
                      <a:pt x="876042" y="459802"/>
                    </a:lnTo>
                    <a:cubicBezTo>
                      <a:pt x="876042" y="491285"/>
                      <a:pt x="863536" y="521478"/>
                      <a:pt x="841274" y="543739"/>
                    </a:cubicBezTo>
                    <a:cubicBezTo>
                      <a:pt x="819013" y="566000"/>
                      <a:pt x="788820" y="578507"/>
                      <a:pt x="757337" y="578507"/>
                    </a:cubicBezTo>
                    <a:lnTo>
                      <a:pt x="118705" y="578507"/>
                    </a:lnTo>
                    <a:cubicBezTo>
                      <a:pt x="87222" y="578507"/>
                      <a:pt x="57029" y="566000"/>
                      <a:pt x="34768" y="543739"/>
                    </a:cubicBezTo>
                    <a:cubicBezTo>
                      <a:pt x="12506" y="521478"/>
                      <a:pt x="0" y="491285"/>
                      <a:pt x="0" y="459802"/>
                    </a:cubicBezTo>
                    <a:lnTo>
                      <a:pt x="0" y="118705"/>
                    </a:lnTo>
                    <a:cubicBezTo>
                      <a:pt x="0" y="87222"/>
                      <a:pt x="12506" y="57029"/>
                      <a:pt x="34768" y="34768"/>
                    </a:cubicBezTo>
                    <a:cubicBezTo>
                      <a:pt x="57029" y="12506"/>
                      <a:pt x="87222" y="0"/>
                      <a:pt x="118705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cap="rnd" cmpd="sng" w="38100">
                <a:solidFill>
                  <a:srgbClr val="E0D1B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9" name="Google Shape;509;p21"/>
              <p:cNvSpPr txBox="1"/>
              <p:nvPr/>
            </p:nvSpPr>
            <p:spPr>
              <a:xfrm>
                <a:off x="0" y="-38100"/>
                <a:ext cx="876042" cy="61660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477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510" name="Google Shape;510;p21"/>
            <p:cNvSpPr txBox="1"/>
            <p:nvPr/>
          </p:nvSpPr>
          <p:spPr>
            <a:xfrm>
              <a:off x="333307" y="612402"/>
              <a:ext cx="3768349" cy="647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200" u="none" cap="none" strike="noStrike">
                  <a:solidFill>
                    <a:srgbClr val="FFFFFF"/>
                  </a:solidFill>
                  <a:latin typeface="Josefin Sans"/>
                  <a:ea typeface="Josefin Sans"/>
                  <a:cs typeface="Josefin Sans"/>
                  <a:sym typeface="Josefin Sans"/>
                </a:rPr>
                <a:t>Agenda 01</a:t>
              </a:r>
              <a:endParaRPr/>
            </a:p>
          </p:txBody>
        </p:sp>
        <p:sp>
          <p:nvSpPr>
            <p:cNvPr id="511" name="Google Shape;511;p21"/>
            <p:cNvSpPr txBox="1"/>
            <p:nvPr/>
          </p:nvSpPr>
          <p:spPr>
            <a:xfrm>
              <a:off x="517641" y="1435770"/>
              <a:ext cx="3399680" cy="90741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100" u="none" cap="none" strike="noStrike">
                  <a:solidFill>
                    <a:srgbClr val="FFFFFF"/>
                  </a:solidFill>
                  <a:latin typeface="Josefin Sans"/>
                  <a:ea typeface="Josefin Sans"/>
                  <a:cs typeface="Josefin Sans"/>
                  <a:sym typeface="Josefin Sans"/>
                </a:rPr>
                <a:t>Elaborate on what you want to discuss. </a:t>
              </a:r>
              <a:endParaRPr/>
            </a:p>
          </p:txBody>
        </p:sp>
      </p:grpSp>
      <p:grpSp>
        <p:nvGrpSpPr>
          <p:cNvPr id="512" name="Google Shape;512;p21"/>
          <p:cNvGrpSpPr/>
          <p:nvPr/>
        </p:nvGrpSpPr>
        <p:grpSpPr>
          <a:xfrm>
            <a:off x="9795820" y="5200999"/>
            <a:ext cx="3326222" cy="2341179"/>
            <a:chOff x="0" y="-192881"/>
            <a:chExt cx="4434962" cy="3121571"/>
          </a:xfrm>
        </p:grpSpPr>
        <p:grpSp>
          <p:nvGrpSpPr>
            <p:cNvPr id="513" name="Google Shape;513;p21"/>
            <p:cNvGrpSpPr/>
            <p:nvPr/>
          </p:nvGrpSpPr>
          <p:grpSpPr>
            <a:xfrm>
              <a:off x="0" y="-192881"/>
              <a:ext cx="4434962" cy="3121571"/>
              <a:chOff x="0" y="-38100"/>
              <a:chExt cx="876042" cy="616607"/>
            </a:xfrm>
          </p:grpSpPr>
          <p:sp>
            <p:nvSpPr>
              <p:cNvPr id="514" name="Google Shape;514;p21"/>
              <p:cNvSpPr/>
              <p:nvPr/>
            </p:nvSpPr>
            <p:spPr>
              <a:xfrm>
                <a:off x="0" y="0"/>
                <a:ext cx="876042" cy="578507"/>
              </a:xfrm>
              <a:custGeom>
                <a:rect b="b" l="l" r="r" t="t"/>
                <a:pathLst>
                  <a:path extrusionOk="0" h="578507" w="876042">
                    <a:moveTo>
                      <a:pt x="118705" y="0"/>
                    </a:moveTo>
                    <a:lnTo>
                      <a:pt x="757337" y="0"/>
                    </a:lnTo>
                    <a:cubicBezTo>
                      <a:pt x="788820" y="0"/>
                      <a:pt x="819013" y="12506"/>
                      <a:pt x="841274" y="34768"/>
                    </a:cubicBezTo>
                    <a:cubicBezTo>
                      <a:pt x="863536" y="57029"/>
                      <a:pt x="876042" y="87222"/>
                      <a:pt x="876042" y="118705"/>
                    </a:cubicBezTo>
                    <a:lnTo>
                      <a:pt x="876042" y="459802"/>
                    </a:lnTo>
                    <a:cubicBezTo>
                      <a:pt x="876042" y="491285"/>
                      <a:pt x="863536" y="521478"/>
                      <a:pt x="841274" y="543739"/>
                    </a:cubicBezTo>
                    <a:cubicBezTo>
                      <a:pt x="819013" y="566000"/>
                      <a:pt x="788820" y="578507"/>
                      <a:pt x="757337" y="578507"/>
                    </a:cubicBezTo>
                    <a:lnTo>
                      <a:pt x="118705" y="578507"/>
                    </a:lnTo>
                    <a:cubicBezTo>
                      <a:pt x="87222" y="578507"/>
                      <a:pt x="57029" y="566000"/>
                      <a:pt x="34768" y="543739"/>
                    </a:cubicBezTo>
                    <a:cubicBezTo>
                      <a:pt x="12506" y="521478"/>
                      <a:pt x="0" y="491285"/>
                      <a:pt x="0" y="459802"/>
                    </a:cubicBezTo>
                    <a:lnTo>
                      <a:pt x="0" y="118705"/>
                    </a:lnTo>
                    <a:cubicBezTo>
                      <a:pt x="0" y="87222"/>
                      <a:pt x="12506" y="57029"/>
                      <a:pt x="34768" y="34768"/>
                    </a:cubicBezTo>
                    <a:cubicBezTo>
                      <a:pt x="57029" y="12506"/>
                      <a:pt x="87222" y="0"/>
                      <a:pt x="118705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cap="rnd" cmpd="sng" w="38100">
                <a:solidFill>
                  <a:srgbClr val="E0D1B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15" name="Google Shape;515;p21"/>
              <p:cNvSpPr txBox="1"/>
              <p:nvPr/>
            </p:nvSpPr>
            <p:spPr>
              <a:xfrm>
                <a:off x="0" y="-38100"/>
                <a:ext cx="876042" cy="61660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477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516" name="Google Shape;516;p21"/>
            <p:cNvSpPr txBox="1"/>
            <p:nvPr/>
          </p:nvSpPr>
          <p:spPr>
            <a:xfrm>
              <a:off x="333307" y="612402"/>
              <a:ext cx="3768349" cy="647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200" u="none" cap="none" strike="noStrike">
                  <a:solidFill>
                    <a:srgbClr val="FFFFFF"/>
                  </a:solidFill>
                  <a:latin typeface="Josefin Sans"/>
                  <a:ea typeface="Josefin Sans"/>
                  <a:cs typeface="Josefin Sans"/>
                  <a:sym typeface="Josefin Sans"/>
                </a:rPr>
                <a:t>Agenda 02</a:t>
              </a:r>
              <a:endParaRPr/>
            </a:p>
          </p:txBody>
        </p:sp>
        <p:sp>
          <p:nvSpPr>
            <p:cNvPr id="517" name="Google Shape;517;p21"/>
            <p:cNvSpPr txBox="1"/>
            <p:nvPr/>
          </p:nvSpPr>
          <p:spPr>
            <a:xfrm>
              <a:off x="517641" y="1435770"/>
              <a:ext cx="3399680" cy="90741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100" u="none" cap="none" strike="noStrike">
                  <a:solidFill>
                    <a:srgbClr val="FFFFFF"/>
                  </a:solidFill>
                  <a:latin typeface="Josefin Sans"/>
                  <a:ea typeface="Josefin Sans"/>
                  <a:cs typeface="Josefin Sans"/>
                  <a:sym typeface="Josefin Sans"/>
                </a:rPr>
                <a:t>Elaborate on what you want to discuss. </a:t>
              </a:r>
              <a:endParaRPr/>
            </a:p>
          </p:txBody>
        </p:sp>
      </p:grpSp>
      <p:grpSp>
        <p:nvGrpSpPr>
          <p:cNvPr id="518" name="Google Shape;518;p21"/>
          <p:cNvGrpSpPr/>
          <p:nvPr/>
        </p:nvGrpSpPr>
        <p:grpSpPr>
          <a:xfrm>
            <a:off x="9795820" y="7521342"/>
            <a:ext cx="3326222" cy="2341179"/>
            <a:chOff x="0" y="-192881"/>
            <a:chExt cx="4434962" cy="3121571"/>
          </a:xfrm>
        </p:grpSpPr>
        <p:grpSp>
          <p:nvGrpSpPr>
            <p:cNvPr id="519" name="Google Shape;519;p21"/>
            <p:cNvGrpSpPr/>
            <p:nvPr/>
          </p:nvGrpSpPr>
          <p:grpSpPr>
            <a:xfrm>
              <a:off x="0" y="-192881"/>
              <a:ext cx="4434962" cy="3121571"/>
              <a:chOff x="0" y="-38100"/>
              <a:chExt cx="876042" cy="616607"/>
            </a:xfrm>
          </p:grpSpPr>
          <p:sp>
            <p:nvSpPr>
              <p:cNvPr id="520" name="Google Shape;520;p21"/>
              <p:cNvSpPr/>
              <p:nvPr/>
            </p:nvSpPr>
            <p:spPr>
              <a:xfrm>
                <a:off x="0" y="0"/>
                <a:ext cx="876042" cy="578507"/>
              </a:xfrm>
              <a:custGeom>
                <a:rect b="b" l="l" r="r" t="t"/>
                <a:pathLst>
                  <a:path extrusionOk="0" h="578507" w="876042">
                    <a:moveTo>
                      <a:pt x="118705" y="0"/>
                    </a:moveTo>
                    <a:lnTo>
                      <a:pt x="757337" y="0"/>
                    </a:lnTo>
                    <a:cubicBezTo>
                      <a:pt x="788820" y="0"/>
                      <a:pt x="819013" y="12506"/>
                      <a:pt x="841274" y="34768"/>
                    </a:cubicBezTo>
                    <a:cubicBezTo>
                      <a:pt x="863536" y="57029"/>
                      <a:pt x="876042" y="87222"/>
                      <a:pt x="876042" y="118705"/>
                    </a:cubicBezTo>
                    <a:lnTo>
                      <a:pt x="876042" y="459802"/>
                    </a:lnTo>
                    <a:cubicBezTo>
                      <a:pt x="876042" y="491285"/>
                      <a:pt x="863536" y="521478"/>
                      <a:pt x="841274" y="543739"/>
                    </a:cubicBezTo>
                    <a:cubicBezTo>
                      <a:pt x="819013" y="566000"/>
                      <a:pt x="788820" y="578507"/>
                      <a:pt x="757337" y="578507"/>
                    </a:cubicBezTo>
                    <a:lnTo>
                      <a:pt x="118705" y="578507"/>
                    </a:lnTo>
                    <a:cubicBezTo>
                      <a:pt x="87222" y="578507"/>
                      <a:pt x="57029" y="566000"/>
                      <a:pt x="34768" y="543739"/>
                    </a:cubicBezTo>
                    <a:cubicBezTo>
                      <a:pt x="12506" y="521478"/>
                      <a:pt x="0" y="491285"/>
                      <a:pt x="0" y="459802"/>
                    </a:cubicBezTo>
                    <a:lnTo>
                      <a:pt x="0" y="118705"/>
                    </a:lnTo>
                    <a:cubicBezTo>
                      <a:pt x="0" y="87222"/>
                      <a:pt x="12506" y="57029"/>
                      <a:pt x="34768" y="34768"/>
                    </a:cubicBezTo>
                    <a:cubicBezTo>
                      <a:pt x="57029" y="12506"/>
                      <a:pt x="87222" y="0"/>
                      <a:pt x="118705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cap="rnd" cmpd="sng" w="38100">
                <a:solidFill>
                  <a:srgbClr val="E0D1B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1" name="Google Shape;521;p21"/>
              <p:cNvSpPr txBox="1"/>
              <p:nvPr/>
            </p:nvSpPr>
            <p:spPr>
              <a:xfrm>
                <a:off x="0" y="-38100"/>
                <a:ext cx="876042" cy="61660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477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522" name="Google Shape;522;p21"/>
            <p:cNvSpPr txBox="1"/>
            <p:nvPr/>
          </p:nvSpPr>
          <p:spPr>
            <a:xfrm>
              <a:off x="333307" y="612402"/>
              <a:ext cx="3768349" cy="647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200" u="none" cap="none" strike="noStrike">
                  <a:solidFill>
                    <a:srgbClr val="FFFFFF"/>
                  </a:solidFill>
                  <a:latin typeface="Josefin Sans"/>
                  <a:ea typeface="Josefin Sans"/>
                  <a:cs typeface="Josefin Sans"/>
                  <a:sym typeface="Josefin Sans"/>
                </a:rPr>
                <a:t>Agenda 03</a:t>
              </a:r>
              <a:endParaRPr/>
            </a:p>
          </p:txBody>
        </p:sp>
        <p:sp>
          <p:nvSpPr>
            <p:cNvPr id="523" name="Google Shape;523;p21"/>
            <p:cNvSpPr txBox="1"/>
            <p:nvPr/>
          </p:nvSpPr>
          <p:spPr>
            <a:xfrm>
              <a:off x="517641" y="1435770"/>
              <a:ext cx="3399680" cy="90741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100" u="none" cap="none" strike="noStrike">
                  <a:solidFill>
                    <a:srgbClr val="FFFFFF"/>
                  </a:solidFill>
                  <a:latin typeface="Josefin Sans"/>
                  <a:ea typeface="Josefin Sans"/>
                  <a:cs typeface="Josefin Sans"/>
                  <a:sym typeface="Josefin Sans"/>
                </a:rPr>
                <a:t>Elaborate on what you want to discuss. </a:t>
              </a:r>
              <a:endParaRPr/>
            </a:p>
          </p:txBody>
        </p:sp>
      </p:grpSp>
      <p:grpSp>
        <p:nvGrpSpPr>
          <p:cNvPr id="524" name="Google Shape;524;p21"/>
          <p:cNvGrpSpPr/>
          <p:nvPr/>
        </p:nvGrpSpPr>
        <p:grpSpPr>
          <a:xfrm>
            <a:off x="14426967" y="2878918"/>
            <a:ext cx="3326222" cy="2341179"/>
            <a:chOff x="0" y="-192881"/>
            <a:chExt cx="4434962" cy="3121571"/>
          </a:xfrm>
        </p:grpSpPr>
        <p:grpSp>
          <p:nvGrpSpPr>
            <p:cNvPr id="525" name="Google Shape;525;p21"/>
            <p:cNvGrpSpPr/>
            <p:nvPr/>
          </p:nvGrpSpPr>
          <p:grpSpPr>
            <a:xfrm>
              <a:off x="0" y="-192881"/>
              <a:ext cx="4434962" cy="3121571"/>
              <a:chOff x="0" y="-38100"/>
              <a:chExt cx="876042" cy="616607"/>
            </a:xfrm>
          </p:grpSpPr>
          <p:sp>
            <p:nvSpPr>
              <p:cNvPr id="526" name="Google Shape;526;p21"/>
              <p:cNvSpPr/>
              <p:nvPr/>
            </p:nvSpPr>
            <p:spPr>
              <a:xfrm>
                <a:off x="0" y="0"/>
                <a:ext cx="876042" cy="578507"/>
              </a:xfrm>
              <a:custGeom>
                <a:rect b="b" l="l" r="r" t="t"/>
                <a:pathLst>
                  <a:path extrusionOk="0" h="578507" w="876042">
                    <a:moveTo>
                      <a:pt x="118705" y="0"/>
                    </a:moveTo>
                    <a:lnTo>
                      <a:pt x="757337" y="0"/>
                    </a:lnTo>
                    <a:cubicBezTo>
                      <a:pt x="788820" y="0"/>
                      <a:pt x="819013" y="12506"/>
                      <a:pt x="841274" y="34768"/>
                    </a:cubicBezTo>
                    <a:cubicBezTo>
                      <a:pt x="863536" y="57029"/>
                      <a:pt x="876042" y="87222"/>
                      <a:pt x="876042" y="118705"/>
                    </a:cubicBezTo>
                    <a:lnTo>
                      <a:pt x="876042" y="459802"/>
                    </a:lnTo>
                    <a:cubicBezTo>
                      <a:pt x="876042" y="491285"/>
                      <a:pt x="863536" y="521478"/>
                      <a:pt x="841274" y="543739"/>
                    </a:cubicBezTo>
                    <a:cubicBezTo>
                      <a:pt x="819013" y="566000"/>
                      <a:pt x="788820" y="578507"/>
                      <a:pt x="757337" y="578507"/>
                    </a:cubicBezTo>
                    <a:lnTo>
                      <a:pt x="118705" y="578507"/>
                    </a:lnTo>
                    <a:cubicBezTo>
                      <a:pt x="87222" y="578507"/>
                      <a:pt x="57029" y="566000"/>
                      <a:pt x="34768" y="543739"/>
                    </a:cubicBezTo>
                    <a:cubicBezTo>
                      <a:pt x="12506" y="521478"/>
                      <a:pt x="0" y="491285"/>
                      <a:pt x="0" y="459802"/>
                    </a:cubicBezTo>
                    <a:lnTo>
                      <a:pt x="0" y="118705"/>
                    </a:lnTo>
                    <a:cubicBezTo>
                      <a:pt x="0" y="87222"/>
                      <a:pt x="12506" y="57029"/>
                      <a:pt x="34768" y="34768"/>
                    </a:cubicBezTo>
                    <a:cubicBezTo>
                      <a:pt x="57029" y="12506"/>
                      <a:pt x="87222" y="0"/>
                      <a:pt x="118705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cap="rnd" cmpd="sng" w="38100">
                <a:solidFill>
                  <a:srgbClr val="E0D1B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7" name="Google Shape;527;p21"/>
              <p:cNvSpPr txBox="1"/>
              <p:nvPr/>
            </p:nvSpPr>
            <p:spPr>
              <a:xfrm>
                <a:off x="0" y="-38100"/>
                <a:ext cx="876042" cy="61660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477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528" name="Google Shape;528;p21"/>
            <p:cNvSpPr txBox="1"/>
            <p:nvPr/>
          </p:nvSpPr>
          <p:spPr>
            <a:xfrm>
              <a:off x="333307" y="612402"/>
              <a:ext cx="3768349" cy="647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200" u="none" cap="none" strike="noStrike">
                  <a:solidFill>
                    <a:srgbClr val="FFFFFF"/>
                  </a:solidFill>
                  <a:latin typeface="Josefin Sans"/>
                  <a:ea typeface="Josefin Sans"/>
                  <a:cs typeface="Josefin Sans"/>
                  <a:sym typeface="Josefin Sans"/>
                </a:rPr>
                <a:t>Agenda 01</a:t>
              </a:r>
              <a:endParaRPr/>
            </a:p>
          </p:txBody>
        </p:sp>
        <p:sp>
          <p:nvSpPr>
            <p:cNvPr id="529" name="Google Shape;529;p21"/>
            <p:cNvSpPr txBox="1"/>
            <p:nvPr/>
          </p:nvSpPr>
          <p:spPr>
            <a:xfrm>
              <a:off x="517641" y="1435770"/>
              <a:ext cx="3399680" cy="90741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100" u="none" cap="none" strike="noStrike">
                  <a:solidFill>
                    <a:srgbClr val="FFFFFF"/>
                  </a:solidFill>
                  <a:latin typeface="Josefin Sans"/>
                  <a:ea typeface="Josefin Sans"/>
                  <a:cs typeface="Josefin Sans"/>
                  <a:sym typeface="Josefin Sans"/>
                </a:rPr>
                <a:t>Elaborate on what you want to discuss. </a:t>
              </a:r>
              <a:endParaRPr/>
            </a:p>
          </p:txBody>
        </p:sp>
      </p:grpSp>
      <p:grpSp>
        <p:nvGrpSpPr>
          <p:cNvPr id="530" name="Google Shape;530;p21"/>
          <p:cNvGrpSpPr/>
          <p:nvPr/>
        </p:nvGrpSpPr>
        <p:grpSpPr>
          <a:xfrm>
            <a:off x="14426967" y="5202738"/>
            <a:ext cx="3326222" cy="2341179"/>
            <a:chOff x="0" y="-192881"/>
            <a:chExt cx="4434962" cy="3121571"/>
          </a:xfrm>
        </p:grpSpPr>
        <p:grpSp>
          <p:nvGrpSpPr>
            <p:cNvPr id="531" name="Google Shape;531;p21"/>
            <p:cNvGrpSpPr/>
            <p:nvPr/>
          </p:nvGrpSpPr>
          <p:grpSpPr>
            <a:xfrm>
              <a:off x="0" y="-192881"/>
              <a:ext cx="4434962" cy="3121571"/>
              <a:chOff x="0" y="-38100"/>
              <a:chExt cx="876042" cy="616607"/>
            </a:xfrm>
          </p:grpSpPr>
          <p:sp>
            <p:nvSpPr>
              <p:cNvPr id="532" name="Google Shape;532;p21"/>
              <p:cNvSpPr/>
              <p:nvPr/>
            </p:nvSpPr>
            <p:spPr>
              <a:xfrm>
                <a:off x="0" y="0"/>
                <a:ext cx="876042" cy="578507"/>
              </a:xfrm>
              <a:custGeom>
                <a:rect b="b" l="l" r="r" t="t"/>
                <a:pathLst>
                  <a:path extrusionOk="0" h="578507" w="876042">
                    <a:moveTo>
                      <a:pt x="118705" y="0"/>
                    </a:moveTo>
                    <a:lnTo>
                      <a:pt x="757337" y="0"/>
                    </a:lnTo>
                    <a:cubicBezTo>
                      <a:pt x="788820" y="0"/>
                      <a:pt x="819013" y="12506"/>
                      <a:pt x="841274" y="34768"/>
                    </a:cubicBezTo>
                    <a:cubicBezTo>
                      <a:pt x="863536" y="57029"/>
                      <a:pt x="876042" y="87222"/>
                      <a:pt x="876042" y="118705"/>
                    </a:cubicBezTo>
                    <a:lnTo>
                      <a:pt x="876042" y="459802"/>
                    </a:lnTo>
                    <a:cubicBezTo>
                      <a:pt x="876042" y="491285"/>
                      <a:pt x="863536" y="521478"/>
                      <a:pt x="841274" y="543739"/>
                    </a:cubicBezTo>
                    <a:cubicBezTo>
                      <a:pt x="819013" y="566000"/>
                      <a:pt x="788820" y="578507"/>
                      <a:pt x="757337" y="578507"/>
                    </a:cubicBezTo>
                    <a:lnTo>
                      <a:pt x="118705" y="578507"/>
                    </a:lnTo>
                    <a:cubicBezTo>
                      <a:pt x="87222" y="578507"/>
                      <a:pt x="57029" y="566000"/>
                      <a:pt x="34768" y="543739"/>
                    </a:cubicBezTo>
                    <a:cubicBezTo>
                      <a:pt x="12506" y="521478"/>
                      <a:pt x="0" y="491285"/>
                      <a:pt x="0" y="459802"/>
                    </a:cubicBezTo>
                    <a:lnTo>
                      <a:pt x="0" y="118705"/>
                    </a:lnTo>
                    <a:cubicBezTo>
                      <a:pt x="0" y="87222"/>
                      <a:pt x="12506" y="57029"/>
                      <a:pt x="34768" y="34768"/>
                    </a:cubicBezTo>
                    <a:cubicBezTo>
                      <a:pt x="57029" y="12506"/>
                      <a:pt x="87222" y="0"/>
                      <a:pt x="118705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cap="rnd" cmpd="sng" w="38100">
                <a:solidFill>
                  <a:srgbClr val="E0D1B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3" name="Google Shape;533;p21"/>
              <p:cNvSpPr txBox="1"/>
              <p:nvPr/>
            </p:nvSpPr>
            <p:spPr>
              <a:xfrm>
                <a:off x="0" y="-38100"/>
                <a:ext cx="876042" cy="61660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477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534" name="Google Shape;534;p21"/>
            <p:cNvSpPr txBox="1"/>
            <p:nvPr/>
          </p:nvSpPr>
          <p:spPr>
            <a:xfrm>
              <a:off x="333307" y="612402"/>
              <a:ext cx="3768349" cy="647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200" u="none" cap="none" strike="noStrike">
                  <a:solidFill>
                    <a:srgbClr val="FFFFFF"/>
                  </a:solidFill>
                  <a:latin typeface="Josefin Sans"/>
                  <a:ea typeface="Josefin Sans"/>
                  <a:cs typeface="Josefin Sans"/>
                  <a:sym typeface="Josefin Sans"/>
                </a:rPr>
                <a:t>Agenda 02</a:t>
              </a:r>
              <a:endParaRPr/>
            </a:p>
          </p:txBody>
        </p:sp>
        <p:sp>
          <p:nvSpPr>
            <p:cNvPr id="535" name="Google Shape;535;p21"/>
            <p:cNvSpPr txBox="1"/>
            <p:nvPr/>
          </p:nvSpPr>
          <p:spPr>
            <a:xfrm>
              <a:off x="517641" y="1435770"/>
              <a:ext cx="3399680" cy="90741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100" u="none" cap="none" strike="noStrike">
                  <a:solidFill>
                    <a:srgbClr val="FFFFFF"/>
                  </a:solidFill>
                  <a:latin typeface="Josefin Sans"/>
                  <a:ea typeface="Josefin Sans"/>
                  <a:cs typeface="Josefin Sans"/>
                  <a:sym typeface="Josefin Sans"/>
                </a:rPr>
                <a:t>Elaborate on what you want to discuss. </a:t>
              </a:r>
              <a:endParaRPr/>
            </a:p>
          </p:txBody>
        </p:sp>
      </p:grpSp>
      <p:grpSp>
        <p:nvGrpSpPr>
          <p:cNvPr id="536" name="Google Shape;536;p21"/>
          <p:cNvGrpSpPr/>
          <p:nvPr/>
        </p:nvGrpSpPr>
        <p:grpSpPr>
          <a:xfrm>
            <a:off x="14426967" y="7523081"/>
            <a:ext cx="3326222" cy="2341179"/>
            <a:chOff x="0" y="-192881"/>
            <a:chExt cx="4434962" cy="3121571"/>
          </a:xfrm>
        </p:grpSpPr>
        <p:grpSp>
          <p:nvGrpSpPr>
            <p:cNvPr id="537" name="Google Shape;537;p21"/>
            <p:cNvGrpSpPr/>
            <p:nvPr/>
          </p:nvGrpSpPr>
          <p:grpSpPr>
            <a:xfrm>
              <a:off x="0" y="-192881"/>
              <a:ext cx="4434962" cy="3121571"/>
              <a:chOff x="0" y="-38100"/>
              <a:chExt cx="876042" cy="616607"/>
            </a:xfrm>
          </p:grpSpPr>
          <p:sp>
            <p:nvSpPr>
              <p:cNvPr id="538" name="Google Shape;538;p21"/>
              <p:cNvSpPr/>
              <p:nvPr/>
            </p:nvSpPr>
            <p:spPr>
              <a:xfrm>
                <a:off x="0" y="0"/>
                <a:ext cx="876042" cy="578507"/>
              </a:xfrm>
              <a:custGeom>
                <a:rect b="b" l="l" r="r" t="t"/>
                <a:pathLst>
                  <a:path extrusionOk="0" h="578507" w="876042">
                    <a:moveTo>
                      <a:pt x="118705" y="0"/>
                    </a:moveTo>
                    <a:lnTo>
                      <a:pt x="757337" y="0"/>
                    </a:lnTo>
                    <a:cubicBezTo>
                      <a:pt x="788820" y="0"/>
                      <a:pt x="819013" y="12506"/>
                      <a:pt x="841274" y="34768"/>
                    </a:cubicBezTo>
                    <a:cubicBezTo>
                      <a:pt x="863536" y="57029"/>
                      <a:pt x="876042" y="87222"/>
                      <a:pt x="876042" y="118705"/>
                    </a:cubicBezTo>
                    <a:lnTo>
                      <a:pt x="876042" y="459802"/>
                    </a:lnTo>
                    <a:cubicBezTo>
                      <a:pt x="876042" y="491285"/>
                      <a:pt x="863536" y="521478"/>
                      <a:pt x="841274" y="543739"/>
                    </a:cubicBezTo>
                    <a:cubicBezTo>
                      <a:pt x="819013" y="566000"/>
                      <a:pt x="788820" y="578507"/>
                      <a:pt x="757337" y="578507"/>
                    </a:cubicBezTo>
                    <a:lnTo>
                      <a:pt x="118705" y="578507"/>
                    </a:lnTo>
                    <a:cubicBezTo>
                      <a:pt x="87222" y="578507"/>
                      <a:pt x="57029" y="566000"/>
                      <a:pt x="34768" y="543739"/>
                    </a:cubicBezTo>
                    <a:cubicBezTo>
                      <a:pt x="12506" y="521478"/>
                      <a:pt x="0" y="491285"/>
                      <a:pt x="0" y="459802"/>
                    </a:cubicBezTo>
                    <a:lnTo>
                      <a:pt x="0" y="118705"/>
                    </a:lnTo>
                    <a:cubicBezTo>
                      <a:pt x="0" y="87222"/>
                      <a:pt x="12506" y="57029"/>
                      <a:pt x="34768" y="34768"/>
                    </a:cubicBezTo>
                    <a:cubicBezTo>
                      <a:pt x="57029" y="12506"/>
                      <a:pt x="87222" y="0"/>
                      <a:pt x="118705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cap="rnd" cmpd="sng" w="38100">
                <a:solidFill>
                  <a:srgbClr val="E0D1B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9" name="Google Shape;539;p21"/>
              <p:cNvSpPr txBox="1"/>
              <p:nvPr/>
            </p:nvSpPr>
            <p:spPr>
              <a:xfrm>
                <a:off x="0" y="-38100"/>
                <a:ext cx="876042" cy="61660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477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540" name="Google Shape;540;p21"/>
            <p:cNvSpPr txBox="1"/>
            <p:nvPr/>
          </p:nvSpPr>
          <p:spPr>
            <a:xfrm>
              <a:off x="333307" y="612402"/>
              <a:ext cx="3768349" cy="647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200" u="none" cap="none" strike="noStrike">
                  <a:solidFill>
                    <a:srgbClr val="FFFFFF"/>
                  </a:solidFill>
                  <a:latin typeface="Josefin Sans"/>
                  <a:ea typeface="Josefin Sans"/>
                  <a:cs typeface="Josefin Sans"/>
                  <a:sym typeface="Josefin Sans"/>
                </a:rPr>
                <a:t>Agenda 03</a:t>
              </a:r>
              <a:endParaRPr/>
            </a:p>
          </p:txBody>
        </p:sp>
        <p:sp>
          <p:nvSpPr>
            <p:cNvPr id="541" name="Google Shape;541;p21"/>
            <p:cNvSpPr txBox="1"/>
            <p:nvPr/>
          </p:nvSpPr>
          <p:spPr>
            <a:xfrm>
              <a:off x="517641" y="1435770"/>
              <a:ext cx="3399680" cy="90741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100" u="none" cap="none" strike="noStrike">
                  <a:solidFill>
                    <a:srgbClr val="FFFFFF"/>
                  </a:solidFill>
                  <a:latin typeface="Josefin Sans"/>
                  <a:ea typeface="Josefin Sans"/>
                  <a:cs typeface="Josefin Sans"/>
                  <a:sym typeface="Josefin Sans"/>
                </a:rPr>
                <a:t>Elaborate on what you want to discuss. </a:t>
              </a:r>
              <a:endParaRPr/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