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Oleo Script"/>
      <p:bold r:id="rId21"/>
    </p:embeddedFont>
    <p:embeddedFont>
      <p:font typeface="Cagliostro"/>
      <p:regular r:id="rId22"/>
    </p:embeddedFont>
    <p:embeddedFont>
      <p:font typeface="Calistoga"/>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Cagliostro-regular.fntdata"/><Relationship Id="rId10" Type="http://schemas.openxmlformats.org/officeDocument/2006/relationships/slide" Target="slides/slide5.xml"/><Relationship Id="rId21" Type="http://schemas.openxmlformats.org/officeDocument/2006/relationships/font" Target="fonts/OleoScript-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Calistog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b15561e800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15561e800_0_4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b15561e800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15561e800_0_4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15561e800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15561e800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b15561e800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15561e800_0_4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15561e800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15561e800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15561e800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15561e800_0_5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15561e800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b15561e800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6.png"/><Relationship Id="rId13" Type="http://schemas.openxmlformats.org/officeDocument/2006/relationships/image" Target="../media/image33.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8.png"/><Relationship Id="rId9" Type="http://schemas.openxmlformats.org/officeDocument/2006/relationships/image" Target="../media/image34.png"/><Relationship Id="rId14" Type="http://schemas.openxmlformats.org/officeDocument/2006/relationships/image" Target="../media/image41.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35.pn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13.jp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49.png"/><Relationship Id="rId7"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9.png"/><Relationship Id="rId9" Type="http://schemas.openxmlformats.org/officeDocument/2006/relationships/image" Target="../media/image26.pn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75" y="13395"/>
            <a:ext cx="18288000" cy="10260211"/>
          </a:xfrm>
          <a:prstGeom prst="rect">
            <a:avLst/>
          </a:prstGeom>
          <a:noFill/>
          <a:ln>
            <a:noFill/>
          </a:ln>
        </p:spPr>
      </p:pic>
      <p:pic>
        <p:nvPicPr>
          <p:cNvPr id="85" name="Google Shape;85;p13"/>
          <p:cNvPicPr preferRelativeResize="0"/>
          <p:nvPr/>
        </p:nvPicPr>
        <p:blipFill>
          <a:blip r:embed="rId4">
            <a:alphaModFix/>
          </a:blip>
          <a:stretch>
            <a:fillRect/>
          </a:stretch>
        </p:blipFill>
        <p:spPr>
          <a:xfrm>
            <a:off x="9557075" y="2656475"/>
            <a:ext cx="8730851" cy="7626801"/>
          </a:xfrm>
          <a:prstGeom prst="rect">
            <a:avLst/>
          </a:prstGeom>
          <a:noFill/>
          <a:ln>
            <a:noFill/>
          </a:ln>
        </p:spPr>
      </p:pic>
      <p:sp>
        <p:nvSpPr>
          <p:cNvPr id="86" name="Google Shape;86;p13"/>
          <p:cNvSpPr txBox="1"/>
          <p:nvPr/>
        </p:nvSpPr>
        <p:spPr>
          <a:xfrm rot="-832035">
            <a:off x="3762697" y="1684329"/>
            <a:ext cx="6759206" cy="2077691"/>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3499" u="none" cap="none" strike="noStrike">
                <a:solidFill>
                  <a:schemeClr val="lt2"/>
                </a:solidFill>
                <a:latin typeface="Calistoga"/>
                <a:ea typeface="Calistoga"/>
                <a:cs typeface="Calistoga"/>
                <a:sym typeface="Calistoga"/>
              </a:rPr>
              <a:t>Writing</a:t>
            </a:r>
            <a:endParaRPr>
              <a:solidFill>
                <a:schemeClr val="lt2"/>
              </a:solidFill>
            </a:endParaRPr>
          </a:p>
        </p:txBody>
      </p:sp>
      <p:sp>
        <p:nvSpPr>
          <p:cNvPr id="87" name="Google Shape;87;p13"/>
          <p:cNvSpPr txBox="1"/>
          <p:nvPr/>
        </p:nvSpPr>
        <p:spPr>
          <a:xfrm rot="-1000654">
            <a:off x="3610435" y="1633750"/>
            <a:ext cx="6759227" cy="207784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3499" u="none" cap="none" strike="noStrike">
                <a:solidFill>
                  <a:srgbClr val="666524"/>
                </a:solidFill>
                <a:latin typeface="Calistoga"/>
                <a:ea typeface="Calistoga"/>
                <a:cs typeface="Calistoga"/>
                <a:sym typeface="Calistoga"/>
              </a:rPr>
              <a:t>Writing</a:t>
            </a:r>
            <a:endParaRPr/>
          </a:p>
        </p:txBody>
      </p:sp>
      <p:grpSp>
        <p:nvGrpSpPr>
          <p:cNvPr id="88" name="Google Shape;88;p13"/>
          <p:cNvGrpSpPr/>
          <p:nvPr/>
        </p:nvGrpSpPr>
        <p:grpSpPr>
          <a:xfrm>
            <a:off x="2289649" y="7830773"/>
            <a:ext cx="7281919" cy="1433432"/>
            <a:chOff x="0" y="-57150"/>
            <a:chExt cx="1917859" cy="377527"/>
          </a:xfrm>
        </p:grpSpPr>
        <p:sp>
          <p:nvSpPr>
            <p:cNvPr id="89" name="Google Shape;89;p13"/>
            <p:cNvSpPr/>
            <p:nvPr/>
          </p:nvSpPr>
          <p:spPr>
            <a:xfrm>
              <a:off x="0" y="0"/>
              <a:ext cx="1917859" cy="320377"/>
            </a:xfrm>
            <a:custGeom>
              <a:rect b="b" l="l" r="r" t="t"/>
              <a:pathLst>
                <a:path extrusionOk="0" h="320377" w="1917859">
                  <a:moveTo>
                    <a:pt x="1714659" y="0"/>
                  </a:moveTo>
                  <a:cubicBezTo>
                    <a:pt x="1826884" y="0"/>
                    <a:pt x="1917859" y="71719"/>
                    <a:pt x="1917859" y="160189"/>
                  </a:cubicBezTo>
                  <a:cubicBezTo>
                    <a:pt x="1917859" y="248658"/>
                    <a:pt x="1826884" y="320377"/>
                    <a:pt x="1714659" y="320377"/>
                  </a:cubicBezTo>
                  <a:lnTo>
                    <a:pt x="203200" y="320377"/>
                  </a:lnTo>
                  <a:cubicBezTo>
                    <a:pt x="90976" y="320377"/>
                    <a:pt x="0" y="248658"/>
                    <a:pt x="0" y="160189"/>
                  </a:cubicBezTo>
                  <a:cubicBezTo>
                    <a:pt x="0" y="71719"/>
                    <a:pt x="90976" y="0"/>
                    <a:pt x="203200" y="0"/>
                  </a:cubicBezTo>
                  <a:close/>
                </a:path>
              </a:pathLst>
            </a:custGeom>
            <a:solidFill>
              <a:srgbClr val="F1E8D7"/>
            </a:solidFill>
            <a:ln cap="sq" cmpd="sng" w="66675">
              <a:solidFill>
                <a:srgbClr val="CF803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txBox="1"/>
            <p:nvPr/>
          </p:nvSpPr>
          <p:spPr>
            <a:xfrm>
              <a:off x="0" y="-57150"/>
              <a:ext cx="1917859" cy="3775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txBox="1"/>
          <p:nvPr/>
        </p:nvSpPr>
        <p:spPr>
          <a:xfrm>
            <a:off x="3113874" y="8343101"/>
            <a:ext cx="58065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44261A"/>
                </a:solidFill>
                <a:latin typeface="Cagliostro"/>
                <a:ea typeface="Cagliostro"/>
                <a:cs typeface="Cagliostro"/>
                <a:sym typeface="Cagliostro"/>
              </a:rPr>
              <a:t>Art Nouveau Presentation</a:t>
            </a:r>
            <a:endParaRPr/>
          </a:p>
        </p:txBody>
      </p:sp>
      <p:sp>
        <p:nvSpPr>
          <p:cNvPr id="92" name="Google Shape;92;p13"/>
          <p:cNvSpPr txBox="1"/>
          <p:nvPr/>
        </p:nvSpPr>
        <p:spPr>
          <a:xfrm rot="-842317">
            <a:off x="-345195" y="2873901"/>
            <a:ext cx="19283037" cy="3007272"/>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8737" u="none" cap="none" strike="noStrike">
                <a:solidFill>
                  <a:schemeClr val="lt2"/>
                </a:solidFill>
                <a:latin typeface="Oleo Script"/>
                <a:ea typeface="Oleo Script"/>
                <a:cs typeface="Oleo Script"/>
                <a:sym typeface="Oleo Script"/>
              </a:rPr>
              <a:t>HISTORY THE</a:t>
            </a:r>
            <a:r>
              <a:rPr b="1" lang="en-US" sz="18737">
                <a:solidFill>
                  <a:schemeClr val="lt2"/>
                </a:solidFill>
                <a:latin typeface="Oleo Script"/>
                <a:ea typeface="Oleo Script"/>
                <a:cs typeface="Oleo Script"/>
                <a:sym typeface="Oleo Script"/>
              </a:rPr>
              <a:t>SIS</a:t>
            </a:r>
            <a:r>
              <a:rPr b="1" i="0" lang="en-US" sz="19537" u="none" cap="none" strike="noStrike">
                <a:solidFill>
                  <a:srgbClr val="9F4228"/>
                </a:solidFill>
                <a:latin typeface="Oleo Script"/>
                <a:ea typeface="Oleo Script"/>
                <a:cs typeface="Oleo Script"/>
                <a:sym typeface="Oleo Script"/>
              </a:rPr>
              <a:t> </a:t>
            </a:r>
            <a:endParaRPr/>
          </a:p>
        </p:txBody>
      </p:sp>
      <p:sp>
        <p:nvSpPr>
          <p:cNvPr id="93" name="Google Shape;93;p13"/>
          <p:cNvSpPr txBox="1"/>
          <p:nvPr/>
        </p:nvSpPr>
        <p:spPr>
          <a:xfrm rot="-842317">
            <a:off x="-497595" y="2721501"/>
            <a:ext cx="19283037" cy="3007272"/>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8737" u="none" cap="none" strike="noStrike">
                <a:solidFill>
                  <a:srgbClr val="9F4228"/>
                </a:solidFill>
                <a:latin typeface="Oleo Script"/>
                <a:ea typeface="Oleo Script"/>
                <a:cs typeface="Oleo Script"/>
                <a:sym typeface="Oleo Script"/>
              </a:rPr>
              <a:t>HISTORY THE</a:t>
            </a:r>
            <a:r>
              <a:rPr b="1" lang="en-US" sz="18737">
                <a:solidFill>
                  <a:srgbClr val="9F4228"/>
                </a:solidFill>
                <a:latin typeface="Oleo Script"/>
                <a:ea typeface="Oleo Script"/>
                <a:cs typeface="Oleo Script"/>
                <a:sym typeface="Oleo Script"/>
              </a:rPr>
              <a:t>SIS</a:t>
            </a:r>
            <a:r>
              <a:rPr b="1" i="0" lang="en-US" sz="19537" u="none" cap="none" strike="noStrike">
                <a:solidFill>
                  <a:srgbClr val="9F4228"/>
                </a:solidFill>
                <a:latin typeface="Oleo Script"/>
                <a:ea typeface="Oleo Script"/>
                <a:cs typeface="Oleo Script"/>
                <a:sym typeface="Oleo Script"/>
              </a:rPr>
              <a:t> </a:t>
            </a:r>
            <a:endParaRPr/>
          </a:p>
        </p:txBody>
      </p:sp>
      <p:pic>
        <p:nvPicPr>
          <p:cNvPr id="94" name="Google Shape;94;p13"/>
          <p:cNvPicPr preferRelativeResize="0"/>
          <p:nvPr/>
        </p:nvPicPr>
        <p:blipFill>
          <a:blip r:embed="rId5">
            <a:alphaModFix/>
          </a:blip>
          <a:stretch>
            <a:fillRect/>
          </a:stretch>
        </p:blipFill>
        <p:spPr>
          <a:xfrm>
            <a:off x="1894620" y="7568057"/>
            <a:ext cx="1227925" cy="1303882"/>
          </a:xfrm>
          <a:prstGeom prst="rect">
            <a:avLst/>
          </a:prstGeom>
          <a:noFill/>
          <a:ln>
            <a:noFill/>
          </a:ln>
        </p:spPr>
      </p:pic>
      <p:pic>
        <p:nvPicPr>
          <p:cNvPr id="95" name="Google Shape;95;p13"/>
          <p:cNvPicPr preferRelativeResize="0"/>
          <p:nvPr/>
        </p:nvPicPr>
        <p:blipFill>
          <a:blip r:embed="rId6">
            <a:alphaModFix/>
          </a:blip>
          <a:stretch>
            <a:fillRect/>
          </a:stretch>
        </p:blipFill>
        <p:spPr>
          <a:xfrm>
            <a:off x="-2349409" y="-748366"/>
            <a:ext cx="7060800" cy="7557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58" name="Shape 258"/>
        <p:cNvGrpSpPr/>
        <p:nvPr/>
      </p:nvGrpSpPr>
      <p:grpSpPr>
        <a:xfrm>
          <a:off x="0" y="0"/>
          <a:ext cx="0" cy="0"/>
          <a:chOff x="0" y="0"/>
          <a:chExt cx="0" cy="0"/>
        </a:xfrm>
      </p:grpSpPr>
      <p:pic>
        <p:nvPicPr>
          <p:cNvPr id="259" name="Google Shape;259;p22"/>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260" name="Google Shape;260;p22"/>
          <p:cNvSpPr/>
          <p:nvPr/>
        </p:nvSpPr>
        <p:spPr>
          <a:xfrm rot="5400000">
            <a:off x="-1309363" y="127731"/>
            <a:ext cx="11666410" cy="10058527"/>
          </a:xfrm>
          <a:custGeom>
            <a:rect b="b" l="l" r="r" t="t"/>
            <a:pathLst>
              <a:path extrusionOk="0" h="10058527" w="11666410">
                <a:moveTo>
                  <a:pt x="0" y="0"/>
                </a:moveTo>
                <a:lnTo>
                  <a:pt x="11666410" y="0"/>
                </a:lnTo>
                <a:lnTo>
                  <a:pt x="11666410" y="10058526"/>
                </a:lnTo>
                <a:lnTo>
                  <a:pt x="0" y="10058526"/>
                </a:lnTo>
                <a:lnTo>
                  <a:pt x="0" y="0"/>
                </a:lnTo>
                <a:close/>
              </a:path>
            </a:pathLst>
          </a:custGeom>
          <a:blipFill rotWithShape="1">
            <a:blip r:embed="rId4">
              <a:alphaModFix/>
            </a:blip>
            <a:stretch>
              <a:fillRect b="0" l="-12328" r="-12318" t="0"/>
            </a:stretch>
          </a:blipFill>
          <a:ln>
            <a:noFill/>
          </a:ln>
        </p:spPr>
      </p:sp>
      <p:pic>
        <p:nvPicPr>
          <p:cNvPr id="261" name="Google Shape;261;p22"/>
          <p:cNvPicPr preferRelativeResize="0"/>
          <p:nvPr/>
        </p:nvPicPr>
        <p:blipFill rotWithShape="1">
          <a:blip r:embed="rId5">
            <a:alphaModFix/>
          </a:blip>
          <a:srcRect b="0" l="0" r="0" t="0"/>
          <a:stretch/>
        </p:blipFill>
        <p:spPr>
          <a:xfrm>
            <a:off x="9161402" y="594302"/>
            <a:ext cx="9509760" cy="9125386"/>
          </a:xfrm>
          <a:prstGeom prst="rect">
            <a:avLst/>
          </a:prstGeom>
          <a:noFill/>
          <a:ln>
            <a:noFill/>
          </a:ln>
        </p:spPr>
      </p:pic>
      <p:grpSp>
        <p:nvGrpSpPr>
          <p:cNvPr id="262" name="Google Shape;262;p22"/>
          <p:cNvGrpSpPr/>
          <p:nvPr/>
        </p:nvGrpSpPr>
        <p:grpSpPr>
          <a:xfrm>
            <a:off x="1572912" y="3389096"/>
            <a:ext cx="5644472" cy="1234763"/>
            <a:chOff x="0" y="-57150"/>
            <a:chExt cx="2308200" cy="504933"/>
          </a:xfrm>
        </p:grpSpPr>
        <p:sp>
          <p:nvSpPr>
            <p:cNvPr id="263" name="Google Shape;263;p22"/>
            <p:cNvSpPr/>
            <p:nvPr/>
          </p:nvSpPr>
          <p:spPr>
            <a:xfrm>
              <a:off x="0" y="0"/>
              <a:ext cx="2308107" cy="447783"/>
            </a:xfrm>
            <a:custGeom>
              <a:rect b="b" l="l" r="r" t="t"/>
              <a:pathLst>
                <a:path extrusionOk="0" h="447783" w="2308107">
                  <a:moveTo>
                    <a:pt x="68582" y="0"/>
                  </a:moveTo>
                  <a:lnTo>
                    <a:pt x="2239525" y="0"/>
                  </a:lnTo>
                  <a:cubicBezTo>
                    <a:pt x="2277402" y="0"/>
                    <a:pt x="2308107" y="30705"/>
                    <a:pt x="2308107" y="68582"/>
                  </a:cubicBezTo>
                  <a:lnTo>
                    <a:pt x="2308107" y="379202"/>
                  </a:lnTo>
                  <a:cubicBezTo>
                    <a:pt x="2308107" y="417078"/>
                    <a:pt x="2277402" y="447783"/>
                    <a:pt x="2239525" y="447783"/>
                  </a:cubicBezTo>
                  <a:lnTo>
                    <a:pt x="68582" y="447783"/>
                  </a:lnTo>
                  <a:cubicBezTo>
                    <a:pt x="50393" y="447783"/>
                    <a:pt x="32949" y="440558"/>
                    <a:pt x="20087" y="427696"/>
                  </a:cubicBezTo>
                  <a:cubicBezTo>
                    <a:pt x="7226" y="414835"/>
                    <a:pt x="0" y="397391"/>
                    <a:pt x="0" y="379202"/>
                  </a:cubicBezTo>
                  <a:lnTo>
                    <a:pt x="0" y="68582"/>
                  </a:lnTo>
                  <a:cubicBezTo>
                    <a:pt x="0" y="30705"/>
                    <a:pt x="30705" y="0"/>
                    <a:pt x="68582"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
            <p:cNvSpPr txBox="1"/>
            <p:nvPr/>
          </p:nvSpPr>
          <p:spPr>
            <a:xfrm>
              <a:off x="0" y="-57150"/>
              <a:ext cx="2308200" cy="50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2"/>
          <p:cNvGrpSpPr/>
          <p:nvPr/>
        </p:nvGrpSpPr>
        <p:grpSpPr>
          <a:xfrm>
            <a:off x="1572912" y="4797355"/>
            <a:ext cx="5644472" cy="1234763"/>
            <a:chOff x="0" y="-57150"/>
            <a:chExt cx="2308200" cy="504933"/>
          </a:xfrm>
        </p:grpSpPr>
        <p:sp>
          <p:nvSpPr>
            <p:cNvPr id="266" name="Google Shape;266;p22"/>
            <p:cNvSpPr/>
            <p:nvPr/>
          </p:nvSpPr>
          <p:spPr>
            <a:xfrm>
              <a:off x="0" y="0"/>
              <a:ext cx="2308107" cy="447783"/>
            </a:xfrm>
            <a:custGeom>
              <a:rect b="b" l="l" r="r" t="t"/>
              <a:pathLst>
                <a:path extrusionOk="0" h="447783" w="2308107">
                  <a:moveTo>
                    <a:pt x="68582" y="0"/>
                  </a:moveTo>
                  <a:lnTo>
                    <a:pt x="2239525" y="0"/>
                  </a:lnTo>
                  <a:cubicBezTo>
                    <a:pt x="2277402" y="0"/>
                    <a:pt x="2308107" y="30705"/>
                    <a:pt x="2308107" y="68582"/>
                  </a:cubicBezTo>
                  <a:lnTo>
                    <a:pt x="2308107" y="379202"/>
                  </a:lnTo>
                  <a:cubicBezTo>
                    <a:pt x="2308107" y="417078"/>
                    <a:pt x="2277402" y="447783"/>
                    <a:pt x="2239525" y="447783"/>
                  </a:cubicBezTo>
                  <a:lnTo>
                    <a:pt x="68582" y="447783"/>
                  </a:lnTo>
                  <a:cubicBezTo>
                    <a:pt x="50393" y="447783"/>
                    <a:pt x="32949" y="440558"/>
                    <a:pt x="20087" y="427696"/>
                  </a:cubicBezTo>
                  <a:cubicBezTo>
                    <a:pt x="7226" y="414835"/>
                    <a:pt x="0" y="397391"/>
                    <a:pt x="0" y="379202"/>
                  </a:cubicBezTo>
                  <a:lnTo>
                    <a:pt x="0" y="68582"/>
                  </a:lnTo>
                  <a:cubicBezTo>
                    <a:pt x="0" y="30705"/>
                    <a:pt x="30705" y="0"/>
                    <a:pt x="68582"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txBox="1"/>
            <p:nvPr/>
          </p:nvSpPr>
          <p:spPr>
            <a:xfrm>
              <a:off x="0" y="-57150"/>
              <a:ext cx="2308200" cy="50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2"/>
          <p:cNvSpPr txBox="1"/>
          <p:nvPr/>
        </p:nvSpPr>
        <p:spPr>
          <a:xfrm>
            <a:off x="1028700" y="933450"/>
            <a:ext cx="6732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THE CHART</a:t>
            </a:r>
            <a:endParaRPr/>
          </a:p>
        </p:txBody>
      </p:sp>
      <p:sp>
        <p:nvSpPr>
          <p:cNvPr id="269" name="Google Shape;269;p22"/>
          <p:cNvSpPr txBox="1"/>
          <p:nvPr/>
        </p:nvSpPr>
        <p:spPr>
          <a:xfrm>
            <a:off x="1028700" y="838200"/>
            <a:ext cx="6732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THE CHART</a:t>
            </a:r>
            <a:endParaRPr/>
          </a:p>
        </p:txBody>
      </p:sp>
      <p:sp>
        <p:nvSpPr>
          <p:cNvPr id="270" name="Google Shape;270;p22"/>
          <p:cNvSpPr txBox="1"/>
          <p:nvPr/>
        </p:nvSpPr>
        <p:spPr>
          <a:xfrm>
            <a:off x="2263856" y="3797596"/>
            <a:ext cx="44091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a:t>
            </a:r>
            <a:endParaRPr/>
          </a:p>
        </p:txBody>
      </p:sp>
      <p:sp>
        <p:nvSpPr>
          <p:cNvPr id="271" name="Google Shape;271;p22"/>
          <p:cNvSpPr txBox="1"/>
          <p:nvPr/>
        </p:nvSpPr>
        <p:spPr>
          <a:xfrm>
            <a:off x="2263856" y="5205855"/>
            <a:ext cx="44091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a:t>
            </a:r>
            <a:endParaRPr/>
          </a:p>
        </p:txBody>
      </p:sp>
      <p:grpSp>
        <p:nvGrpSpPr>
          <p:cNvPr id="272" name="Google Shape;272;p22"/>
          <p:cNvGrpSpPr/>
          <p:nvPr/>
        </p:nvGrpSpPr>
        <p:grpSpPr>
          <a:xfrm>
            <a:off x="1572912" y="6206700"/>
            <a:ext cx="5644472" cy="1234763"/>
            <a:chOff x="0" y="-57150"/>
            <a:chExt cx="2308200" cy="504933"/>
          </a:xfrm>
        </p:grpSpPr>
        <p:sp>
          <p:nvSpPr>
            <p:cNvPr id="273" name="Google Shape;273;p22"/>
            <p:cNvSpPr/>
            <p:nvPr/>
          </p:nvSpPr>
          <p:spPr>
            <a:xfrm>
              <a:off x="0" y="0"/>
              <a:ext cx="2308107" cy="447783"/>
            </a:xfrm>
            <a:custGeom>
              <a:rect b="b" l="l" r="r" t="t"/>
              <a:pathLst>
                <a:path extrusionOk="0" h="447783" w="2308107">
                  <a:moveTo>
                    <a:pt x="68582" y="0"/>
                  </a:moveTo>
                  <a:lnTo>
                    <a:pt x="2239525" y="0"/>
                  </a:lnTo>
                  <a:cubicBezTo>
                    <a:pt x="2277402" y="0"/>
                    <a:pt x="2308107" y="30705"/>
                    <a:pt x="2308107" y="68582"/>
                  </a:cubicBezTo>
                  <a:lnTo>
                    <a:pt x="2308107" y="379202"/>
                  </a:lnTo>
                  <a:cubicBezTo>
                    <a:pt x="2308107" y="417078"/>
                    <a:pt x="2277402" y="447783"/>
                    <a:pt x="2239525" y="447783"/>
                  </a:cubicBezTo>
                  <a:lnTo>
                    <a:pt x="68582" y="447783"/>
                  </a:lnTo>
                  <a:cubicBezTo>
                    <a:pt x="50393" y="447783"/>
                    <a:pt x="32949" y="440558"/>
                    <a:pt x="20087" y="427696"/>
                  </a:cubicBezTo>
                  <a:cubicBezTo>
                    <a:pt x="7226" y="414835"/>
                    <a:pt x="0" y="397391"/>
                    <a:pt x="0" y="379202"/>
                  </a:cubicBezTo>
                  <a:lnTo>
                    <a:pt x="0" y="68582"/>
                  </a:lnTo>
                  <a:cubicBezTo>
                    <a:pt x="0" y="30705"/>
                    <a:pt x="30705" y="0"/>
                    <a:pt x="68582"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txBox="1"/>
            <p:nvPr/>
          </p:nvSpPr>
          <p:spPr>
            <a:xfrm>
              <a:off x="0" y="-57150"/>
              <a:ext cx="2308200" cy="50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2"/>
          <p:cNvGrpSpPr/>
          <p:nvPr/>
        </p:nvGrpSpPr>
        <p:grpSpPr>
          <a:xfrm>
            <a:off x="1572912" y="7614959"/>
            <a:ext cx="5644472" cy="1234763"/>
            <a:chOff x="0" y="-57150"/>
            <a:chExt cx="2308200" cy="504933"/>
          </a:xfrm>
        </p:grpSpPr>
        <p:sp>
          <p:nvSpPr>
            <p:cNvPr id="276" name="Google Shape;276;p22"/>
            <p:cNvSpPr/>
            <p:nvPr/>
          </p:nvSpPr>
          <p:spPr>
            <a:xfrm>
              <a:off x="0" y="0"/>
              <a:ext cx="2308107" cy="447783"/>
            </a:xfrm>
            <a:custGeom>
              <a:rect b="b" l="l" r="r" t="t"/>
              <a:pathLst>
                <a:path extrusionOk="0" h="447783" w="2308107">
                  <a:moveTo>
                    <a:pt x="68582" y="0"/>
                  </a:moveTo>
                  <a:lnTo>
                    <a:pt x="2239525" y="0"/>
                  </a:lnTo>
                  <a:cubicBezTo>
                    <a:pt x="2277402" y="0"/>
                    <a:pt x="2308107" y="30705"/>
                    <a:pt x="2308107" y="68582"/>
                  </a:cubicBezTo>
                  <a:lnTo>
                    <a:pt x="2308107" y="379202"/>
                  </a:lnTo>
                  <a:cubicBezTo>
                    <a:pt x="2308107" y="417078"/>
                    <a:pt x="2277402" y="447783"/>
                    <a:pt x="2239525" y="447783"/>
                  </a:cubicBezTo>
                  <a:lnTo>
                    <a:pt x="68582" y="447783"/>
                  </a:lnTo>
                  <a:cubicBezTo>
                    <a:pt x="50393" y="447783"/>
                    <a:pt x="32949" y="440558"/>
                    <a:pt x="20087" y="427696"/>
                  </a:cubicBezTo>
                  <a:cubicBezTo>
                    <a:pt x="7226" y="414835"/>
                    <a:pt x="0" y="397391"/>
                    <a:pt x="0" y="379202"/>
                  </a:cubicBezTo>
                  <a:lnTo>
                    <a:pt x="0" y="68582"/>
                  </a:lnTo>
                  <a:cubicBezTo>
                    <a:pt x="0" y="30705"/>
                    <a:pt x="30705" y="0"/>
                    <a:pt x="68582"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2"/>
            <p:cNvSpPr txBox="1"/>
            <p:nvPr/>
          </p:nvSpPr>
          <p:spPr>
            <a:xfrm>
              <a:off x="0" y="-57150"/>
              <a:ext cx="2308200" cy="50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2"/>
          <p:cNvSpPr txBox="1"/>
          <p:nvPr/>
        </p:nvSpPr>
        <p:spPr>
          <a:xfrm>
            <a:off x="2263856" y="6615200"/>
            <a:ext cx="44091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a:t>
            </a:r>
            <a:endParaRPr/>
          </a:p>
        </p:txBody>
      </p:sp>
      <p:sp>
        <p:nvSpPr>
          <p:cNvPr id="279" name="Google Shape;279;p22"/>
          <p:cNvSpPr txBox="1"/>
          <p:nvPr/>
        </p:nvSpPr>
        <p:spPr>
          <a:xfrm>
            <a:off x="2263856" y="8023459"/>
            <a:ext cx="44091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83" name="Shape 283"/>
        <p:cNvGrpSpPr/>
        <p:nvPr/>
      </p:nvGrpSpPr>
      <p:grpSpPr>
        <a:xfrm>
          <a:off x="0" y="0"/>
          <a:ext cx="0" cy="0"/>
          <a:chOff x="0" y="0"/>
          <a:chExt cx="0" cy="0"/>
        </a:xfrm>
      </p:grpSpPr>
      <p:pic>
        <p:nvPicPr>
          <p:cNvPr id="284" name="Google Shape;284;p23"/>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285" name="Google Shape;285;p23"/>
          <p:cNvSpPr/>
          <p:nvPr/>
        </p:nvSpPr>
        <p:spPr>
          <a:xfrm rot="5400000">
            <a:off x="4337778" y="-1542816"/>
            <a:ext cx="10287000" cy="13426608"/>
          </a:xfrm>
          <a:custGeom>
            <a:rect b="b" l="l" r="r" t="t"/>
            <a:pathLst>
              <a:path extrusionOk="0" h="13426608" w="10287000">
                <a:moveTo>
                  <a:pt x="0" y="0"/>
                </a:moveTo>
                <a:lnTo>
                  <a:pt x="10287000" y="0"/>
                </a:lnTo>
                <a:lnTo>
                  <a:pt x="10287000" y="13426608"/>
                </a:lnTo>
                <a:lnTo>
                  <a:pt x="0" y="13426608"/>
                </a:lnTo>
                <a:lnTo>
                  <a:pt x="0" y="0"/>
                </a:lnTo>
                <a:close/>
              </a:path>
            </a:pathLst>
          </a:custGeom>
          <a:blipFill rotWithShape="1">
            <a:blip r:embed="rId4">
              <a:alphaModFix/>
            </a:blip>
            <a:stretch>
              <a:fillRect b="0" l="-30478" r="-58218" t="0"/>
            </a:stretch>
          </a:blipFill>
          <a:ln>
            <a:noFill/>
          </a:ln>
        </p:spPr>
      </p:sp>
      <p:sp>
        <p:nvSpPr>
          <p:cNvPr id="286" name="Google Shape;286;p23"/>
          <p:cNvSpPr txBox="1"/>
          <p:nvPr/>
        </p:nvSpPr>
        <p:spPr>
          <a:xfrm>
            <a:off x="3979681" y="1111922"/>
            <a:ext cx="10328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F7E8"/>
                </a:solidFill>
                <a:latin typeface="Oleo Script"/>
                <a:ea typeface="Oleo Script"/>
                <a:cs typeface="Oleo Script"/>
                <a:sym typeface="Oleo Script"/>
              </a:rPr>
              <a:t>CONCLUSION</a:t>
            </a:r>
            <a:endParaRPr/>
          </a:p>
        </p:txBody>
      </p:sp>
      <p:sp>
        <p:nvSpPr>
          <p:cNvPr id="287" name="Google Shape;287;p23"/>
          <p:cNvSpPr txBox="1"/>
          <p:nvPr/>
        </p:nvSpPr>
        <p:spPr>
          <a:xfrm>
            <a:off x="3979681" y="911897"/>
            <a:ext cx="10328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9F4228"/>
                </a:solidFill>
                <a:latin typeface="Oleo Script"/>
                <a:ea typeface="Oleo Script"/>
                <a:cs typeface="Oleo Script"/>
                <a:sym typeface="Oleo Script"/>
              </a:rPr>
              <a:t>CONCLUSION</a:t>
            </a:r>
            <a:endParaRPr/>
          </a:p>
        </p:txBody>
      </p:sp>
      <p:sp>
        <p:nvSpPr>
          <p:cNvPr id="288" name="Google Shape;288;p23"/>
          <p:cNvSpPr txBox="1"/>
          <p:nvPr/>
        </p:nvSpPr>
        <p:spPr>
          <a:xfrm>
            <a:off x="4717299" y="3863478"/>
            <a:ext cx="8853300" cy="538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a:p>
            <a:pPr indent="0" lvl="0" marL="0" marR="0" rtl="0" algn="just">
              <a:lnSpc>
                <a:spcPct val="115000"/>
              </a:lnSpc>
              <a:spcBef>
                <a:spcPts val="0"/>
              </a:spcBef>
              <a:spcAft>
                <a:spcPts val="0"/>
              </a:spcAft>
              <a:buNone/>
            </a:pPr>
            <a:r>
              <a:t/>
            </a:r>
            <a:endParaRPr b="0" i="0" sz="2799" u="none" cap="none" strike="noStrike">
              <a:solidFill>
                <a:srgbClr val="000000"/>
              </a:solidFill>
              <a:latin typeface="Cagliostro"/>
              <a:ea typeface="Cagliostro"/>
              <a:cs typeface="Cagliostro"/>
              <a:sym typeface="Cagliostro"/>
            </a:endParaRPr>
          </a:p>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a:t>
            </a:r>
            <a:endParaRPr/>
          </a:p>
        </p:txBody>
      </p:sp>
      <p:sp>
        <p:nvSpPr>
          <p:cNvPr id="289" name="Google Shape;289;p23"/>
          <p:cNvSpPr/>
          <p:nvPr/>
        </p:nvSpPr>
        <p:spPr>
          <a:xfrm rot="-10220948">
            <a:off x="-1110772" y="3624031"/>
            <a:ext cx="4945030" cy="7529388"/>
          </a:xfrm>
          <a:custGeom>
            <a:rect b="b" l="l" r="r" t="t"/>
            <a:pathLst>
              <a:path extrusionOk="0" h="7535867" w="4949285">
                <a:moveTo>
                  <a:pt x="4949284" y="7535867"/>
                </a:moveTo>
                <a:lnTo>
                  <a:pt x="0" y="7535867"/>
                </a:lnTo>
                <a:lnTo>
                  <a:pt x="0" y="0"/>
                </a:lnTo>
                <a:lnTo>
                  <a:pt x="4949284" y="0"/>
                </a:lnTo>
                <a:lnTo>
                  <a:pt x="4949284" y="7535867"/>
                </a:lnTo>
                <a:close/>
              </a:path>
            </a:pathLst>
          </a:custGeom>
          <a:blipFill rotWithShape="1">
            <a:blip r:embed="rId5">
              <a:alphaModFix/>
            </a:blip>
            <a:stretch>
              <a:fillRect b="-1839" l="0" r="-3929" t="-1839"/>
            </a:stretch>
          </a:blipFill>
          <a:ln>
            <a:noFill/>
          </a:ln>
        </p:spPr>
      </p:sp>
      <p:sp>
        <p:nvSpPr>
          <p:cNvPr id="290" name="Google Shape;290;p23"/>
          <p:cNvSpPr/>
          <p:nvPr/>
        </p:nvSpPr>
        <p:spPr>
          <a:xfrm flipH="1" rot="-656700">
            <a:off x="14001305" y="-512673"/>
            <a:ext cx="4952764" cy="7541164"/>
          </a:xfrm>
          <a:custGeom>
            <a:rect b="b" l="l" r="r" t="t"/>
            <a:pathLst>
              <a:path extrusionOk="0" h="7535867" w="4949285">
                <a:moveTo>
                  <a:pt x="4949284" y="0"/>
                </a:moveTo>
                <a:lnTo>
                  <a:pt x="0" y="0"/>
                </a:lnTo>
                <a:lnTo>
                  <a:pt x="0" y="7535867"/>
                </a:lnTo>
                <a:lnTo>
                  <a:pt x="4949284" y="7535867"/>
                </a:lnTo>
                <a:lnTo>
                  <a:pt x="4949284" y="0"/>
                </a:lnTo>
                <a:close/>
              </a:path>
            </a:pathLst>
          </a:custGeom>
          <a:blipFill rotWithShape="1">
            <a:blip r:embed="rId5">
              <a:alphaModFix/>
            </a:blip>
            <a:stretch>
              <a:fillRect b="-1839" l="0" r="-3929" t="-1839"/>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94" name="Shape 294"/>
        <p:cNvGrpSpPr/>
        <p:nvPr/>
      </p:nvGrpSpPr>
      <p:grpSpPr>
        <a:xfrm>
          <a:off x="0" y="0"/>
          <a:ext cx="0" cy="0"/>
          <a:chOff x="0" y="0"/>
          <a:chExt cx="0" cy="0"/>
        </a:xfrm>
      </p:grpSpPr>
      <p:pic>
        <p:nvPicPr>
          <p:cNvPr id="295" name="Google Shape;295;p24"/>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296" name="Google Shape;296;p24"/>
          <p:cNvSpPr/>
          <p:nvPr/>
        </p:nvSpPr>
        <p:spPr>
          <a:xfrm>
            <a:off x="2005833" y="764054"/>
            <a:ext cx="14276334" cy="8785880"/>
          </a:xfrm>
          <a:custGeom>
            <a:rect b="b" l="l" r="r" t="t"/>
            <a:pathLst>
              <a:path extrusionOk="0" h="8785880" w="14276334">
                <a:moveTo>
                  <a:pt x="0" y="0"/>
                </a:moveTo>
                <a:lnTo>
                  <a:pt x="14276334" y="0"/>
                </a:lnTo>
                <a:lnTo>
                  <a:pt x="14276334" y="8785880"/>
                </a:lnTo>
                <a:lnTo>
                  <a:pt x="0" y="8785880"/>
                </a:lnTo>
                <a:lnTo>
                  <a:pt x="0" y="0"/>
                </a:lnTo>
                <a:close/>
              </a:path>
            </a:pathLst>
          </a:custGeom>
          <a:blipFill rotWithShape="1">
            <a:blip r:embed="rId4">
              <a:alphaModFix/>
            </a:blip>
            <a:stretch>
              <a:fillRect b="-6199" l="0" r="0" t="-6189"/>
            </a:stretch>
          </a:blipFill>
          <a:ln>
            <a:noFill/>
          </a:ln>
        </p:spPr>
      </p:sp>
      <p:sp>
        <p:nvSpPr>
          <p:cNvPr id="297" name="Google Shape;297;p24"/>
          <p:cNvSpPr/>
          <p:nvPr/>
        </p:nvSpPr>
        <p:spPr>
          <a:xfrm>
            <a:off x="0" y="26988"/>
            <a:ext cx="3824014" cy="10260012"/>
          </a:xfrm>
          <a:custGeom>
            <a:rect b="b" l="l" r="r" t="t"/>
            <a:pathLst>
              <a:path extrusionOk="0" h="10260012" w="3824014">
                <a:moveTo>
                  <a:pt x="0" y="0"/>
                </a:moveTo>
                <a:lnTo>
                  <a:pt x="3824014" y="0"/>
                </a:lnTo>
                <a:lnTo>
                  <a:pt x="3824014" y="10260012"/>
                </a:lnTo>
                <a:lnTo>
                  <a:pt x="0" y="10260012"/>
                </a:lnTo>
                <a:lnTo>
                  <a:pt x="0" y="0"/>
                </a:lnTo>
                <a:close/>
              </a:path>
            </a:pathLst>
          </a:custGeom>
          <a:blipFill rotWithShape="1">
            <a:blip r:embed="rId5">
              <a:alphaModFix/>
            </a:blip>
            <a:stretch>
              <a:fillRect b="0" l="-96707" r="0" t="-4429"/>
            </a:stretch>
          </a:blipFill>
          <a:ln>
            <a:noFill/>
          </a:ln>
        </p:spPr>
      </p:sp>
      <p:sp>
        <p:nvSpPr>
          <p:cNvPr id="298" name="Google Shape;298;p24"/>
          <p:cNvSpPr/>
          <p:nvPr/>
        </p:nvSpPr>
        <p:spPr>
          <a:xfrm>
            <a:off x="13755799" y="96730"/>
            <a:ext cx="6201443" cy="10481312"/>
          </a:xfrm>
          <a:custGeom>
            <a:rect b="b" l="l" r="r" t="t"/>
            <a:pathLst>
              <a:path extrusionOk="0" h="10481312" w="6201443">
                <a:moveTo>
                  <a:pt x="0" y="0"/>
                </a:moveTo>
                <a:lnTo>
                  <a:pt x="6201443" y="0"/>
                </a:lnTo>
                <a:lnTo>
                  <a:pt x="6201443" y="10481312"/>
                </a:lnTo>
                <a:lnTo>
                  <a:pt x="0" y="10481312"/>
                </a:lnTo>
                <a:lnTo>
                  <a:pt x="0" y="0"/>
                </a:lnTo>
                <a:close/>
              </a:path>
            </a:pathLst>
          </a:custGeom>
          <a:blipFill rotWithShape="1">
            <a:blip r:embed="rId6">
              <a:alphaModFix/>
            </a:blip>
            <a:stretch>
              <a:fillRect b="0" l="0" r="0" t="0"/>
            </a:stretch>
          </a:blipFill>
          <a:ln>
            <a:noFill/>
          </a:ln>
        </p:spPr>
      </p:sp>
      <p:sp>
        <p:nvSpPr>
          <p:cNvPr id="299" name="Google Shape;299;p24"/>
          <p:cNvSpPr/>
          <p:nvPr/>
        </p:nvSpPr>
        <p:spPr>
          <a:xfrm rot="1165925">
            <a:off x="11295913" y="503"/>
            <a:ext cx="2819952" cy="2991992"/>
          </a:xfrm>
          <a:custGeom>
            <a:rect b="b" l="l" r="r" t="t"/>
            <a:pathLst>
              <a:path extrusionOk="0" h="2993695" w="2821557">
                <a:moveTo>
                  <a:pt x="0" y="0"/>
                </a:moveTo>
                <a:lnTo>
                  <a:pt x="2821557" y="0"/>
                </a:lnTo>
                <a:lnTo>
                  <a:pt x="2821557" y="2993695"/>
                </a:lnTo>
                <a:lnTo>
                  <a:pt x="0" y="2993695"/>
                </a:lnTo>
                <a:lnTo>
                  <a:pt x="0" y="0"/>
                </a:lnTo>
                <a:close/>
              </a:path>
            </a:pathLst>
          </a:custGeom>
          <a:blipFill rotWithShape="1">
            <a:blip r:embed="rId7">
              <a:alphaModFix/>
            </a:blip>
            <a:stretch>
              <a:fillRect b="0" l="0" r="0" t="0"/>
            </a:stretch>
          </a:blipFill>
          <a:ln>
            <a:noFill/>
          </a:ln>
        </p:spPr>
      </p:sp>
      <p:sp>
        <p:nvSpPr>
          <p:cNvPr id="300" name="Google Shape;300;p24"/>
          <p:cNvSpPr txBox="1"/>
          <p:nvPr/>
        </p:nvSpPr>
        <p:spPr>
          <a:xfrm rot="50467">
            <a:off x="3582741" y="1873510"/>
            <a:ext cx="6314780" cy="153916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APPENDIX</a:t>
            </a:r>
            <a:endParaRPr/>
          </a:p>
        </p:txBody>
      </p:sp>
      <p:sp>
        <p:nvSpPr>
          <p:cNvPr id="301" name="Google Shape;301;p24"/>
          <p:cNvSpPr txBox="1"/>
          <p:nvPr/>
        </p:nvSpPr>
        <p:spPr>
          <a:xfrm rot="50467">
            <a:off x="3605695" y="1773387"/>
            <a:ext cx="6314780" cy="153916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APPENDIX</a:t>
            </a:r>
            <a:endParaRPr/>
          </a:p>
        </p:txBody>
      </p:sp>
      <p:sp>
        <p:nvSpPr>
          <p:cNvPr id="302" name="Google Shape;302;p24"/>
          <p:cNvSpPr txBox="1"/>
          <p:nvPr/>
        </p:nvSpPr>
        <p:spPr>
          <a:xfrm>
            <a:off x="4169231" y="3780196"/>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3" name="Google Shape;303;p24"/>
          <p:cNvSpPr txBox="1"/>
          <p:nvPr/>
        </p:nvSpPr>
        <p:spPr>
          <a:xfrm>
            <a:off x="4169231" y="4307097"/>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4" name="Google Shape;304;p24"/>
          <p:cNvSpPr txBox="1"/>
          <p:nvPr/>
        </p:nvSpPr>
        <p:spPr>
          <a:xfrm>
            <a:off x="4169231" y="484653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5" name="Google Shape;305;p24"/>
          <p:cNvSpPr txBox="1"/>
          <p:nvPr/>
        </p:nvSpPr>
        <p:spPr>
          <a:xfrm>
            <a:off x="4169231" y="538501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6" name="Google Shape;306;p24"/>
          <p:cNvSpPr txBox="1"/>
          <p:nvPr/>
        </p:nvSpPr>
        <p:spPr>
          <a:xfrm>
            <a:off x="4169231" y="592349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7" name="Google Shape;307;p24"/>
          <p:cNvSpPr txBox="1"/>
          <p:nvPr/>
        </p:nvSpPr>
        <p:spPr>
          <a:xfrm>
            <a:off x="4169231" y="646197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8" name="Google Shape;308;p24"/>
          <p:cNvSpPr txBox="1"/>
          <p:nvPr/>
        </p:nvSpPr>
        <p:spPr>
          <a:xfrm>
            <a:off x="4169231" y="700045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09" name="Google Shape;309;p24"/>
          <p:cNvSpPr txBox="1"/>
          <p:nvPr/>
        </p:nvSpPr>
        <p:spPr>
          <a:xfrm>
            <a:off x="4169231" y="7538931"/>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
        <p:nvSpPr>
          <p:cNvPr id="310" name="Google Shape;310;p24"/>
          <p:cNvSpPr txBox="1"/>
          <p:nvPr/>
        </p:nvSpPr>
        <p:spPr>
          <a:xfrm>
            <a:off x="4169231" y="8077412"/>
            <a:ext cx="9949500" cy="430800"/>
          </a:xfrm>
          <a:prstGeom prst="rect">
            <a:avLst/>
          </a:prstGeom>
          <a:noFill/>
          <a:ln>
            <a:noFill/>
          </a:ln>
        </p:spPr>
        <p:txBody>
          <a:bodyPr anchorCtr="0" anchor="t" bIns="0" lIns="0" spcFirstLastPara="1" rIns="0" wrap="square" tIns="0">
            <a:spAutoFit/>
          </a:bodyPr>
          <a:lstStyle/>
          <a:p>
            <a:pPr indent="-302260" lvl="1" marL="604518" marR="0" rtl="0" algn="ctr">
              <a:lnSpc>
                <a:spcPct val="140014"/>
              </a:lnSpc>
              <a:spcBef>
                <a:spcPts val="0"/>
              </a:spcBef>
              <a:spcAft>
                <a:spcPts val="0"/>
              </a:spcAft>
              <a:buClr>
                <a:srgbClr val="202020"/>
              </a:buClr>
              <a:buSzPts val="2799"/>
              <a:buFont typeface="Arial"/>
              <a:buChar char="•"/>
            </a:pPr>
            <a:r>
              <a:rPr b="0" i="0" lang="en-US" sz="2799" u="none" cap="none" strike="noStrike">
                <a:solidFill>
                  <a:srgbClr val="202020"/>
                </a:solidFill>
                <a:latin typeface="Cagliostro"/>
                <a:ea typeface="Cagliostro"/>
                <a:cs typeface="Cagliostro"/>
                <a:sym typeface="Cagliostro"/>
              </a:rPr>
              <a:t>Lorem ipsum dolor sit amet, consectetur adipiscing elit.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314" name="Shape 314"/>
        <p:cNvGrpSpPr/>
        <p:nvPr/>
      </p:nvGrpSpPr>
      <p:grpSpPr>
        <a:xfrm>
          <a:off x="0" y="0"/>
          <a:ext cx="0" cy="0"/>
          <a:chOff x="0" y="0"/>
          <a:chExt cx="0" cy="0"/>
        </a:xfrm>
      </p:grpSpPr>
      <p:pic>
        <p:nvPicPr>
          <p:cNvPr id="315" name="Google Shape;315;p25"/>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316" name="Google Shape;316;p25"/>
          <p:cNvSpPr/>
          <p:nvPr/>
        </p:nvSpPr>
        <p:spPr>
          <a:xfrm>
            <a:off x="2050148" y="0"/>
            <a:ext cx="14325384" cy="9908391"/>
          </a:xfrm>
          <a:custGeom>
            <a:rect b="b" l="l" r="r" t="t"/>
            <a:pathLst>
              <a:path extrusionOk="0" h="9908391" w="14325384">
                <a:moveTo>
                  <a:pt x="0" y="0"/>
                </a:moveTo>
                <a:lnTo>
                  <a:pt x="14325384" y="0"/>
                </a:lnTo>
                <a:lnTo>
                  <a:pt x="14325384" y="9908391"/>
                </a:lnTo>
                <a:lnTo>
                  <a:pt x="0" y="9908391"/>
                </a:lnTo>
                <a:lnTo>
                  <a:pt x="0" y="0"/>
                </a:lnTo>
                <a:close/>
              </a:path>
            </a:pathLst>
          </a:custGeom>
          <a:blipFill rotWithShape="1">
            <a:blip r:embed="rId4">
              <a:alphaModFix/>
            </a:blip>
            <a:stretch>
              <a:fillRect b="0" l="0" r="0" t="0"/>
            </a:stretch>
          </a:blipFill>
          <a:ln>
            <a:noFill/>
          </a:ln>
        </p:spPr>
      </p:sp>
      <p:sp>
        <p:nvSpPr>
          <p:cNvPr id="317" name="Google Shape;317;p25"/>
          <p:cNvSpPr/>
          <p:nvPr/>
        </p:nvSpPr>
        <p:spPr>
          <a:xfrm rot="283679">
            <a:off x="-2805" y="5161318"/>
            <a:ext cx="12873513" cy="6993368"/>
          </a:xfrm>
          <a:custGeom>
            <a:rect b="b" l="l" r="r" t="t"/>
            <a:pathLst>
              <a:path extrusionOk="0" h="6987039" w="12861862">
                <a:moveTo>
                  <a:pt x="0" y="0"/>
                </a:moveTo>
                <a:lnTo>
                  <a:pt x="12861862" y="0"/>
                </a:lnTo>
                <a:lnTo>
                  <a:pt x="12861862" y="6987039"/>
                </a:lnTo>
                <a:lnTo>
                  <a:pt x="0" y="6987039"/>
                </a:lnTo>
                <a:lnTo>
                  <a:pt x="0" y="0"/>
                </a:lnTo>
                <a:close/>
              </a:path>
            </a:pathLst>
          </a:custGeom>
          <a:blipFill rotWithShape="1">
            <a:blip r:embed="rId5">
              <a:alphaModFix/>
            </a:blip>
            <a:stretch>
              <a:fillRect b="-7639" l="0" r="0" t="-7639"/>
            </a:stretch>
          </a:blipFill>
          <a:ln>
            <a:noFill/>
          </a:ln>
        </p:spPr>
      </p:sp>
      <p:sp>
        <p:nvSpPr>
          <p:cNvPr id="318" name="Google Shape;318;p25"/>
          <p:cNvSpPr/>
          <p:nvPr/>
        </p:nvSpPr>
        <p:spPr>
          <a:xfrm>
            <a:off x="8764310" y="693925"/>
            <a:ext cx="9648931" cy="6066191"/>
          </a:xfrm>
          <a:custGeom>
            <a:rect b="b" l="l" r="r" t="t"/>
            <a:pathLst>
              <a:path extrusionOk="0" h="6066191" w="9648931">
                <a:moveTo>
                  <a:pt x="0" y="0"/>
                </a:moveTo>
                <a:lnTo>
                  <a:pt x="9648931" y="0"/>
                </a:lnTo>
                <a:lnTo>
                  <a:pt x="9648931" y="6066191"/>
                </a:lnTo>
                <a:lnTo>
                  <a:pt x="0" y="6066191"/>
                </a:lnTo>
                <a:lnTo>
                  <a:pt x="0" y="0"/>
                </a:lnTo>
                <a:close/>
              </a:path>
            </a:pathLst>
          </a:custGeom>
          <a:blipFill rotWithShape="1">
            <a:blip r:embed="rId6">
              <a:alphaModFix/>
            </a:blip>
            <a:stretch>
              <a:fillRect b="-92359" l="0" r="0" t="0"/>
            </a:stretch>
          </a:blipFill>
          <a:ln>
            <a:noFill/>
          </a:ln>
        </p:spPr>
      </p:sp>
      <p:sp>
        <p:nvSpPr>
          <p:cNvPr id="319" name="Google Shape;319;p25"/>
          <p:cNvSpPr txBox="1"/>
          <p:nvPr/>
        </p:nvSpPr>
        <p:spPr>
          <a:xfrm rot="457219">
            <a:off x="2697680" y="2207158"/>
            <a:ext cx="7877368" cy="2638689"/>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143" u="none" cap="none" strike="noStrike">
                <a:solidFill>
                  <a:srgbClr val="FFF7E8"/>
                </a:solidFill>
                <a:latin typeface="Oleo Script"/>
                <a:ea typeface="Oleo Script"/>
                <a:cs typeface="Oleo Script"/>
                <a:sym typeface="Oleo Script"/>
              </a:rPr>
              <a:t>THANK</a:t>
            </a:r>
            <a:endParaRPr/>
          </a:p>
        </p:txBody>
      </p:sp>
      <p:sp>
        <p:nvSpPr>
          <p:cNvPr id="320" name="Google Shape;320;p25"/>
          <p:cNvSpPr txBox="1"/>
          <p:nvPr/>
        </p:nvSpPr>
        <p:spPr>
          <a:xfrm rot="457219">
            <a:off x="2792930" y="2016658"/>
            <a:ext cx="7877368" cy="2638689"/>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143" u="none" cap="none" strike="noStrike">
                <a:solidFill>
                  <a:srgbClr val="9F4228"/>
                </a:solidFill>
                <a:latin typeface="Oleo Script"/>
                <a:ea typeface="Oleo Script"/>
                <a:cs typeface="Oleo Script"/>
                <a:sym typeface="Oleo Script"/>
              </a:rPr>
              <a:t>THANK</a:t>
            </a:r>
            <a:endParaRPr/>
          </a:p>
        </p:txBody>
      </p:sp>
      <p:sp>
        <p:nvSpPr>
          <p:cNvPr id="321" name="Google Shape;321;p25"/>
          <p:cNvSpPr txBox="1"/>
          <p:nvPr/>
        </p:nvSpPr>
        <p:spPr>
          <a:xfrm rot="457214">
            <a:off x="9393798" y="4939010"/>
            <a:ext cx="6169383" cy="2638689"/>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143" u="none" cap="none" strike="noStrike">
                <a:solidFill>
                  <a:srgbClr val="FFF7E8"/>
                </a:solidFill>
                <a:latin typeface="Oleo Script"/>
                <a:ea typeface="Oleo Script"/>
                <a:cs typeface="Oleo Script"/>
                <a:sym typeface="Oleo Script"/>
              </a:rPr>
              <a:t>YOU!</a:t>
            </a:r>
            <a:endParaRPr/>
          </a:p>
        </p:txBody>
      </p:sp>
      <p:sp>
        <p:nvSpPr>
          <p:cNvPr id="322" name="Google Shape;322;p25"/>
          <p:cNvSpPr txBox="1"/>
          <p:nvPr/>
        </p:nvSpPr>
        <p:spPr>
          <a:xfrm rot="457214">
            <a:off x="9489048" y="4748510"/>
            <a:ext cx="6169383" cy="2638689"/>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7143" u="none" cap="none" strike="noStrike">
                <a:solidFill>
                  <a:srgbClr val="9F4228"/>
                </a:solidFill>
                <a:latin typeface="Oleo Script"/>
                <a:ea typeface="Oleo Script"/>
                <a:cs typeface="Oleo Script"/>
                <a:sym typeface="Oleo Script"/>
              </a:rPr>
              <a:t>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6"/>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328" name="Google Shape;328;p26"/>
          <p:cNvSpPr txBox="1"/>
          <p:nvPr/>
        </p:nvSpPr>
        <p:spPr>
          <a:xfrm>
            <a:off x="1028700" y="3960534"/>
            <a:ext cx="6382800" cy="470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This presentation template uses</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the following free fonts:</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Header: Oleo Script</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Subhead: Calistoga</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Body Copy: Cagliostro</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Don't forget to delete this page</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before presenting. </a:t>
            </a:r>
            <a:endParaRPr/>
          </a:p>
        </p:txBody>
      </p:sp>
      <p:sp>
        <p:nvSpPr>
          <p:cNvPr id="329" name="Google Shape;329;p26"/>
          <p:cNvSpPr txBox="1"/>
          <p:nvPr/>
        </p:nvSpPr>
        <p:spPr>
          <a:xfrm>
            <a:off x="1028700" y="8883054"/>
            <a:ext cx="5920500" cy="6927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666524"/>
                </a:solidFill>
                <a:latin typeface="Calistoga"/>
                <a:ea typeface="Calistoga"/>
                <a:cs typeface="Calistoga"/>
                <a:sym typeface="Calistoga"/>
              </a:rPr>
              <a:t>Happy Designing!</a:t>
            </a:r>
            <a:endParaRPr/>
          </a:p>
        </p:txBody>
      </p:sp>
      <p:sp>
        <p:nvSpPr>
          <p:cNvPr id="330" name="Google Shape;330;p26"/>
          <p:cNvSpPr txBox="1"/>
          <p:nvPr/>
        </p:nvSpPr>
        <p:spPr>
          <a:xfrm>
            <a:off x="988089" y="715688"/>
            <a:ext cx="6423600" cy="36939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RESOURCE</a:t>
            </a:r>
            <a:endParaRPr/>
          </a:p>
          <a:p>
            <a:pPr indent="0" lvl="0" marL="0" marR="0" rtl="0" algn="ctr">
              <a:lnSpc>
                <a:spcPct val="140004"/>
              </a:lnSpc>
              <a:spcBef>
                <a:spcPts val="0"/>
              </a:spcBef>
              <a:spcAft>
                <a:spcPts val="0"/>
              </a:spcAft>
              <a:buNone/>
            </a:pPr>
            <a:r>
              <a:t/>
            </a:r>
            <a:endParaRPr b="1" i="0" sz="9999" u="none" cap="none" strike="noStrike">
              <a:solidFill>
                <a:srgbClr val="FFF7E8"/>
              </a:solidFill>
              <a:latin typeface="Oleo Script"/>
              <a:ea typeface="Oleo Script"/>
              <a:cs typeface="Oleo Script"/>
              <a:sym typeface="Oleo Script"/>
            </a:endParaRPr>
          </a:p>
        </p:txBody>
      </p:sp>
      <p:sp>
        <p:nvSpPr>
          <p:cNvPr id="331" name="Google Shape;331;p26"/>
          <p:cNvSpPr txBox="1"/>
          <p:nvPr/>
        </p:nvSpPr>
        <p:spPr>
          <a:xfrm>
            <a:off x="988089" y="1953938"/>
            <a:ext cx="2983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PAGE</a:t>
            </a:r>
            <a:endParaRPr/>
          </a:p>
        </p:txBody>
      </p:sp>
      <p:sp>
        <p:nvSpPr>
          <p:cNvPr id="332" name="Google Shape;332;p26"/>
          <p:cNvSpPr txBox="1"/>
          <p:nvPr/>
        </p:nvSpPr>
        <p:spPr>
          <a:xfrm>
            <a:off x="988089" y="620438"/>
            <a:ext cx="6423600" cy="36939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RESOURCE</a:t>
            </a:r>
            <a:endParaRPr/>
          </a:p>
          <a:p>
            <a:pPr indent="0" lvl="0" marL="0" marR="0" rtl="0" algn="ctr">
              <a:lnSpc>
                <a:spcPct val="140004"/>
              </a:lnSpc>
              <a:spcBef>
                <a:spcPts val="0"/>
              </a:spcBef>
              <a:spcAft>
                <a:spcPts val="0"/>
              </a:spcAft>
              <a:buNone/>
            </a:pPr>
            <a:r>
              <a:t/>
            </a:r>
            <a:endParaRPr b="1" i="0" sz="9999" u="none" cap="none" strike="noStrike">
              <a:solidFill>
                <a:srgbClr val="9F4228"/>
              </a:solidFill>
              <a:latin typeface="Oleo Script"/>
              <a:ea typeface="Oleo Script"/>
              <a:cs typeface="Oleo Script"/>
              <a:sym typeface="Oleo Script"/>
            </a:endParaRPr>
          </a:p>
        </p:txBody>
      </p:sp>
      <p:sp>
        <p:nvSpPr>
          <p:cNvPr id="333" name="Google Shape;333;p26"/>
          <p:cNvSpPr txBox="1"/>
          <p:nvPr/>
        </p:nvSpPr>
        <p:spPr>
          <a:xfrm>
            <a:off x="988089" y="1858688"/>
            <a:ext cx="2983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PAGE</a:t>
            </a:r>
            <a:endParaRPr/>
          </a:p>
        </p:txBody>
      </p:sp>
      <p:sp>
        <p:nvSpPr>
          <p:cNvPr id="334" name="Google Shape;334;p26"/>
          <p:cNvSpPr/>
          <p:nvPr/>
        </p:nvSpPr>
        <p:spPr>
          <a:xfrm flipH="1">
            <a:off x="9690337" y="5785960"/>
            <a:ext cx="3015719" cy="4154763"/>
          </a:xfrm>
          <a:custGeom>
            <a:rect b="b" l="l" r="r" t="t"/>
            <a:pathLst>
              <a:path extrusionOk="0" h="4154763" w="3015719">
                <a:moveTo>
                  <a:pt x="3015718" y="0"/>
                </a:moveTo>
                <a:lnTo>
                  <a:pt x="0" y="0"/>
                </a:lnTo>
                <a:lnTo>
                  <a:pt x="0" y="4154764"/>
                </a:lnTo>
                <a:lnTo>
                  <a:pt x="3015718" y="4154764"/>
                </a:lnTo>
                <a:lnTo>
                  <a:pt x="3015718" y="0"/>
                </a:lnTo>
                <a:close/>
              </a:path>
            </a:pathLst>
          </a:custGeom>
          <a:blipFill rotWithShape="1">
            <a:blip r:embed="rId4">
              <a:alphaModFix/>
            </a:blip>
            <a:stretch>
              <a:fillRect b="0" l="-149" r="-4549" t="0"/>
            </a:stretch>
          </a:blipFill>
          <a:ln>
            <a:noFill/>
          </a:ln>
        </p:spPr>
      </p:sp>
      <p:sp>
        <p:nvSpPr>
          <p:cNvPr id="335" name="Google Shape;335;p26"/>
          <p:cNvSpPr/>
          <p:nvPr/>
        </p:nvSpPr>
        <p:spPr>
          <a:xfrm rot="-396560">
            <a:off x="10936683" y="1029029"/>
            <a:ext cx="3534970" cy="4643639"/>
          </a:xfrm>
          <a:custGeom>
            <a:rect b="b" l="l" r="r" t="t"/>
            <a:pathLst>
              <a:path extrusionOk="0" h="4647635" w="3538012">
                <a:moveTo>
                  <a:pt x="0" y="0"/>
                </a:moveTo>
                <a:lnTo>
                  <a:pt x="3538013" y="0"/>
                </a:lnTo>
                <a:lnTo>
                  <a:pt x="3538013" y="4647635"/>
                </a:lnTo>
                <a:lnTo>
                  <a:pt x="0" y="4647635"/>
                </a:lnTo>
                <a:lnTo>
                  <a:pt x="0" y="0"/>
                </a:lnTo>
                <a:close/>
              </a:path>
            </a:pathLst>
          </a:custGeom>
          <a:blipFill rotWithShape="1">
            <a:blip r:embed="rId5">
              <a:alphaModFix/>
            </a:blip>
            <a:stretch>
              <a:fillRect b="0" l="0" r="0" t="0"/>
            </a:stretch>
          </a:blipFill>
          <a:ln>
            <a:noFill/>
          </a:ln>
        </p:spPr>
      </p:sp>
      <p:sp>
        <p:nvSpPr>
          <p:cNvPr id="336" name="Google Shape;336;p26"/>
          <p:cNvSpPr/>
          <p:nvPr/>
        </p:nvSpPr>
        <p:spPr>
          <a:xfrm rot="-595998">
            <a:off x="15988317" y="1091297"/>
            <a:ext cx="2543176" cy="4464215"/>
          </a:xfrm>
          <a:custGeom>
            <a:rect b="b" l="l" r="r" t="t"/>
            <a:pathLst>
              <a:path extrusionOk="0" h="4464257" w="2543200">
                <a:moveTo>
                  <a:pt x="0" y="0"/>
                </a:moveTo>
                <a:lnTo>
                  <a:pt x="2543200" y="0"/>
                </a:lnTo>
                <a:lnTo>
                  <a:pt x="2543200" y="4464257"/>
                </a:lnTo>
                <a:lnTo>
                  <a:pt x="0" y="4464257"/>
                </a:lnTo>
                <a:lnTo>
                  <a:pt x="0" y="0"/>
                </a:lnTo>
                <a:close/>
              </a:path>
            </a:pathLst>
          </a:custGeom>
          <a:blipFill rotWithShape="1">
            <a:blip r:embed="rId6">
              <a:alphaModFix/>
            </a:blip>
            <a:stretch>
              <a:fillRect b="0" l="-1929" r="-1929" t="0"/>
            </a:stretch>
          </a:blipFill>
          <a:ln>
            <a:noFill/>
          </a:ln>
        </p:spPr>
      </p:sp>
      <p:sp>
        <p:nvSpPr>
          <p:cNvPr id="337" name="Google Shape;337;p26"/>
          <p:cNvSpPr/>
          <p:nvPr/>
        </p:nvSpPr>
        <p:spPr>
          <a:xfrm rot="137437">
            <a:off x="12486573" y="5968144"/>
            <a:ext cx="2369643" cy="3850470"/>
          </a:xfrm>
          <a:custGeom>
            <a:rect b="b" l="l" r="r" t="t"/>
            <a:pathLst>
              <a:path extrusionOk="0" h="3847393" w="2367750">
                <a:moveTo>
                  <a:pt x="0" y="0"/>
                </a:moveTo>
                <a:lnTo>
                  <a:pt x="2367750" y="0"/>
                </a:lnTo>
                <a:lnTo>
                  <a:pt x="2367750" y="3847393"/>
                </a:lnTo>
                <a:lnTo>
                  <a:pt x="0" y="3847393"/>
                </a:lnTo>
                <a:lnTo>
                  <a:pt x="0" y="0"/>
                </a:lnTo>
                <a:close/>
              </a:path>
            </a:pathLst>
          </a:custGeom>
          <a:blipFill rotWithShape="1">
            <a:blip r:embed="rId7">
              <a:alphaModFix/>
            </a:blip>
            <a:stretch>
              <a:fillRect b="0" l="0" r="0" t="0"/>
            </a:stretch>
          </a:blipFill>
          <a:ln>
            <a:noFill/>
          </a:ln>
        </p:spPr>
      </p:sp>
      <p:sp>
        <p:nvSpPr>
          <p:cNvPr id="338" name="Google Shape;338;p26"/>
          <p:cNvSpPr/>
          <p:nvPr/>
        </p:nvSpPr>
        <p:spPr>
          <a:xfrm>
            <a:off x="13251027" y="2811188"/>
            <a:ext cx="2908493" cy="3198510"/>
          </a:xfrm>
          <a:custGeom>
            <a:rect b="b" l="l" r="r" t="t"/>
            <a:pathLst>
              <a:path extrusionOk="0" h="3198510" w="2908493">
                <a:moveTo>
                  <a:pt x="0" y="0"/>
                </a:moveTo>
                <a:lnTo>
                  <a:pt x="2908493" y="0"/>
                </a:lnTo>
                <a:lnTo>
                  <a:pt x="2908493" y="3198510"/>
                </a:lnTo>
                <a:lnTo>
                  <a:pt x="0" y="3198510"/>
                </a:lnTo>
                <a:lnTo>
                  <a:pt x="0" y="0"/>
                </a:lnTo>
                <a:close/>
              </a:path>
            </a:pathLst>
          </a:custGeom>
          <a:blipFill rotWithShape="1">
            <a:blip r:embed="rId8">
              <a:alphaModFix/>
            </a:blip>
            <a:stretch>
              <a:fillRect b="0" l="0" r="-809" t="0"/>
            </a:stretch>
          </a:blipFill>
          <a:ln>
            <a:noFill/>
          </a:ln>
        </p:spPr>
      </p:sp>
      <p:sp>
        <p:nvSpPr>
          <p:cNvPr id="339" name="Google Shape;339;p26"/>
          <p:cNvSpPr/>
          <p:nvPr/>
        </p:nvSpPr>
        <p:spPr>
          <a:xfrm rot="-327235">
            <a:off x="14889346" y="5916872"/>
            <a:ext cx="2944987" cy="4013611"/>
          </a:xfrm>
          <a:custGeom>
            <a:rect b="b" l="l" r="r" t="t"/>
            <a:pathLst>
              <a:path extrusionOk="0" h="4015519" w="2946387">
                <a:moveTo>
                  <a:pt x="0" y="0"/>
                </a:moveTo>
                <a:lnTo>
                  <a:pt x="2946387" y="0"/>
                </a:lnTo>
                <a:lnTo>
                  <a:pt x="2946387" y="4015519"/>
                </a:lnTo>
                <a:lnTo>
                  <a:pt x="0" y="4015519"/>
                </a:lnTo>
                <a:lnTo>
                  <a:pt x="0" y="0"/>
                </a:lnTo>
                <a:close/>
              </a:path>
            </a:pathLst>
          </a:custGeom>
          <a:blipFill rotWithShape="1">
            <a:blip r:embed="rId9">
              <a:alphaModFix/>
            </a:blip>
            <a:stretch>
              <a:fillRect b="0" l="0" r="0" t="0"/>
            </a:stretch>
          </a:blipFill>
          <a:ln>
            <a:noFill/>
          </a:ln>
        </p:spPr>
      </p:sp>
      <p:sp>
        <p:nvSpPr>
          <p:cNvPr id="340" name="Google Shape;340;p26"/>
          <p:cNvSpPr/>
          <p:nvPr/>
        </p:nvSpPr>
        <p:spPr>
          <a:xfrm rot="-1555494">
            <a:off x="8089562" y="666616"/>
            <a:ext cx="3800843" cy="3262390"/>
          </a:xfrm>
          <a:custGeom>
            <a:rect b="b" l="l" r="r" t="t"/>
            <a:pathLst>
              <a:path extrusionOk="0" h="3260099" w="3798173">
                <a:moveTo>
                  <a:pt x="0" y="0"/>
                </a:moveTo>
                <a:lnTo>
                  <a:pt x="3798173" y="0"/>
                </a:lnTo>
                <a:lnTo>
                  <a:pt x="3798173" y="3260099"/>
                </a:lnTo>
                <a:lnTo>
                  <a:pt x="0" y="3260099"/>
                </a:lnTo>
                <a:lnTo>
                  <a:pt x="0" y="0"/>
                </a:lnTo>
                <a:close/>
              </a:path>
            </a:pathLst>
          </a:custGeom>
          <a:blipFill rotWithShape="1">
            <a:blip r:embed="rId10">
              <a:alphaModFix/>
            </a:blip>
            <a:stretch>
              <a:fillRect b="0" l="0" r="0" t="0"/>
            </a:stretch>
          </a:blipFill>
          <a:ln>
            <a:noFill/>
          </a:ln>
        </p:spPr>
      </p:sp>
      <p:sp>
        <p:nvSpPr>
          <p:cNvPr id="341" name="Google Shape;341;p26"/>
          <p:cNvSpPr/>
          <p:nvPr/>
        </p:nvSpPr>
        <p:spPr>
          <a:xfrm>
            <a:off x="6757879" y="5864606"/>
            <a:ext cx="2778010" cy="3997472"/>
          </a:xfrm>
          <a:custGeom>
            <a:rect b="b" l="l" r="r" t="t"/>
            <a:pathLst>
              <a:path extrusionOk="0" h="3997472" w="2778010">
                <a:moveTo>
                  <a:pt x="0" y="0"/>
                </a:moveTo>
                <a:lnTo>
                  <a:pt x="2778011" y="0"/>
                </a:lnTo>
                <a:lnTo>
                  <a:pt x="2778011" y="3997472"/>
                </a:lnTo>
                <a:lnTo>
                  <a:pt x="0" y="3997472"/>
                </a:lnTo>
                <a:lnTo>
                  <a:pt x="0" y="0"/>
                </a:lnTo>
                <a:close/>
              </a:path>
            </a:pathLst>
          </a:custGeom>
          <a:blipFill rotWithShape="1">
            <a:blip r:embed="rId11">
              <a:alphaModFix/>
            </a:blip>
            <a:stretch>
              <a:fillRect b="0" l="0" r="-2009" t="-969"/>
            </a:stretch>
          </a:blipFill>
          <a:ln>
            <a:noFill/>
          </a:ln>
        </p:spPr>
      </p:sp>
      <p:sp>
        <p:nvSpPr>
          <p:cNvPr id="342" name="Google Shape;342;p26"/>
          <p:cNvSpPr/>
          <p:nvPr/>
        </p:nvSpPr>
        <p:spPr>
          <a:xfrm rot="10800000">
            <a:off x="6757879" y="2674347"/>
            <a:ext cx="1936902" cy="3067338"/>
          </a:xfrm>
          <a:custGeom>
            <a:rect b="b" l="l" r="r" t="t"/>
            <a:pathLst>
              <a:path extrusionOk="0" h="3067338" w="1936902">
                <a:moveTo>
                  <a:pt x="1936902" y="3067337"/>
                </a:moveTo>
                <a:lnTo>
                  <a:pt x="0" y="3067337"/>
                </a:lnTo>
                <a:lnTo>
                  <a:pt x="0" y="0"/>
                </a:lnTo>
                <a:lnTo>
                  <a:pt x="1936902" y="0"/>
                </a:lnTo>
                <a:lnTo>
                  <a:pt x="1936902" y="3067337"/>
                </a:lnTo>
                <a:close/>
              </a:path>
            </a:pathLst>
          </a:custGeom>
          <a:blipFill rotWithShape="1">
            <a:blip r:embed="rId12">
              <a:alphaModFix/>
            </a:blip>
            <a:stretch>
              <a:fillRect b="0" l="-1389" r="-2859" t="0"/>
            </a:stretch>
          </a:blipFill>
          <a:ln>
            <a:noFill/>
          </a:ln>
        </p:spPr>
      </p:sp>
      <p:sp>
        <p:nvSpPr>
          <p:cNvPr id="343" name="Google Shape;343;p26"/>
          <p:cNvSpPr/>
          <p:nvPr/>
        </p:nvSpPr>
        <p:spPr>
          <a:xfrm rot="1165925">
            <a:off x="9213205" y="3941132"/>
            <a:ext cx="2003257" cy="2125471"/>
          </a:xfrm>
          <a:custGeom>
            <a:rect b="b" l="l" r="r" t="t"/>
            <a:pathLst>
              <a:path extrusionOk="0" h="2126681" w="2004397">
                <a:moveTo>
                  <a:pt x="0" y="0"/>
                </a:moveTo>
                <a:lnTo>
                  <a:pt x="2004397" y="0"/>
                </a:lnTo>
                <a:lnTo>
                  <a:pt x="2004397" y="2126681"/>
                </a:lnTo>
                <a:lnTo>
                  <a:pt x="0" y="2126681"/>
                </a:lnTo>
                <a:lnTo>
                  <a:pt x="0" y="0"/>
                </a:lnTo>
                <a:close/>
              </a:path>
            </a:pathLst>
          </a:custGeom>
          <a:blipFill rotWithShape="1">
            <a:blip r:embed="rId13">
              <a:alphaModFix/>
            </a:blip>
            <a:stretch>
              <a:fillRect b="0" l="0" r="0" t="0"/>
            </a:stretch>
          </a:blipFill>
          <a:ln>
            <a:noFill/>
          </a:ln>
        </p:spPr>
      </p:sp>
      <p:sp>
        <p:nvSpPr>
          <p:cNvPr id="344" name="Google Shape;344;p26"/>
          <p:cNvSpPr/>
          <p:nvPr/>
        </p:nvSpPr>
        <p:spPr>
          <a:xfrm rot="665128">
            <a:off x="13939985" y="428401"/>
            <a:ext cx="1795798" cy="3004553"/>
          </a:xfrm>
          <a:custGeom>
            <a:rect b="b" l="l" r="r" t="t"/>
            <a:pathLst>
              <a:path extrusionOk="0" h="3001010" w="1793680">
                <a:moveTo>
                  <a:pt x="0" y="0"/>
                </a:moveTo>
                <a:lnTo>
                  <a:pt x="1793680" y="0"/>
                </a:lnTo>
                <a:lnTo>
                  <a:pt x="1793680" y="3001010"/>
                </a:lnTo>
                <a:lnTo>
                  <a:pt x="0" y="3001010"/>
                </a:lnTo>
                <a:lnTo>
                  <a:pt x="0" y="0"/>
                </a:lnTo>
                <a:close/>
              </a:path>
            </a:pathLst>
          </a:custGeom>
          <a:blipFill rotWithShape="1">
            <a:blip r:embed="rId14">
              <a:alphaModFix/>
            </a:blip>
            <a:stretch>
              <a:fillRect b="0" l="0" r="-3659"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7"/>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350" name="Google Shape;350;p27"/>
          <p:cNvSpPr txBox="1"/>
          <p:nvPr/>
        </p:nvSpPr>
        <p:spPr>
          <a:xfrm>
            <a:off x="1028700" y="4932084"/>
            <a:ext cx="6382800" cy="364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This presentation template is free for</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everyone to use thanks to the following:</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Cagliostro"/>
              <a:ea typeface="Cagliostro"/>
              <a:cs typeface="Cagliostro"/>
              <a:sym typeface="Cagliostro"/>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SlidesCarnival for the presentation</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Cagliostro"/>
                <a:ea typeface="Cagliostro"/>
                <a:cs typeface="Cagliostro"/>
                <a:sym typeface="Cagliostro"/>
              </a:rPr>
              <a:t>template Pixabay, Pexels for the photos</a:t>
            </a:r>
            <a:endParaRPr/>
          </a:p>
        </p:txBody>
      </p:sp>
      <p:sp>
        <p:nvSpPr>
          <p:cNvPr id="351" name="Google Shape;351;p27"/>
          <p:cNvSpPr txBox="1"/>
          <p:nvPr/>
        </p:nvSpPr>
        <p:spPr>
          <a:xfrm>
            <a:off x="1028700" y="8883054"/>
            <a:ext cx="5920500" cy="6927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666524"/>
                </a:solidFill>
                <a:latin typeface="Calistoga"/>
                <a:ea typeface="Calistoga"/>
                <a:cs typeface="Calistoga"/>
                <a:sym typeface="Calistoga"/>
              </a:rPr>
              <a:t>Happy Designing!</a:t>
            </a:r>
            <a:endParaRPr/>
          </a:p>
        </p:txBody>
      </p:sp>
      <p:sp>
        <p:nvSpPr>
          <p:cNvPr id="352" name="Google Shape;352;p27"/>
          <p:cNvSpPr txBox="1"/>
          <p:nvPr/>
        </p:nvSpPr>
        <p:spPr>
          <a:xfrm>
            <a:off x="1019175" y="942975"/>
            <a:ext cx="4893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1E8D7"/>
                </a:solidFill>
                <a:latin typeface="Oleo Script"/>
                <a:ea typeface="Oleo Script"/>
                <a:cs typeface="Oleo Script"/>
                <a:sym typeface="Oleo Script"/>
              </a:rPr>
              <a:t>CREDITS</a:t>
            </a:r>
            <a:endParaRPr/>
          </a:p>
        </p:txBody>
      </p:sp>
      <p:sp>
        <p:nvSpPr>
          <p:cNvPr id="353" name="Google Shape;353;p27"/>
          <p:cNvSpPr txBox="1"/>
          <p:nvPr/>
        </p:nvSpPr>
        <p:spPr>
          <a:xfrm>
            <a:off x="1028700" y="838200"/>
            <a:ext cx="4893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CREDITS</a:t>
            </a:r>
            <a:endParaRPr/>
          </a:p>
        </p:txBody>
      </p:sp>
      <p:sp>
        <p:nvSpPr>
          <p:cNvPr id="354" name="Google Shape;354;p27"/>
          <p:cNvSpPr/>
          <p:nvPr/>
        </p:nvSpPr>
        <p:spPr>
          <a:xfrm>
            <a:off x="7520563" y="1287188"/>
            <a:ext cx="11588890" cy="9947130"/>
          </a:xfrm>
          <a:custGeom>
            <a:rect b="b" l="l" r="r" t="t"/>
            <a:pathLst>
              <a:path extrusionOk="0" h="9947130" w="11588890">
                <a:moveTo>
                  <a:pt x="0" y="0"/>
                </a:moveTo>
                <a:lnTo>
                  <a:pt x="11588890" y="0"/>
                </a:lnTo>
                <a:lnTo>
                  <a:pt x="11588890" y="9947130"/>
                </a:lnTo>
                <a:lnTo>
                  <a:pt x="0" y="9947130"/>
                </a:lnTo>
                <a:lnTo>
                  <a:pt x="0" y="0"/>
                </a:lnTo>
                <a:close/>
              </a:path>
            </a:pathLst>
          </a:custGeom>
          <a:blipFill rotWithShape="1">
            <a:blip r:embed="rId4">
              <a:alphaModFix/>
            </a:blip>
            <a:stretch>
              <a:fillRect b="0" l="0" r="0" t="0"/>
            </a:stretch>
          </a:blipFill>
          <a:ln>
            <a:noFill/>
          </a:ln>
        </p:spPr>
      </p:sp>
      <p:sp>
        <p:nvSpPr>
          <p:cNvPr id="355" name="Google Shape;355;p27"/>
          <p:cNvSpPr/>
          <p:nvPr/>
        </p:nvSpPr>
        <p:spPr>
          <a:xfrm>
            <a:off x="9210569" y="810938"/>
            <a:ext cx="6804851" cy="8229600"/>
          </a:xfrm>
          <a:custGeom>
            <a:rect b="b" l="l" r="r" t="t"/>
            <a:pathLst>
              <a:path extrusionOk="0" h="8229600" w="6804851">
                <a:moveTo>
                  <a:pt x="0" y="0"/>
                </a:moveTo>
                <a:lnTo>
                  <a:pt x="6804851" y="0"/>
                </a:lnTo>
                <a:lnTo>
                  <a:pt x="6804851" y="8229600"/>
                </a:lnTo>
                <a:lnTo>
                  <a:pt x="0" y="8229600"/>
                </a:lnTo>
                <a:lnTo>
                  <a:pt x="0" y="0"/>
                </a:lnTo>
                <a:close/>
              </a:path>
            </a:pathLst>
          </a:custGeom>
          <a:blipFill rotWithShape="1">
            <a:blip r:embed="rId5">
              <a:alphaModFix/>
            </a:blip>
            <a:stretch>
              <a:fillRect b="0" l="0" r="0" t="0"/>
            </a:stretch>
          </a:blipFill>
          <a:ln>
            <a:noFill/>
          </a:ln>
        </p:spPr>
      </p:sp>
      <p:pic>
        <p:nvPicPr>
          <p:cNvPr id="356" name="Google Shape;356;p27"/>
          <p:cNvPicPr preferRelativeResize="0"/>
          <p:nvPr/>
        </p:nvPicPr>
        <p:blipFill>
          <a:blip r:embed="rId6">
            <a:alphaModFix/>
          </a:blip>
          <a:stretch>
            <a:fillRect/>
          </a:stretch>
        </p:blipFill>
        <p:spPr>
          <a:xfrm>
            <a:off x="1028700" y="2678450"/>
            <a:ext cx="6804851" cy="170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99" name="Shape 99"/>
        <p:cNvGrpSpPr/>
        <p:nvPr/>
      </p:nvGrpSpPr>
      <p:grpSpPr>
        <a:xfrm>
          <a:off x="0" y="0"/>
          <a:ext cx="0" cy="0"/>
          <a:chOff x="0" y="0"/>
          <a:chExt cx="0" cy="0"/>
        </a:xfrm>
      </p:grpSpPr>
      <p:pic>
        <p:nvPicPr>
          <p:cNvPr id="100" name="Google Shape;100;p14"/>
          <p:cNvPicPr preferRelativeResize="0"/>
          <p:nvPr/>
        </p:nvPicPr>
        <p:blipFill>
          <a:blip r:embed="rId3">
            <a:alphaModFix/>
          </a:blip>
          <a:stretch>
            <a:fillRect/>
          </a:stretch>
        </p:blipFill>
        <p:spPr>
          <a:xfrm>
            <a:off x="-75" y="13395"/>
            <a:ext cx="18288000" cy="10260211"/>
          </a:xfrm>
          <a:prstGeom prst="rect">
            <a:avLst/>
          </a:prstGeom>
          <a:noFill/>
          <a:ln>
            <a:noFill/>
          </a:ln>
        </p:spPr>
      </p:pic>
      <p:cxnSp>
        <p:nvCxnSpPr>
          <p:cNvPr id="101" name="Google Shape;101;p14"/>
          <p:cNvCxnSpPr/>
          <p:nvPr/>
        </p:nvCxnSpPr>
        <p:spPr>
          <a:xfrm>
            <a:off x="-479527" y="2842328"/>
            <a:ext cx="19311600" cy="0"/>
          </a:xfrm>
          <a:prstGeom prst="straightConnector1">
            <a:avLst/>
          </a:prstGeom>
          <a:noFill/>
          <a:ln cap="flat" cmpd="sng" w="76200">
            <a:solidFill>
              <a:srgbClr val="CF803F"/>
            </a:solidFill>
            <a:prstDash val="solid"/>
            <a:round/>
            <a:headEnd len="sm" w="sm" type="none"/>
            <a:tailEnd len="sm" w="sm" type="none"/>
          </a:ln>
        </p:spPr>
      </p:cxnSp>
      <p:sp>
        <p:nvSpPr>
          <p:cNvPr id="102" name="Google Shape;102;p14"/>
          <p:cNvSpPr txBox="1"/>
          <p:nvPr/>
        </p:nvSpPr>
        <p:spPr>
          <a:xfrm>
            <a:off x="6436349" y="4737256"/>
            <a:ext cx="5412000" cy="4200300"/>
          </a:xfrm>
          <a:prstGeom prst="rect">
            <a:avLst/>
          </a:prstGeom>
          <a:noFill/>
          <a:ln>
            <a:noFill/>
          </a:ln>
        </p:spPr>
        <p:txBody>
          <a:bodyPr anchorCtr="0" anchor="t" bIns="0" lIns="0" spcFirstLastPara="1" rIns="0" wrap="square" tIns="0">
            <a:spAutoFit/>
          </a:bodyPr>
          <a:lstStyle/>
          <a:p>
            <a:pPr indent="-235660" lvl="1" marL="471320" marR="0" rtl="0" algn="just">
              <a:lnSpc>
                <a:spcPct val="115000"/>
              </a:lnSpc>
              <a:spcBef>
                <a:spcPts val="0"/>
              </a:spcBef>
              <a:spcAft>
                <a:spcPts val="0"/>
              </a:spcAft>
              <a:buClr>
                <a:srgbClr val="000000"/>
              </a:buClr>
              <a:buSzPts val="2183"/>
              <a:buFont typeface="Arial"/>
              <a:buChar char="•"/>
            </a:pPr>
            <a:r>
              <a:rPr b="0" i="0" lang="en-US" sz="2183" u="none" cap="none" strike="noStrike">
                <a:solidFill>
                  <a:srgbClr val="000000"/>
                </a:solidFill>
                <a:latin typeface="Cagliostro"/>
                <a:ea typeface="Cagliostro"/>
                <a:cs typeface="Cagliostro"/>
                <a:sym typeface="Cagliostro"/>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83" u="none" cap="none" strike="noStrike">
              <a:solidFill>
                <a:srgbClr val="000000"/>
              </a:solidFill>
              <a:latin typeface="Cagliostro"/>
              <a:ea typeface="Cagliostro"/>
              <a:cs typeface="Cagliostro"/>
              <a:sym typeface="Cagliostro"/>
            </a:endParaRPr>
          </a:p>
          <a:p>
            <a:pPr indent="-235660" lvl="1" marL="471320" marR="0" rtl="0" algn="just">
              <a:lnSpc>
                <a:spcPct val="115000"/>
              </a:lnSpc>
              <a:spcBef>
                <a:spcPts val="0"/>
              </a:spcBef>
              <a:spcAft>
                <a:spcPts val="0"/>
              </a:spcAft>
              <a:buClr>
                <a:srgbClr val="000000"/>
              </a:buClr>
              <a:buSzPts val="2183"/>
              <a:buFont typeface="Arial"/>
              <a:buChar char="•"/>
            </a:pPr>
            <a:r>
              <a:rPr b="0" i="0" lang="en-US" sz="2183" u="sng" cap="none" strike="noStrike">
                <a:solidFill>
                  <a:srgbClr val="000000"/>
                </a:solidFill>
                <a:latin typeface="Cagliostro"/>
                <a:ea typeface="Cagliostro"/>
                <a:cs typeface="Cagliostro"/>
                <a:sym typeface="Cagliostro"/>
              </a:rPr>
              <a:t>Alternative:</a:t>
            </a:r>
            <a:r>
              <a:rPr b="0" i="0" lang="en-US" sz="2183" u="none" cap="none" strike="noStrike">
                <a:solidFill>
                  <a:srgbClr val="000000"/>
                </a:solidFill>
                <a:latin typeface="Cagliostro"/>
                <a:ea typeface="Cagliostro"/>
                <a:cs typeface="Cagliostro"/>
                <a:sym typeface="Cagliostro"/>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txBox="1"/>
          <p:nvPr/>
        </p:nvSpPr>
        <p:spPr>
          <a:xfrm>
            <a:off x="12172862" y="4737256"/>
            <a:ext cx="5412000" cy="1495200"/>
          </a:xfrm>
          <a:prstGeom prst="rect">
            <a:avLst/>
          </a:prstGeom>
          <a:noFill/>
          <a:ln>
            <a:noFill/>
          </a:ln>
        </p:spPr>
        <p:txBody>
          <a:bodyPr anchorCtr="0" anchor="t" bIns="0" lIns="0" spcFirstLastPara="1" rIns="0" wrap="square" tIns="0">
            <a:spAutoFit/>
          </a:bodyPr>
          <a:lstStyle/>
          <a:p>
            <a:pPr indent="-235660" lvl="1" marL="471320" marR="0" rtl="0" algn="just">
              <a:lnSpc>
                <a:spcPct val="115000"/>
              </a:lnSpc>
              <a:spcBef>
                <a:spcPts val="0"/>
              </a:spcBef>
              <a:spcAft>
                <a:spcPts val="0"/>
              </a:spcAft>
              <a:buClr>
                <a:srgbClr val="000000"/>
              </a:buClr>
              <a:buSzPts val="2183"/>
              <a:buFont typeface="Arial"/>
              <a:buChar char="•"/>
            </a:pPr>
            <a:r>
              <a:rPr b="0" i="0" lang="en-US" sz="2183" u="none" cap="none" strike="noStrike">
                <a:solidFill>
                  <a:srgbClr val="000000"/>
                </a:solidFill>
                <a:latin typeface="Cagliostro"/>
                <a:ea typeface="Cagliostro"/>
                <a:cs typeface="Cagliostro"/>
                <a:sym typeface="Cagliostro"/>
              </a:rPr>
              <a:t>Click on the "Canva" button under this presentation preview. Start editing your presentation. You need to sign in to your Canva account.</a:t>
            </a:r>
            <a:endParaRPr/>
          </a:p>
        </p:txBody>
      </p:sp>
      <p:sp>
        <p:nvSpPr>
          <p:cNvPr id="104" name="Google Shape;104;p14"/>
          <p:cNvSpPr txBox="1"/>
          <p:nvPr/>
        </p:nvSpPr>
        <p:spPr>
          <a:xfrm>
            <a:off x="703206" y="4737256"/>
            <a:ext cx="5412000" cy="4361700"/>
          </a:xfrm>
          <a:prstGeom prst="rect">
            <a:avLst/>
          </a:prstGeom>
          <a:noFill/>
          <a:ln>
            <a:noFill/>
          </a:ln>
        </p:spPr>
        <p:txBody>
          <a:bodyPr anchorCtr="0" anchor="t" bIns="0" lIns="0" spcFirstLastPara="1" rIns="0" wrap="square" tIns="0">
            <a:spAutoFit/>
          </a:bodyPr>
          <a:lstStyle/>
          <a:p>
            <a:pPr indent="-224165" lvl="1" marL="448330" marR="0" rtl="0" algn="just">
              <a:lnSpc>
                <a:spcPct val="115000"/>
              </a:lnSpc>
              <a:spcBef>
                <a:spcPts val="0"/>
              </a:spcBef>
              <a:spcAft>
                <a:spcPts val="0"/>
              </a:spcAft>
              <a:buClr>
                <a:srgbClr val="000000"/>
              </a:buClr>
              <a:buSzPts val="2076"/>
              <a:buFont typeface="Arial"/>
              <a:buChar char="•"/>
            </a:pPr>
            <a:r>
              <a:rPr b="0" i="0" lang="en-US" sz="2076" u="none" cap="none" strike="noStrike">
                <a:solidFill>
                  <a:srgbClr val="000000"/>
                </a:solidFill>
                <a:latin typeface="Cagliostro"/>
                <a:ea typeface="Cagliostro"/>
                <a:cs typeface="Cagliostro"/>
                <a:sym typeface="Cagliostro"/>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076" u="none" cap="none" strike="noStrike">
              <a:solidFill>
                <a:srgbClr val="000000"/>
              </a:solidFill>
              <a:latin typeface="Cagliostro"/>
              <a:ea typeface="Cagliostro"/>
              <a:cs typeface="Cagliostro"/>
              <a:sym typeface="Cagliostro"/>
            </a:endParaRPr>
          </a:p>
          <a:p>
            <a:pPr indent="-224165" lvl="1" marL="448330" marR="0" rtl="0" algn="just">
              <a:lnSpc>
                <a:spcPct val="115000"/>
              </a:lnSpc>
              <a:spcBef>
                <a:spcPts val="0"/>
              </a:spcBef>
              <a:spcAft>
                <a:spcPts val="0"/>
              </a:spcAft>
              <a:buClr>
                <a:srgbClr val="000000"/>
              </a:buClr>
              <a:buSzPts val="2076"/>
              <a:buFont typeface="Arial"/>
              <a:buChar char="•"/>
            </a:pPr>
            <a:r>
              <a:rPr b="0" i="0" lang="en-US" sz="2076" u="sng" cap="none" strike="noStrike">
                <a:solidFill>
                  <a:srgbClr val="000000"/>
                </a:solidFill>
                <a:latin typeface="Cagliostro"/>
                <a:ea typeface="Cagliostro"/>
                <a:cs typeface="Cagliostro"/>
                <a:sym typeface="Cagliostro"/>
              </a:rPr>
              <a:t>Alternative:</a:t>
            </a:r>
            <a:r>
              <a:rPr b="0" i="0" lang="en-US" sz="2076" u="none" cap="none" strike="noStrike">
                <a:solidFill>
                  <a:srgbClr val="000000"/>
                </a:solidFill>
                <a:latin typeface="Cagliostro"/>
                <a:ea typeface="Cagliostro"/>
                <a:cs typeface="Cagliostro"/>
                <a:sym typeface="Cagliostr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703206" y="3701417"/>
            <a:ext cx="5412000" cy="573600"/>
          </a:xfrm>
          <a:prstGeom prst="rect">
            <a:avLst/>
          </a:prstGeom>
          <a:noFill/>
          <a:ln>
            <a:noFill/>
          </a:ln>
        </p:spPr>
        <p:txBody>
          <a:bodyPr anchorCtr="0" anchor="t" bIns="0" lIns="0" spcFirstLastPara="1" rIns="0" wrap="square" tIns="0">
            <a:spAutoFit/>
          </a:bodyPr>
          <a:lstStyle/>
          <a:p>
            <a:pPr indent="0" lvl="0" marL="0" marR="0" rtl="0" algn="ctr">
              <a:lnSpc>
                <a:spcPct val="129997"/>
              </a:lnSpc>
              <a:spcBef>
                <a:spcPts val="0"/>
              </a:spcBef>
              <a:spcAft>
                <a:spcPts val="0"/>
              </a:spcAft>
              <a:buNone/>
            </a:pPr>
            <a:r>
              <a:rPr b="0" i="0" lang="en-US" sz="3727" u="none" cap="none" strike="noStrike">
                <a:solidFill>
                  <a:srgbClr val="666524"/>
                </a:solidFill>
                <a:latin typeface="Calistoga"/>
                <a:ea typeface="Calistoga"/>
                <a:cs typeface="Calistoga"/>
                <a:sym typeface="Calistoga"/>
              </a:rPr>
              <a:t>GOOGLE SLIDES</a:t>
            </a:r>
            <a:endParaRPr/>
          </a:p>
        </p:txBody>
      </p:sp>
      <p:sp>
        <p:nvSpPr>
          <p:cNvPr id="106" name="Google Shape;106;p14"/>
          <p:cNvSpPr txBox="1"/>
          <p:nvPr/>
        </p:nvSpPr>
        <p:spPr>
          <a:xfrm>
            <a:off x="6436349" y="3701417"/>
            <a:ext cx="5412000" cy="573600"/>
          </a:xfrm>
          <a:prstGeom prst="rect">
            <a:avLst/>
          </a:prstGeom>
          <a:noFill/>
          <a:ln>
            <a:noFill/>
          </a:ln>
        </p:spPr>
        <p:txBody>
          <a:bodyPr anchorCtr="0" anchor="t" bIns="0" lIns="0" spcFirstLastPara="1" rIns="0" wrap="square" tIns="0">
            <a:spAutoFit/>
          </a:bodyPr>
          <a:lstStyle/>
          <a:p>
            <a:pPr indent="0" lvl="0" marL="0" marR="0" rtl="0" algn="ctr">
              <a:lnSpc>
                <a:spcPct val="129997"/>
              </a:lnSpc>
              <a:spcBef>
                <a:spcPts val="0"/>
              </a:spcBef>
              <a:spcAft>
                <a:spcPts val="0"/>
              </a:spcAft>
              <a:buNone/>
            </a:pPr>
            <a:r>
              <a:rPr b="0" i="0" lang="en-US" sz="3727" u="none" cap="none" strike="noStrike">
                <a:solidFill>
                  <a:srgbClr val="666524"/>
                </a:solidFill>
                <a:latin typeface="Calistoga"/>
                <a:ea typeface="Calistoga"/>
                <a:cs typeface="Calistoga"/>
                <a:sym typeface="Calistoga"/>
              </a:rPr>
              <a:t>POWERPOINT</a:t>
            </a:r>
            <a:endParaRPr/>
          </a:p>
        </p:txBody>
      </p:sp>
      <p:sp>
        <p:nvSpPr>
          <p:cNvPr id="107" name="Google Shape;107;p14"/>
          <p:cNvSpPr txBox="1"/>
          <p:nvPr/>
        </p:nvSpPr>
        <p:spPr>
          <a:xfrm>
            <a:off x="12172862" y="3701417"/>
            <a:ext cx="5412000" cy="573600"/>
          </a:xfrm>
          <a:prstGeom prst="rect">
            <a:avLst/>
          </a:prstGeom>
          <a:noFill/>
          <a:ln>
            <a:noFill/>
          </a:ln>
        </p:spPr>
        <p:txBody>
          <a:bodyPr anchorCtr="0" anchor="t" bIns="0" lIns="0" spcFirstLastPara="1" rIns="0" wrap="square" tIns="0">
            <a:spAutoFit/>
          </a:bodyPr>
          <a:lstStyle/>
          <a:p>
            <a:pPr indent="0" lvl="0" marL="0" marR="0" rtl="0" algn="ctr">
              <a:lnSpc>
                <a:spcPct val="129997"/>
              </a:lnSpc>
              <a:spcBef>
                <a:spcPts val="0"/>
              </a:spcBef>
              <a:spcAft>
                <a:spcPts val="0"/>
              </a:spcAft>
              <a:buNone/>
            </a:pPr>
            <a:r>
              <a:rPr b="0" i="0" lang="en-US" sz="3727" u="none" cap="none" strike="noStrike">
                <a:solidFill>
                  <a:srgbClr val="666524"/>
                </a:solidFill>
                <a:latin typeface="Calistoga"/>
                <a:ea typeface="Calistoga"/>
                <a:cs typeface="Calistoga"/>
                <a:sym typeface="Calistoga"/>
              </a:rPr>
              <a:t>CANVA</a:t>
            </a:r>
            <a:endParaRPr/>
          </a:p>
        </p:txBody>
      </p:sp>
      <p:sp>
        <p:nvSpPr>
          <p:cNvPr id="108" name="Google Shape;108;p14"/>
          <p:cNvSpPr txBox="1"/>
          <p:nvPr/>
        </p:nvSpPr>
        <p:spPr>
          <a:xfrm>
            <a:off x="996486" y="827952"/>
            <a:ext cx="16295100" cy="12930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8401" u="none" cap="none" strike="noStrike">
                <a:solidFill>
                  <a:srgbClr val="FFF7E8"/>
                </a:solidFill>
                <a:latin typeface="Oleo Script"/>
                <a:ea typeface="Oleo Script"/>
                <a:cs typeface="Oleo Script"/>
                <a:sym typeface="Oleo Script"/>
              </a:rPr>
              <a:t>HOW TO USE THIS PRESENTATION</a:t>
            </a:r>
            <a:endParaRPr sz="1300"/>
          </a:p>
        </p:txBody>
      </p:sp>
      <p:sp>
        <p:nvSpPr>
          <p:cNvPr id="109" name="Google Shape;109;p14"/>
          <p:cNvSpPr txBox="1"/>
          <p:nvPr/>
        </p:nvSpPr>
        <p:spPr>
          <a:xfrm>
            <a:off x="1028700" y="732702"/>
            <a:ext cx="16295100" cy="12930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8401" u="none" cap="none" strike="noStrike">
                <a:solidFill>
                  <a:srgbClr val="9F4228"/>
                </a:solidFill>
                <a:latin typeface="Oleo Script"/>
                <a:ea typeface="Oleo Script"/>
                <a:cs typeface="Oleo Script"/>
                <a:sym typeface="Oleo Script"/>
              </a:rPr>
              <a:t>HOW TO USE THIS PRESENTATION</a:t>
            </a:r>
            <a:endParaRPr sz="1300"/>
          </a:p>
        </p:txBody>
      </p:sp>
      <p:pic>
        <p:nvPicPr>
          <p:cNvPr id="110" name="Google Shape;110;p14"/>
          <p:cNvPicPr preferRelativeResize="0"/>
          <p:nvPr/>
        </p:nvPicPr>
        <p:blipFill>
          <a:blip r:embed="rId4">
            <a:alphaModFix/>
          </a:blip>
          <a:stretch>
            <a:fillRect/>
          </a:stretch>
        </p:blipFill>
        <p:spPr>
          <a:xfrm>
            <a:off x="13000141" y="6608925"/>
            <a:ext cx="5287783" cy="366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114" name="Shape 114"/>
        <p:cNvGrpSpPr/>
        <p:nvPr/>
      </p:nvGrpSpPr>
      <p:grpSpPr>
        <a:xfrm>
          <a:off x="0" y="0"/>
          <a:ext cx="0" cy="0"/>
          <a:chOff x="0" y="0"/>
          <a:chExt cx="0" cy="0"/>
        </a:xfrm>
      </p:grpSpPr>
      <p:pic>
        <p:nvPicPr>
          <p:cNvPr id="115" name="Google Shape;115;p15"/>
          <p:cNvPicPr preferRelativeResize="0"/>
          <p:nvPr/>
        </p:nvPicPr>
        <p:blipFill>
          <a:blip r:embed="rId3">
            <a:alphaModFix/>
          </a:blip>
          <a:stretch>
            <a:fillRect/>
          </a:stretch>
        </p:blipFill>
        <p:spPr>
          <a:xfrm>
            <a:off x="-75" y="13395"/>
            <a:ext cx="18288000" cy="10260211"/>
          </a:xfrm>
          <a:prstGeom prst="rect">
            <a:avLst/>
          </a:prstGeom>
          <a:noFill/>
          <a:ln>
            <a:noFill/>
          </a:ln>
        </p:spPr>
      </p:pic>
      <p:pic>
        <p:nvPicPr>
          <p:cNvPr id="116" name="Google Shape;116;p15"/>
          <p:cNvPicPr preferRelativeResize="0"/>
          <p:nvPr/>
        </p:nvPicPr>
        <p:blipFill>
          <a:blip r:embed="rId4">
            <a:alphaModFix/>
          </a:blip>
          <a:stretch>
            <a:fillRect/>
          </a:stretch>
        </p:blipFill>
        <p:spPr>
          <a:xfrm>
            <a:off x="2017050" y="112001"/>
            <a:ext cx="14253901" cy="9869174"/>
          </a:xfrm>
          <a:prstGeom prst="rect">
            <a:avLst/>
          </a:prstGeom>
          <a:noFill/>
          <a:ln>
            <a:noFill/>
          </a:ln>
        </p:spPr>
      </p:pic>
      <p:pic>
        <p:nvPicPr>
          <p:cNvPr id="117" name="Google Shape;117;p15"/>
          <p:cNvPicPr preferRelativeResize="0"/>
          <p:nvPr/>
        </p:nvPicPr>
        <p:blipFill>
          <a:blip r:embed="rId5">
            <a:alphaModFix/>
          </a:blip>
          <a:stretch>
            <a:fillRect/>
          </a:stretch>
        </p:blipFill>
        <p:spPr>
          <a:xfrm>
            <a:off x="12097275" y="268775"/>
            <a:ext cx="7516751" cy="10604643"/>
          </a:xfrm>
          <a:prstGeom prst="rect">
            <a:avLst/>
          </a:prstGeom>
          <a:noFill/>
          <a:ln>
            <a:noFill/>
          </a:ln>
        </p:spPr>
      </p:pic>
      <p:grpSp>
        <p:nvGrpSpPr>
          <p:cNvPr id="118" name="Google Shape;118;p15"/>
          <p:cNvGrpSpPr/>
          <p:nvPr/>
        </p:nvGrpSpPr>
        <p:grpSpPr>
          <a:xfrm>
            <a:off x="3715710" y="3739119"/>
            <a:ext cx="5097213" cy="1268470"/>
            <a:chOff x="0" y="-57150"/>
            <a:chExt cx="1186059" cy="295158"/>
          </a:xfrm>
        </p:grpSpPr>
        <p:sp>
          <p:nvSpPr>
            <p:cNvPr id="119" name="Google Shape;119;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5"/>
          <p:cNvGrpSpPr/>
          <p:nvPr/>
        </p:nvGrpSpPr>
        <p:grpSpPr>
          <a:xfrm>
            <a:off x="9475078" y="4930436"/>
            <a:ext cx="5097213" cy="1268470"/>
            <a:chOff x="0" y="-57150"/>
            <a:chExt cx="1186059" cy="295158"/>
          </a:xfrm>
        </p:grpSpPr>
        <p:sp>
          <p:nvSpPr>
            <p:cNvPr id="122" name="Google Shape;122;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5"/>
          <p:cNvGrpSpPr/>
          <p:nvPr/>
        </p:nvGrpSpPr>
        <p:grpSpPr>
          <a:xfrm>
            <a:off x="3715710" y="6124749"/>
            <a:ext cx="5097213" cy="1268470"/>
            <a:chOff x="0" y="-57150"/>
            <a:chExt cx="1186059" cy="295158"/>
          </a:xfrm>
        </p:grpSpPr>
        <p:sp>
          <p:nvSpPr>
            <p:cNvPr id="125" name="Google Shape;125;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5"/>
          <p:cNvGrpSpPr/>
          <p:nvPr/>
        </p:nvGrpSpPr>
        <p:grpSpPr>
          <a:xfrm>
            <a:off x="9475078" y="7324034"/>
            <a:ext cx="5097213" cy="1268470"/>
            <a:chOff x="0" y="-57150"/>
            <a:chExt cx="1186059" cy="295158"/>
          </a:xfrm>
        </p:grpSpPr>
        <p:sp>
          <p:nvSpPr>
            <p:cNvPr id="128" name="Google Shape;128;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5"/>
          <p:cNvGrpSpPr/>
          <p:nvPr/>
        </p:nvGrpSpPr>
        <p:grpSpPr>
          <a:xfrm>
            <a:off x="3715710" y="4930436"/>
            <a:ext cx="5097213" cy="1268470"/>
            <a:chOff x="0" y="-57150"/>
            <a:chExt cx="1186059" cy="295158"/>
          </a:xfrm>
        </p:grpSpPr>
        <p:sp>
          <p:nvSpPr>
            <p:cNvPr id="131" name="Google Shape;131;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5"/>
          <p:cNvGrpSpPr/>
          <p:nvPr/>
        </p:nvGrpSpPr>
        <p:grpSpPr>
          <a:xfrm>
            <a:off x="9475078" y="6124749"/>
            <a:ext cx="5097213" cy="1268470"/>
            <a:chOff x="0" y="-57150"/>
            <a:chExt cx="1186059" cy="295158"/>
          </a:xfrm>
        </p:grpSpPr>
        <p:sp>
          <p:nvSpPr>
            <p:cNvPr id="134" name="Google Shape;134;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5"/>
          <p:cNvGrpSpPr/>
          <p:nvPr/>
        </p:nvGrpSpPr>
        <p:grpSpPr>
          <a:xfrm>
            <a:off x="3715710" y="7319061"/>
            <a:ext cx="5097213" cy="1268470"/>
            <a:chOff x="0" y="-57150"/>
            <a:chExt cx="1186059" cy="295158"/>
          </a:xfrm>
        </p:grpSpPr>
        <p:sp>
          <p:nvSpPr>
            <p:cNvPr id="137" name="Google Shape;137;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5715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5"/>
          <p:cNvGrpSpPr/>
          <p:nvPr/>
        </p:nvGrpSpPr>
        <p:grpSpPr>
          <a:xfrm>
            <a:off x="9475078" y="3739119"/>
            <a:ext cx="5097213" cy="1268470"/>
            <a:chOff x="0" y="-57150"/>
            <a:chExt cx="1186059" cy="295158"/>
          </a:xfrm>
        </p:grpSpPr>
        <p:sp>
          <p:nvSpPr>
            <p:cNvPr id="140" name="Google Shape;140;p15"/>
            <p:cNvSpPr/>
            <p:nvPr/>
          </p:nvSpPr>
          <p:spPr>
            <a:xfrm>
              <a:off x="0" y="0"/>
              <a:ext cx="1186059" cy="238008"/>
            </a:xfrm>
            <a:custGeom>
              <a:rect b="b" l="l" r="r" t="t"/>
              <a:pathLst>
                <a:path extrusionOk="0" h="238008" w="1186059">
                  <a:moveTo>
                    <a:pt x="75943" y="0"/>
                  </a:moveTo>
                  <a:lnTo>
                    <a:pt x="1110116" y="0"/>
                  </a:lnTo>
                  <a:cubicBezTo>
                    <a:pt x="1152058" y="0"/>
                    <a:pt x="1186059" y="34001"/>
                    <a:pt x="1186059" y="75943"/>
                  </a:cubicBezTo>
                  <a:lnTo>
                    <a:pt x="1186059" y="162065"/>
                  </a:lnTo>
                  <a:cubicBezTo>
                    <a:pt x="1186059" y="182206"/>
                    <a:pt x="1178058" y="201522"/>
                    <a:pt x="1163816" y="215764"/>
                  </a:cubicBezTo>
                  <a:cubicBezTo>
                    <a:pt x="1149574" y="230006"/>
                    <a:pt x="1130257" y="238008"/>
                    <a:pt x="1110116" y="238008"/>
                  </a:cubicBezTo>
                  <a:lnTo>
                    <a:pt x="75943" y="238008"/>
                  </a:lnTo>
                  <a:cubicBezTo>
                    <a:pt x="34001" y="238008"/>
                    <a:pt x="0" y="204007"/>
                    <a:pt x="0" y="162065"/>
                  </a:cubicBezTo>
                  <a:lnTo>
                    <a:pt x="0" y="75943"/>
                  </a:lnTo>
                  <a:cubicBezTo>
                    <a:pt x="0" y="34001"/>
                    <a:pt x="34001" y="0"/>
                    <a:pt x="75943"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txBox="1"/>
            <p:nvPr/>
          </p:nvSpPr>
          <p:spPr>
            <a:xfrm>
              <a:off x="0" y="-57150"/>
              <a:ext cx="1186059" cy="2951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5"/>
          <p:cNvSpPr txBox="1"/>
          <p:nvPr/>
        </p:nvSpPr>
        <p:spPr>
          <a:xfrm>
            <a:off x="4175232" y="4199613"/>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Introduction</a:t>
            </a:r>
            <a:endParaRPr/>
          </a:p>
        </p:txBody>
      </p:sp>
      <p:sp>
        <p:nvSpPr>
          <p:cNvPr id="143" name="Google Shape;143;p15"/>
          <p:cNvSpPr txBox="1"/>
          <p:nvPr/>
        </p:nvSpPr>
        <p:spPr>
          <a:xfrm>
            <a:off x="4175232" y="5390807"/>
            <a:ext cx="4178100" cy="4938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M</a:t>
            </a:r>
            <a:r>
              <a:rPr lang="en-US" sz="3208">
                <a:solidFill>
                  <a:srgbClr val="666524"/>
                </a:solidFill>
                <a:latin typeface="Calistoga"/>
                <a:ea typeface="Calistoga"/>
                <a:cs typeface="Calistoga"/>
                <a:sym typeface="Calistoga"/>
              </a:rPr>
              <a:t>e</a:t>
            </a:r>
            <a:r>
              <a:rPr b="0" i="0" lang="en-US" sz="3208" u="none" cap="none" strike="noStrike">
                <a:solidFill>
                  <a:srgbClr val="666524"/>
                </a:solidFill>
                <a:latin typeface="Calistoga"/>
                <a:ea typeface="Calistoga"/>
                <a:cs typeface="Calistoga"/>
                <a:sym typeface="Calistoga"/>
              </a:rPr>
              <a:t>thodology</a:t>
            </a:r>
            <a:endParaRPr/>
          </a:p>
        </p:txBody>
      </p:sp>
      <p:sp>
        <p:nvSpPr>
          <p:cNvPr id="144" name="Google Shape;144;p15"/>
          <p:cNvSpPr txBox="1"/>
          <p:nvPr/>
        </p:nvSpPr>
        <p:spPr>
          <a:xfrm>
            <a:off x="4175232" y="6575334"/>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Discussion</a:t>
            </a:r>
            <a:endParaRPr/>
          </a:p>
        </p:txBody>
      </p:sp>
      <p:sp>
        <p:nvSpPr>
          <p:cNvPr id="145" name="Google Shape;145;p15"/>
          <p:cNvSpPr txBox="1"/>
          <p:nvPr/>
        </p:nvSpPr>
        <p:spPr>
          <a:xfrm>
            <a:off x="3971903" y="7774620"/>
            <a:ext cx="4584826"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References</a:t>
            </a:r>
            <a:endParaRPr/>
          </a:p>
        </p:txBody>
      </p:sp>
      <p:sp>
        <p:nvSpPr>
          <p:cNvPr id="146" name="Google Shape;146;p15"/>
          <p:cNvSpPr txBox="1"/>
          <p:nvPr/>
        </p:nvSpPr>
        <p:spPr>
          <a:xfrm>
            <a:off x="9934600" y="4199613"/>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Literary Review</a:t>
            </a:r>
            <a:endParaRPr/>
          </a:p>
        </p:txBody>
      </p:sp>
      <p:sp>
        <p:nvSpPr>
          <p:cNvPr id="147" name="Google Shape;147;p15"/>
          <p:cNvSpPr txBox="1"/>
          <p:nvPr/>
        </p:nvSpPr>
        <p:spPr>
          <a:xfrm>
            <a:off x="9934600" y="5390807"/>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Results</a:t>
            </a:r>
            <a:endParaRPr/>
          </a:p>
        </p:txBody>
      </p:sp>
      <p:sp>
        <p:nvSpPr>
          <p:cNvPr id="148" name="Google Shape;148;p15"/>
          <p:cNvSpPr txBox="1"/>
          <p:nvPr/>
        </p:nvSpPr>
        <p:spPr>
          <a:xfrm>
            <a:off x="9934600" y="6575334"/>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Conclusion</a:t>
            </a:r>
            <a:endParaRPr/>
          </a:p>
        </p:txBody>
      </p:sp>
      <p:sp>
        <p:nvSpPr>
          <p:cNvPr id="149" name="Google Shape;149;p15"/>
          <p:cNvSpPr txBox="1"/>
          <p:nvPr/>
        </p:nvSpPr>
        <p:spPr>
          <a:xfrm>
            <a:off x="9934600" y="7774620"/>
            <a:ext cx="4178168" cy="53762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3208" u="none" cap="none" strike="noStrike">
                <a:solidFill>
                  <a:srgbClr val="666524"/>
                </a:solidFill>
                <a:latin typeface="Calistoga"/>
                <a:ea typeface="Calistoga"/>
                <a:cs typeface="Calistoga"/>
                <a:sym typeface="Calistoga"/>
              </a:rPr>
              <a:t>Appendix</a:t>
            </a:r>
            <a:endParaRPr/>
          </a:p>
        </p:txBody>
      </p:sp>
      <p:sp>
        <p:nvSpPr>
          <p:cNvPr id="150" name="Google Shape;150;p15"/>
          <p:cNvSpPr txBox="1"/>
          <p:nvPr/>
        </p:nvSpPr>
        <p:spPr>
          <a:xfrm>
            <a:off x="4627238" y="1544966"/>
            <a:ext cx="90336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FFF7E8"/>
                </a:solidFill>
                <a:latin typeface="Oleo Script"/>
                <a:ea typeface="Oleo Script"/>
                <a:cs typeface="Oleo Script"/>
                <a:sym typeface="Oleo Script"/>
              </a:rPr>
              <a:t>CONTENTS</a:t>
            </a:r>
            <a:endParaRPr/>
          </a:p>
        </p:txBody>
      </p:sp>
      <p:sp>
        <p:nvSpPr>
          <p:cNvPr id="151" name="Google Shape;151;p15"/>
          <p:cNvSpPr txBox="1"/>
          <p:nvPr/>
        </p:nvSpPr>
        <p:spPr>
          <a:xfrm>
            <a:off x="4627238" y="1377145"/>
            <a:ext cx="90336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9F4228"/>
                </a:solidFill>
                <a:latin typeface="Oleo Script"/>
                <a:ea typeface="Oleo Script"/>
                <a:cs typeface="Oleo Script"/>
                <a:sym typeface="Oleo Script"/>
              </a:rPr>
              <a:t>CONTENTS</a:t>
            </a:r>
            <a:endParaRPr/>
          </a:p>
        </p:txBody>
      </p:sp>
      <p:pic>
        <p:nvPicPr>
          <p:cNvPr id="152" name="Google Shape;152;p15"/>
          <p:cNvPicPr preferRelativeResize="0"/>
          <p:nvPr/>
        </p:nvPicPr>
        <p:blipFill>
          <a:blip r:embed="rId6">
            <a:alphaModFix/>
          </a:blip>
          <a:stretch>
            <a:fillRect/>
          </a:stretch>
        </p:blipFill>
        <p:spPr>
          <a:xfrm>
            <a:off x="-1083275" y="-2138937"/>
            <a:ext cx="6200650" cy="6760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156" name="Shape 156"/>
        <p:cNvGrpSpPr/>
        <p:nvPr/>
      </p:nvGrpSpPr>
      <p:grpSpPr>
        <a:xfrm>
          <a:off x="0" y="0"/>
          <a:ext cx="0" cy="0"/>
          <a:chOff x="0" y="0"/>
          <a:chExt cx="0" cy="0"/>
        </a:xfrm>
      </p:grpSpPr>
      <p:pic>
        <p:nvPicPr>
          <p:cNvPr id="157" name="Google Shape;157;p16"/>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158" name="Google Shape;158;p16"/>
          <p:cNvSpPr/>
          <p:nvPr/>
        </p:nvSpPr>
        <p:spPr>
          <a:xfrm>
            <a:off x="5664669" y="1379471"/>
            <a:ext cx="11898217" cy="8229600"/>
          </a:xfrm>
          <a:custGeom>
            <a:rect b="b" l="l" r="r" t="t"/>
            <a:pathLst>
              <a:path extrusionOk="0" h="8229600" w="11898217">
                <a:moveTo>
                  <a:pt x="0" y="0"/>
                </a:moveTo>
                <a:lnTo>
                  <a:pt x="11898217" y="0"/>
                </a:lnTo>
                <a:lnTo>
                  <a:pt x="11898217" y="8229600"/>
                </a:lnTo>
                <a:lnTo>
                  <a:pt x="0" y="8229600"/>
                </a:lnTo>
                <a:lnTo>
                  <a:pt x="0" y="0"/>
                </a:lnTo>
                <a:close/>
              </a:path>
            </a:pathLst>
          </a:custGeom>
          <a:blipFill rotWithShape="1">
            <a:blip r:embed="rId4">
              <a:alphaModFix/>
            </a:blip>
            <a:stretch>
              <a:fillRect b="0" l="0" r="0" t="0"/>
            </a:stretch>
          </a:blipFill>
          <a:ln>
            <a:noFill/>
          </a:ln>
        </p:spPr>
      </p:sp>
      <p:sp>
        <p:nvSpPr>
          <p:cNvPr id="159" name="Google Shape;159;p16"/>
          <p:cNvSpPr txBox="1"/>
          <p:nvPr/>
        </p:nvSpPr>
        <p:spPr>
          <a:xfrm>
            <a:off x="8024174" y="4609732"/>
            <a:ext cx="8370000" cy="3899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p:txBody>
      </p:sp>
      <p:sp>
        <p:nvSpPr>
          <p:cNvPr id="160" name="Google Shape;160;p16"/>
          <p:cNvSpPr txBox="1"/>
          <p:nvPr/>
        </p:nvSpPr>
        <p:spPr>
          <a:xfrm>
            <a:off x="7370570" y="2998561"/>
            <a:ext cx="9316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chemeClr val="lt2"/>
                </a:solidFill>
                <a:latin typeface="Oleo Script"/>
                <a:ea typeface="Oleo Script"/>
                <a:cs typeface="Oleo Script"/>
                <a:sym typeface="Oleo Script"/>
              </a:rPr>
              <a:t>INTRODUCTION</a:t>
            </a:r>
            <a:endParaRPr>
              <a:solidFill>
                <a:schemeClr val="lt2"/>
              </a:solidFill>
            </a:endParaRPr>
          </a:p>
        </p:txBody>
      </p:sp>
      <p:sp>
        <p:nvSpPr>
          <p:cNvPr id="161" name="Google Shape;161;p16"/>
          <p:cNvSpPr txBox="1"/>
          <p:nvPr/>
        </p:nvSpPr>
        <p:spPr>
          <a:xfrm>
            <a:off x="7370557" y="2892320"/>
            <a:ext cx="9316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INTRODUCTION</a:t>
            </a:r>
            <a:endParaRPr/>
          </a:p>
        </p:txBody>
      </p:sp>
      <p:pic>
        <p:nvPicPr>
          <p:cNvPr id="162" name="Google Shape;162;p16"/>
          <p:cNvPicPr preferRelativeResize="0"/>
          <p:nvPr/>
        </p:nvPicPr>
        <p:blipFill>
          <a:blip r:embed="rId5">
            <a:alphaModFix/>
          </a:blip>
          <a:stretch>
            <a:fillRect/>
          </a:stretch>
        </p:blipFill>
        <p:spPr>
          <a:xfrm>
            <a:off x="233200" y="13400"/>
            <a:ext cx="8531674" cy="110053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166"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168" name="Google Shape;168;p17"/>
          <p:cNvSpPr/>
          <p:nvPr/>
        </p:nvSpPr>
        <p:spPr>
          <a:xfrm rot="5400000">
            <a:off x="7019258" y="-1542816"/>
            <a:ext cx="10287000" cy="13426608"/>
          </a:xfrm>
          <a:custGeom>
            <a:rect b="b" l="l" r="r" t="t"/>
            <a:pathLst>
              <a:path extrusionOk="0" h="13426608" w="10287000">
                <a:moveTo>
                  <a:pt x="0" y="0"/>
                </a:moveTo>
                <a:lnTo>
                  <a:pt x="10287000" y="0"/>
                </a:lnTo>
                <a:lnTo>
                  <a:pt x="10287000" y="13426608"/>
                </a:lnTo>
                <a:lnTo>
                  <a:pt x="0" y="13426608"/>
                </a:lnTo>
                <a:lnTo>
                  <a:pt x="0" y="0"/>
                </a:lnTo>
                <a:close/>
              </a:path>
            </a:pathLst>
          </a:custGeom>
          <a:blipFill rotWithShape="1">
            <a:blip r:embed="rId4">
              <a:alphaModFix/>
            </a:blip>
            <a:stretch>
              <a:fillRect b="0" l="-30484" r="-58216" t="0"/>
            </a:stretch>
          </a:blipFill>
          <a:ln>
            <a:noFill/>
          </a:ln>
        </p:spPr>
      </p:sp>
      <p:grpSp>
        <p:nvGrpSpPr>
          <p:cNvPr id="169" name="Google Shape;169;p17"/>
          <p:cNvGrpSpPr/>
          <p:nvPr/>
        </p:nvGrpSpPr>
        <p:grpSpPr>
          <a:xfrm>
            <a:off x="7475191" y="3696231"/>
            <a:ext cx="9375134" cy="1778885"/>
            <a:chOff x="0" y="-57150"/>
            <a:chExt cx="2661116" cy="504933"/>
          </a:xfrm>
        </p:grpSpPr>
        <p:sp>
          <p:nvSpPr>
            <p:cNvPr id="170" name="Google Shape;170;p17"/>
            <p:cNvSpPr/>
            <p:nvPr/>
          </p:nvSpPr>
          <p:spPr>
            <a:xfrm>
              <a:off x="0" y="0"/>
              <a:ext cx="2661116" cy="447783"/>
            </a:xfrm>
            <a:custGeom>
              <a:rect b="b" l="l" r="r" t="t"/>
              <a:pathLst>
                <a:path extrusionOk="0" h="447783" w="2661116">
                  <a:moveTo>
                    <a:pt x="41290" y="0"/>
                  </a:moveTo>
                  <a:lnTo>
                    <a:pt x="2619826" y="0"/>
                  </a:lnTo>
                  <a:cubicBezTo>
                    <a:pt x="2630777" y="0"/>
                    <a:pt x="2641279" y="4350"/>
                    <a:pt x="2649022" y="12093"/>
                  </a:cubicBezTo>
                  <a:cubicBezTo>
                    <a:pt x="2656766" y="19837"/>
                    <a:pt x="2661116" y="30339"/>
                    <a:pt x="2661116" y="41290"/>
                  </a:cubicBezTo>
                  <a:lnTo>
                    <a:pt x="2661116" y="406494"/>
                  </a:lnTo>
                  <a:cubicBezTo>
                    <a:pt x="2661116" y="429297"/>
                    <a:pt x="2642630" y="447783"/>
                    <a:pt x="2619826" y="447783"/>
                  </a:cubicBezTo>
                  <a:lnTo>
                    <a:pt x="41290" y="447783"/>
                  </a:lnTo>
                  <a:cubicBezTo>
                    <a:pt x="30339" y="447783"/>
                    <a:pt x="19837" y="443433"/>
                    <a:pt x="12093" y="435690"/>
                  </a:cubicBezTo>
                  <a:cubicBezTo>
                    <a:pt x="4350" y="427947"/>
                    <a:pt x="0" y="417444"/>
                    <a:pt x="0" y="406494"/>
                  </a:cubicBezTo>
                  <a:lnTo>
                    <a:pt x="0" y="41290"/>
                  </a:lnTo>
                  <a:cubicBezTo>
                    <a:pt x="0" y="30339"/>
                    <a:pt x="4350" y="19837"/>
                    <a:pt x="12093" y="12093"/>
                  </a:cubicBezTo>
                  <a:cubicBezTo>
                    <a:pt x="19837" y="4350"/>
                    <a:pt x="30339" y="0"/>
                    <a:pt x="41290"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txBox="1"/>
            <p:nvPr/>
          </p:nvSpPr>
          <p:spPr>
            <a:xfrm>
              <a:off x="0" y="-57150"/>
              <a:ext cx="2661116" cy="504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7"/>
          <p:cNvGrpSpPr/>
          <p:nvPr/>
        </p:nvGrpSpPr>
        <p:grpSpPr>
          <a:xfrm>
            <a:off x="7475191" y="5587823"/>
            <a:ext cx="9375134" cy="1778885"/>
            <a:chOff x="0" y="-57150"/>
            <a:chExt cx="2661116" cy="504933"/>
          </a:xfrm>
        </p:grpSpPr>
        <p:sp>
          <p:nvSpPr>
            <p:cNvPr id="173" name="Google Shape;173;p17"/>
            <p:cNvSpPr/>
            <p:nvPr/>
          </p:nvSpPr>
          <p:spPr>
            <a:xfrm>
              <a:off x="0" y="0"/>
              <a:ext cx="2661116" cy="447783"/>
            </a:xfrm>
            <a:custGeom>
              <a:rect b="b" l="l" r="r" t="t"/>
              <a:pathLst>
                <a:path extrusionOk="0" h="447783" w="2661116">
                  <a:moveTo>
                    <a:pt x="41290" y="0"/>
                  </a:moveTo>
                  <a:lnTo>
                    <a:pt x="2619826" y="0"/>
                  </a:lnTo>
                  <a:cubicBezTo>
                    <a:pt x="2630777" y="0"/>
                    <a:pt x="2641279" y="4350"/>
                    <a:pt x="2649022" y="12093"/>
                  </a:cubicBezTo>
                  <a:cubicBezTo>
                    <a:pt x="2656766" y="19837"/>
                    <a:pt x="2661116" y="30339"/>
                    <a:pt x="2661116" y="41290"/>
                  </a:cubicBezTo>
                  <a:lnTo>
                    <a:pt x="2661116" y="406494"/>
                  </a:lnTo>
                  <a:cubicBezTo>
                    <a:pt x="2661116" y="429297"/>
                    <a:pt x="2642630" y="447783"/>
                    <a:pt x="2619826" y="447783"/>
                  </a:cubicBezTo>
                  <a:lnTo>
                    <a:pt x="41290" y="447783"/>
                  </a:lnTo>
                  <a:cubicBezTo>
                    <a:pt x="30339" y="447783"/>
                    <a:pt x="19837" y="443433"/>
                    <a:pt x="12093" y="435690"/>
                  </a:cubicBezTo>
                  <a:cubicBezTo>
                    <a:pt x="4350" y="427947"/>
                    <a:pt x="0" y="417444"/>
                    <a:pt x="0" y="406494"/>
                  </a:cubicBezTo>
                  <a:lnTo>
                    <a:pt x="0" y="41290"/>
                  </a:lnTo>
                  <a:cubicBezTo>
                    <a:pt x="0" y="30339"/>
                    <a:pt x="4350" y="19837"/>
                    <a:pt x="12093" y="12093"/>
                  </a:cubicBezTo>
                  <a:cubicBezTo>
                    <a:pt x="19837" y="4350"/>
                    <a:pt x="30339" y="0"/>
                    <a:pt x="41290"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txBox="1"/>
            <p:nvPr/>
          </p:nvSpPr>
          <p:spPr>
            <a:xfrm>
              <a:off x="0" y="-57150"/>
              <a:ext cx="2661116" cy="504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7"/>
          <p:cNvSpPr/>
          <p:nvPr/>
        </p:nvSpPr>
        <p:spPr>
          <a:xfrm>
            <a:off x="6796778" y="4007930"/>
            <a:ext cx="1356827" cy="1356827"/>
          </a:xfrm>
          <a:custGeom>
            <a:rect b="b" l="l" r="r" t="t"/>
            <a:pathLst>
              <a:path extrusionOk="0" h="1356827" w="1356827">
                <a:moveTo>
                  <a:pt x="0" y="0"/>
                </a:moveTo>
                <a:lnTo>
                  <a:pt x="1356827" y="0"/>
                </a:lnTo>
                <a:lnTo>
                  <a:pt x="1356827" y="1356827"/>
                </a:lnTo>
                <a:lnTo>
                  <a:pt x="0" y="1356827"/>
                </a:lnTo>
                <a:lnTo>
                  <a:pt x="0" y="0"/>
                </a:lnTo>
                <a:close/>
              </a:path>
            </a:pathLst>
          </a:custGeom>
          <a:blipFill rotWithShape="1">
            <a:blip r:embed="rId5">
              <a:alphaModFix/>
            </a:blip>
            <a:stretch>
              <a:fillRect b="0" l="0" r="0" t="0"/>
            </a:stretch>
          </a:blipFill>
          <a:ln>
            <a:noFill/>
          </a:ln>
        </p:spPr>
      </p:sp>
      <p:grpSp>
        <p:nvGrpSpPr>
          <p:cNvPr id="176" name="Google Shape;176;p17"/>
          <p:cNvGrpSpPr/>
          <p:nvPr/>
        </p:nvGrpSpPr>
        <p:grpSpPr>
          <a:xfrm>
            <a:off x="7475191" y="7479415"/>
            <a:ext cx="9375134" cy="1778885"/>
            <a:chOff x="0" y="-57150"/>
            <a:chExt cx="2661116" cy="504933"/>
          </a:xfrm>
        </p:grpSpPr>
        <p:sp>
          <p:nvSpPr>
            <p:cNvPr id="177" name="Google Shape;177;p17"/>
            <p:cNvSpPr/>
            <p:nvPr/>
          </p:nvSpPr>
          <p:spPr>
            <a:xfrm>
              <a:off x="0" y="0"/>
              <a:ext cx="2661116" cy="447783"/>
            </a:xfrm>
            <a:custGeom>
              <a:rect b="b" l="l" r="r" t="t"/>
              <a:pathLst>
                <a:path extrusionOk="0" h="447783" w="2661116">
                  <a:moveTo>
                    <a:pt x="41290" y="0"/>
                  </a:moveTo>
                  <a:lnTo>
                    <a:pt x="2619826" y="0"/>
                  </a:lnTo>
                  <a:cubicBezTo>
                    <a:pt x="2630777" y="0"/>
                    <a:pt x="2641279" y="4350"/>
                    <a:pt x="2649022" y="12093"/>
                  </a:cubicBezTo>
                  <a:cubicBezTo>
                    <a:pt x="2656766" y="19837"/>
                    <a:pt x="2661116" y="30339"/>
                    <a:pt x="2661116" y="41290"/>
                  </a:cubicBezTo>
                  <a:lnTo>
                    <a:pt x="2661116" y="406494"/>
                  </a:lnTo>
                  <a:cubicBezTo>
                    <a:pt x="2661116" y="429297"/>
                    <a:pt x="2642630" y="447783"/>
                    <a:pt x="2619826" y="447783"/>
                  </a:cubicBezTo>
                  <a:lnTo>
                    <a:pt x="41290" y="447783"/>
                  </a:lnTo>
                  <a:cubicBezTo>
                    <a:pt x="30339" y="447783"/>
                    <a:pt x="19837" y="443433"/>
                    <a:pt x="12093" y="435690"/>
                  </a:cubicBezTo>
                  <a:cubicBezTo>
                    <a:pt x="4350" y="427947"/>
                    <a:pt x="0" y="417444"/>
                    <a:pt x="0" y="406494"/>
                  </a:cubicBezTo>
                  <a:lnTo>
                    <a:pt x="0" y="41290"/>
                  </a:lnTo>
                  <a:cubicBezTo>
                    <a:pt x="0" y="30339"/>
                    <a:pt x="4350" y="19837"/>
                    <a:pt x="12093" y="12093"/>
                  </a:cubicBezTo>
                  <a:cubicBezTo>
                    <a:pt x="19837" y="4350"/>
                    <a:pt x="30339" y="0"/>
                    <a:pt x="41290"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nvSpPr>
          <p:spPr>
            <a:xfrm>
              <a:off x="0" y="-57150"/>
              <a:ext cx="2661116" cy="504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7"/>
          <p:cNvSpPr/>
          <p:nvPr/>
        </p:nvSpPr>
        <p:spPr>
          <a:xfrm>
            <a:off x="6796778" y="5899522"/>
            <a:ext cx="1356827" cy="1356827"/>
          </a:xfrm>
          <a:custGeom>
            <a:rect b="b" l="l" r="r" t="t"/>
            <a:pathLst>
              <a:path extrusionOk="0" h="1356827" w="1356827">
                <a:moveTo>
                  <a:pt x="0" y="0"/>
                </a:moveTo>
                <a:lnTo>
                  <a:pt x="1356827" y="0"/>
                </a:lnTo>
                <a:lnTo>
                  <a:pt x="1356827" y="1356827"/>
                </a:lnTo>
                <a:lnTo>
                  <a:pt x="0" y="1356827"/>
                </a:lnTo>
                <a:lnTo>
                  <a:pt x="0" y="0"/>
                </a:lnTo>
                <a:close/>
              </a:path>
            </a:pathLst>
          </a:custGeom>
          <a:blipFill rotWithShape="1">
            <a:blip r:embed="rId6">
              <a:alphaModFix/>
            </a:blip>
            <a:stretch>
              <a:fillRect b="0" l="0" r="0" t="0"/>
            </a:stretch>
          </a:blipFill>
          <a:ln>
            <a:noFill/>
          </a:ln>
        </p:spPr>
      </p:sp>
      <p:sp>
        <p:nvSpPr>
          <p:cNvPr id="180" name="Google Shape;180;p17"/>
          <p:cNvSpPr/>
          <p:nvPr/>
        </p:nvSpPr>
        <p:spPr>
          <a:xfrm>
            <a:off x="6796778" y="7795333"/>
            <a:ext cx="1356827" cy="1356827"/>
          </a:xfrm>
          <a:custGeom>
            <a:rect b="b" l="l" r="r" t="t"/>
            <a:pathLst>
              <a:path extrusionOk="0" h="1356827" w="1356827">
                <a:moveTo>
                  <a:pt x="0" y="0"/>
                </a:moveTo>
                <a:lnTo>
                  <a:pt x="1356827" y="0"/>
                </a:lnTo>
                <a:lnTo>
                  <a:pt x="1356827" y="1356827"/>
                </a:lnTo>
                <a:lnTo>
                  <a:pt x="0" y="1356827"/>
                </a:lnTo>
                <a:lnTo>
                  <a:pt x="0" y="0"/>
                </a:lnTo>
                <a:close/>
              </a:path>
            </a:pathLst>
          </a:custGeom>
          <a:blipFill rotWithShape="1">
            <a:blip r:embed="rId7">
              <a:alphaModFix/>
            </a:blip>
            <a:stretch>
              <a:fillRect b="0" l="0" r="0" t="0"/>
            </a:stretch>
          </a:blipFill>
          <a:ln>
            <a:noFill/>
          </a:ln>
        </p:spPr>
      </p:sp>
      <p:sp>
        <p:nvSpPr>
          <p:cNvPr id="181" name="Google Shape;181;p17"/>
          <p:cNvSpPr txBox="1"/>
          <p:nvPr/>
        </p:nvSpPr>
        <p:spPr>
          <a:xfrm>
            <a:off x="8370448" y="4219459"/>
            <a:ext cx="82911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 consectetur adipiscing elit. Vivamus sed vestibulum nunc, eget aliquam felis.</a:t>
            </a:r>
            <a:endParaRPr/>
          </a:p>
        </p:txBody>
      </p:sp>
      <p:sp>
        <p:nvSpPr>
          <p:cNvPr id="182" name="Google Shape;182;p17"/>
          <p:cNvSpPr txBox="1"/>
          <p:nvPr/>
        </p:nvSpPr>
        <p:spPr>
          <a:xfrm>
            <a:off x="8370448" y="6111051"/>
            <a:ext cx="82911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 consectetur adipiscing elit. Vivamus sed vestibulum nunc, eget aliquam felis.</a:t>
            </a:r>
            <a:endParaRPr/>
          </a:p>
        </p:txBody>
      </p:sp>
      <p:sp>
        <p:nvSpPr>
          <p:cNvPr id="183" name="Google Shape;183;p17"/>
          <p:cNvSpPr txBox="1"/>
          <p:nvPr/>
        </p:nvSpPr>
        <p:spPr>
          <a:xfrm>
            <a:off x="8370448" y="8002644"/>
            <a:ext cx="82911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 consectetur adipiscing elit. Vivamus sed vestibulum nunc, eget aliquam felis.</a:t>
            </a:r>
            <a:endParaRPr/>
          </a:p>
        </p:txBody>
      </p:sp>
      <p:sp>
        <p:nvSpPr>
          <p:cNvPr id="184" name="Google Shape;184;p17"/>
          <p:cNvSpPr txBox="1"/>
          <p:nvPr/>
        </p:nvSpPr>
        <p:spPr>
          <a:xfrm rot="-681257">
            <a:off x="2551298" y="1332418"/>
            <a:ext cx="8056375" cy="200085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F7E8"/>
                </a:solidFill>
                <a:latin typeface="Oleo Script"/>
                <a:ea typeface="Oleo Script"/>
                <a:cs typeface="Oleo Script"/>
                <a:sym typeface="Oleo Script"/>
              </a:rPr>
              <a:t>LITERARY</a:t>
            </a:r>
            <a:endParaRPr/>
          </a:p>
        </p:txBody>
      </p:sp>
      <p:sp>
        <p:nvSpPr>
          <p:cNvPr id="185" name="Google Shape;185;p17"/>
          <p:cNvSpPr txBox="1"/>
          <p:nvPr/>
        </p:nvSpPr>
        <p:spPr>
          <a:xfrm rot="-643343">
            <a:off x="9746060" y="1216895"/>
            <a:ext cx="7636634" cy="200084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F7E8"/>
                </a:solidFill>
                <a:latin typeface="Oleo Script"/>
                <a:ea typeface="Oleo Script"/>
                <a:cs typeface="Oleo Script"/>
                <a:sym typeface="Oleo Script"/>
              </a:rPr>
              <a:t>REVIEW</a:t>
            </a:r>
            <a:endParaRPr/>
          </a:p>
        </p:txBody>
      </p:sp>
      <p:sp>
        <p:nvSpPr>
          <p:cNvPr id="186" name="Google Shape;186;p17"/>
          <p:cNvSpPr txBox="1"/>
          <p:nvPr/>
        </p:nvSpPr>
        <p:spPr>
          <a:xfrm rot="-643504">
            <a:off x="10282983" y="1106145"/>
            <a:ext cx="6651390" cy="200084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9F4228"/>
                </a:solidFill>
                <a:latin typeface="Oleo Script"/>
                <a:ea typeface="Oleo Script"/>
                <a:cs typeface="Oleo Script"/>
                <a:sym typeface="Oleo Script"/>
              </a:rPr>
              <a:t>REVIEW</a:t>
            </a:r>
            <a:endParaRPr/>
          </a:p>
        </p:txBody>
      </p:sp>
      <p:pic>
        <p:nvPicPr>
          <p:cNvPr id="187" name="Google Shape;187;p17"/>
          <p:cNvPicPr preferRelativeResize="0"/>
          <p:nvPr/>
        </p:nvPicPr>
        <p:blipFill>
          <a:blip r:embed="rId8">
            <a:alphaModFix/>
          </a:blip>
          <a:stretch>
            <a:fillRect/>
          </a:stretch>
        </p:blipFill>
        <p:spPr>
          <a:xfrm>
            <a:off x="-3142225" y="2928087"/>
            <a:ext cx="11890499" cy="11243717"/>
          </a:xfrm>
          <a:prstGeom prst="rect">
            <a:avLst/>
          </a:prstGeom>
          <a:noFill/>
          <a:ln>
            <a:noFill/>
          </a:ln>
        </p:spPr>
      </p:pic>
      <p:sp>
        <p:nvSpPr>
          <p:cNvPr id="188" name="Google Shape;188;p17"/>
          <p:cNvSpPr txBox="1"/>
          <p:nvPr/>
        </p:nvSpPr>
        <p:spPr>
          <a:xfrm rot="-681315">
            <a:off x="1454749" y="1216893"/>
            <a:ext cx="10339697" cy="200085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9F4228"/>
                </a:solidFill>
                <a:latin typeface="Oleo Script"/>
                <a:ea typeface="Oleo Script"/>
                <a:cs typeface="Oleo Script"/>
                <a:sym typeface="Oleo Script"/>
              </a:rPr>
              <a:t>LITERARY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192" name="Shape 192"/>
        <p:cNvGrpSpPr/>
        <p:nvPr/>
      </p:nvGrpSpPr>
      <p:grpSpPr>
        <a:xfrm>
          <a:off x="0" y="0"/>
          <a:ext cx="0" cy="0"/>
          <a:chOff x="0" y="0"/>
          <a:chExt cx="0" cy="0"/>
        </a:xfrm>
      </p:grpSpPr>
      <p:pic>
        <p:nvPicPr>
          <p:cNvPr id="193" name="Google Shape;193;p18"/>
          <p:cNvPicPr preferRelativeResize="0"/>
          <p:nvPr/>
        </p:nvPicPr>
        <p:blipFill>
          <a:blip r:embed="rId3">
            <a:alphaModFix/>
          </a:blip>
          <a:stretch>
            <a:fillRect/>
          </a:stretch>
        </p:blipFill>
        <p:spPr>
          <a:xfrm>
            <a:off x="0" y="13395"/>
            <a:ext cx="18288000" cy="10260211"/>
          </a:xfrm>
          <a:prstGeom prst="rect">
            <a:avLst/>
          </a:prstGeom>
          <a:noFill/>
          <a:ln>
            <a:noFill/>
          </a:ln>
        </p:spPr>
      </p:pic>
      <p:sp>
        <p:nvSpPr>
          <p:cNvPr id="194" name="Google Shape;194;p18"/>
          <p:cNvSpPr/>
          <p:nvPr/>
        </p:nvSpPr>
        <p:spPr>
          <a:xfrm>
            <a:off x="-334313" y="1485095"/>
            <a:ext cx="8871793" cy="6136324"/>
          </a:xfrm>
          <a:custGeom>
            <a:rect b="b" l="l" r="r" t="t"/>
            <a:pathLst>
              <a:path extrusionOk="0" h="6136324" w="8871793">
                <a:moveTo>
                  <a:pt x="0" y="0"/>
                </a:moveTo>
                <a:lnTo>
                  <a:pt x="8871793" y="0"/>
                </a:lnTo>
                <a:lnTo>
                  <a:pt x="8871793" y="6136324"/>
                </a:lnTo>
                <a:lnTo>
                  <a:pt x="0" y="6136324"/>
                </a:lnTo>
                <a:lnTo>
                  <a:pt x="0" y="0"/>
                </a:lnTo>
                <a:close/>
              </a:path>
            </a:pathLst>
          </a:custGeom>
          <a:blipFill rotWithShape="1">
            <a:blip r:embed="rId4">
              <a:alphaModFix/>
            </a:blip>
            <a:stretch>
              <a:fillRect b="0" l="0" r="0" t="0"/>
            </a:stretch>
          </a:blipFill>
          <a:ln>
            <a:noFill/>
          </a:ln>
        </p:spPr>
      </p:sp>
      <p:sp>
        <p:nvSpPr>
          <p:cNvPr id="195" name="Google Shape;195;p18"/>
          <p:cNvSpPr/>
          <p:nvPr/>
        </p:nvSpPr>
        <p:spPr>
          <a:xfrm>
            <a:off x="9834648" y="3602770"/>
            <a:ext cx="8871793" cy="6136324"/>
          </a:xfrm>
          <a:custGeom>
            <a:rect b="b" l="l" r="r" t="t"/>
            <a:pathLst>
              <a:path extrusionOk="0" h="6136324" w="8871793">
                <a:moveTo>
                  <a:pt x="0" y="0"/>
                </a:moveTo>
                <a:lnTo>
                  <a:pt x="8871793" y="0"/>
                </a:lnTo>
                <a:lnTo>
                  <a:pt x="8871793" y="6136324"/>
                </a:lnTo>
                <a:lnTo>
                  <a:pt x="0" y="6136324"/>
                </a:lnTo>
                <a:lnTo>
                  <a:pt x="0" y="0"/>
                </a:lnTo>
                <a:close/>
              </a:path>
            </a:pathLst>
          </a:custGeom>
          <a:blipFill rotWithShape="1">
            <a:blip r:embed="rId4">
              <a:alphaModFix/>
            </a:blip>
            <a:stretch>
              <a:fillRect b="0" l="0" r="0" t="0"/>
            </a:stretch>
          </a:blipFill>
          <a:ln>
            <a:noFill/>
          </a:ln>
        </p:spPr>
      </p:sp>
      <p:sp>
        <p:nvSpPr>
          <p:cNvPr id="196" name="Google Shape;196;p18"/>
          <p:cNvSpPr/>
          <p:nvPr/>
        </p:nvSpPr>
        <p:spPr>
          <a:xfrm>
            <a:off x="6662013" y="-512030"/>
            <a:ext cx="5616702" cy="8229600"/>
          </a:xfrm>
          <a:custGeom>
            <a:rect b="b" l="l" r="r" t="t"/>
            <a:pathLst>
              <a:path extrusionOk="0" h="8229600" w="5616702">
                <a:moveTo>
                  <a:pt x="0" y="0"/>
                </a:moveTo>
                <a:lnTo>
                  <a:pt x="5616702" y="0"/>
                </a:lnTo>
                <a:lnTo>
                  <a:pt x="5616702" y="8229600"/>
                </a:lnTo>
                <a:lnTo>
                  <a:pt x="0" y="8229600"/>
                </a:lnTo>
                <a:lnTo>
                  <a:pt x="0" y="0"/>
                </a:lnTo>
                <a:close/>
              </a:path>
            </a:pathLst>
          </a:custGeom>
          <a:blipFill rotWithShape="1">
            <a:blip r:embed="rId5">
              <a:alphaModFix/>
            </a:blip>
            <a:stretch>
              <a:fillRect b="0" l="0" r="0" t="0"/>
            </a:stretch>
          </a:blipFill>
          <a:ln>
            <a:noFill/>
          </a:ln>
        </p:spPr>
      </p:sp>
      <p:sp>
        <p:nvSpPr>
          <p:cNvPr id="197" name="Google Shape;197;p18"/>
          <p:cNvSpPr/>
          <p:nvPr/>
        </p:nvSpPr>
        <p:spPr>
          <a:xfrm rot="-2208130">
            <a:off x="15017943" y="812457"/>
            <a:ext cx="3359541" cy="2215897"/>
          </a:xfrm>
          <a:custGeom>
            <a:rect b="b" l="l" r="r" t="t"/>
            <a:pathLst>
              <a:path extrusionOk="0" h="2215897" w="3359541">
                <a:moveTo>
                  <a:pt x="0" y="0"/>
                </a:moveTo>
                <a:lnTo>
                  <a:pt x="3359541" y="0"/>
                </a:lnTo>
                <a:lnTo>
                  <a:pt x="3359541" y="2215897"/>
                </a:lnTo>
                <a:lnTo>
                  <a:pt x="0" y="2215897"/>
                </a:lnTo>
                <a:lnTo>
                  <a:pt x="0" y="0"/>
                </a:lnTo>
                <a:close/>
              </a:path>
            </a:pathLst>
          </a:custGeom>
          <a:blipFill rotWithShape="1">
            <a:blip r:embed="rId6">
              <a:alphaModFix/>
            </a:blip>
            <a:stretch>
              <a:fillRect b="0" l="0" r="0" t="0"/>
            </a:stretch>
          </a:blipFill>
          <a:ln>
            <a:noFill/>
          </a:ln>
        </p:spPr>
      </p:sp>
      <p:sp>
        <p:nvSpPr>
          <p:cNvPr id="198" name="Google Shape;198;p18"/>
          <p:cNvSpPr/>
          <p:nvPr/>
        </p:nvSpPr>
        <p:spPr>
          <a:xfrm>
            <a:off x="1028700" y="7889020"/>
            <a:ext cx="8239900" cy="4114800"/>
          </a:xfrm>
          <a:custGeom>
            <a:rect b="b" l="l" r="r" t="t"/>
            <a:pathLst>
              <a:path extrusionOk="0" h="4114800" w="8239900">
                <a:moveTo>
                  <a:pt x="0" y="0"/>
                </a:moveTo>
                <a:lnTo>
                  <a:pt x="8239900" y="0"/>
                </a:lnTo>
                <a:lnTo>
                  <a:pt x="8239900" y="4114800"/>
                </a:lnTo>
                <a:lnTo>
                  <a:pt x="0" y="4114800"/>
                </a:lnTo>
                <a:lnTo>
                  <a:pt x="0" y="0"/>
                </a:lnTo>
                <a:close/>
              </a:path>
            </a:pathLst>
          </a:custGeom>
          <a:blipFill rotWithShape="1">
            <a:blip r:embed="rId7">
              <a:alphaModFix/>
            </a:blip>
            <a:stretch>
              <a:fillRect b="-100000" l="0" r="0" t="0"/>
            </a:stretch>
          </a:blipFill>
          <a:ln>
            <a:noFill/>
          </a:ln>
        </p:spPr>
      </p:sp>
      <p:sp>
        <p:nvSpPr>
          <p:cNvPr id="199" name="Google Shape;199;p18"/>
          <p:cNvSpPr txBox="1"/>
          <p:nvPr/>
        </p:nvSpPr>
        <p:spPr>
          <a:xfrm>
            <a:off x="626481" y="3150686"/>
            <a:ext cx="6950100" cy="3403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a:t>
            </a:r>
            <a:endParaRPr/>
          </a:p>
        </p:txBody>
      </p:sp>
      <p:sp>
        <p:nvSpPr>
          <p:cNvPr id="200" name="Google Shape;200;p18"/>
          <p:cNvSpPr txBox="1"/>
          <p:nvPr/>
        </p:nvSpPr>
        <p:spPr>
          <a:xfrm>
            <a:off x="10795442" y="5268360"/>
            <a:ext cx="6950100" cy="3403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a:t>
            </a:r>
            <a:endParaRPr/>
          </a:p>
        </p:txBody>
      </p:sp>
      <p:sp>
        <p:nvSpPr>
          <p:cNvPr id="201" name="Google Shape;201;p18"/>
          <p:cNvSpPr txBox="1"/>
          <p:nvPr/>
        </p:nvSpPr>
        <p:spPr>
          <a:xfrm>
            <a:off x="988908" y="862088"/>
            <a:ext cx="6225350" cy="230039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PROBLEM</a:t>
            </a:r>
            <a:endParaRPr/>
          </a:p>
        </p:txBody>
      </p:sp>
      <p:sp>
        <p:nvSpPr>
          <p:cNvPr id="202" name="Google Shape;202;p18"/>
          <p:cNvSpPr txBox="1"/>
          <p:nvPr/>
        </p:nvSpPr>
        <p:spPr>
          <a:xfrm>
            <a:off x="988908" y="742950"/>
            <a:ext cx="6225350" cy="230039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PROBLEM</a:t>
            </a:r>
            <a:endParaRPr/>
          </a:p>
        </p:txBody>
      </p:sp>
      <p:sp>
        <p:nvSpPr>
          <p:cNvPr id="203" name="Google Shape;203;p18"/>
          <p:cNvSpPr txBox="1"/>
          <p:nvPr/>
        </p:nvSpPr>
        <p:spPr>
          <a:xfrm>
            <a:off x="11109552" y="3034644"/>
            <a:ext cx="6321984" cy="232381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SOLUTION</a:t>
            </a:r>
            <a:endParaRPr/>
          </a:p>
        </p:txBody>
      </p:sp>
      <p:sp>
        <p:nvSpPr>
          <p:cNvPr id="204" name="Google Shape;204;p18"/>
          <p:cNvSpPr txBox="1"/>
          <p:nvPr/>
        </p:nvSpPr>
        <p:spPr>
          <a:xfrm>
            <a:off x="11109552" y="2939394"/>
            <a:ext cx="6321984" cy="232381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SOLUTION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08" name="Shape 208"/>
        <p:cNvGrpSpPr/>
        <p:nvPr/>
      </p:nvGrpSpPr>
      <p:grpSpPr>
        <a:xfrm>
          <a:off x="0" y="0"/>
          <a:ext cx="0" cy="0"/>
          <a:chOff x="0" y="0"/>
          <a:chExt cx="0" cy="0"/>
        </a:xfrm>
      </p:grpSpPr>
      <p:pic>
        <p:nvPicPr>
          <p:cNvPr id="209" name="Google Shape;209;p19"/>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210" name="Google Shape;210;p19"/>
          <p:cNvSpPr/>
          <p:nvPr/>
        </p:nvSpPr>
        <p:spPr>
          <a:xfrm>
            <a:off x="6679230" y="1028700"/>
            <a:ext cx="11608770" cy="8785880"/>
          </a:xfrm>
          <a:custGeom>
            <a:rect b="b" l="l" r="r" t="t"/>
            <a:pathLst>
              <a:path extrusionOk="0" h="8785880" w="11608770">
                <a:moveTo>
                  <a:pt x="0" y="0"/>
                </a:moveTo>
                <a:lnTo>
                  <a:pt x="11608770" y="0"/>
                </a:lnTo>
                <a:lnTo>
                  <a:pt x="11608770" y="8785880"/>
                </a:lnTo>
                <a:lnTo>
                  <a:pt x="0" y="8785880"/>
                </a:lnTo>
                <a:lnTo>
                  <a:pt x="0" y="0"/>
                </a:lnTo>
                <a:close/>
              </a:path>
            </a:pathLst>
          </a:custGeom>
          <a:blipFill rotWithShape="1">
            <a:blip r:embed="rId4">
              <a:alphaModFix/>
            </a:blip>
            <a:stretch>
              <a:fillRect b="0" l="-4709" r="-4708" t="0"/>
            </a:stretch>
          </a:blipFill>
          <a:ln>
            <a:noFill/>
          </a:ln>
        </p:spPr>
      </p:sp>
      <p:grpSp>
        <p:nvGrpSpPr>
          <p:cNvPr id="211" name="Google Shape;211;p19"/>
          <p:cNvGrpSpPr/>
          <p:nvPr/>
        </p:nvGrpSpPr>
        <p:grpSpPr>
          <a:xfrm>
            <a:off x="6621491" y="4032968"/>
            <a:ext cx="10892441" cy="2313835"/>
            <a:chOff x="0" y="-57150"/>
            <a:chExt cx="3471718" cy="737482"/>
          </a:xfrm>
        </p:grpSpPr>
        <p:sp>
          <p:nvSpPr>
            <p:cNvPr id="212" name="Google Shape;212;p19"/>
            <p:cNvSpPr/>
            <p:nvPr/>
          </p:nvSpPr>
          <p:spPr>
            <a:xfrm>
              <a:off x="0" y="0"/>
              <a:ext cx="3471718" cy="680332"/>
            </a:xfrm>
            <a:custGeom>
              <a:rect b="b" l="l" r="r" t="t"/>
              <a:pathLst>
                <a:path extrusionOk="0" h="680332" w="3471718">
                  <a:moveTo>
                    <a:pt x="35538" y="0"/>
                  </a:moveTo>
                  <a:lnTo>
                    <a:pt x="3436179" y="0"/>
                  </a:lnTo>
                  <a:cubicBezTo>
                    <a:pt x="3445605" y="0"/>
                    <a:pt x="3454644" y="3744"/>
                    <a:pt x="3461309" y="10409"/>
                  </a:cubicBezTo>
                  <a:cubicBezTo>
                    <a:pt x="3467973" y="17074"/>
                    <a:pt x="3471718" y="26113"/>
                    <a:pt x="3471718" y="35538"/>
                  </a:cubicBezTo>
                  <a:lnTo>
                    <a:pt x="3471718" y="644794"/>
                  </a:lnTo>
                  <a:cubicBezTo>
                    <a:pt x="3471718" y="654220"/>
                    <a:pt x="3467973" y="663259"/>
                    <a:pt x="3461309" y="669923"/>
                  </a:cubicBezTo>
                  <a:cubicBezTo>
                    <a:pt x="3454644" y="676588"/>
                    <a:pt x="3445605" y="680332"/>
                    <a:pt x="3436179" y="680332"/>
                  </a:cubicBezTo>
                  <a:lnTo>
                    <a:pt x="35538" y="680332"/>
                  </a:lnTo>
                  <a:cubicBezTo>
                    <a:pt x="26113" y="680332"/>
                    <a:pt x="17074" y="676588"/>
                    <a:pt x="10409" y="669923"/>
                  </a:cubicBezTo>
                  <a:cubicBezTo>
                    <a:pt x="3744" y="663259"/>
                    <a:pt x="0" y="654220"/>
                    <a:pt x="0" y="644794"/>
                  </a:cubicBezTo>
                  <a:lnTo>
                    <a:pt x="0" y="35538"/>
                  </a:lnTo>
                  <a:cubicBezTo>
                    <a:pt x="0" y="26113"/>
                    <a:pt x="3744" y="17074"/>
                    <a:pt x="10409" y="10409"/>
                  </a:cubicBezTo>
                  <a:cubicBezTo>
                    <a:pt x="17074" y="3744"/>
                    <a:pt x="26113" y="0"/>
                    <a:pt x="35538" y="0"/>
                  </a:cubicBezTo>
                  <a:close/>
                </a:path>
              </a:pathLst>
            </a:custGeom>
            <a:solidFill>
              <a:srgbClr val="F1E8D7"/>
            </a:solidFill>
            <a:ln cap="rnd" cmpd="sng" w="7620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txBox="1"/>
            <p:nvPr/>
          </p:nvSpPr>
          <p:spPr>
            <a:xfrm>
              <a:off x="0" y="-57150"/>
              <a:ext cx="3471717" cy="7374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6621491" y="6443721"/>
            <a:ext cx="10892441" cy="2313835"/>
            <a:chOff x="0" y="-57150"/>
            <a:chExt cx="3471718" cy="737482"/>
          </a:xfrm>
        </p:grpSpPr>
        <p:sp>
          <p:nvSpPr>
            <p:cNvPr id="215" name="Google Shape;215;p19"/>
            <p:cNvSpPr/>
            <p:nvPr/>
          </p:nvSpPr>
          <p:spPr>
            <a:xfrm>
              <a:off x="0" y="0"/>
              <a:ext cx="3471718" cy="680332"/>
            </a:xfrm>
            <a:custGeom>
              <a:rect b="b" l="l" r="r" t="t"/>
              <a:pathLst>
                <a:path extrusionOk="0" h="680332" w="3471718">
                  <a:moveTo>
                    <a:pt x="35538" y="0"/>
                  </a:moveTo>
                  <a:lnTo>
                    <a:pt x="3436179" y="0"/>
                  </a:lnTo>
                  <a:cubicBezTo>
                    <a:pt x="3445605" y="0"/>
                    <a:pt x="3454644" y="3744"/>
                    <a:pt x="3461309" y="10409"/>
                  </a:cubicBezTo>
                  <a:cubicBezTo>
                    <a:pt x="3467973" y="17074"/>
                    <a:pt x="3471718" y="26113"/>
                    <a:pt x="3471718" y="35538"/>
                  </a:cubicBezTo>
                  <a:lnTo>
                    <a:pt x="3471718" y="644794"/>
                  </a:lnTo>
                  <a:cubicBezTo>
                    <a:pt x="3471718" y="654220"/>
                    <a:pt x="3467973" y="663259"/>
                    <a:pt x="3461309" y="669923"/>
                  </a:cubicBezTo>
                  <a:cubicBezTo>
                    <a:pt x="3454644" y="676588"/>
                    <a:pt x="3445605" y="680332"/>
                    <a:pt x="3436179" y="680332"/>
                  </a:cubicBezTo>
                  <a:lnTo>
                    <a:pt x="35538" y="680332"/>
                  </a:lnTo>
                  <a:cubicBezTo>
                    <a:pt x="26113" y="680332"/>
                    <a:pt x="17074" y="676588"/>
                    <a:pt x="10409" y="669923"/>
                  </a:cubicBezTo>
                  <a:cubicBezTo>
                    <a:pt x="3744" y="663259"/>
                    <a:pt x="0" y="654220"/>
                    <a:pt x="0" y="644794"/>
                  </a:cubicBezTo>
                  <a:lnTo>
                    <a:pt x="0" y="35538"/>
                  </a:lnTo>
                  <a:cubicBezTo>
                    <a:pt x="0" y="26113"/>
                    <a:pt x="3744" y="17074"/>
                    <a:pt x="10409" y="10409"/>
                  </a:cubicBezTo>
                  <a:cubicBezTo>
                    <a:pt x="17074" y="3744"/>
                    <a:pt x="26113" y="0"/>
                    <a:pt x="35538" y="0"/>
                  </a:cubicBezTo>
                  <a:close/>
                </a:path>
              </a:pathLst>
            </a:custGeom>
            <a:solidFill>
              <a:srgbClr val="F1E8D7"/>
            </a:solidFill>
            <a:ln cap="rnd" cmpd="sng" w="57150">
              <a:solidFill>
                <a:srgbClr val="6665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txBox="1"/>
            <p:nvPr/>
          </p:nvSpPr>
          <p:spPr>
            <a:xfrm>
              <a:off x="0" y="-57150"/>
              <a:ext cx="3471717" cy="73748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7" name="Google Shape;217;p19"/>
          <p:cNvPicPr preferRelativeResize="0"/>
          <p:nvPr/>
        </p:nvPicPr>
        <p:blipFill rotWithShape="1">
          <a:blip r:embed="rId5">
            <a:alphaModFix/>
          </a:blip>
          <a:srcRect b="0" l="26316" r="26317" t="0"/>
          <a:stretch/>
        </p:blipFill>
        <p:spPr>
          <a:xfrm>
            <a:off x="0" y="26988"/>
            <a:ext cx="7308542" cy="10287000"/>
          </a:xfrm>
          <a:prstGeom prst="rect">
            <a:avLst/>
          </a:prstGeom>
          <a:noFill/>
          <a:ln>
            <a:noFill/>
          </a:ln>
        </p:spPr>
      </p:pic>
      <p:sp>
        <p:nvSpPr>
          <p:cNvPr id="218" name="Google Shape;218;p19"/>
          <p:cNvSpPr/>
          <p:nvPr/>
        </p:nvSpPr>
        <p:spPr>
          <a:xfrm rot="-3369325">
            <a:off x="13240376" y="-2188749"/>
            <a:ext cx="4302480" cy="6944151"/>
          </a:xfrm>
          <a:custGeom>
            <a:rect b="b" l="l" r="r" t="t"/>
            <a:pathLst>
              <a:path extrusionOk="0" h="6944151" w="4302480">
                <a:moveTo>
                  <a:pt x="0" y="0"/>
                </a:moveTo>
                <a:lnTo>
                  <a:pt x="4302480" y="0"/>
                </a:lnTo>
                <a:lnTo>
                  <a:pt x="4302480" y="6944152"/>
                </a:lnTo>
                <a:lnTo>
                  <a:pt x="0" y="6944152"/>
                </a:lnTo>
                <a:lnTo>
                  <a:pt x="0" y="0"/>
                </a:lnTo>
                <a:close/>
              </a:path>
            </a:pathLst>
          </a:custGeom>
          <a:blipFill rotWithShape="1">
            <a:blip r:embed="rId6">
              <a:alphaModFix/>
            </a:blip>
            <a:stretch>
              <a:fillRect b="0" l="0" r="0" t="0"/>
            </a:stretch>
          </a:blipFill>
          <a:ln>
            <a:noFill/>
          </a:ln>
        </p:spPr>
      </p:sp>
      <p:sp>
        <p:nvSpPr>
          <p:cNvPr id="219" name="Google Shape;219;p19"/>
          <p:cNvSpPr txBox="1"/>
          <p:nvPr/>
        </p:nvSpPr>
        <p:spPr>
          <a:xfrm>
            <a:off x="7997376" y="2373124"/>
            <a:ext cx="92619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METHODOLOGY</a:t>
            </a:r>
            <a:endParaRPr/>
          </a:p>
        </p:txBody>
      </p:sp>
      <p:sp>
        <p:nvSpPr>
          <p:cNvPr id="220" name="Google Shape;220;p19"/>
          <p:cNvSpPr txBox="1"/>
          <p:nvPr/>
        </p:nvSpPr>
        <p:spPr>
          <a:xfrm>
            <a:off x="7997376" y="2236029"/>
            <a:ext cx="92619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METHODOLOGY</a:t>
            </a:r>
            <a:endParaRPr/>
          </a:p>
        </p:txBody>
      </p:sp>
      <p:sp>
        <p:nvSpPr>
          <p:cNvPr id="221" name="Google Shape;221;p19"/>
          <p:cNvSpPr txBox="1"/>
          <p:nvPr/>
        </p:nvSpPr>
        <p:spPr>
          <a:xfrm>
            <a:off x="7997376" y="5068822"/>
            <a:ext cx="82911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 consectetur adipiscing elit. Vivamus sed vestibulum nunc, eget aliquam felis.</a:t>
            </a:r>
            <a:endParaRPr/>
          </a:p>
        </p:txBody>
      </p:sp>
      <p:sp>
        <p:nvSpPr>
          <p:cNvPr id="222" name="Google Shape;222;p19"/>
          <p:cNvSpPr txBox="1"/>
          <p:nvPr/>
        </p:nvSpPr>
        <p:spPr>
          <a:xfrm>
            <a:off x="7997376" y="7478202"/>
            <a:ext cx="82911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202020"/>
                </a:solidFill>
                <a:latin typeface="Cagliostro"/>
                <a:ea typeface="Cagliostro"/>
                <a:cs typeface="Cagliostro"/>
                <a:sym typeface="Cagliostro"/>
              </a:rPr>
              <a:t>Lorem ipsum dolor sit amet, consectetur adipiscing elit. Vivamus sed vestibulum nunc, eget aliquam felis.</a:t>
            </a:r>
            <a:endParaRPr/>
          </a:p>
        </p:txBody>
      </p:sp>
      <p:sp>
        <p:nvSpPr>
          <p:cNvPr id="223" name="Google Shape;223;p19"/>
          <p:cNvSpPr txBox="1"/>
          <p:nvPr/>
        </p:nvSpPr>
        <p:spPr>
          <a:xfrm>
            <a:off x="7997376" y="4506847"/>
            <a:ext cx="3927133"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666524"/>
                </a:solidFill>
                <a:latin typeface="Calistoga"/>
                <a:ea typeface="Calistoga"/>
                <a:cs typeface="Calistoga"/>
                <a:sym typeface="Calistoga"/>
              </a:rPr>
              <a:t>Quantitative Method</a:t>
            </a:r>
            <a:endParaRPr/>
          </a:p>
        </p:txBody>
      </p:sp>
      <p:sp>
        <p:nvSpPr>
          <p:cNvPr id="224" name="Google Shape;224;p19"/>
          <p:cNvSpPr txBox="1"/>
          <p:nvPr/>
        </p:nvSpPr>
        <p:spPr>
          <a:xfrm>
            <a:off x="7997376" y="6916227"/>
            <a:ext cx="3927133"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666524"/>
                </a:solidFill>
                <a:latin typeface="Calistoga"/>
                <a:ea typeface="Calistoga"/>
                <a:cs typeface="Calistoga"/>
                <a:sym typeface="Calistoga"/>
              </a:rPr>
              <a:t>Qualitative Method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28" name="Shape 228"/>
        <p:cNvGrpSpPr/>
        <p:nvPr/>
      </p:nvGrpSpPr>
      <p:grpSpPr>
        <a:xfrm>
          <a:off x="0" y="0"/>
          <a:ext cx="0" cy="0"/>
          <a:chOff x="0" y="0"/>
          <a:chExt cx="0" cy="0"/>
        </a:xfrm>
      </p:grpSpPr>
      <p:pic>
        <p:nvPicPr>
          <p:cNvPr id="229" name="Google Shape;229;p20"/>
          <p:cNvPicPr preferRelativeResize="0"/>
          <p:nvPr/>
        </p:nvPicPr>
        <p:blipFill>
          <a:blip r:embed="rId3">
            <a:alphaModFix/>
          </a:blip>
          <a:stretch>
            <a:fillRect/>
          </a:stretch>
        </p:blipFill>
        <p:spPr>
          <a:xfrm>
            <a:off x="-75" y="13395"/>
            <a:ext cx="18288000" cy="10260211"/>
          </a:xfrm>
          <a:prstGeom prst="rect">
            <a:avLst/>
          </a:prstGeom>
          <a:noFill/>
          <a:ln>
            <a:noFill/>
          </a:ln>
        </p:spPr>
      </p:pic>
      <p:grpSp>
        <p:nvGrpSpPr>
          <p:cNvPr id="230" name="Google Shape;230;p20"/>
          <p:cNvGrpSpPr/>
          <p:nvPr/>
        </p:nvGrpSpPr>
        <p:grpSpPr>
          <a:xfrm>
            <a:off x="0" y="718065"/>
            <a:ext cx="18288000" cy="9006224"/>
            <a:chOff x="0" y="-38100"/>
            <a:chExt cx="4816593" cy="2372010"/>
          </a:xfrm>
        </p:grpSpPr>
        <p:sp>
          <p:nvSpPr>
            <p:cNvPr id="231" name="Google Shape;231;p20"/>
            <p:cNvSpPr/>
            <p:nvPr/>
          </p:nvSpPr>
          <p:spPr>
            <a:xfrm>
              <a:off x="0" y="0"/>
              <a:ext cx="4816592" cy="2333910"/>
            </a:xfrm>
            <a:custGeom>
              <a:rect b="b" l="l" r="r" t="t"/>
              <a:pathLst>
                <a:path extrusionOk="0" h="2333910" w="4816592">
                  <a:moveTo>
                    <a:pt x="0" y="0"/>
                  </a:moveTo>
                  <a:lnTo>
                    <a:pt x="4816592" y="0"/>
                  </a:lnTo>
                  <a:lnTo>
                    <a:pt x="4816592" y="2333910"/>
                  </a:lnTo>
                  <a:lnTo>
                    <a:pt x="0" y="2333910"/>
                  </a:lnTo>
                  <a:close/>
                </a:path>
              </a:pathLst>
            </a:custGeom>
            <a:solidFill>
              <a:srgbClr val="F1E8D7"/>
            </a:solidFill>
            <a:ln>
              <a:noFill/>
            </a:ln>
          </p:spPr>
        </p:sp>
        <p:sp>
          <p:nvSpPr>
            <p:cNvPr id="232" name="Google Shape;232;p20"/>
            <p:cNvSpPr txBox="1"/>
            <p:nvPr/>
          </p:nvSpPr>
          <p:spPr>
            <a:xfrm>
              <a:off x="0" y="-38100"/>
              <a:ext cx="4816593" cy="237201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3" name="Google Shape;233;p20"/>
          <p:cNvPicPr preferRelativeResize="0"/>
          <p:nvPr/>
        </p:nvPicPr>
        <p:blipFill rotWithShape="1">
          <a:blip r:embed="rId4">
            <a:alphaModFix/>
          </a:blip>
          <a:srcRect b="0" l="0" r="0" t="0"/>
          <a:stretch/>
        </p:blipFill>
        <p:spPr>
          <a:xfrm>
            <a:off x="8782457" y="684613"/>
            <a:ext cx="10053514" cy="9217789"/>
          </a:xfrm>
          <a:prstGeom prst="rect">
            <a:avLst/>
          </a:prstGeom>
          <a:noFill/>
          <a:ln>
            <a:noFill/>
          </a:ln>
        </p:spPr>
      </p:pic>
      <p:sp>
        <p:nvSpPr>
          <p:cNvPr id="234" name="Google Shape;234;p20"/>
          <p:cNvSpPr/>
          <p:nvPr/>
        </p:nvSpPr>
        <p:spPr>
          <a:xfrm>
            <a:off x="0" y="-303383"/>
            <a:ext cx="4171409" cy="10590383"/>
          </a:xfrm>
          <a:custGeom>
            <a:rect b="b" l="l" r="r" t="t"/>
            <a:pathLst>
              <a:path extrusionOk="0" h="10590383" w="4171409">
                <a:moveTo>
                  <a:pt x="0" y="0"/>
                </a:moveTo>
                <a:lnTo>
                  <a:pt x="4171409" y="0"/>
                </a:lnTo>
                <a:lnTo>
                  <a:pt x="4171409" y="10590383"/>
                </a:lnTo>
                <a:lnTo>
                  <a:pt x="0" y="10590383"/>
                </a:lnTo>
                <a:lnTo>
                  <a:pt x="0" y="0"/>
                </a:lnTo>
                <a:close/>
              </a:path>
            </a:pathLst>
          </a:custGeom>
          <a:blipFill rotWithShape="1">
            <a:blip r:embed="rId5">
              <a:alphaModFix/>
            </a:blip>
            <a:stretch>
              <a:fillRect b="-4878" l="-39124" r="0" t="0"/>
            </a:stretch>
          </a:blipFill>
          <a:ln>
            <a:noFill/>
          </a:ln>
        </p:spPr>
      </p:sp>
      <p:sp>
        <p:nvSpPr>
          <p:cNvPr id="235" name="Google Shape;235;p20"/>
          <p:cNvSpPr/>
          <p:nvPr/>
        </p:nvSpPr>
        <p:spPr>
          <a:xfrm rot="5400000">
            <a:off x="-141507" y="1252475"/>
            <a:ext cx="11441450" cy="8082065"/>
          </a:xfrm>
          <a:custGeom>
            <a:rect b="b" l="l" r="r" t="t"/>
            <a:pathLst>
              <a:path extrusionOk="0" h="8082065" w="11441450">
                <a:moveTo>
                  <a:pt x="0" y="0"/>
                </a:moveTo>
                <a:lnTo>
                  <a:pt x="11441449" y="0"/>
                </a:lnTo>
                <a:lnTo>
                  <a:pt x="11441449" y="8082065"/>
                </a:lnTo>
                <a:lnTo>
                  <a:pt x="0" y="8082065"/>
                </a:lnTo>
                <a:lnTo>
                  <a:pt x="0" y="0"/>
                </a:lnTo>
                <a:close/>
              </a:path>
            </a:pathLst>
          </a:custGeom>
          <a:blipFill rotWithShape="1">
            <a:blip r:embed="rId6">
              <a:alphaModFix/>
            </a:blip>
            <a:stretch>
              <a:fillRect b="0" l="-1062" r="-1061" t="0"/>
            </a:stretch>
          </a:blipFill>
          <a:ln>
            <a:noFill/>
          </a:ln>
        </p:spPr>
      </p:sp>
      <p:sp>
        <p:nvSpPr>
          <p:cNvPr id="236" name="Google Shape;236;p20"/>
          <p:cNvSpPr/>
          <p:nvPr/>
        </p:nvSpPr>
        <p:spPr>
          <a:xfrm>
            <a:off x="16371422" y="-303383"/>
            <a:ext cx="2531579" cy="2332217"/>
          </a:xfrm>
          <a:custGeom>
            <a:rect b="b" l="l" r="r" t="t"/>
            <a:pathLst>
              <a:path extrusionOk="0" h="2332217" w="2531579">
                <a:moveTo>
                  <a:pt x="0" y="0"/>
                </a:moveTo>
                <a:lnTo>
                  <a:pt x="2531579" y="0"/>
                </a:lnTo>
                <a:lnTo>
                  <a:pt x="2531579" y="2332218"/>
                </a:lnTo>
                <a:lnTo>
                  <a:pt x="0" y="2332218"/>
                </a:lnTo>
                <a:lnTo>
                  <a:pt x="0" y="0"/>
                </a:lnTo>
                <a:close/>
              </a:path>
            </a:pathLst>
          </a:custGeom>
          <a:blipFill rotWithShape="1">
            <a:blip r:embed="rId7">
              <a:alphaModFix/>
            </a:blip>
            <a:stretch>
              <a:fillRect b="0" l="0" r="0" t="0"/>
            </a:stretch>
          </a:blipFill>
          <a:ln>
            <a:noFill/>
          </a:ln>
        </p:spPr>
      </p:sp>
      <p:sp>
        <p:nvSpPr>
          <p:cNvPr id="237" name="Google Shape;237;p20"/>
          <p:cNvSpPr txBox="1"/>
          <p:nvPr/>
        </p:nvSpPr>
        <p:spPr>
          <a:xfrm>
            <a:off x="2611494" y="2823845"/>
            <a:ext cx="5480700" cy="6376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p:txBody>
      </p:sp>
      <p:sp>
        <p:nvSpPr>
          <p:cNvPr id="238" name="Google Shape;238;p20"/>
          <p:cNvSpPr txBox="1"/>
          <p:nvPr/>
        </p:nvSpPr>
        <p:spPr>
          <a:xfrm>
            <a:off x="2597525" y="545372"/>
            <a:ext cx="5508559" cy="234514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RESULTS</a:t>
            </a:r>
            <a:endParaRPr/>
          </a:p>
        </p:txBody>
      </p:sp>
      <p:sp>
        <p:nvSpPr>
          <p:cNvPr id="239" name="Google Shape;239;p20"/>
          <p:cNvSpPr txBox="1"/>
          <p:nvPr/>
        </p:nvSpPr>
        <p:spPr>
          <a:xfrm>
            <a:off x="2598898" y="436054"/>
            <a:ext cx="5505812" cy="233498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RESULTS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8D7"/>
        </a:solidFill>
      </p:bgPr>
    </p:bg>
    <p:spTree>
      <p:nvGrpSpPr>
        <p:cNvPr id="243" name="Shape 243"/>
        <p:cNvGrpSpPr/>
        <p:nvPr/>
      </p:nvGrpSpPr>
      <p:grpSpPr>
        <a:xfrm>
          <a:off x="0" y="0"/>
          <a:ext cx="0" cy="0"/>
          <a:chOff x="0" y="0"/>
          <a:chExt cx="0" cy="0"/>
        </a:xfrm>
      </p:grpSpPr>
      <p:pic>
        <p:nvPicPr>
          <p:cNvPr id="244" name="Google Shape;244;p21"/>
          <p:cNvPicPr preferRelativeResize="0"/>
          <p:nvPr/>
        </p:nvPicPr>
        <p:blipFill>
          <a:blip r:embed="rId3">
            <a:alphaModFix/>
          </a:blip>
          <a:stretch>
            <a:fillRect/>
          </a:stretch>
        </p:blipFill>
        <p:spPr>
          <a:xfrm>
            <a:off x="-75" y="13395"/>
            <a:ext cx="18288000" cy="10260211"/>
          </a:xfrm>
          <a:prstGeom prst="rect">
            <a:avLst/>
          </a:prstGeom>
          <a:noFill/>
          <a:ln>
            <a:noFill/>
          </a:ln>
        </p:spPr>
      </p:pic>
      <p:sp>
        <p:nvSpPr>
          <p:cNvPr id="245" name="Google Shape;245;p21"/>
          <p:cNvSpPr/>
          <p:nvPr/>
        </p:nvSpPr>
        <p:spPr>
          <a:xfrm>
            <a:off x="-451766" y="1042194"/>
            <a:ext cx="11898217" cy="8229600"/>
          </a:xfrm>
          <a:custGeom>
            <a:rect b="b" l="l" r="r" t="t"/>
            <a:pathLst>
              <a:path extrusionOk="0" h="8229600" w="11898217">
                <a:moveTo>
                  <a:pt x="0" y="0"/>
                </a:moveTo>
                <a:lnTo>
                  <a:pt x="11898217" y="0"/>
                </a:lnTo>
                <a:lnTo>
                  <a:pt x="11898217" y="8229600"/>
                </a:lnTo>
                <a:lnTo>
                  <a:pt x="0" y="8229600"/>
                </a:lnTo>
                <a:lnTo>
                  <a:pt x="0" y="0"/>
                </a:lnTo>
                <a:close/>
              </a:path>
            </a:pathLst>
          </a:custGeom>
          <a:blipFill rotWithShape="1">
            <a:blip r:embed="rId4">
              <a:alphaModFix/>
            </a:blip>
            <a:stretch>
              <a:fillRect b="0" l="0" r="0" t="0"/>
            </a:stretch>
          </a:blipFill>
          <a:ln>
            <a:noFill/>
          </a:ln>
        </p:spPr>
      </p:sp>
      <p:sp>
        <p:nvSpPr>
          <p:cNvPr id="246" name="Google Shape;246;p21"/>
          <p:cNvSpPr/>
          <p:nvPr/>
        </p:nvSpPr>
        <p:spPr>
          <a:xfrm rot="5400000">
            <a:off x="9893759" y="1579680"/>
            <a:ext cx="9946933" cy="6841549"/>
          </a:xfrm>
          <a:custGeom>
            <a:rect b="b" l="l" r="r" t="t"/>
            <a:pathLst>
              <a:path extrusionOk="0" h="6841549" w="9946933">
                <a:moveTo>
                  <a:pt x="0" y="0"/>
                </a:moveTo>
                <a:lnTo>
                  <a:pt x="9946933" y="0"/>
                </a:lnTo>
                <a:lnTo>
                  <a:pt x="9946933" y="6841549"/>
                </a:lnTo>
                <a:lnTo>
                  <a:pt x="0" y="6841549"/>
                </a:lnTo>
                <a:lnTo>
                  <a:pt x="0" y="0"/>
                </a:lnTo>
                <a:close/>
              </a:path>
            </a:pathLst>
          </a:custGeom>
          <a:blipFill rotWithShape="1">
            <a:blip r:embed="rId4">
              <a:alphaModFix/>
            </a:blip>
            <a:stretch>
              <a:fillRect b="0" l="-8359" r="-9499" t="-18519"/>
            </a:stretch>
          </a:blipFill>
          <a:ln>
            <a:noFill/>
          </a:ln>
        </p:spPr>
      </p:sp>
      <p:sp>
        <p:nvSpPr>
          <p:cNvPr id="247" name="Google Shape;247;p21"/>
          <p:cNvSpPr/>
          <p:nvPr/>
        </p:nvSpPr>
        <p:spPr>
          <a:xfrm>
            <a:off x="12241655" y="313079"/>
            <a:ext cx="5671822" cy="3100593"/>
          </a:xfrm>
          <a:custGeom>
            <a:rect b="b" l="l" r="r" t="t"/>
            <a:pathLst>
              <a:path extrusionOk="0" h="3100593" w="5671822">
                <a:moveTo>
                  <a:pt x="0" y="0"/>
                </a:moveTo>
                <a:lnTo>
                  <a:pt x="5671822" y="0"/>
                </a:lnTo>
                <a:lnTo>
                  <a:pt x="5671822" y="3100592"/>
                </a:lnTo>
                <a:lnTo>
                  <a:pt x="0" y="3100592"/>
                </a:lnTo>
                <a:lnTo>
                  <a:pt x="0" y="0"/>
                </a:lnTo>
                <a:close/>
              </a:path>
            </a:pathLst>
          </a:custGeom>
          <a:blipFill rotWithShape="1">
            <a:blip r:embed="rId5">
              <a:alphaModFix/>
            </a:blip>
            <a:stretch>
              <a:fillRect b="-10929" l="0" r="0" t="-10938"/>
            </a:stretch>
          </a:blipFill>
          <a:ln>
            <a:noFill/>
          </a:ln>
        </p:spPr>
      </p:sp>
      <p:sp>
        <p:nvSpPr>
          <p:cNvPr id="248" name="Google Shape;248;p21"/>
          <p:cNvSpPr/>
          <p:nvPr/>
        </p:nvSpPr>
        <p:spPr>
          <a:xfrm>
            <a:off x="12241655" y="3591761"/>
            <a:ext cx="5671822" cy="3100593"/>
          </a:xfrm>
          <a:custGeom>
            <a:rect b="b" l="l" r="r" t="t"/>
            <a:pathLst>
              <a:path extrusionOk="0" h="3100593" w="5671822">
                <a:moveTo>
                  <a:pt x="0" y="0"/>
                </a:moveTo>
                <a:lnTo>
                  <a:pt x="5671822" y="0"/>
                </a:lnTo>
                <a:lnTo>
                  <a:pt x="5671822" y="3100593"/>
                </a:lnTo>
                <a:lnTo>
                  <a:pt x="0" y="3100593"/>
                </a:lnTo>
                <a:lnTo>
                  <a:pt x="0" y="0"/>
                </a:lnTo>
                <a:close/>
              </a:path>
            </a:pathLst>
          </a:custGeom>
          <a:blipFill rotWithShape="1">
            <a:blip r:embed="rId6">
              <a:alphaModFix/>
            </a:blip>
            <a:stretch>
              <a:fillRect b="-1479" l="0" r="0" t="-1489"/>
            </a:stretch>
          </a:blipFill>
          <a:ln>
            <a:noFill/>
          </a:ln>
        </p:spPr>
      </p:sp>
      <p:sp>
        <p:nvSpPr>
          <p:cNvPr id="249" name="Google Shape;249;p21"/>
          <p:cNvSpPr/>
          <p:nvPr/>
        </p:nvSpPr>
        <p:spPr>
          <a:xfrm>
            <a:off x="12241655" y="6873329"/>
            <a:ext cx="5671822" cy="3100593"/>
          </a:xfrm>
          <a:custGeom>
            <a:rect b="b" l="l" r="r" t="t"/>
            <a:pathLst>
              <a:path extrusionOk="0" h="3100593" w="5671822">
                <a:moveTo>
                  <a:pt x="0" y="0"/>
                </a:moveTo>
                <a:lnTo>
                  <a:pt x="5671822" y="0"/>
                </a:lnTo>
                <a:lnTo>
                  <a:pt x="5671822" y="3100592"/>
                </a:lnTo>
                <a:lnTo>
                  <a:pt x="0" y="3100592"/>
                </a:lnTo>
                <a:lnTo>
                  <a:pt x="0" y="0"/>
                </a:lnTo>
                <a:close/>
              </a:path>
            </a:pathLst>
          </a:custGeom>
          <a:blipFill rotWithShape="1">
            <a:blip r:embed="rId7">
              <a:alphaModFix/>
            </a:blip>
            <a:stretch>
              <a:fillRect b="-10599" l="0" r="0" t="-10589"/>
            </a:stretch>
          </a:blipFill>
          <a:ln>
            <a:noFill/>
          </a:ln>
        </p:spPr>
      </p:sp>
      <p:sp>
        <p:nvSpPr>
          <p:cNvPr id="250" name="Google Shape;250;p21"/>
          <p:cNvSpPr/>
          <p:nvPr/>
        </p:nvSpPr>
        <p:spPr>
          <a:xfrm rot="8866908">
            <a:off x="-1358324" y="-1046777"/>
            <a:ext cx="5894168" cy="3582719"/>
          </a:xfrm>
          <a:custGeom>
            <a:rect b="b" l="l" r="r" t="t"/>
            <a:pathLst>
              <a:path extrusionOk="0" h="3587060" w="5901309">
                <a:moveTo>
                  <a:pt x="0" y="0"/>
                </a:moveTo>
                <a:lnTo>
                  <a:pt x="5901309" y="0"/>
                </a:lnTo>
                <a:lnTo>
                  <a:pt x="5901309" y="3587059"/>
                </a:lnTo>
                <a:lnTo>
                  <a:pt x="0" y="3587059"/>
                </a:lnTo>
                <a:lnTo>
                  <a:pt x="0" y="0"/>
                </a:lnTo>
                <a:close/>
              </a:path>
            </a:pathLst>
          </a:custGeom>
          <a:blipFill rotWithShape="1">
            <a:blip r:embed="rId8">
              <a:alphaModFix/>
            </a:blip>
            <a:stretch>
              <a:fillRect b="-177277" l="-10428" r="-10428" t="0"/>
            </a:stretch>
          </a:blipFill>
          <a:ln>
            <a:noFill/>
          </a:ln>
        </p:spPr>
      </p:sp>
      <p:sp>
        <p:nvSpPr>
          <p:cNvPr id="251" name="Google Shape;251;p21"/>
          <p:cNvSpPr/>
          <p:nvPr/>
        </p:nvSpPr>
        <p:spPr>
          <a:xfrm>
            <a:off x="7956834" y="7105633"/>
            <a:ext cx="5240250" cy="3515939"/>
          </a:xfrm>
          <a:custGeom>
            <a:rect b="b" l="l" r="r" t="t"/>
            <a:pathLst>
              <a:path extrusionOk="0" h="3515939" w="5240250">
                <a:moveTo>
                  <a:pt x="0" y="0"/>
                </a:moveTo>
                <a:lnTo>
                  <a:pt x="5240250" y="0"/>
                </a:lnTo>
                <a:lnTo>
                  <a:pt x="5240250" y="3515939"/>
                </a:lnTo>
                <a:lnTo>
                  <a:pt x="0" y="3515939"/>
                </a:lnTo>
                <a:lnTo>
                  <a:pt x="0" y="0"/>
                </a:lnTo>
                <a:close/>
              </a:path>
            </a:pathLst>
          </a:custGeom>
          <a:blipFill rotWithShape="1">
            <a:blip r:embed="rId9">
              <a:alphaModFix/>
            </a:blip>
            <a:stretch>
              <a:fillRect b="-106279" l="-2329" r="-2339" t="0"/>
            </a:stretch>
          </a:blipFill>
          <a:ln>
            <a:noFill/>
          </a:ln>
        </p:spPr>
      </p:sp>
      <p:sp>
        <p:nvSpPr>
          <p:cNvPr id="252" name="Google Shape;252;p21"/>
          <p:cNvSpPr txBox="1"/>
          <p:nvPr/>
        </p:nvSpPr>
        <p:spPr>
          <a:xfrm>
            <a:off x="1312378" y="4215812"/>
            <a:ext cx="8370000" cy="3446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799" u="none" cap="none" strike="noStrike">
                <a:solidFill>
                  <a:srgbClr val="000000"/>
                </a:solidFill>
                <a:latin typeface="Cagliostro"/>
                <a:ea typeface="Cagliostro"/>
                <a:cs typeface="Cagliostro"/>
                <a:sym typeface="Cagliostro"/>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a:t>
            </a:r>
            <a:endParaRPr/>
          </a:p>
        </p:txBody>
      </p:sp>
      <p:sp>
        <p:nvSpPr>
          <p:cNvPr id="253" name="Google Shape;253;p21"/>
          <p:cNvSpPr txBox="1"/>
          <p:nvPr/>
        </p:nvSpPr>
        <p:spPr>
          <a:xfrm>
            <a:off x="1807622" y="2378392"/>
            <a:ext cx="7379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7E8"/>
                </a:solidFill>
                <a:latin typeface="Oleo Script"/>
                <a:ea typeface="Oleo Script"/>
                <a:cs typeface="Oleo Script"/>
                <a:sym typeface="Oleo Script"/>
              </a:rPr>
              <a:t>DISCUSSION</a:t>
            </a:r>
            <a:endParaRPr/>
          </a:p>
        </p:txBody>
      </p:sp>
      <p:sp>
        <p:nvSpPr>
          <p:cNvPr id="254" name="Google Shape;254;p21"/>
          <p:cNvSpPr txBox="1"/>
          <p:nvPr/>
        </p:nvSpPr>
        <p:spPr>
          <a:xfrm>
            <a:off x="1807622" y="2272869"/>
            <a:ext cx="7379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9F4228"/>
                </a:solidFill>
                <a:latin typeface="Oleo Script"/>
                <a:ea typeface="Oleo Script"/>
                <a:cs typeface="Oleo Script"/>
                <a:sym typeface="Oleo Script"/>
              </a:rPr>
              <a:t>DISCUSSION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