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Glass Antiqua"/>
      <p:regular r:id="rId31"/>
    </p:embeddedFont>
    <p:embeddedFont>
      <p:font typeface="Open Sans Ligh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GlassAntiqua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OpenSansLight-bold.fntdata"/><Relationship Id="rId10" Type="http://schemas.openxmlformats.org/officeDocument/2006/relationships/slide" Target="slides/slide5.xml"/><Relationship Id="rId32" Type="http://schemas.openxmlformats.org/officeDocument/2006/relationships/font" Target="fonts/OpenSansLight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Light-boldItalic.fntdata"/><Relationship Id="rId12" Type="http://schemas.openxmlformats.org/officeDocument/2006/relationships/slide" Target="slides/slide7.xml"/><Relationship Id="rId34" Type="http://schemas.openxmlformats.org/officeDocument/2006/relationships/font" Target="fonts/OpenSansLight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42e327d57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242e327d578_1_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42e327d578_1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242e327d578_1_17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42e327d578_1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242e327d578_1_20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42e327d578_1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242e327d578_1_2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42e327d578_1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242e327d578_1_2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42e327d578_1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242e327d578_1_27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42e327d578_1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242e327d578_1_28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42e327d578_1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242e327d578_1_29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42e327d578_1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242e327d578_1_3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42e327d578_1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g242e327d578_1_3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42e327d578_1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g242e327d578_1_3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42e327d578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242e327d578_1_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42e327d578_1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g242e327d578_1_38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42e327d578_1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g242e327d578_1_40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42e327d578_1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g242e327d578_1_4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42e327d578_1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g242e327d578_1_4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42e327d578_1_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g242e327d578_1_4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2e327d578_1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g242e327d578_1_4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42e327d578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242e327d578_1_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42e327d578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242e327d578_1_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42e327d578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42e327d578_1_9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42e327d578_1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242e327d578_1_10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2e327d578_1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242e327d578_1_1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42e327d578_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242e327d578_1_1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42e327d578_1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242e327d578_1_1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png"/><Relationship Id="rId3" Type="http://schemas.openxmlformats.org/officeDocument/2006/relationships/image" Target="../media/image2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765" y="3086100"/>
            <a:ext cx="206490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7079091" y="3086100"/>
            <a:ext cx="206490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7042518" y="0"/>
            <a:ext cx="206490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-16809" y="0"/>
            <a:ext cx="2064909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" name="Google Shape;20;p3"/>
          <p:cNvGrpSpPr/>
          <p:nvPr/>
        </p:nvGrpSpPr>
        <p:grpSpPr>
          <a:xfrm>
            <a:off x="514350" y="-1028700"/>
            <a:ext cx="1058626" cy="6172200"/>
            <a:chOff x="0" y="0"/>
            <a:chExt cx="2823002" cy="16459200"/>
          </a:xfrm>
        </p:grpSpPr>
        <p:pic>
          <p:nvPicPr>
            <p:cNvPr id="21" name="Google Shape;21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10972800"/>
              <a:ext cx="2823002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5486400"/>
              <a:ext cx="2823002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2823002" cy="5486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Google Shape;24;p3"/>
          <p:cNvGrpSpPr/>
          <p:nvPr/>
        </p:nvGrpSpPr>
        <p:grpSpPr>
          <a:xfrm>
            <a:off x="7678278" y="0"/>
            <a:ext cx="1058626" cy="6172200"/>
            <a:chOff x="0" y="0"/>
            <a:chExt cx="2823002" cy="16459200"/>
          </a:xfrm>
        </p:grpSpPr>
        <p:pic>
          <p:nvPicPr>
            <p:cNvPr id="25" name="Google Shape;25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10972800"/>
              <a:ext cx="2823002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5486400"/>
              <a:ext cx="2823002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2823002" cy="5486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6528826" y="155237"/>
            <a:ext cx="2303473" cy="239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528826" y="2588813"/>
            <a:ext cx="2303473" cy="239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086100"/>
            <a:ext cx="206490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7079091" y="3086100"/>
            <a:ext cx="2064909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974350" y="445025"/>
            <a:ext cx="785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4" name="Google Shape;44;p6"/>
          <p:cNvGrpSpPr/>
          <p:nvPr/>
        </p:nvGrpSpPr>
        <p:grpSpPr>
          <a:xfrm>
            <a:off x="0" y="0"/>
            <a:ext cx="750192" cy="5143500"/>
            <a:chOff x="0" y="1"/>
            <a:chExt cx="2000511" cy="13716000"/>
          </a:xfrm>
        </p:grpSpPr>
        <p:pic>
          <p:nvPicPr>
            <p:cNvPr id="45" name="Google Shape;45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-5400000">
              <a:off x="-2438123" y="9277367"/>
              <a:ext cx="6876756" cy="20005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-5400000">
              <a:off x="-2438123" y="2438123"/>
              <a:ext cx="6876756" cy="20005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" name="Google Shape;47;p6"/>
          <p:cNvGrpSpPr/>
          <p:nvPr/>
        </p:nvGrpSpPr>
        <p:grpSpPr>
          <a:xfrm rot="10800000">
            <a:off x="8393809" y="0"/>
            <a:ext cx="750192" cy="5143500"/>
            <a:chOff x="0" y="1"/>
            <a:chExt cx="2000511" cy="13716000"/>
          </a:xfrm>
        </p:grpSpPr>
        <p:pic>
          <p:nvPicPr>
            <p:cNvPr id="48" name="Google Shape;48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-5400000">
              <a:off x="-2438123" y="9277367"/>
              <a:ext cx="6876756" cy="20005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-5400000">
              <a:off x="-2438123" y="2438123"/>
              <a:ext cx="6876756" cy="20005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" name="Google Shape;53;p7"/>
          <p:cNvGrpSpPr/>
          <p:nvPr/>
        </p:nvGrpSpPr>
        <p:grpSpPr>
          <a:xfrm>
            <a:off x="-1161750" y="4368644"/>
            <a:ext cx="10935184" cy="774856"/>
            <a:chOff x="0" y="0"/>
            <a:chExt cx="29160491" cy="2066282"/>
          </a:xfrm>
        </p:grpSpPr>
        <p:pic>
          <p:nvPicPr>
            <p:cNvPr id="54" name="Google Shape;54;p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7282051" cy="20662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282051" y="0"/>
              <a:ext cx="7282051" cy="20662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4596389" y="0"/>
              <a:ext cx="7282051" cy="20662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1878440" y="0"/>
              <a:ext cx="7282051" cy="20662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" name="Google Shape;58;p7"/>
          <p:cNvGrpSpPr/>
          <p:nvPr/>
        </p:nvGrpSpPr>
        <p:grpSpPr>
          <a:xfrm rot="10800000">
            <a:off x="-1161750" y="0"/>
            <a:ext cx="10935184" cy="774856"/>
            <a:chOff x="0" y="0"/>
            <a:chExt cx="29160491" cy="2066282"/>
          </a:xfrm>
        </p:grpSpPr>
        <p:pic>
          <p:nvPicPr>
            <p:cNvPr id="59" name="Google Shape;59;p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7282051" cy="20662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282051" y="0"/>
              <a:ext cx="7282051" cy="20662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4596389" y="0"/>
              <a:ext cx="7282051" cy="20662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1878440" y="0"/>
              <a:ext cx="7282051" cy="20662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6" name="Google Shape;66;p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7" name="Google Shape;67;p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idx="1" type="body"/>
          </p:nvPr>
        </p:nvSpPr>
        <p:spPr>
          <a:xfrm>
            <a:off x="974350" y="3766275"/>
            <a:ext cx="3934800" cy="6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50782" y="1250475"/>
            <a:ext cx="204243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86100"/>
            <a:ext cx="1993807" cy="20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150193" y="3086100"/>
            <a:ext cx="1993807" cy="20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150193" y="1"/>
            <a:ext cx="199380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0" y="1"/>
            <a:ext cx="1993807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ass Antiqua"/>
              <a:buNone/>
              <a:defRPr sz="2800">
                <a:solidFill>
                  <a:schemeClr val="dk1"/>
                </a:solidFill>
                <a:latin typeface="Glass Antiqua"/>
                <a:ea typeface="Glass Antiqua"/>
                <a:cs typeface="Glass Antiqua"/>
                <a:sym typeface="Glass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lass Antiqua"/>
              <a:buChar char="●"/>
              <a:defRPr sz="1800">
                <a:solidFill>
                  <a:schemeClr val="dk2"/>
                </a:solidFill>
                <a:latin typeface="Glass Antiqua"/>
                <a:ea typeface="Glass Antiqua"/>
                <a:cs typeface="Glass Antiqua"/>
                <a:sym typeface="Glass Antiqu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ass Antiqua"/>
              <a:buChar char="○"/>
              <a:defRPr>
                <a:solidFill>
                  <a:schemeClr val="dk2"/>
                </a:solidFill>
                <a:latin typeface="Glass Antiqua"/>
                <a:ea typeface="Glass Antiqua"/>
                <a:cs typeface="Glass Antiqua"/>
                <a:sym typeface="Glass Antiqu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Light"/>
              <a:buChar char="■"/>
              <a:defRPr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Light"/>
              <a:buChar char="●"/>
              <a:defRPr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Light"/>
              <a:buChar char="○"/>
              <a:defRPr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Light"/>
              <a:buChar char="■"/>
              <a:defRPr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Light"/>
              <a:buChar char="●"/>
              <a:defRPr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Light"/>
              <a:buChar char="○"/>
              <a:defRPr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Light"/>
              <a:buChar char="■"/>
              <a:defRPr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35.png"/><Relationship Id="rId6" Type="http://schemas.openxmlformats.org/officeDocument/2006/relationships/image" Target="../media/image3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9.jpg"/><Relationship Id="rId4" Type="http://schemas.openxmlformats.org/officeDocument/2006/relationships/image" Target="../media/image85.jpg"/><Relationship Id="rId9" Type="http://schemas.openxmlformats.org/officeDocument/2006/relationships/image" Target="../media/image131.png"/><Relationship Id="rId5" Type="http://schemas.openxmlformats.org/officeDocument/2006/relationships/image" Target="../media/image132.jpg"/><Relationship Id="rId6" Type="http://schemas.openxmlformats.org/officeDocument/2006/relationships/image" Target="../media/image87.jpg"/><Relationship Id="rId7" Type="http://schemas.openxmlformats.org/officeDocument/2006/relationships/image" Target="../media/image90.png"/><Relationship Id="rId8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2.png"/><Relationship Id="rId4" Type="http://schemas.openxmlformats.org/officeDocument/2006/relationships/image" Target="../media/image15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1.jpg"/><Relationship Id="rId4" Type="http://schemas.openxmlformats.org/officeDocument/2006/relationships/image" Target="../media/image115.pn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png"/><Relationship Id="rId4" Type="http://schemas.openxmlformats.org/officeDocument/2006/relationships/image" Target="../media/image17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2.png"/><Relationship Id="rId4" Type="http://schemas.openxmlformats.org/officeDocument/2006/relationships/image" Target="../media/image8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7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1.png"/><Relationship Id="rId4" Type="http://schemas.openxmlformats.org/officeDocument/2006/relationships/image" Target="../media/image18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9.png"/><Relationship Id="rId4" Type="http://schemas.openxmlformats.org/officeDocument/2006/relationships/image" Target="../media/image20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3.png"/><Relationship Id="rId4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9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7.jpg"/><Relationship Id="rId4" Type="http://schemas.openxmlformats.org/officeDocument/2006/relationships/image" Target="../media/image214.png"/><Relationship Id="rId5" Type="http://schemas.openxmlformats.org/officeDocument/2006/relationships/image" Target="../media/image19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2.png"/><Relationship Id="rId4" Type="http://schemas.openxmlformats.org/officeDocument/2006/relationships/image" Target="../media/image20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2.png"/><Relationship Id="rId4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25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2.png"/><Relationship Id="rId22" Type="http://schemas.openxmlformats.org/officeDocument/2006/relationships/image" Target="../media/image161.png"/><Relationship Id="rId21" Type="http://schemas.openxmlformats.org/officeDocument/2006/relationships/image" Target="../media/image179.png"/><Relationship Id="rId24" Type="http://schemas.openxmlformats.org/officeDocument/2006/relationships/image" Target="../media/image207.png"/><Relationship Id="rId23" Type="http://schemas.openxmlformats.org/officeDocument/2006/relationships/image" Target="../media/image169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42.png"/><Relationship Id="rId26" Type="http://schemas.openxmlformats.org/officeDocument/2006/relationships/image" Target="../media/image25.png"/><Relationship Id="rId25" Type="http://schemas.openxmlformats.org/officeDocument/2006/relationships/image" Target="../media/image9.png"/><Relationship Id="rId27" Type="http://schemas.openxmlformats.org/officeDocument/2006/relationships/image" Target="../media/image209.png"/><Relationship Id="rId5" Type="http://schemas.openxmlformats.org/officeDocument/2006/relationships/image" Target="../media/image35.png"/><Relationship Id="rId6" Type="http://schemas.openxmlformats.org/officeDocument/2006/relationships/image" Target="../media/image33.png"/><Relationship Id="rId7" Type="http://schemas.openxmlformats.org/officeDocument/2006/relationships/image" Target="../media/image40.png"/><Relationship Id="rId8" Type="http://schemas.openxmlformats.org/officeDocument/2006/relationships/image" Target="../media/image46.png"/><Relationship Id="rId11" Type="http://schemas.openxmlformats.org/officeDocument/2006/relationships/image" Target="../media/image56.png"/><Relationship Id="rId10" Type="http://schemas.openxmlformats.org/officeDocument/2006/relationships/image" Target="../media/image73.png"/><Relationship Id="rId13" Type="http://schemas.openxmlformats.org/officeDocument/2006/relationships/image" Target="../media/image217.png"/><Relationship Id="rId12" Type="http://schemas.openxmlformats.org/officeDocument/2006/relationships/image" Target="../media/image218.png"/><Relationship Id="rId15" Type="http://schemas.openxmlformats.org/officeDocument/2006/relationships/image" Target="../media/image95.png"/><Relationship Id="rId14" Type="http://schemas.openxmlformats.org/officeDocument/2006/relationships/image" Target="../media/image83.png"/><Relationship Id="rId17" Type="http://schemas.openxmlformats.org/officeDocument/2006/relationships/image" Target="../media/image96.png"/><Relationship Id="rId16" Type="http://schemas.openxmlformats.org/officeDocument/2006/relationships/image" Target="../media/image81.png"/><Relationship Id="rId19" Type="http://schemas.openxmlformats.org/officeDocument/2006/relationships/image" Target="../media/image131.png"/><Relationship Id="rId18" Type="http://schemas.openxmlformats.org/officeDocument/2006/relationships/image" Target="../media/image4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3.png"/><Relationship Id="rId4" Type="http://schemas.openxmlformats.org/officeDocument/2006/relationships/image" Target="../media/image42.png"/><Relationship Id="rId5" Type="http://schemas.openxmlformats.org/officeDocument/2006/relationships/image" Target="../media/image7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6.png"/><Relationship Id="rId4" Type="http://schemas.openxmlformats.org/officeDocument/2006/relationships/image" Target="../media/image7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7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6.jpg"/><Relationship Id="rId4" Type="http://schemas.openxmlformats.org/officeDocument/2006/relationships/image" Target="../media/image70.png"/><Relationship Id="rId5" Type="http://schemas.openxmlformats.org/officeDocument/2006/relationships/image" Target="../media/image84.jpg"/><Relationship Id="rId6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8.jpg"/><Relationship Id="rId4" Type="http://schemas.openxmlformats.org/officeDocument/2006/relationships/image" Target="../media/image86.png"/><Relationship Id="rId5" Type="http://schemas.openxmlformats.org/officeDocument/2006/relationships/image" Target="../media/image8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5.png"/><Relationship Id="rId4" Type="http://schemas.openxmlformats.org/officeDocument/2006/relationships/image" Target="../media/image81.png"/><Relationship Id="rId5" Type="http://schemas.openxmlformats.org/officeDocument/2006/relationships/image" Target="../media/image158.png"/><Relationship Id="rId6" Type="http://schemas.openxmlformats.org/officeDocument/2006/relationships/image" Target="../media/image96.png"/><Relationship Id="rId7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D078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2859324" y="-308261"/>
            <a:ext cx="3425353" cy="164522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 txBox="1"/>
          <p:nvPr/>
        </p:nvSpPr>
        <p:spPr>
          <a:xfrm>
            <a:off x="1370809" y="1876425"/>
            <a:ext cx="6402382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Art Nouveau</a:t>
            </a:r>
            <a:endParaRPr sz="700"/>
          </a:p>
        </p:txBody>
      </p:sp>
      <p:sp>
        <p:nvSpPr>
          <p:cNvPr id="85" name="Google Shape;85;p11"/>
          <p:cNvSpPr txBox="1"/>
          <p:nvPr/>
        </p:nvSpPr>
        <p:spPr>
          <a:xfrm>
            <a:off x="2260445" y="2790825"/>
            <a:ext cx="4623110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presentation</a:t>
            </a:r>
            <a:endParaRPr sz="700"/>
          </a:p>
        </p:txBody>
      </p:sp>
      <p:grpSp>
        <p:nvGrpSpPr>
          <p:cNvPr id="86" name="Google Shape;86;p11"/>
          <p:cNvGrpSpPr/>
          <p:nvPr/>
        </p:nvGrpSpPr>
        <p:grpSpPr>
          <a:xfrm>
            <a:off x="1201158" y="3416749"/>
            <a:ext cx="6741685" cy="2424802"/>
            <a:chOff x="0" y="0"/>
            <a:chExt cx="17977827" cy="6466139"/>
          </a:xfrm>
        </p:grpSpPr>
        <p:pic>
          <p:nvPicPr>
            <p:cNvPr id="87" name="Google Shape;87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2272476"/>
              <a:ext cx="9753600" cy="1492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8224227" y="2272476"/>
              <a:ext cx="9753600" cy="1492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1189808">
              <a:off x="6281296" y="631898"/>
              <a:ext cx="4634816" cy="52023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" name="Google Shape;90;p11"/>
          <p:cNvGrpSpPr/>
          <p:nvPr/>
        </p:nvGrpSpPr>
        <p:grpSpPr>
          <a:xfrm>
            <a:off x="-14963" y="-879210"/>
            <a:ext cx="1058626" cy="6167438"/>
            <a:chOff x="0" y="0"/>
            <a:chExt cx="2823002" cy="16446500"/>
          </a:xfrm>
        </p:grpSpPr>
        <p:pic>
          <p:nvPicPr>
            <p:cNvPr id="91" name="Google Shape;91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10960100"/>
              <a:ext cx="2823002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5486400"/>
              <a:ext cx="2823002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0"/>
              <a:ext cx="2823002" cy="5486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" name="Google Shape;94;p11"/>
          <p:cNvGrpSpPr/>
          <p:nvPr/>
        </p:nvGrpSpPr>
        <p:grpSpPr>
          <a:xfrm>
            <a:off x="8100337" y="-57150"/>
            <a:ext cx="1058626" cy="6172200"/>
            <a:chOff x="0" y="0"/>
            <a:chExt cx="2823002" cy="16459200"/>
          </a:xfrm>
        </p:grpSpPr>
        <p:pic>
          <p:nvPicPr>
            <p:cNvPr id="95" name="Google Shape;95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10972800"/>
              <a:ext cx="2823002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5486400"/>
              <a:ext cx="2823002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0"/>
              <a:ext cx="2823002" cy="5486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D078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/>
          <p:nvPr/>
        </p:nvSpPr>
        <p:spPr>
          <a:xfrm>
            <a:off x="740458" y="2344306"/>
            <a:ext cx="1416755" cy="1416749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0694" r="-10694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0"/>
          <p:cNvSpPr/>
          <p:nvPr/>
        </p:nvSpPr>
        <p:spPr>
          <a:xfrm>
            <a:off x="2822567" y="2344306"/>
            <a:ext cx="1416755" cy="1416749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135" l="0" r="0" t="-2953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0"/>
          <p:cNvSpPr/>
          <p:nvPr/>
        </p:nvSpPr>
        <p:spPr>
          <a:xfrm>
            <a:off x="4904678" y="2344306"/>
            <a:ext cx="1416755" cy="1416749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0795" l="0" r="0" t="-20795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0"/>
          <p:cNvSpPr/>
          <p:nvPr/>
        </p:nvSpPr>
        <p:spPr>
          <a:xfrm>
            <a:off x="6986788" y="2344306"/>
            <a:ext cx="1416755" cy="1416749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1387" l="0" r="0" t="-8986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2" name="Google Shape;272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4975" y="2280130"/>
            <a:ext cx="1545100" cy="15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40505" y="2280130"/>
            <a:ext cx="1545100" cy="15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23768" y="2280130"/>
            <a:ext cx="1545100" cy="15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57241" y="2280130"/>
            <a:ext cx="1545100" cy="15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3672739"/>
            <a:ext cx="1476129" cy="147076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0"/>
          <p:cNvSpPr txBox="1"/>
          <p:nvPr/>
        </p:nvSpPr>
        <p:spPr>
          <a:xfrm>
            <a:off x="1085842" y="862883"/>
            <a:ext cx="6972316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Add a Team Members Page</a:t>
            </a:r>
            <a:endParaRPr sz="700"/>
          </a:p>
        </p:txBody>
      </p:sp>
      <p:sp>
        <p:nvSpPr>
          <p:cNvPr id="278" name="Google Shape;278;p20"/>
          <p:cNvSpPr txBox="1"/>
          <p:nvPr/>
        </p:nvSpPr>
        <p:spPr>
          <a:xfrm>
            <a:off x="1049191" y="3886118"/>
            <a:ext cx="799288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Name</a:t>
            </a:r>
            <a:endParaRPr sz="700"/>
          </a:p>
        </p:txBody>
      </p:sp>
      <p:sp>
        <p:nvSpPr>
          <p:cNvPr id="279" name="Google Shape;279;p20"/>
          <p:cNvSpPr txBox="1"/>
          <p:nvPr/>
        </p:nvSpPr>
        <p:spPr>
          <a:xfrm>
            <a:off x="841404" y="4271963"/>
            <a:ext cx="1214863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 or Position</a:t>
            </a:r>
            <a:endParaRPr sz="700"/>
          </a:p>
        </p:txBody>
      </p:sp>
      <p:sp>
        <p:nvSpPr>
          <p:cNvPr id="280" name="Google Shape;280;p20"/>
          <p:cNvSpPr txBox="1"/>
          <p:nvPr/>
        </p:nvSpPr>
        <p:spPr>
          <a:xfrm>
            <a:off x="3131301" y="3886118"/>
            <a:ext cx="799288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Name</a:t>
            </a:r>
            <a:endParaRPr sz="700"/>
          </a:p>
        </p:txBody>
      </p:sp>
      <p:sp>
        <p:nvSpPr>
          <p:cNvPr id="281" name="Google Shape;281;p20"/>
          <p:cNvSpPr txBox="1"/>
          <p:nvPr/>
        </p:nvSpPr>
        <p:spPr>
          <a:xfrm>
            <a:off x="2923514" y="4271963"/>
            <a:ext cx="1214863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 or Position</a:t>
            </a:r>
            <a:endParaRPr sz="700"/>
          </a:p>
        </p:txBody>
      </p:sp>
      <p:sp>
        <p:nvSpPr>
          <p:cNvPr id="282" name="Google Shape;282;p20"/>
          <p:cNvSpPr txBox="1"/>
          <p:nvPr/>
        </p:nvSpPr>
        <p:spPr>
          <a:xfrm>
            <a:off x="5213411" y="3886118"/>
            <a:ext cx="79928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Name</a:t>
            </a:r>
            <a:endParaRPr sz="700"/>
          </a:p>
        </p:txBody>
      </p:sp>
      <p:sp>
        <p:nvSpPr>
          <p:cNvPr id="283" name="Google Shape;283;p20"/>
          <p:cNvSpPr txBox="1"/>
          <p:nvPr/>
        </p:nvSpPr>
        <p:spPr>
          <a:xfrm>
            <a:off x="5005623" y="4271963"/>
            <a:ext cx="1214864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 or Position</a:t>
            </a:r>
            <a:endParaRPr sz="700"/>
          </a:p>
        </p:txBody>
      </p:sp>
      <p:sp>
        <p:nvSpPr>
          <p:cNvPr id="284" name="Google Shape;284;p20"/>
          <p:cNvSpPr txBox="1"/>
          <p:nvPr/>
        </p:nvSpPr>
        <p:spPr>
          <a:xfrm>
            <a:off x="7295521" y="3886118"/>
            <a:ext cx="799288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Name</a:t>
            </a:r>
            <a:endParaRPr sz="700"/>
          </a:p>
        </p:txBody>
      </p:sp>
      <p:sp>
        <p:nvSpPr>
          <p:cNvPr id="285" name="Google Shape;285;p20"/>
          <p:cNvSpPr txBox="1"/>
          <p:nvPr/>
        </p:nvSpPr>
        <p:spPr>
          <a:xfrm>
            <a:off x="7087733" y="4271963"/>
            <a:ext cx="1214863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 or Position</a:t>
            </a:r>
            <a:endParaRPr sz="700"/>
          </a:p>
        </p:txBody>
      </p:sp>
      <p:sp>
        <p:nvSpPr>
          <p:cNvPr id="286" name="Google Shape;286;p20"/>
          <p:cNvSpPr txBox="1"/>
          <p:nvPr/>
        </p:nvSpPr>
        <p:spPr>
          <a:xfrm>
            <a:off x="1491402" y="1539159"/>
            <a:ext cx="6161196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Elaborate on what you want to discuss. </a:t>
            </a:r>
            <a:endParaRPr sz="700"/>
          </a:p>
        </p:txBody>
      </p:sp>
      <p:grpSp>
        <p:nvGrpSpPr>
          <p:cNvPr id="287" name="Google Shape;287;p20"/>
          <p:cNvGrpSpPr/>
          <p:nvPr/>
        </p:nvGrpSpPr>
        <p:grpSpPr>
          <a:xfrm>
            <a:off x="-881558" y="0"/>
            <a:ext cx="10907115" cy="558616"/>
            <a:chOff x="0" y="0"/>
            <a:chExt cx="29085642" cy="1489641"/>
          </a:xfrm>
        </p:grpSpPr>
        <p:pic>
          <p:nvPicPr>
            <p:cNvPr id="288" name="Google Shape;288;p2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0" y="0"/>
              <a:ext cx="9753600" cy="14896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2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663022" y="0"/>
              <a:ext cx="9753600" cy="14896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2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9332042" y="0"/>
              <a:ext cx="9753600" cy="14896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1" name="Google Shape;291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7667871" y="3672739"/>
            <a:ext cx="1476129" cy="1470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D078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0" y="0"/>
            <a:ext cx="2303473" cy="239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840527" y="0"/>
            <a:ext cx="2303473" cy="239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42430" y="373509"/>
            <a:ext cx="1859142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1"/>
          <p:cNvSpPr txBox="1"/>
          <p:nvPr/>
        </p:nvSpPr>
        <p:spPr>
          <a:xfrm>
            <a:off x="2116918" y="3040421"/>
            <a:ext cx="4910164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Our Projects</a:t>
            </a:r>
            <a:endParaRPr sz="700"/>
          </a:p>
        </p:txBody>
      </p:sp>
      <p:sp>
        <p:nvSpPr>
          <p:cNvPr id="300" name="Google Shape;300;p21"/>
          <p:cNvSpPr txBox="1"/>
          <p:nvPr/>
        </p:nvSpPr>
        <p:spPr>
          <a:xfrm>
            <a:off x="2116917" y="3716696"/>
            <a:ext cx="4928080" cy="2606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Elaborate on what you want to discuss. </a:t>
            </a:r>
            <a:endParaRPr sz="700"/>
          </a:p>
        </p:txBody>
      </p:sp>
      <p:sp>
        <p:nvSpPr>
          <p:cNvPr id="301" name="Google Shape;301;p21"/>
          <p:cNvSpPr txBox="1"/>
          <p:nvPr/>
        </p:nvSpPr>
        <p:spPr>
          <a:xfrm>
            <a:off x="3843338" y="2340422"/>
            <a:ext cx="1457325" cy="776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02.</a:t>
            </a:r>
            <a:endParaRPr sz="700"/>
          </a:p>
        </p:txBody>
      </p:sp>
      <p:grpSp>
        <p:nvGrpSpPr>
          <p:cNvPr id="302" name="Google Shape;302;p21"/>
          <p:cNvGrpSpPr/>
          <p:nvPr/>
        </p:nvGrpSpPr>
        <p:grpSpPr>
          <a:xfrm rot="10800000">
            <a:off x="0" y="2744049"/>
            <a:ext cx="9144000" cy="2399451"/>
            <a:chOff x="0" y="0"/>
            <a:chExt cx="24384000" cy="6398534"/>
          </a:xfrm>
        </p:grpSpPr>
        <p:pic>
          <p:nvPicPr>
            <p:cNvPr id="303" name="Google Shape;303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10800000">
              <a:off x="0" y="0"/>
              <a:ext cx="6142593" cy="63985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8241407" y="0"/>
              <a:ext cx="6142593" cy="63985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5AE60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2"/>
          <p:cNvSpPr txBox="1"/>
          <p:nvPr/>
        </p:nvSpPr>
        <p:spPr>
          <a:xfrm>
            <a:off x="1434400" y="1526639"/>
            <a:ext cx="33962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Your Project</a:t>
            </a:r>
            <a:endParaRPr sz="700"/>
          </a:p>
        </p:txBody>
      </p:sp>
      <p:sp>
        <p:nvSpPr>
          <p:cNvPr id="310" name="Google Shape;310;p22"/>
          <p:cNvSpPr txBox="1"/>
          <p:nvPr/>
        </p:nvSpPr>
        <p:spPr>
          <a:xfrm>
            <a:off x="1759386" y="3601317"/>
            <a:ext cx="2746314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YEAR: 2022</a:t>
            </a:r>
            <a:endParaRPr sz="700"/>
          </a:p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ROLE: WRITE YOUR ROLE</a:t>
            </a:r>
            <a:endParaRPr sz="700"/>
          </a:p>
        </p:txBody>
      </p:sp>
      <p:sp>
        <p:nvSpPr>
          <p:cNvPr id="311" name="Google Shape;311;p22"/>
          <p:cNvSpPr txBox="1"/>
          <p:nvPr/>
        </p:nvSpPr>
        <p:spPr>
          <a:xfrm>
            <a:off x="1406468" y="2414386"/>
            <a:ext cx="3452151" cy="925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Presentations are communication tools that can be used as demonstrations, lectures, speeches, reports, and more. It is mostly presented before an audience. It serves a variety of purposes, making presentations powerful tools for convincing and teaching.</a:t>
            </a:r>
            <a:endParaRPr sz="700"/>
          </a:p>
        </p:txBody>
      </p:sp>
      <p:grpSp>
        <p:nvGrpSpPr>
          <p:cNvPr id="312" name="Google Shape;312;p22"/>
          <p:cNvGrpSpPr/>
          <p:nvPr/>
        </p:nvGrpSpPr>
        <p:grpSpPr>
          <a:xfrm>
            <a:off x="4926649" y="625496"/>
            <a:ext cx="3824260" cy="3824260"/>
            <a:chOff x="0" y="0"/>
            <a:chExt cx="5734558" cy="5734558"/>
          </a:xfrm>
        </p:grpSpPr>
        <p:sp>
          <p:nvSpPr>
            <p:cNvPr id="313" name="Google Shape;313;p22"/>
            <p:cNvSpPr/>
            <p:nvPr/>
          </p:nvSpPr>
          <p:spPr>
            <a:xfrm>
              <a:off x="1211707" y="956564"/>
              <a:ext cx="3321939" cy="3821430"/>
            </a:xfrm>
            <a:custGeom>
              <a:rect b="b" l="l" r="r" t="t"/>
              <a:pathLst>
                <a:path extrusionOk="0" h="3821430" w="3321939">
                  <a:moveTo>
                    <a:pt x="3321939" y="3821430"/>
                  </a:moveTo>
                  <a:lnTo>
                    <a:pt x="0" y="3821430"/>
                  </a:lnTo>
                  <a:lnTo>
                    <a:pt x="0" y="0"/>
                  </a:lnTo>
                  <a:lnTo>
                    <a:pt x="3321939" y="0"/>
                  </a:lnTo>
                  <a:lnTo>
                    <a:pt x="3321939" y="382143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4327" l="0" r="0" t="-4327"/>
              </a:stretch>
            </a:blipFill>
            <a:ln>
              <a:noFill/>
            </a:ln>
          </p:spPr>
        </p:sp>
        <p:sp>
          <p:nvSpPr>
            <p:cNvPr id="314" name="Google Shape;314;p22"/>
            <p:cNvSpPr/>
            <p:nvPr/>
          </p:nvSpPr>
          <p:spPr>
            <a:xfrm>
              <a:off x="0" y="0"/>
              <a:ext cx="5734558" cy="5734558"/>
            </a:xfrm>
            <a:custGeom>
              <a:rect b="b" l="l" r="r" t="t"/>
              <a:pathLst>
                <a:path extrusionOk="0" h="5734558" w="5734558">
                  <a:moveTo>
                    <a:pt x="5734558" y="5734558"/>
                  </a:moveTo>
                  <a:lnTo>
                    <a:pt x="0" y="5734558"/>
                  </a:lnTo>
                  <a:lnTo>
                    <a:pt x="0" y="0"/>
                  </a:lnTo>
                  <a:lnTo>
                    <a:pt x="5734558" y="0"/>
                  </a:lnTo>
                  <a:lnTo>
                    <a:pt x="5734558" y="5734558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92" r="-91" t="0"/>
              </a:stretch>
            </a:blipFill>
            <a:ln>
              <a:noFill/>
            </a:ln>
          </p:spPr>
        </p:sp>
      </p:grpSp>
      <p:pic>
        <p:nvPicPr>
          <p:cNvPr id="315" name="Google Shape;31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9876" y="2571750"/>
            <a:ext cx="2303473" cy="239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800000">
            <a:off x="209876" y="138175"/>
            <a:ext cx="2303473" cy="239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5AE60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23"/>
          <p:cNvGrpSpPr/>
          <p:nvPr/>
        </p:nvGrpSpPr>
        <p:grpSpPr>
          <a:xfrm>
            <a:off x="-652969" y="-192153"/>
            <a:ext cx="10449938" cy="5631256"/>
            <a:chOff x="0" y="0"/>
            <a:chExt cx="27866500" cy="15016683"/>
          </a:xfrm>
        </p:grpSpPr>
        <p:pic>
          <p:nvPicPr>
            <p:cNvPr id="322" name="Google Shape;322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39900" y="11507616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223447" y="11507616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06993" y="11507616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190540" y="11507616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674087" y="11507616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156807" y="11507616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640353" y="11507616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1673" y="8603830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65220" y="8603830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8603830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448767" y="8603830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932313" y="8603830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15860" y="8603830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899407" y="8603830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382953" y="8603830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39900" y="5756967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223447" y="5756967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06993" y="5756967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190540" y="5756967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674087" y="5756967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156807" y="5756967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640353" y="5756967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81673" y="2853182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65220" y="2853182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853182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448767" y="2853182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932313" y="2853182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15860" y="2853182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899407" y="2853182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382953" y="2853182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1773" y="0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225320" y="0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08867" y="0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192413" y="0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675960" y="0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158680" y="0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Google Shape;358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642227" y="0"/>
              <a:ext cx="3483547" cy="35090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9" name="Google Shape;35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6160" y="1059721"/>
            <a:ext cx="5791679" cy="3127507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3"/>
          <p:cNvSpPr txBox="1"/>
          <p:nvPr/>
        </p:nvSpPr>
        <p:spPr>
          <a:xfrm>
            <a:off x="2037339" y="1928150"/>
            <a:ext cx="5069324" cy="138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303562"/>
                </a:solidFill>
                <a:latin typeface="Glass Antiqua"/>
                <a:ea typeface="Glass Antiqua"/>
                <a:cs typeface="Glass Antiqua"/>
                <a:sym typeface="Glass Antiqua"/>
              </a:rPr>
              <a:t>A picture is worth a thousand words</a:t>
            </a:r>
            <a:endParaRPr sz="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5AE60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2635" y="315769"/>
            <a:ext cx="5738730" cy="4511962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4"/>
          <p:cNvSpPr txBox="1"/>
          <p:nvPr/>
        </p:nvSpPr>
        <p:spPr>
          <a:xfrm>
            <a:off x="2359381" y="1375410"/>
            <a:ext cx="442523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Write Your Big Topic or Idea</a:t>
            </a:r>
            <a:endParaRPr sz="700"/>
          </a:p>
        </p:txBody>
      </p:sp>
      <p:sp>
        <p:nvSpPr>
          <p:cNvPr id="367" name="Google Shape;367;p24"/>
          <p:cNvSpPr txBox="1"/>
          <p:nvPr/>
        </p:nvSpPr>
        <p:spPr>
          <a:xfrm>
            <a:off x="3120043" y="2318385"/>
            <a:ext cx="2903914" cy="554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Presentations are communication tools that can be used as demonstrations, lectures, speeches, reports, and more. </a:t>
            </a:r>
            <a:endParaRPr sz="700"/>
          </a:p>
        </p:txBody>
      </p:sp>
      <p:sp>
        <p:nvSpPr>
          <p:cNvPr id="368" name="Google Shape;368;p24"/>
          <p:cNvSpPr txBox="1"/>
          <p:nvPr/>
        </p:nvSpPr>
        <p:spPr>
          <a:xfrm>
            <a:off x="3154891" y="3231598"/>
            <a:ext cx="2834218" cy="554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serves a variety of purposes, making presentations powerful tools for convincing and teaching.</a:t>
            </a:r>
            <a:endParaRPr sz="700"/>
          </a:p>
        </p:txBody>
      </p:sp>
      <p:pic>
        <p:nvPicPr>
          <p:cNvPr id="369" name="Google Shape;36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744049"/>
            <a:ext cx="2303473" cy="239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0" y="0"/>
            <a:ext cx="2303473" cy="239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6840527" y="0"/>
            <a:ext cx="2303473" cy="239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6840527" y="2744049"/>
            <a:ext cx="2303473" cy="239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D078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5"/>
          <p:cNvSpPr txBox="1"/>
          <p:nvPr/>
        </p:nvSpPr>
        <p:spPr>
          <a:xfrm>
            <a:off x="1855248" y="3049559"/>
            <a:ext cx="5433505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Stats &amp; Numbers</a:t>
            </a:r>
            <a:endParaRPr sz="700"/>
          </a:p>
        </p:txBody>
      </p:sp>
      <p:sp>
        <p:nvSpPr>
          <p:cNvPr id="378" name="Google Shape;378;p25"/>
          <p:cNvSpPr txBox="1"/>
          <p:nvPr/>
        </p:nvSpPr>
        <p:spPr>
          <a:xfrm>
            <a:off x="1483374" y="3686042"/>
            <a:ext cx="6177253" cy="2606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Elaborate on what you want to discuss. </a:t>
            </a:r>
            <a:endParaRPr sz="700"/>
          </a:p>
        </p:txBody>
      </p:sp>
      <p:pic>
        <p:nvPicPr>
          <p:cNvPr id="379" name="Google Shape;37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86100"/>
            <a:ext cx="206490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079091" y="3086100"/>
            <a:ext cx="206490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079091" y="0"/>
            <a:ext cx="206490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0" y="0"/>
            <a:ext cx="206490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5503" y="301213"/>
            <a:ext cx="1312996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5"/>
          <p:cNvSpPr txBox="1"/>
          <p:nvPr/>
        </p:nvSpPr>
        <p:spPr>
          <a:xfrm>
            <a:off x="4271367" y="2335659"/>
            <a:ext cx="601265" cy="776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03.</a:t>
            </a:r>
            <a:endParaRPr sz="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5AE60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31400"/>
            <a:ext cx="2578482" cy="2506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36099" y="27930"/>
            <a:ext cx="2578482" cy="2506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565519" y="8680"/>
            <a:ext cx="2578482" cy="2506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6601617" y="2612151"/>
            <a:ext cx="2578482" cy="2506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64931" y="1378943"/>
            <a:ext cx="2020027" cy="3020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1987" y="1378943"/>
            <a:ext cx="2020027" cy="3020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3947" y="1378943"/>
            <a:ext cx="2020027" cy="30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6"/>
          <p:cNvSpPr txBox="1"/>
          <p:nvPr/>
        </p:nvSpPr>
        <p:spPr>
          <a:xfrm>
            <a:off x="1042537" y="2291095"/>
            <a:ext cx="1653037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MONTHLY</a:t>
            </a:r>
            <a:endParaRPr sz="700"/>
          </a:p>
        </p:txBody>
      </p:sp>
      <p:sp>
        <p:nvSpPr>
          <p:cNvPr id="397" name="Google Shape;397;p26"/>
          <p:cNvSpPr txBox="1"/>
          <p:nvPr/>
        </p:nvSpPr>
        <p:spPr>
          <a:xfrm>
            <a:off x="1042537" y="1751163"/>
            <a:ext cx="1653037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20$</a:t>
            </a:r>
            <a:endParaRPr sz="700"/>
          </a:p>
        </p:txBody>
      </p:sp>
      <p:sp>
        <p:nvSpPr>
          <p:cNvPr id="398" name="Google Shape;398;p26"/>
          <p:cNvSpPr txBox="1"/>
          <p:nvPr/>
        </p:nvSpPr>
        <p:spPr>
          <a:xfrm>
            <a:off x="1042537" y="2976938"/>
            <a:ext cx="1653037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Add a feature</a:t>
            </a:r>
            <a:endParaRPr sz="700"/>
          </a:p>
        </p:txBody>
      </p:sp>
      <p:sp>
        <p:nvSpPr>
          <p:cNvPr id="399" name="Google Shape;399;p26"/>
          <p:cNvSpPr txBox="1"/>
          <p:nvPr/>
        </p:nvSpPr>
        <p:spPr>
          <a:xfrm>
            <a:off x="1042537" y="3234614"/>
            <a:ext cx="1653037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Add a feature</a:t>
            </a:r>
            <a:endParaRPr sz="700"/>
          </a:p>
        </p:txBody>
      </p:sp>
      <p:sp>
        <p:nvSpPr>
          <p:cNvPr id="400" name="Google Shape;400;p26"/>
          <p:cNvSpPr txBox="1"/>
          <p:nvPr/>
        </p:nvSpPr>
        <p:spPr>
          <a:xfrm>
            <a:off x="6448426" y="2291095"/>
            <a:ext cx="1653037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YEARLY</a:t>
            </a:r>
            <a:endParaRPr sz="700"/>
          </a:p>
        </p:txBody>
      </p:sp>
      <p:sp>
        <p:nvSpPr>
          <p:cNvPr id="401" name="Google Shape;401;p26"/>
          <p:cNvSpPr txBox="1"/>
          <p:nvPr/>
        </p:nvSpPr>
        <p:spPr>
          <a:xfrm>
            <a:off x="6448426" y="1751163"/>
            <a:ext cx="1653037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300$</a:t>
            </a:r>
            <a:endParaRPr sz="700"/>
          </a:p>
        </p:txBody>
      </p:sp>
      <p:sp>
        <p:nvSpPr>
          <p:cNvPr id="402" name="Google Shape;402;p26"/>
          <p:cNvSpPr txBox="1"/>
          <p:nvPr/>
        </p:nvSpPr>
        <p:spPr>
          <a:xfrm>
            <a:off x="6448426" y="2976938"/>
            <a:ext cx="1653037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Add a feature</a:t>
            </a:r>
            <a:endParaRPr sz="700"/>
          </a:p>
        </p:txBody>
      </p:sp>
      <p:sp>
        <p:nvSpPr>
          <p:cNvPr id="403" name="Google Shape;403;p26"/>
          <p:cNvSpPr txBox="1"/>
          <p:nvPr/>
        </p:nvSpPr>
        <p:spPr>
          <a:xfrm>
            <a:off x="6448426" y="3234614"/>
            <a:ext cx="1653037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Add a feature</a:t>
            </a:r>
            <a:endParaRPr sz="700"/>
          </a:p>
        </p:txBody>
      </p:sp>
      <p:sp>
        <p:nvSpPr>
          <p:cNvPr id="404" name="Google Shape;404;p26"/>
          <p:cNvSpPr txBox="1"/>
          <p:nvPr/>
        </p:nvSpPr>
        <p:spPr>
          <a:xfrm>
            <a:off x="6448426" y="3754613"/>
            <a:ext cx="1653037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Add a feature</a:t>
            </a:r>
            <a:endParaRPr sz="700"/>
          </a:p>
        </p:txBody>
      </p:sp>
      <p:sp>
        <p:nvSpPr>
          <p:cNvPr id="405" name="Google Shape;405;p26"/>
          <p:cNvSpPr txBox="1"/>
          <p:nvPr/>
        </p:nvSpPr>
        <p:spPr>
          <a:xfrm>
            <a:off x="6448426" y="3494614"/>
            <a:ext cx="1653037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Add a feature</a:t>
            </a:r>
            <a:endParaRPr sz="700"/>
          </a:p>
        </p:txBody>
      </p:sp>
      <p:sp>
        <p:nvSpPr>
          <p:cNvPr id="406" name="Google Shape;406;p26"/>
          <p:cNvSpPr txBox="1"/>
          <p:nvPr/>
        </p:nvSpPr>
        <p:spPr>
          <a:xfrm>
            <a:off x="6448426" y="4014612"/>
            <a:ext cx="1653037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Add a feature</a:t>
            </a:r>
            <a:endParaRPr sz="700"/>
          </a:p>
        </p:txBody>
      </p:sp>
      <p:sp>
        <p:nvSpPr>
          <p:cNvPr id="407" name="Google Shape;407;p26"/>
          <p:cNvSpPr txBox="1"/>
          <p:nvPr/>
        </p:nvSpPr>
        <p:spPr>
          <a:xfrm>
            <a:off x="3745482" y="2291095"/>
            <a:ext cx="1653037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MONTHLY</a:t>
            </a:r>
            <a:endParaRPr sz="700"/>
          </a:p>
        </p:txBody>
      </p:sp>
      <p:sp>
        <p:nvSpPr>
          <p:cNvPr id="408" name="Google Shape;408;p26"/>
          <p:cNvSpPr txBox="1"/>
          <p:nvPr/>
        </p:nvSpPr>
        <p:spPr>
          <a:xfrm>
            <a:off x="3745482" y="1751163"/>
            <a:ext cx="1653037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30$</a:t>
            </a:r>
            <a:endParaRPr sz="700"/>
          </a:p>
        </p:txBody>
      </p:sp>
      <p:sp>
        <p:nvSpPr>
          <p:cNvPr id="409" name="Google Shape;409;p26"/>
          <p:cNvSpPr txBox="1"/>
          <p:nvPr/>
        </p:nvSpPr>
        <p:spPr>
          <a:xfrm>
            <a:off x="3745482" y="2976946"/>
            <a:ext cx="1653037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Add a feature</a:t>
            </a:r>
            <a:endParaRPr sz="700"/>
          </a:p>
        </p:txBody>
      </p:sp>
      <p:sp>
        <p:nvSpPr>
          <p:cNvPr id="410" name="Google Shape;410;p26"/>
          <p:cNvSpPr txBox="1"/>
          <p:nvPr/>
        </p:nvSpPr>
        <p:spPr>
          <a:xfrm>
            <a:off x="3745482" y="3234622"/>
            <a:ext cx="1653037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Add a feature</a:t>
            </a:r>
            <a:endParaRPr sz="700"/>
          </a:p>
        </p:txBody>
      </p:sp>
      <p:sp>
        <p:nvSpPr>
          <p:cNvPr id="411" name="Google Shape;411;p26"/>
          <p:cNvSpPr txBox="1"/>
          <p:nvPr/>
        </p:nvSpPr>
        <p:spPr>
          <a:xfrm>
            <a:off x="3745482" y="3754621"/>
            <a:ext cx="1653037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Add a feature</a:t>
            </a:r>
            <a:endParaRPr sz="700"/>
          </a:p>
        </p:txBody>
      </p:sp>
      <p:sp>
        <p:nvSpPr>
          <p:cNvPr id="412" name="Google Shape;412;p26"/>
          <p:cNvSpPr txBox="1"/>
          <p:nvPr/>
        </p:nvSpPr>
        <p:spPr>
          <a:xfrm>
            <a:off x="3745482" y="3494621"/>
            <a:ext cx="1653037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Add a feature</a:t>
            </a:r>
            <a:endParaRPr sz="700"/>
          </a:p>
        </p:txBody>
      </p:sp>
      <p:sp>
        <p:nvSpPr>
          <p:cNvPr id="413" name="Google Shape;413;p26"/>
          <p:cNvSpPr txBox="1"/>
          <p:nvPr/>
        </p:nvSpPr>
        <p:spPr>
          <a:xfrm>
            <a:off x="1863961" y="723488"/>
            <a:ext cx="5416080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303562"/>
                </a:solidFill>
                <a:latin typeface="Glass Antiqua"/>
                <a:ea typeface="Glass Antiqua"/>
                <a:cs typeface="Glass Antiqua"/>
                <a:sym typeface="Glass Antiqua"/>
              </a:rPr>
              <a:t>Add a Pricing Page</a:t>
            </a:r>
            <a:endParaRPr sz="7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5AE60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848250" y="2060615"/>
            <a:ext cx="5143500" cy="1022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4848751" y="2060614"/>
            <a:ext cx="5143500" cy="10222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0" name="Google Shape;420;p27"/>
          <p:cNvGrpSpPr/>
          <p:nvPr/>
        </p:nvGrpSpPr>
        <p:grpSpPr>
          <a:xfrm>
            <a:off x="2000250" y="-90413"/>
            <a:ext cx="5143500" cy="5233913"/>
            <a:chOff x="0" y="-47625"/>
            <a:chExt cx="2709333" cy="2756958"/>
          </a:xfrm>
        </p:grpSpPr>
        <p:sp>
          <p:nvSpPr>
            <p:cNvPr id="421" name="Google Shape;421;p27"/>
            <p:cNvSpPr/>
            <p:nvPr/>
          </p:nvSpPr>
          <p:spPr>
            <a:xfrm>
              <a:off x="0" y="0"/>
              <a:ext cx="2709333" cy="2709333"/>
            </a:xfrm>
            <a:custGeom>
              <a:rect b="b" l="l" r="r" t="t"/>
              <a:pathLst>
                <a:path extrusionOk="0" h="2709333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8D078"/>
            </a:solidFill>
            <a:ln>
              <a:noFill/>
            </a:ln>
          </p:spPr>
        </p:sp>
        <p:sp>
          <p:nvSpPr>
            <p:cNvPr id="422" name="Google Shape;422;p2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23" name="Google Shape;42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27"/>
          <p:cNvSpPr txBox="1"/>
          <p:nvPr/>
        </p:nvSpPr>
        <p:spPr>
          <a:xfrm>
            <a:off x="2465162" y="2778919"/>
            <a:ext cx="4213676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Elaborate on the featured statistic.</a:t>
            </a:r>
            <a:endParaRPr sz="700"/>
          </a:p>
        </p:txBody>
      </p:sp>
      <p:sp>
        <p:nvSpPr>
          <p:cNvPr id="425" name="Google Shape;425;p27"/>
          <p:cNvSpPr txBox="1"/>
          <p:nvPr/>
        </p:nvSpPr>
        <p:spPr>
          <a:xfrm>
            <a:off x="3487564" y="2007394"/>
            <a:ext cx="2168873" cy="776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303562"/>
                </a:solidFill>
                <a:latin typeface="Glass Antiqua"/>
                <a:ea typeface="Glass Antiqua"/>
                <a:cs typeface="Glass Antiqua"/>
                <a:sym typeface="Glass Antiqua"/>
              </a:rPr>
              <a:t>123,456,789</a:t>
            </a:r>
            <a:endParaRPr sz="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5AE60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28"/>
          <p:cNvGrpSpPr/>
          <p:nvPr/>
        </p:nvGrpSpPr>
        <p:grpSpPr>
          <a:xfrm>
            <a:off x="860450" y="758874"/>
            <a:ext cx="7423099" cy="3625753"/>
            <a:chOff x="0" y="0"/>
            <a:chExt cx="19794931" cy="9668675"/>
          </a:xfrm>
        </p:grpSpPr>
        <p:pic>
          <p:nvPicPr>
            <p:cNvPr id="431" name="Google Shape;431;p28"/>
            <p:cNvPicPr preferRelativeResize="0"/>
            <p:nvPr/>
          </p:nvPicPr>
          <p:blipFill rotWithShape="1">
            <a:blip r:embed="rId3">
              <a:alphaModFix/>
            </a:blip>
            <a:srcRect b="0" l="0" r="14729" t="0"/>
            <a:stretch/>
          </p:blipFill>
          <p:spPr>
            <a:xfrm>
              <a:off x="0" y="0"/>
              <a:ext cx="14624236" cy="9668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28"/>
            <p:cNvPicPr preferRelativeResize="0"/>
            <p:nvPr/>
          </p:nvPicPr>
          <p:blipFill rotWithShape="1">
            <a:blip r:embed="rId3">
              <a:alphaModFix/>
            </a:blip>
            <a:srcRect b="0" l="0" r="14729" t="0"/>
            <a:stretch/>
          </p:blipFill>
          <p:spPr>
            <a:xfrm flipH="1">
              <a:off x="5170695" y="0"/>
              <a:ext cx="14624236" cy="9668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3" name="Google Shape;433;p28"/>
          <p:cNvGrpSpPr/>
          <p:nvPr/>
        </p:nvGrpSpPr>
        <p:grpSpPr>
          <a:xfrm>
            <a:off x="1180458" y="2112905"/>
            <a:ext cx="1690031" cy="1606601"/>
            <a:chOff x="-105630" y="-3427"/>
            <a:chExt cx="4506749" cy="4284268"/>
          </a:xfrm>
        </p:grpSpPr>
        <p:sp>
          <p:nvSpPr>
            <p:cNvPr id="434" name="Google Shape;434;p28"/>
            <p:cNvSpPr txBox="1"/>
            <p:nvPr/>
          </p:nvSpPr>
          <p:spPr>
            <a:xfrm>
              <a:off x="1566487" y="1547530"/>
              <a:ext cx="1144439" cy="10775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Glass Antiqua"/>
                  <a:ea typeface="Glass Antiqua"/>
                  <a:cs typeface="Glass Antiqua"/>
                  <a:sym typeface="Glass Antiqua"/>
                </a:rPr>
                <a:t>43%</a:t>
              </a:r>
              <a:endParaRPr sz="700"/>
            </a:p>
          </p:txBody>
        </p:sp>
        <p:grpSp>
          <p:nvGrpSpPr>
            <p:cNvPr id="435" name="Google Shape;435;p28"/>
            <p:cNvGrpSpPr/>
            <p:nvPr/>
          </p:nvGrpSpPr>
          <p:grpSpPr>
            <a:xfrm>
              <a:off x="-105630" y="-3427"/>
              <a:ext cx="4506749" cy="4284268"/>
              <a:chOff x="-62725" y="-2035"/>
              <a:chExt cx="2676183" cy="2544070"/>
            </a:xfrm>
          </p:grpSpPr>
          <p:sp>
            <p:nvSpPr>
              <p:cNvPr id="436" name="Google Shape;436;p28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510035"/>
                    </a:lnTo>
                    <a:cubicBezTo>
                      <a:pt x="1059677" y="508814"/>
                      <a:pt x="806846" y="653783"/>
                      <a:pt x="669968" y="890048"/>
                    </a:cubicBezTo>
                    <a:cubicBezTo>
                      <a:pt x="533090" y="1126313"/>
                      <a:pt x="533090" y="1417757"/>
                      <a:pt x="669968" y="1654022"/>
                    </a:cubicBezTo>
                    <a:cubicBezTo>
                      <a:pt x="806846" y="1890287"/>
                      <a:pt x="1059677" y="2035256"/>
                      <a:pt x="1332725" y="2034035"/>
                    </a:cubicBezTo>
                    <a:cubicBezTo>
                      <a:pt x="1605773" y="2035256"/>
                      <a:pt x="1858604" y="1890287"/>
                      <a:pt x="1995482" y="1654022"/>
                    </a:cubicBezTo>
                    <a:cubicBezTo>
                      <a:pt x="2132360" y="1417757"/>
                      <a:pt x="2132360" y="1126313"/>
                      <a:pt x="1995482" y="890048"/>
                    </a:cubicBezTo>
                    <a:cubicBezTo>
                      <a:pt x="1858604" y="653783"/>
                      <a:pt x="1605773" y="508814"/>
                      <a:pt x="1332725" y="510035"/>
                    </a:cubicBezTo>
                    <a:close/>
                  </a:path>
                </a:pathLst>
              </a:custGeom>
              <a:solidFill>
                <a:srgbClr val="4EA8A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28"/>
              <p:cNvSpPr/>
              <p:nvPr/>
            </p:nvSpPr>
            <p:spPr>
              <a:xfrm>
                <a:off x="1253776" y="17180"/>
                <a:ext cx="1359682" cy="2305316"/>
              </a:xfrm>
              <a:custGeom>
                <a:rect b="b" l="l" r="r" t="t"/>
                <a:pathLst>
                  <a:path extrusionOk="0" h="2305316" w="1359682">
                    <a:moveTo>
                      <a:pt x="333724" y="23148"/>
                    </a:moveTo>
                    <a:cubicBezTo>
                      <a:pt x="795530" y="142386"/>
                      <a:pt x="1151595" y="510313"/>
                      <a:pt x="1255638" y="975778"/>
                    </a:cubicBezTo>
                    <a:cubicBezTo>
                      <a:pt x="1359682" y="1441243"/>
                      <a:pt x="1194161" y="1925759"/>
                      <a:pt x="827075" y="2230276"/>
                    </a:cubicBezTo>
                    <a:cubicBezTo>
                      <a:pt x="757285" y="2288700"/>
                      <a:pt x="661569" y="2305316"/>
                      <a:pt x="576170" y="2273833"/>
                    </a:cubicBezTo>
                    <a:cubicBezTo>
                      <a:pt x="490772" y="2242349"/>
                      <a:pt x="428746" y="2167579"/>
                      <a:pt x="413580" y="2077835"/>
                    </a:cubicBezTo>
                    <a:cubicBezTo>
                      <a:pt x="398413" y="1988091"/>
                      <a:pt x="432425" y="1897091"/>
                      <a:pt x="502735" y="1839294"/>
                    </a:cubicBezTo>
                    <a:cubicBezTo>
                      <a:pt x="722986" y="1656583"/>
                      <a:pt x="822299" y="1365874"/>
                      <a:pt x="759873" y="1086595"/>
                    </a:cubicBezTo>
                    <a:cubicBezTo>
                      <a:pt x="697446" y="807316"/>
                      <a:pt x="483808" y="586559"/>
                      <a:pt x="206724" y="515017"/>
                    </a:cubicBezTo>
                    <a:cubicBezTo>
                      <a:pt x="118496" y="492657"/>
                      <a:pt x="48976" y="424799"/>
                      <a:pt x="24488" y="337138"/>
                    </a:cubicBezTo>
                    <a:cubicBezTo>
                      <a:pt x="0" y="249478"/>
                      <a:pt x="24286" y="155414"/>
                      <a:pt x="88152" y="90567"/>
                    </a:cubicBezTo>
                    <a:cubicBezTo>
                      <a:pt x="152018" y="25719"/>
                      <a:pt x="245700" y="0"/>
                      <a:pt x="333724" y="23148"/>
                    </a:cubicBezTo>
                    <a:close/>
                  </a:path>
                </a:pathLst>
              </a:custGeom>
              <a:solidFill>
                <a:srgbClr val="E41F1C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38" name="Google Shape;438;p28"/>
          <p:cNvGrpSpPr/>
          <p:nvPr/>
        </p:nvGrpSpPr>
        <p:grpSpPr>
          <a:xfrm>
            <a:off x="3629935" y="2112905"/>
            <a:ext cx="1690522" cy="1658834"/>
            <a:chOff x="-105630" y="-3427"/>
            <a:chExt cx="4508059" cy="4423557"/>
          </a:xfrm>
        </p:grpSpPr>
        <p:sp>
          <p:nvSpPr>
            <p:cNvPr id="439" name="Google Shape;439;p28"/>
            <p:cNvSpPr txBox="1"/>
            <p:nvPr/>
          </p:nvSpPr>
          <p:spPr>
            <a:xfrm>
              <a:off x="1529110" y="1547530"/>
              <a:ext cx="1219195" cy="10775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Glass Antiqua"/>
                  <a:ea typeface="Glass Antiqua"/>
                  <a:cs typeface="Glass Antiqua"/>
                  <a:sym typeface="Glass Antiqua"/>
                </a:rPr>
                <a:t>60%</a:t>
              </a:r>
              <a:endParaRPr sz="700"/>
            </a:p>
          </p:txBody>
        </p:sp>
        <p:grpSp>
          <p:nvGrpSpPr>
            <p:cNvPr id="440" name="Google Shape;440;p28"/>
            <p:cNvGrpSpPr/>
            <p:nvPr/>
          </p:nvGrpSpPr>
          <p:grpSpPr>
            <a:xfrm>
              <a:off x="-105630" y="-3427"/>
              <a:ext cx="4508059" cy="4423557"/>
              <a:chOff x="-62725" y="-2035"/>
              <a:chExt cx="2676961" cy="2626782"/>
            </a:xfrm>
          </p:grpSpPr>
          <p:sp>
            <p:nvSpPr>
              <p:cNvPr id="441" name="Google Shape;441;p28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510035"/>
                    </a:lnTo>
                    <a:cubicBezTo>
                      <a:pt x="1059677" y="508814"/>
                      <a:pt x="806846" y="653783"/>
                      <a:pt x="669968" y="890048"/>
                    </a:cubicBezTo>
                    <a:cubicBezTo>
                      <a:pt x="533090" y="1126313"/>
                      <a:pt x="533090" y="1417757"/>
                      <a:pt x="669968" y="1654022"/>
                    </a:cubicBezTo>
                    <a:cubicBezTo>
                      <a:pt x="806846" y="1890287"/>
                      <a:pt x="1059677" y="2035256"/>
                      <a:pt x="1332725" y="2034035"/>
                    </a:cubicBezTo>
                    <a:cubicBezTo>
                      <a:pt x="1605773" y="2035256"/>
                      <a:pt x="1858604" y="1890287"/>
                      <a:pt x="1995482" y="1654022"/>
                    </a:cubicBezTo>
                    <a:cubicBezTo>
                      <a:pt x="2132360" y="1417757"/>
                      <a:pt x="2132360" y="1126313"/>
                      <a:pt x="1995482" y="890048"/>
                    </a:cubicBezTo>
                    <a:cubicBezTo>
                      <a:pt x="1858604" y="653783"/>
                      <a:pt x="1605773" y="508814"/>
                      <a:pt x="1332725" y="510035"/>
                    </a:cubicBezTo>
                    <a:close/>
                  </a:path>
                </a:pathLst>
              </a:custGeom>
              <a:solidFill>
                <a:srgbClr val="4EA8A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28"/>
              <p:cNvSpPr/>
              <p:nvPr/>
            </p:nvSpPr>
            <p:spPr>
              <a:xfrm>
                <a:off x="631484" y="17180"/>
                <a:ext cx="1982752" cy="2607567"/>
              </a:xfrm>
              <a:custGeom>
                <a:rect b="b" l="l" r="r" t="t"/>
                <a:pathLst>
                  <a:path extrusionOk="0" h="2607567" w="1982752">
                    <a:moveTo>
                      <a:pt x="956016" y="23148"/>
                    </a:moveTo>
                    <a:cubicBezTo>
                      <a:pt x="1413392" y="141242"/>
                      <a:pt x="1767432" y="503428"/>
                      <a:pt x="1875092" y="963372"/>
                    </a:cubicBezTo>
                    <a:cubicBezTo>
                      <a:pt x="1982752" y="1423316"/>
                      <a:pt x="1826241" y="1905008"/>
                      <a:pt x="1468794" y="2213830"/>
                    </a:cubicBezTo>
                    <a:cubicBezTo>
                      <a:pt x="1111347" y="2522651"/>
                      <a:pt x="612034" y="2607566"/>
                      <a:pt x="172596" y="2434267"/>
                    </a:cubicBezTo>
                    <a:cubicBezTo>
                      <a:pt x="87777" y="2401255"/>
                      <a:pt x="27104" y="2325383"/>
                      <a:pt x="13552" y="2235381"/>
                    </a:cubicBezTo>
                    <a:cubicBezTo>
                      <a:pt x="0" y="2145379"/>
                      <a:pt x="35640" y="2055005"/>
                      <a:pt x="106977" y="1998480"/>
                    </a:cubicBezTo>
                    <a:cubicBezTo>
                      <a:pt x="178315" y="1941954"/>
                      <a:pt x="274443" y="1927919"/>
                      <a:pt x="358964" y="1961689"/>
                    </a:cubicBezTo>
                    <a:cubicBezTo>
                      <a:pt x="622627" y="2065668"/>
                      <a:pt x="922214" y="2014718"/>
                      <a:pt x="1136682" y="1829426"/>
                    </a:cubicBezTo>
                    <a:cubicBezTo>
                      <a:pt x="1351150" y="1644133"/>
                      <a:pt x="1445057" y="1355117"/>
                      <a:pt x="1380461" y="1079151"/>
                    </a:cubicBezTo>
                    <a:cubicBezTo>
                      <a:pt x="1315865" y="803185"/>
                      <a:pt x="1103441" y="585873"/>
                      <a:pt x="829016" y="515017"/>
                    </a:cubicBezTo>
                    <a:cubicBezTo>
                      <a:pt x="740788" y="492657"/>
                      <a:pt x="671268" y="424799"/>
                      <a:pt x="646780" y="337138"/>
                    </a:cubicBezTo>
                    <a:cubicBezTo>
                      <a:pt x="622292" y="249478"/>
                      <a:pt x="646578" y="155414"/>
                      <a:pt x="710444" y="90567"/>
                    </a:cubicBezTo>
                    <a:cubicBezTo>
                      <a:pt x="774310" y="25719"/>
                      <a:pt x="867992" y="0"/>
                      <a:pt x="956016" y="23148"/>
                    </a:cubicBezTo>
                    <a:close/>
                  </a:path>
                </a:pathLst>
              </a:custGeom>
              <a:solidFill>
                <a:srgbClr val="E41F1C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43" name="Google Shape;443;p28"/>
          <p:cNvGrpSpPr/>
          <p:nvPr/>
        </p:nvGrpSpPr>
        <p:grpSpPr>
          <a:xfrm>
            <a:off x="6079411" y="2112905"/>
            <a:ext cx="1683253" cy="1606601"/>
            <a:chOff x="-105630" y="-3427"/>
            <a:chExt cx="4488673" cy="4284268"/>
          </a:xfrm>
        </p:grpSpPr>
        <p:sp>
          <p:nvSpPr>
            <p:cNvPr id="444" name="Google Shape;444;p28"/>
            <p:cNvSpPr txBox="1"/>
            <p:nvPr/>
          </p:nvSpPr>
          <p:spPr>
            <a:xfrm>
              <a:off x="1568922" y="1547530"/>
              <a:ext cx="1139571" cy="10775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Glass Antiqua"/>
                  <a:ea typeface="Glass Antiqua"/>
                  <a:cs typeface="Glass Antiqua"/>
                  <a:sym typeface="Glass Antiqua"/>
                </a:rPr>
                <a:t>35%</a:t>
              </a:r>
              <a:endParaRPr sz="700"/>
            </a:p>
          </p:txBody>
        </p:sp>
        <p:grpSp>
          <p:nvGrpSpPr>
            <p:cNvPr id="445" name="Google Shape;445;p28"/>
            <p:cNvGrpSpPr/>
            <p:nvPr/>
          </p:nvGrpSpPr>
          <p:grpSpPr>
            <a:xfrm>
              <a:off x="-105630" y="-3427"/>
              <a:ext cx="4488673" cy="4284268"/>
              <a:chOff x="-62725" y="-2035"/>
              <a:chExt cx="2665449" cy="2544070"/>
            </a:xfrm>
          </p:grpSpPr>
          <p:sp>
            <p:nvSpPr>
              <p:cNvPr id="446" name="Google Shape;446;p28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510035"/>
                    </a:lnTo>
                    <a:cubicBezTo>
                      <a:pt x="1059677" y="508814"/>
                      <a:pt x="806846" y="653783"/>
                      <a:pt x="669968" y="890048"/>
                    </a:cubicBezTo>
                    <a:cubicBezTo>
                      <a:pt x="533090" y="1126313"/>
                      <a:pt x="533090" y="1417757"/>
                      <a:pt x="669968" y="1654022"/>
                    </a:cubicBezTo>
                    <a:cubicBezTo>
                      <a:pt x="806846" y="1890287"/>
                      <a:pt x="1059677" y="2035256"/>
                      <a:pt x="1332725" y="2034035"/>
                    </a:cubicBezTo>
                    <a:cubicBezTo>
                      <a:pt x="1605773" y="2035256"/>
                      <a:pt x="1858604" y="1890287"/>
                      <a:pt x="1995482" y="1654022"/>
                    </a:cubicBezTo>
                    <a:cubicBezTo>
                      <a:pt x="2132360" y="1417757"/>
                      <a:pt x="2132360" y="1126313"/>
                      <a:pt x="1995482" y="890048"/>
                    </a:cubicBezTo>
                    <a:cubicBezTo>
                      <a:pt x="1858604" y="653783"/>
                      <a:pt x="1605773" y="508814"/>
                      <a:pt x="1332725" y="510035"/>
                    </a:cubicBezTo>
                    <a:close/>
                  </a:path>
                </a:pathLst>
              </a:custGeom>
              <a:solidFill>
                <a:srgbClr val="4EA8A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28"/>
              <p:cNvSpPr/>
              <p:nvPr/>
            </p:nvSpPr>
            <p:spPr>
              <a:xfrm>
                <a:off x="1253776" y="17180"/>
                <a:ext cx="1331199" cy="1891336"/>
              </a:xfrm>
              <a:custGeom>
                <a:rect b="b" l="l" r="r" t="t"/>
                <a:pathLst>
                  <a:path extrusionOk="0" h="1891336" w="1331199">
                    <a:moveTo>
                      <a:pt x="333724" y="23148"/>
                    </a:moveTo>
                    <a:cubicBezTo>
                      <a:pt x="686133" y="114139"/>
                      <a:pt x="982565" y="351956"/>
                      <a:pt x="1147802" y="676252"/>
                    </a:cubicBezTo>
                    <a:cubicBezTo>
                      <a:pt x="1313039" y="1000548"/>
                      <a:pt x="1331198" y="1380152"/>
                      <a:pt x="1197671" y="1718740"/>
                    </a:cubicBezTo>
                    <a:cubicBezTo>
                      <a:pt x="1164659" y="1803560"/>
                      <a:pt x="1088787" y="1864232"/>
                      <a:pt x="998785" y="1877784"/>
                    </a:cubicBezTo>
                    <a:cubicBezTo>
                      <a:pt x="908783" y="1891336"/>
                      <a:pt x="818409" y="1855696"/>
                      <a:pt x="761883" y="1784359"/>
                    </a:cubicBezTo>
                    <a:cubicBezTo>
                      <a:pt x="705358" y="1713021"/>
                      <a:pt x="691323" y="1616893"/>
                      <a:pt x="725093" y="1532372"/>
                    </a:cubicBezTo>
                    <a:cubicBezTo>
                      <a:pt x="805209" y="1329220"/>
                      <a:pt x="794313" y="1101457"/>
                      <a:pt x="695171" y="906879"/>
                    </a:cubicBezTo>
                    <a:cubicBezTo>
                      <a:pt x="596029" y="712302"/>
                      <a:pt x="418169" y="569612"/>
                      <a:pt x="206724" y="515017"/>
                    </a:cubicBezTo>
                    <a:cubicBezTo>
                      <a:pt x="118496" y="492657"/>
                      <a:pt x="48976" y="424799"/>
                      <a:pt x="24488" y="337138"/>
                    </a:cubicBezTo>
                    <a:cubicBezTo>
                      <a:pt x="0" y="249478"/>
                      <a:pt x="24286" y="155414"/>
                      <a:pt x="88152" y="90567"/>
                    </a:cubicBezTo>
                    <a:cubicBezTo>
                      <a:pt x="152018" y="25719"/>
                      <a:pt x="245700" y="0"/>
                      <a:pt x="333724" y="23148"/>
                    </a:cubicBezTo>
                    <a:close/>
                  </a:path>
                </a:pathLst>
              </a:custGeom>
              <a:solidFill>
                <a:srgbClr val="E41F1C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48" name="Google Shape;448;p28"/>
          <p:cNvSpPr txBox="1"/>
          <p:nvPr/>
        </p:nvSpPr>
        <p:spPr>
          <a:xfrm>
            <a:off x="1137365" y="3889058"/>
            <a:ext cx="1769439" cy="3686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the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featured statistic.</a:t>
            </a:r>
            <a:endParaRPr sz="700"/>
          </a:p>
        </p:txBody>
      </p:sp>
      <p:sp>
        <p:nvSpPr>
          <p:cNvPr id="449" name="Google Shape;449;p28"/>
          <p:cNvSpPr txBox="1"/>
          <p:nvPr/>
        </p:nvSpPr>
        <p:spPr>
          <a:xfrm>
            <a:off x="6036319" y="3889058"/>
            <a:ext cx="1769439" cy="3686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the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featured statistic.</a:t>
            </a:r>
            <a:endParaRPr sz="700"/>
          </a:p>
        </p:txBody>
      </p:sp>
      <p:sp>
        <p:nvSpPr>
          <p:cNvPr id="450" name="Google Shape;450;p28"/>
          <p:cNvSpPr txBox="1"/>
          <p:nvPr/>
        </p:nvSpPr>
        <p:spPr>
          <a:xfrm>
            <a:off x="3586842" y="3889058"/>
            <a:ext cx="1769439" cy="3686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the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featured statistic.</a:t>
            </a:r>
            <a:endParaRPr sz="700"/>
          </a:p>
        </p:txBody>
      </p:sp>
      <p:sp>
        <p:nvSpPr>
          <p:cNvPr id="451" name="Google Shape;451;p28"/>
          <p:cNvSpPr txBox="1"/>
          <p:nvPr/>
        </p:nvSpPr>
        <p:spPr>
          <a:xfrm>
            <a:off x="1085842" y="902742"/>
            <a:ext cx="6972316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Infographic Slide Report</a:t>
            </a:r>
            <a:endParaRPr sz="700"/>
          </a:p>
        </p:txBody>
      </p:sp>
      <p:sp>
        <p:nvSpPr>
          <p:cNvPr id="452" name="Google Shape;452;p28"/>
          <p:cNvSpPr txBox="1"/>
          <p:nvPr/>
        </p:nvSpPr>
        <p:spPr>
          <a:xfrm>
            <a:off x="1491402" y="1545679"/>
            <a:ext cx="6161196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Elaborate on the featured statistic</a:t>
            </a:r>
            <a:endParaRPr sz="700"/>
          </a:p>
        </p:txBody>
      </p:sp>
      <p:pic>
        <p:nvPicPr>
          <p:cNvPr id="453" name="Google Shape;45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086100"/>
            <a:ext cx="199380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150192" y="3086100"/>
            <a:ext cx="199380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7150192" y="0"/>
            <a:ext cx="199380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0" y="0"/>
            <a:ext cx="1993808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D078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4970" y="1857963"/>
            <a:ext cx="4534061" cy="2245909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9"/>
          <p:cNvSpPr txBox="1"/>
          <p:nvPr/>
        </p:nvSpPr>
        <p:spPr>
          <a:xfrm>
            <a:off x="606101" y="1738901"/>
            <a:ext cx="1988117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Step One</a:t>
            </a:r>
            <a:endParaRPr sz="700"/>
          </a:p>
        </p:txBody>
      </p:sp>
      <p:sp>
        <p:nvSpPr>
          <p:cNvPr id="463" name="Google Shape;463;p29"/>
          <p:cNvSpPr txBox="1"/>
          <p:nvPr/>
        </p:nvSpPr>
        <p:spPr>
          <a:xfrm>
            <a:off x="606101" y="2822046"/>
            <a:ext cx="1988117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Step Three</a:t>
            </a:r>
            <a:endParaRPr sz="700"/>
          </a:p>
        </p:txBody>
      </p:sp>
      <p:sp>
        <p:nvSpPr>
          <p:cNvPr id="464" name="Google Shape;464;p29"/>
          <p:cNvSpPr txBox="1"/>
          <p:nvPr/>
        </p:nvSpPr>
        <p:spPr>
          <a:xfrm>
            <a:off x="655871" y="2123864"/>
            <a:ext cx="1888578" cy="3686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Presentations are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 tools</a:t>
            </a:r>
            <a:endParaRPr sz="700"/>
          </a:p>
        </p:txBody>
      </p:sp>
      <p:sp>
        <p:nvSpPr>
          <p:cNvPr id="465" name="Google Shape;465;p29"/>
          <p:cNvSpPr txBox="1"/>
          <p:nvPr/>
        </p:nvSpPr>
        <p:spPr>
          <a:xfrm>
            <a:off x="655871" y="3191510"/>
            <a:ext cx="1888578" cy="3686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Presentations are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 tools</a:t>
            </a:r>
            <a:endParaRPr sz="700"/>
          </a:p>
        </p:txBody>
      </p:sp>
      <p:sp>
        <p:nvSpPr>
          <p:cNvPr id="466" name="Google Shape;466;p29"/>
          <p:cNvSpPr txBox="1"/>
          <p:nvPr/>
        </p:nvSpPr>
        <p:spPr>
          <a:xfrm>
            <a:off x="6549782" y="1738901"/>
            <a:ext cx="1988117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Step Two</a:t>
            </a:r>
            <a:endParaRPr sz="700"/>
          </a:p>
        </p:txBody>
      </p:sp>
      <p:sp>
        <p:nvSpPr>
          <p:cNvPr id="467" name="Google Shape;467;p29"/>
          <p:cNvSpPr txBox="1"/>
          <p:nvPr/>
        </p:nvSpPr>
        <p:spPr>
          <a:xfrm>
            <a:off x="6549782" y="2822046"/>
            <a:ext cx="1988117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Step Four</a:t>
            </a:r>
            <a:endParaRPr sz="700"/>
          </a:p>
        </p:txBody>
      </p:sp>
      <p:sp>
        <p:nvSpPr>
          <p:cNvPr id="468" name="Google Shape;468;p29"/>
          <p:cNvSpPr txBox="1"/>
          <p:nvPr/>
        </p:nvSpPr>
        <p:spPr>
          <a:xfrm>
            <a:off x="6599551" y="2108365"/>
            <a:ext cx="1888579" cy="3686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Presentations are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 tools</a:t>
            </a:r>
            <a:endParaRPr sz="700"/>
          </a:p>
        </p:txBody>
      </p:sp>
      <p:sp>
        <p:nvSpPr>
          <p:cNvPr id="469" name="Google Shape;469;p29"/>
          <p:cNvSpPr txBox="1"/>
          <p:nvPr/>
        </p:nvSpPr>
        <p:spPr>
          <a:xfrm>
            <a:off x="6599551" y="3191510"/>
            <a:ext cx="1888579" cy="3686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Presentations are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 tools</a:t>
            </a:r>
            <a:endParaRPr sz="700"/>
          </a:p>
        </p:txBody>
      </p:sp>
      <p:sp>
        <p:nvSpPr>
          <p:cNvPr id="470" name="Google Shape;470;p29"/>
          <p:cNvSpPr txBox="1"/>
          <p:nvPr/>
        </p:nvSpPr>
        <p:spPr>
          <a:xfrm>
            <a:off x="1085842" y="988357"/>
            <a:ext cx="6972316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303562"/>
                </a:solidFill>
                <a:latin typeface="Glass Antiqua"/>
                <a:ea typeface="Glass Antiqua"/>
                <a:cs typeface="Glass Antiqua"/>
                <a:sym typeface="Glass Antiqua"/>
              </a:rPr>
              <a:t>World Map Report</a:t>
            </a:r>
            <a:endParaRPr sz="700"/>
          </a:p>
        </p:txBody>
      </p:sp>
      <p:grpSp>
        <p:nvGrpSpPr>
          <p:cNvPr id="471" name="Google Shape;471;p29"/>
          <p:cNvGrpSpPr/>
          <p:nvPr/>
        </p:nvGrpSpPr>
        <p:grpSpPr>
          <a:xfrm>
            <a:off x="0" y="4368645"/>
            <a:ext cx="10935184" cy="774856"/>
            <a:chOff x="0" y="0"/>
            <a:chExt cx="29160491" cy="2066282"/>
          </a:xfrm>
        </p:grpSpPr>
        <p:pic>
          <p:nvPicPr>
            <p:cNvPr id="472" name="Google Shape;472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7282051" cy="20662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282051" y="0"/>
              <a:ext cx="7282051" cy="20662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596389" y="0"/>
              <a:ext cx="7282051" cy="20662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878440" y="0"/>
              <a:ext cx="7282051" cy="20662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6" name="Google Shape;476;p29"/>
          <p:cNvGrpSpPr/>
          <p:nvPr/>
        </p:nvGrpSpPr>
        <p:grpSpPr>
          <a:xfrm rot="10800000">
            <a:off x="0" y="0"/>
            <a:ext cx="10935184" cy="774856"/>
            <a:chOff x="0" y="0"/>
            <a:chExt cx="29160491" cy="2066282"/>
          </a:xfrm>
        </p:grpSpPr>
        <p:pic>
          <p:nvPicPr>
            <p:cNvPr id="477" name="Google Shape;477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7282051" cy="20662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8" name="Google Shape;478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282051" y="0"/>
              <a:ext cx="7282051" cy="20662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9" name="Google Shape;479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596389" y="0"/>
              <a:ext cx="7282051" cy="20662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0" name="Google Shape;480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878440" y="0"/>
              <a:ext cx="7282051" cy="20662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5AE60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6010" y="807715"/>
            <a:ext cx="6778599" cy="38214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12"/>
          <p:cNvGrpSpPr/>
          <p:nvPr/>
        </p:nvGrpSpPr>
        <p:grpSpPr>
          <a:xfrm>
            <a:off x="4307439" y="2588529"/>
            <a:ext cx="647602" cy="665751"/>
            <a:chOff x="1813" y="-19050"/>
            <a:chExt cx="809173" cy="831850"/>
          </a:xfrm>
        </p:grpSpPr>
        <p:sp>
          <p:nvSpPr>
            <p:cNvPr id="104" name="Google Shape;104;p12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2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100" u="none" cap="none" strike="noStrike">
                  <a:solidFill>
                    <a:srgbClr val="E41F1C"/>
                  </a:solidFill>
                  <a:latin typeface="Glass Antiqua"/>
                  <a:ea typeface="Glass Antiqua"/>
                  <a:cs typeface="Glass Antiqua"/>
                  <a:sym typeface="Glass Antiqua"/>
                </a:rPr>
                <a:t>2.</a:t>
              </a:r>
              <a:endParaRPr sz="700"/>
            </a:p>
          </p:txBody>
        </p:sp>
      </p:grpSp>
      <p:grpSp>
        <p:nvGrpSpPr>
          <p:cNvPr id="106" name="Google Shape;106;p12"/>
          <p:cNvGrpSpPr/>
          <p:nvPr/>
        </p:nvGrpSpPr>
        <p:grpSpPr>
          <a:xfrm>
            <a:off x="2086124" y="2588529"/>
            <a:ext cx="647602" cy="665751"/>
            <a:chOff x="1813" y="-19050"/>
            <a:chExt cx="809173" cy="831850"/>
          </a:xfrm>
        </p:grpSpPr>
        <p:sp>
          <p:nvSpPr>
            <p:cNvPr id="107" name="Google Shape;107;p12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2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100" u="none" cap="none" strike="noStrike">
                  <a:solidFill>
                    <a:srgbClr val="E41F1C"/>
                  </a:solidFill>
                  <a:latin typeface="Glass Antiqua"/>
                  <a:ea typeface="Glass Antiqua"/>
                  <a:cs typeface="Glass Antiqua"/>
                  <a:sym typeface="Glass Antiqua"/>
                </a:rPr>
                <a:t>1.</a:t>
              </a:r>
              <a:endParaRPr sz="700"/>
            </a:p>
          </p:txBody>
        </p:sp>
      </p:grpSp>
      <p:grpSp>
        <p:nvGrpSpPr>
          <p:cNvPr id="109" name="Google Shape;109;p12"/>
          <p:cNvGrpSpPr/>
          <p:nvPr/>
        </p:nvGrpSpPr>
        <p:grpSpPr>
          <a:xfrm>
            <a:off x="6469514" y="2588529"/>
            <a:ext cx="647602" cy="665751"/>
            <a:chOff x="1813" y="-19050"/>
            <a:chExt cx="809173" cy="831850"/>
          </a:xfrm>
        </p:grpSpPr>
        <p:sp>
          <p:nvSpPr>
            <p:cNvPr id="110" name="Google Shape;110;p12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2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100" u="none" cap="none" strike="noStrike">
                  <a:solidFill>
                    <a:srgbClr val="E41F1C"/>
                  </a:solidFill>
                  <a:latin typeface="Glass Antiqua"/>
                  <a:ea typeface="Glass Antiqua"/>
                  <a:cs typeface="Glass Antiqua"/>
                  <a:sym typeface="Glass Antiqua"/>
                </a:rPr>
                <a:t>3.</a:t>
              </a:r>
              <a:endParaRPr sz="700"/>
            </a:p>
          </p:txBody>
        </p:sp>
      </p:grpSp>
      <p:pic>
        <p:nvPicPr>
          <p:cNvPr id="112" name="Google Shape;11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65" y="3086100"/>
            <a:ext cx="2064909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2"/>
          <p:cNvSpPr txBox="1"/>
          <p:nvPr/>
        </p:nvSpPr>
        <p:spPr>
          <a:xfrm>
            <a:off x="1897615" y="1510090"/>
            <a:ext cx="5295387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Download this presentation as a Powerpoint template in 3 steps</a:t>
            </a:r>
            <a:endParaRPr sz="700"/>
          </a:p>
        </p:txBody>
      </p:sp>
      <p:sp>
        <p:nvSpPr>
          <p:cNvPr id="114" name="Google Shape;114;p12"/>
          <p:cNvSpPr txBox="1"/>
          <p:nvPr/>
        </p:nvSpPr>
        <p:spPr>
          <a:xfrm>
            <a:off x="3691136" y="3235945"/>
            <a:ext cx="1880212" cy="7400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the "Share" button on the top right corner in Canva and click on "More" at the bottom of the menu.</a:t>
            </a:r>
            <a:endParaRPr sz="700"/>
          </a:p>
        </p:txBody>
      </p:sp>
      <p:sp>
        <p:nvSpPr>
          <p:cNvPr id="115" name="Google Shape;115;p12"/>
          <p:cNvSpPr txBox="1"/>
          <p:nvPr/>
        </p:nvSpPr>
        <p:spPr>
          <a:xfrm>
            <a:off x="1410579" y="3235945"/>
            <a:ext cx="1998694" cy="925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the "Canva" button next to this presentation.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editing your presentation. You may need to sign in to your Canva account.</a:t>
            </a:r>
            <a:endParaRPr sz="700"/>
          </a:p>
        </p:txBody>
      </p:sp>
      <p:sp>
        <p:nvSpPr>
          <p:cNvPr id="116" name="Google Shape;116;p12"/>
          <p:cNvSpPr txBox="1"/>
          <p:nvPr/>
        </p:nvSpPr>
        <p:spPr>
          <a:xfrm>
            <a:off x="5853209" y="3235945"/>
            <a:ext cx="1880212" cy="7400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 "PowerPoint" in the search bar and click on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PowerPoint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to download.</a:t>
            </a:r>
            <a:endParaRPr sz="700"/>
          </a:p>
        </p:txBody>
      </p:sp>
      <p:pic>
        <p:nvPicPr>
          <p:cNvPr id="117" name="Google Shape;11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079091" y="3086100"/>
            <a:ext cx="206490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7042518" y="0"/>
            <a:ext cx="206490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-16809" y="0"/>
            <a:ext cx="2064909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D078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0"/>
          <p:cNvSpPr txBox="1"/>
          <p:nvPr/>
        </p:nvSpPr>
        <p:spPr>
          <a:xfrm>
            <a:off x="2161996" y="849935"/>
            <a:ext cx="1611325" cy="3114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303562"/>
                </a:solidFill>
                <a:latin typeface="Glass Antiqua"/>
                <a:ea typeface="Glass Antiqua"/>
                <a:cs typeface="Glass Antiqua"/>
                <a:sym typeface="Glass Antiqua"/>
              </a:rPr>
              <a:t>strenghts</a:t>
            </a:r>
            <a:endParaRPr sz="700"/>
          </a:p>
        </p:txBody>
      </p:sp>
      <p:sp>
        <p:nvSpPr>
          <p:cNvPr id="486" name="Google Shape;486;p30"/>
          <p:cNvSpPr txBox="1"/>
          <p:nvPr/>
        </p:nvSpPr>
        <p:spPr>
          <a:xfrm>
            <a:off x="1812899" y="1963739"/>
            <a:ext cx="2309519" cy="5543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you doing well?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sets you apart?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your good qualities?</a:t>
            </a:r>
            <a:endParaRPr sz="700"/>
          </a:p>
        </p:txBody>
      </p:sp>
      <p:sp>
        <p:nvSpPr>
          <p:cNvPr id="487" name="Google Shape;487;p30"/>
          <p:cNvSpPr txBox="1"/>
          <p:nvPr/>
        </p:nvSpPr>
        <p:spPr>
          <a:xfrm>
            <a:off x="2752733" y="1129883"/>
            <a:ext cx="214925" cy="776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303562"/>
                </a:solidFill>
                <a:latin typeface="Glass Antiqua"/>
                <a:ea typeface="Glass Antiqua"/>
                <a:cs typeface="Glass Antiqua"/>
                <a:sym typeface="Glass Antiqua"/>
              </a:rPr>
              <a:t>S</a:t>
            </a:r>
            <a:endParaRPr sz="700"/>
          </a:p>
        </p:txBody>
      </p:sp>
      <p:sp>
        <p:nvSpPr>
          <p:cNvPr id="488" name="Google Shape;488;p30"/>
          <p:cNvSpPr txBox="1"/>
          <p:nvPr/>
        </p:nvSpPr>
        <p:spPr>
          <a:xfrm>
            <a:off x="1907045" y="2753928"/>
            <a:ext cx="2121226" cy="3114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opportunities</a:t>
            </a:r>
            <a:endParaRPr sz="700"/>
          </a:p>
        </p:txBody>
      </p:sp>
      <p:sp>
        <p:nvSpPr>
          <p:cNvPr id="489" name="Google Shape;489;p30"/>
          <p:cNvSpPr txBox="1"/>
          <p:nvPr/>
        </p:nvSpPr>
        <p:spPr>
          <a:xfrm>
            <a:off x="1781917" y="3847391"/>
            <a:ext cx="2371482" cy="5543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your goals?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demands shifting?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can it be improved?</a:t>
            </a:r>
            <a:endParaRPr sz="700"/>
          </a:p>
        </p:txBody>
      </p:sp>
      <p:sp>
        <p:nvSpPr>
          <p:cNvPr id="490" name="Google Shape;490;p30"/>
          <p:cNvSpPr txBox="1"/>
          <p:nvPr/>
        </p:nvSpPr>
        <p:spPr>
          <a:xfrm>
            <a:off x="2752733" y="3003722"/>
            <a:ext cx="214925" cy="776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O</a:t>
            </a:r>
            <a:endParaRPr sz="700"/>
          </a:p>
        </p:txBody>
      </p:sp>
      <p:sp>
        <p:nvSpPr>
          <p:cNvPr id="491" name="Google Shape;491;p30"/>
          <p:cNvSpPr txBox="1"/>
          <p:nvPr/>
        </p:nvSpPr>
        <p:spPr>
          <a:xfrm>
            <a:off x="5295683" y="849935"/>
            <a:ext cx="1856569" cy="3114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weaknesses</a:t>
            </a:r>
            <a:endParaRPr sz="700"/>
          </a:p>
        </p:txBody>
      </p:sp>
      <p:sp>
        <p:nvSpPr>
          <p:cNvPr id="492" name="Google Shape;492;p30"/>
          <p:cNvSpPr txBox="1"/>
          <p:nvPr/>
        </p:nvSpPr>
        <p:spPr>
          <a:xfrm>
            <a:off x="4965560" y="1963739"/>
            <a:ext cx="2516814" cy="7400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do you need to improve?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resources adequate?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others do better than you?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0"/>
          <p:cNvSpPr txBox="1"/>
          <p:nvPr/>
        </p:nvSpPr>
        <p:spPr>
          <a:xfrm>
            <a:off x="5926005" y="1129883"/>
            <a:ext cx="214925" cy="776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W</a:t>
            </a:r>
            <a:endParaRPr sz="700"/>
          </a:p>
        </p:txBody>
      </p:sp>
      <p:sp>
        <p:nvSpPr>
          <p:cNvPr id="494" name="Google Shape;494;p30"/>
          <p:cNvSpPr txBox="1"/>
          <p:nvPr/>
        </p:nvSpPr>
        <p:spPr>
          <a:xfrm>
            <a:off x="5451669" y="2753928"/>
            <a:ext cx="1544598" cy="3114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303562"/>
                </a:solidFill>
                <a:latin typeface="Glass Antiqua"/>
                <a:ea typeface="Glass Antiqua"/>
                <a:cs typeface="Glass Antiqua"/>
                <a:sym typeface="Glass Antiqua"/>
              </a:rPr>
              <a:t>threats</a:t>
            </a:r>
            <a:endParaRPr sz="700"/>
          </a:p>
        </p:txBody>
      </p:sp>
      <p:sp>
        <p:nvSpPr>
          <p:cNvPr id="495" name="Google Shape;495;p30"/>
          <p:cNvSpPr txBox="1"/>
          <p:nvPr/>
        </p:nvSpPr>
        <p:spPr>
          <a:xfrm>
            <a:off x="5045545" y="3847391"/>
            <a:ext cx="2356844" cy="5543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the blockers you're facing?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factors outside of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control?</a:t>
            </a:r>
            <a:endParaRPr sz="700"/>
          </a:p>
        </p:txBody>
      </p:sp>
      <p:sp>
        <p:nvSpPr>
          <p:cNvPr id="496" name="Google Shape;496;p30"/>
          <p:cNvSpPr txBox="1"/>
          <p:nvPr/>
        </p:nvSpPr>
        <p:spPr>
          <a:xfrm>
            <a:off x="6068880" y="3003722"/>
            <a:ext cx="214925" cy="776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303562"/>
                </a:solidFill>
                <a:latin typeface="Glass Antiqua"/>
                <a:ea typeface="Glass Antiqua"/>
                <a:cs typeface="Glass Antiqua"/>
                <a:sym typeface="Glass Antiqua"/>
              </a:rPr>
              <a:t>T</a:t>
            </a:r>
            <a:endParaRPr sz="700"/>
          </a:p>
        </p:txBody>
      </p:sp>
      <p:pic>
        <p:nvPicPr>
          <p:cNvPr id="497" name="Google Shape;49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879" y="2899212"/>
            <a:ext cx="199380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862313" y="2899212"/>
            <a:ext cx="199380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862313" y="186888"/>
            <a:ext cx="199380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287879" y="186888"/>
            <a:ext cx="1993808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5AE60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Google Shape;505;p31"/>
          <p:cNvGrpSpPr/>
          <p:nvPr/>
        </p:nvGrpSpPr>
        <p:grpSpPr>
          <a:xfrm>
            <a:off x="4703328" y="591123"/>
            <a:ext cx="3492164" cy="4142399"/>
            <a:chOff x="0" y="-127"/>
            <a:chExt cx="5279898" cy="6263005"/>
          </a:xfrm>
        </p:grpSpPr>
        <p:sp>
          <p:nvSpPr>
            <p:cNvPr id="506" name="Google Shape;506;p31"/>
            <p:cNvSpPr/>
            <p:nvPr/>
          </p:nvSpPr>
          <p:spPr>
            <a:xfrm>
              <a:off x="820039" y="1059815"/>
              <a:ext cx="3639312" cy="4079240"/>
            </a:xfrm>
            <a:custGeom>
              <a:rect b="b" l="l" r="r" t="t"/>
              <a:pathLst>
                <a:path extrusionOk="0" h="4079240" w="3639312">
                  <a:moveTo>
                    <a:pt x="3639312" y="2039620"/>
                  </a:moveTo>
                  <a:cubicBezTo>
                    <a:pt x="3639312" y="3165983"/>
                    <a:pt x="2824607" y="4079240"/>
                    <a:pt x="1819656" y="4079240"/>
                  </a:cubicBezTo>
                  <a:cubicBezTo>
                    <a:pt x="814705" y="4079240"/>
                    <a:pt x="0" y="3166110"/>
                    <a:pt x="0" y="2039620"/>
                  </a:cubicBezTo>
                  <a:cubicBezTo>
                    <a:pt x="0" y="913130"/>
                    <a:pt x="814705" y="0"/>
                    <a:pt x="1819656" y="0"/>
                  </a:cubicBezTo>
                  <a:cubicBezTo>
                    <a:pt x="2824607" y="0"/>
                    <a:pt x="3639312" y="913130"/>
                    <a:pt x="3639312" y="203962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6952" l="0" r="0" t="-16952"/>
              </a:stretch>
            </a:blip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0" y="-127"/>
              <a:ext cx="5279898" cy="6263005"/>
            </a:xfrm>
            <a:custGeom>
              <a:rect b="b" l="l" r="r" t="t"/>
              <a:pathLst>
                <a:path extrusionOk="0" h="6263005" w="5279898">
                  <a:moveTo>
                    <a:pt x="5279898" y="6263005"/>
                  </a:moveTo>
                  <a:lnTo>
                    <a:pt x="0" y="6263005"/>
                  </a:lnTo>
                  <a:lnTo>
                    <a:pt x="0" y="0"/>
                  </a:lnTo>
                  <a:lnTo>
                    <a:pt x="5279898" y="0"/>
                  </a:lnTo>
                  <a:lnTo>
                    <a:pt x="5279898" y="6263005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41" r="-41" t="0"/>
              </a:stretch>
            </a:blipFill>
            <a:ln>
              <a:noFill/>
            </a:ln>
          </p:spPr>
        </p:sp>
      </p:grpSp>
      <p:pic>
        <p:nvPicPr>
          <p:cNvPr id="508" name="Google Shape;508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093121"/>
            <a:ext cx="2064909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31"/>
          <p:cNvSpPr txBox="1"/>
          <p:nvPr/>
        </p:nvSpPr>
        <p:spPr>
          <a:xfrm>
            <a:off x="1170548" y="1603040"/>
            <a:ext cx="341111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303562"/>
                </a:solidFill>
                <a:latin typeface="Glass Antiqua"/>
                <a:ea typeface="Glass Antiqua"/>
                <a:cs typeface="Glass Antiqua"/>
                <a:sym typeface="Glass Antiqua"/>
              </a:rPr>
              <a:t>Contact Us</a:t>
            </a:r>
            <a:endParaRPr sz="700"/>
          </a:p>
        </p:txBody>
      </p:sp>
      <p:sp>
        <p:nvSpPr>
          <p:cNvPr id="510" name="Google Shape;510;p31"/>
          <p:cNvSpPr txBox="1"/>
          <p:nvPr/>
        </p:nvSpPr>
        <p:spPr>
          <a:xfrm>
            <a:off x="1425743" y="2203116"/>
            <a:ext cx="2900729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123 Anywhere St., Any City,ST 12345</a:t>
            </a:r>
            <a:endParaRPr sz="700"/>
          </a:p>
        </p:txBody>
      </p:sp>
      <p:sp>
        <p:nvSpPr>
          <p:cNvPr id="511" name="Google Shape;511;p31"/>
          <p:cNvSpPr txBox="1"/>
          <p:nvPr/>
        </p:nvSpPr>
        <p:spPr>
          <a:xfrm>
            <a:off x="1652868" y="2544296"/>
            <a:ext cx="2446477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123-456-7890</a:t>
            </a:r>
            <a:endParaRPr sz="700"/>
          </a:p>
        </p:txBody>
      </p:sp>
      <p:sp>
        <p:nvSpPr>
          <p:cNvPr id="512" name="Google Shape;512;p31"/>
          <p:cNvSpPr txBox="1"/>
          <p:nvPr/>
        </p:nvSpPr>
        <p:spPr>
          <a:xfrm>
            <a:off x="1652868" y="2885477"/>
            <a:ext cx="2446477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hello@reallygreatsite.com</a:t>
            </a:r>
            <a:endParaRPr sz="700"/>
          </a:p>
        </p:txBody>
      </p:sp>
      <p:sp>
        <p:nvSpPr>
          <p:cNvPr id="513" name="Google Shape;513;p31"/>
          <p:cNvSpPr txBox="1"/>
          <p:nvPr/>
        </p:nvSpPr>
        <p:spPr>
          <a:xfrm>
            <a:off x="1652868" y="3567838"/>
            <a:ext cx="2446477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reallygreatsite.com</a:t>
            </a:r>
            <a:endParaRPr sz="700"/>
          </a:p>
        </p:txBody>
      </p:sp>
      <p:sp>
        <p:nvSpPr>
          <p:cNvPr id="514" name="Google Shape;514;p31"/>
          <p:cNvSpPr txBox="1"/>
          <p:nvPr/>
        </p:nvSpPr>
        <p:spPr>
          <a:xfrm>
            <a:off x="1652868" y="3226657"/>
            <a:ext cx="2446477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@reallygreatsite</a:t>
            </a:r>
            <a:endParaRPr sz="700"/>
          </a:p>
        </p:txBody>
      </p:sp>
      <p:pic>
        <p:nvPicPr>
          <p:cNvPr id="515" name="Google Shape;515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800000">
            <a:off x="0" y="0"/>
            <a:ext cx="2064909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5AE60"/>
        </a:solidFill>
      </p:bgPr>
    </p:bg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6183" y="373595"/>
            <a:ext cx="5591634" cy="439631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32"/>
          <p:cNvSpPr txBox="1"/>
          <p:nvPr/>
        </p:nvSpPr>
        <p:spPr>
          <a:xfrm>
            <a:off x="2164948" y="2094285"/>
            <a:ext cx="4814103" cy="568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This presentation template is free for everyone to use thanks to the following:</a:t>
            </a:r>
            <a:endParaRPr sz="700"/>
          </a:p>
        </p:txBody>
      </p:sp>
      <p:sp>
        <p:nvSpPr>
          <p:cNvPr id="522" name="Google Shape;522;p32"/>
          <p:cNvSpPr txBox="1"/>
          <p:nvPr/>
        </p:nvSpPr>
        <p:spPr>
          <a:xfrm>
            <a:off x="3348036" y="1377426"/>
            <a:ext cx="2447929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Credits</a:t>
            </a:r>
            <a:endParaRPr sz="700"/>
          </a:p>
        </p:txBody>
      </p:sp>
      <p:sp>
        <p:nvSpPr>
          <p:cNvPr id="523" name="Google Shape;523;p32"/>
          <p:cNvSpPr txBox="1"/>
          <p:nvPr/>
        </p:nvSpPr>
        <p:spPr>
          <a:xfrm>
            <a:off x="2804587" y="2910260"/>
            <a:ext cx="3534827" cy="3686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SlidesCarnival for the presentation template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Pexels for the photos</a:t>
            </a:r>
            <a:endParaRPr sz="700"/>
          </a:p>
        </p:txBody>
      </p:sp>
      <p:sp>
        <p:nvSpPr>
          <p:cNvPr id="524" name="Google Shape;524;p32"/>
          <p:cNvSpPr txBox="1"/>
          <p:nvPr/>
        </p:nvSpPr>
        <p:spPr>
          <a:xfrm>
            <a:off x="3557880" y="3509752"/>
            <a:ext cx="2028241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Happy designing! </a:t>
            </a:r>
            <a:endParaRPr sz="700"/>
          </a:p>
        </p:txBody>
      </p:sp>
      <p:grpSp>
        <p:nvGrpSpPr>
          <p:cNvPr id="525" name="Google Shape;525;p32"/>
          <p:cNvGrpSpPr/>
          <p:nvPr/>
        </p:nvGrpSpPr>
        <p:grpSpPr>
          <a:xfrm>
            <a:off x="182464" y="155237"/>
            <a:ext cx="8779071" cy="4833026"/>
            <a:chOff x="0" y="0"/>
            <a:chExt cx="23410855" cy="12888068"/>
          </a:xfrm>
        </p:grpSpPr>
        <p:pic>
          <p:nvPicPr>
            <p:cNvPr id="526" name="Google Shape;526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6489534"/>
              <a:ext cx="6142593" cy="63985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Google Shape;527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10800000">
              <a:off x="0" y="0"/>
              <a:ext cx="6142593" cy="63985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8" name="Google Shape;528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17268262" y="6489534"/>
              <a:ext cx="6142593" cy="63985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9" name="Google Shape;529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17268262" y="0"/>
              <a:ext cx="6142593" cy="63985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5AE60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8433" y="241705"/>
            <a:ext cx="5927134" cy="46600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5" name="Google Shape;535;p33"/>
          <p:cNvGrpSpPr/>
          <p:nvPr/>
        </p:nvGrpSpPr>
        <p:grpSpPr>
          <a:xfrm>
            <a:off x="1973607" y="1073306"/>
            <a:ext cx="5196787" cy="2894811"/>
            <a:chOff x="0" y="-19050"/>
            <a:chExt cx="13858097" cy="7719498"/>
          </a:xfrm>
        </p:grpSpPr>
        <p:sp>
          <p:nvSpPr>
            <p:cNvPr id="536" name="Google Shape;536;p33"/>
            <p:cNvSpPr txBox="1"/>
            <p:nvPr/>
          </p:nvSpPr>
          <p:spPr>
            <a:xfrm>
              <a:off x="0" y="-19050"/>
              <a:ext cx="13858097" cy="1238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000" u="none" cap="none" strike="noStrike">
                  <a:solidFill>
                    <a:srgbClr val="E41F1C"/>
                  </a:solidFill>
                  <a:latin typeface="Glass Antiqua"/>
                  <a:ea typeface="Glass Antiqua"/>
                  <a:cs typeface="Glass Antiqua"/>
                  <a:sym typeface="Glass Antiqua"/>
                </a:rPr>
                <a:t>Fonts In this Presentation</a:t>
              </a:r>
              <a:endParaRPr sz="700"/>
            </a:p>
          </p:txBody>
        </p:sp>
        <p:sp>
          <p:nvSpPr>
            <p:cNvPr id="537" name="Google Shape;537;p33"/>
            <p:cNvSpPr txBox="1"/>
            <p:nvPr/>
          </p:nvSpPr>
          <p:spPr>
            <a:xfrm>
              <a:off x="2000838" y="1975233"/>
              <a:ext cx="9856422" cy="1502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Glass Antiqua"/>
                  <a:ea typeface="Glass Antiqua"/>
                  <a:cs typeface="Glass Antiqua"/>
                  <a:sym typeface="Glass Antiqua"/>
                </a:rPr>
                <a:t>This presentation template uses the following free fonts:</a:t>
              </a:r>
              <a:endParaRPr sz="700"/>
            </a:p>
          </p:txBody>
        </p:sp>
        <p:sp>
          <p:nvSpPr>
            <p:cNvPr id="538" name="Google Shape;538;p33"/>
            <p:cNvSpPr txBox="1"/>
            <p:nvPr/>
          </p:nvSpPr>
          <p:spPr>
            <a:xfrm>
              <a:off x="3710198" y="4097535"/>
              <a:ext cx="6437702" cy="1462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Titles: </a:t>
              </a:r>
              <a:r>
                <a:rPr b="0" i="0" lang="en" sz="1100" u="none" cap="none" strike="noStrike">
                  <a:solidFill>
                    <a:srgbClr val="E41F1C"/>
                  </a:solidFill>
                  <a:latin typeface="Arial"/>
                  <a:ea typeface="Arial"/>
                  <a:cs typeface="Arial"/>
                  <a:sym typeface="Arial"/>
                </a:rPr>
                <a:t>Glass Antiqua</a:t>
              </a:r>
              <a:endParaRPr sz="7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Headers: </a:t>
              </a:r>
              <a:r>
                <a:rPr b="0" i="0" lang="en" sz="1100" u="none" cap="none" strike="noStrike">
                  <a:solidFill>
                    <a:srgbClr val="E41F1C"/>
                  </a:solidFill>
                  <a:latin typeface="Arial"/>
                  <a:ea typeface="Arial"/>
                  <a:cs typeface="Arial"/>
                  <a:sym typeface="Arial"/>
                </a:rPr>
                <a:t>Glas﻿s Antiqua</a:t>
              </a:r>
              <a:endParaRPr sz="7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Body Copy: </a:t>
              </a:r>
              <a:r>
                <a:rPr b="0" i="0" lang="en" sz="1100" u="none" cap="none" strike="noStrike">
                  <a:solidFill>
                    <a:srgbClr val="E41F1C"/>
                  </a:solidFill>
                  <a:latin typeface="Arial"/>
                  <a:ea typeface="Arial"/>
                  <a:cs typeface="Arial"/>
                  <a:sym typeface="Arial"/>
                </a:rPr>
                <a:t>Open Sauce Light</a:t>
              </a:r>
              <a:endParaRPr sz="700"/>
            </a:p>
          </p:txBody>
        </p:sp>
        <p:sp>
          <p:nvSpPr>
            <p:cNvPr id="539" name="Google Shape;539;p33"/>
            <p:cNvSpPr txBox="1"/>
            <p:nvPr/>
          </p:nvSpPr>
          <p:spPr>
            <a:xfrm>
              <a:off x="2000838" y="6197615"/>
              <a:ext cx="9856422" cy="1502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Glass Antiqua"/>
                  <a:ea typeface="Glass Antiqua"/>
                  <a:cs typeface="Glass Antiqua"/>
                  <a:sym typeface="Glass Antiqua"/>
                </a:rPr>
                <a:t>You can find these fonts online too.</a:t>
              </a:r>
              <a:endParaRPr sz="700"/>
            </a:p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E41F1C"/>
                  </a:solidFill>
                  <a:latin typeface="Glass Antiqua"/>
                  <a:ea typeface="Glass Antiqua"/>
                  <a:cs typeface="Glass Antiqua"/>
                  <a:sym typeface="Glass Antiqua"/>
                </a:rPr>
                <a:t>Happy designing! </a:t>
              </a:r>
              <a:endParaRPr sz="700"/>
            </a:p>
          </p:txBody>
        </p:sp>
      </p:grpSp>
      <p:grpSp>
        <p:nvGrpSpPr>
          <p:cNvPr id="540" name="Google Shape;540;p33"/>
          <p:cNvGrpSpPr/>
          <p:nvPr/>
        </p:nvGrpSpPr>
        <p:grpSpPr>
          <a:xfrm>
            <a:off x="0" y="0"/>
            <a:ext cx="750192" cy="5143500"/>
            <a:chOff x="-1" y="1"/>
            <a:chExt cx="2000511" cy="13716000"/>
          </a:xfrm>
        </p:grpSpPr>
        <p:pic>
          <p:nvPicPr>
            <p:cNvPr id="541" name="Google Shape;541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5400000">
              <a:off x="-2438123" y="9277367"/>
              <a:ext cx="6876756" cy="20005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2" name="Google Shape;542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5400000">
              <a:off x="-2438123" y="2438123"/>
              <a:ext cx="6876756" cy="20005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3" name="Google Shape;543;p33"/>
          <p:cNvGrpSpPr/>
          <p:nvPr/>
        </p:nvGrpSpPr>
        <p:grpSpPr>
          <a:xfrm rot="10800000">
            <a:off x="8393809" y="0"/>
            <a:ext cx="750191" cy="5143500"/>
            <a:chOff x="-1" y="1"/>
            <a:chExt cx="2000511" cy="13716000"/>
          </a:xfrm>
        </p:grpSpPr>
        <p:pic>
          <p:nvPicPr>
            <p:cNvPr id="544" name="Google Shape;544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5400000">
              <a:off x="-2438123" y="9277367"/>
              <a:ext cx="6876756" cy="20005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" name="Google Shape;545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5400000">
              <a:off x="-2438123" y="2438123"/>
              <a:ext cx="6876756" cy="20005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5AE60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6644" y="1080184"/>
            <a:ext cx="2479923" cy="619981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34"/>
          <p:cNvSpPr txBox="1"/>
          <p:nvPr/>
        </p:nvSpPr>
        <p:spPr>
          <a:xfrm>
            <a:off x="1481984" y="2070068"/>
            <a:ext cx="6180032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Free templates for all your </a:t>
            </a:r>
            <a:endParaRPr sz="700"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presentation needs</a:t>
            </a:r>
            <a:endParaRPr sz="700"/>
          </a:p>
        </p:txBody>
      </p:sp>
      <p:pic>
        <p:nvPicPr>
          <p:cNvPr id="552" name="Google Shape;55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-2080779" y="2080780"/>
            <a:ext cx="5143500" cy="9819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3" name="Google Shape;553;p34"/>
          <p:cNvGrpSpPr/>
          <p:nvPr/>
        </p:nvGrpSpPr>
        <p:grpSpPr>
          <a:xfrm>
            <a:off x="2376884" y="3183839"/>
            <a:ext cx="4114637" cy="1193848"/>
            <a:chOff x="0" y="-19050"/>
            <a:chExt cx="10972366" cy="3183596"/>
          </a:xfrm>
        </p:grpSpPr>
        <p:sp>
          <p:nvSpPr>
            <p:cNvPr id="554" name="Google Shape;554;p34"/>
            <p:cNvSpPr txBox="1"/>
            <p:nvPr/>
          </p:nvSpPr>
          <p:spPr>
            <a:xfrm>
              <a:off x="0" y="-19050"/>
              <a:ext cx="5118723" cy="1238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Glass Antiqua"/>
                  <a:ea typeface="Glass Antiqua"/>
                  <a:cs typeface="Glass Antiqua"/>
                  <a:sym typeface="Glass Antiqua"/>
                </a:rPr>
                <a:t>For PowerPoint, Google Slides, and Canva</a:t>
              </a:r>
              <a:endParaRPr sz="700"/>
            </a:p>
          </p:txBody>
        </p:sp>
        <p:sp>
          <p:nvSpPr>
            <p:cNvPr id="555" name="Google Shape;555;p34"/>
            <p:cNvSpPr txBox="1"/>
            <p:nvPr/>
          </p:nvSpPr>
          <p:spPr>
            <a:xfrm>
              <a:off x="5853643" y="-19050"/>
              <a:ext cx="5118723" cy="1238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Glass Antiqua"/>
                  <a:ea typeface="Glass Antiqua"/>
                  <a:cs typeface="Glass Antiqua"/>
                  <a:sym typeface="Glass Antiqua"/>
                </a:rPr>
                <a:t>100% free for personal or commercial use</a:t>
              </a:r>
              <a:endParaRPr sz="700"/>
            </a:p>
          </p:txBody>
        </p:sp>
        <p:sp>
          <p:nvSpPr>
            <p:cNvPr id="556" name="Google Shape;556;p34"/>
            <p:cNvSpPr txBox="1"/>
            <p:nvPr/>
          </p:nvSpPr>
          <p:spPr>
            <a:xfrm>
              <a:off x="0" y="1926296"/>
              <a:ext cx="5118723" cy="1238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Glass Antiqua"/>
                  <a:ea typeface="Glass Antiqua"/>
                  <a:cs typeface="Glass Antiqua"/>
                  <a:sym typeface="Glass Antiqua"/>
                </a:rPr>
                <a:t>Ready to use, professional, and customizable</a:t>
              </a:r>
              <a:endParaRPr sz="700"/>
            </a:p>
          </p:txBody>
        </p:sp>
        <p:sp>
          <p:nvSpPr>
            <p:cNvPr id="557" name="Google Shape;557;p34"/>
            <p:cNvSpPr txBox="1"/>
            <p:nvPr/>
          </p:nvSpPr>
          <p:spPr>
            <a:xfrm>
              <a:off x="5853643" y="1926296"/>
              <a:ext cx="5118723" cy="1238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Glass Antiqua"/>
                  <a:ea typeface="Glass Antiqua"/>
                  <a:cs typeface="Glass Antiqua"/>
                  <a:sym typeface="Glass Antiqua"/>
                </a:rPr>
                <a:t>Blow your audience away with attractive visuals</a:t>
              </a:r>
              <a:endParaRPr sz="700"/>
            </a:p>
          </p:txBody>
        </p:sp>
      </p:grpSp>
      <p:pic>
        <p:nvPicPr>
          <p:cNvPr id="558" name="Google Shape;55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5400000">
            <a:off x="6081299" y="2080780"/>
            <a:ext cx="5143500" cy="981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5"/>
          <p:cNvSpPr txBox="1"/>
          <p:nvPr/>
        </p:nvSpPr>
        <p:spPr>
          <a:xfrm>
            <a:off x="388885" y="1450088"/>
            <a:ext cx="2684521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Resource </a:t>
            </a:r>
            <a:endParaRPr sz="7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Page</a:t>
            </a:r>
            <a:endParaRPr sz="700"/>
          </a:p>
        </p:txBody>
      </p:sp>
      <p:sp>
        <p:nvSpPr>
          <p:cNvPr id="564" name="Google Shape;564;p35"/>
          <p:cNvSpPr txBox="1"/>
          <p:nvPr/>
        </p:nvSpPr>
        <p:spPr>
          <a:xfrm>
            <a:off x="388885" y="2616135"/>
            <a:ext cx="2684521" cy="13706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Use these design resources in your 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Canva Presentation. 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Glass Antiqua"/>
              <a:ea typeface="Glass Antiqua"/>
              <a:cs typeface="Glass Antiqua"/>
              <a:sym typeface="Glass Antiqua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Happy designing! 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E41F1C"/>
              </a:solidFill>
              <a:latin typeface="Glass Antiqua"/>
              <a:ea typeface="Glass Antiqua"/>
              <a:cs typeface="Glass Antiqua"/>
              <a:sym typeface="Glass Antiqua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Don't forget to delete this page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before presenting. </a:t>
            </a:r>
            <a:endParaRPr sz="700"/>
          </a:p>
        </p:txBody>
      </p:sp>
      <p:pic>
        <p:nvPicPr>
          <p:cNvPr id="565" name="Google Shape;56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3105" y="411406"/>
            <a:ext cx="1246951" cy="5989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6" name="Google Shape;566;p35"/>
          <p:cNvGrpSpPr/>
          <p:nvPr/>
        </p:nvGrpSpPr>
        <p:grpSpPr>
          <a:xfrm>
            <a:off x="4572000" y="338073"/>
            <a:ext cx="1869068" cy="672253"/>
            <a:chOff x="0" y="1"/>
            <a:chExt cx="4984180" cy="1792675"/>
          </a:xfrm>
        </p:grpSpPr>
        <p:pic>
          <p:nvPicPr>
            <p:cNvPr id="567" name="Google Shape;567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630022"/>
              <a:ext cx="2704092" cy="413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8" name="Google Shape;568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2280088" y="630022"/>
              <a:ext cx="2704092" cy="413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9" name="Google Shape;569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1189808">
              <a:off x="1741429" y="175188"/>
              <a:ext cx="1284958" cy="14423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0" name="Google Shape;570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8066371" y="1027557"/>
            <a:ext cx="419798" cy="81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0800000">
            <a:off x="4229941" y="2311328"/>
            <a:ext cx="868490" cy="865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 rot="10800000">
            <a:off x="5258441" y="2311328"/>
            <a:ext cx="849599" cy="865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258441" y="1350596"/>
            <a:ext cx="1363853" cy="54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3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97825" y="304714"/>
            <a:ext cx="800490" cy="81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3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 rot="10800000">
            <a:off x="6175324" y="2311328"/>
            <a:ext cx="838586" cy="865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3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19233" y="1180104"/>
            <a:ext cx="825274" cy="88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3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387926" y="1198517"/>
            <a:ext cx="735375" cy="84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3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flipH="1" rot="10800000">
            <a:off x="3319233" y="2311328"/>
            <a:ext cx="830719" cy="865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3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rot="-5400000">
            <a:off x="7135405" y="970835"/>
            <a:ext cx="194216" cy="95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3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 rot="-5400000">
            <a:off x="7083383" y="1259704"/>
            <a:ext cx="298259" cy="95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3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 flipH="1">
            <a:off x="7842732" y="1701956"/>
            <a:ext cx="1015982" cy="24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3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388472" y="3514797"/>
            <a:ext cx="1334535" cy="1344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3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319525" y="3240560"/>
            <a:ext cx="1821296" cy="27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3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803186" y="3544852"/>
            <a:ext cx="1187612" cy="1314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3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070978" y="3491307"/>
            <a:ext cx="872907" cy="1367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3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 rot="5400000">
            <a:off x="7068470" y="2323443"/>
            <a:ext cx="865333" cy="841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3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319525" y="3582623"/>
            <a:ext cx="1821297" cy="361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3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8129843" y="2374013"/>
            <a:ext cx="912185" cy="912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3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3319525" y="3980180"/>
            <a:ext cx="1821297" cy="51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3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7366243" y="467116"/>
            <a:ext cx="1675785" cy="48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3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3319233" y="4511352"/>
            <a:ext cx="1821589" cy="347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5AE60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3"/>
          <p:cNvGrpSpPr/>
          <p:nvPr/>
        </p:nvGrpSpPr>
        <p:grpSpPr>
          <a:xfrm>
            <a:off x="723997" y="838906"/>
            <a:ext cx="7696006" cy="3759053"/>
            <a:chOff x="0" y="0"/>
            <a:chExt cx="20522682" cy="10024140"/>
          </a:xfrm>
        </p:grpSpPr>
        <p:pic>
          <p:nvPicPr>
            <p:cNvPr id="125" name="Google Shape;125;p13"/>
            <p:cNvPicPr preferRelativeResize="0"/>
            <p:nvPr/>
          </p:nvPicPr>
          <p:blipFill rotWithShape="1">
            <a:blip r:embed="rId3">
              <a:alphaModFix/>
            </a:blip>
            <a:srcRect b="0" l="0" r="14729" t="0"/>
            <a:stretch/>
          </p:blipFill>
          <p:spPr>
            <a:xfrm>
              <a:off x="0" y="0"/>
              <a:ext cx="15161889" cy="100241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3"/>
            <p:cNvPicPr preferRelativeResize="0"/>
            <p:nvPr/>
          </p:nvPicPr>
          <p:blipFill rotWithShape="1">
            <a:blip r:embed="rId3">
              <a:alphaModFix/>
            </a:blip>
            <a:srcRect b="0" l="0" r="14729" t="0"/>
            <a:stretch/>
          </p:blipFill>
          <p:spPr>
            <a:xfrm flipH="1">
              <a:off x="5360793" y="0"/>
              <a:ext cx="15161889" cy="100241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13"/>
          <p:cNvGrpSpPr/>
          <p:nvPr/>
        </p:nvGrpSpPr>
        <p:grpSpPr>
          <a:xfrm>
            <a:off x="4236075" y="2588529"/>
            <a:ext cx="647602" cy="665751"/>
            <a:chOff x="1813" y="-19050"/>
            <a:chExt cx="809173" cy="831850"/>
          </a:xfrm>
        </p:grpSpPr>
        <p:sp>
          <p:nvSpPr>
            <p:cNvPr id="128" name="Google Shape;128;p1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100" u="none" cap="none" strike="noStrike">
                  <a:solidFill>
                    <a:srgbClr val="E41F1C"/>
                  </a:solidFill>
                  <a:latin typeface="Glass Antiqua"/>
                  <a:ea typeface="Glass Antiqua"/>
                  <a:cs typeface="Glass Antiqua"/>
                  <a:sym typeface="Glass Antiqua"/>
                </a:rPr>
                <a:t>2.</a:t>
              </a:r>
              <a:endParaRPr sz="700"/>
            </a:p>
          </p:txBody>
        </p:sp>
      </p:grpSp>
      <p:grpSp>
        <p:nvGrpSpPr>
          <p:cNvPr id="130" name="Google Shape;130;p13"/>
          <p:cNvGrpSpPr/>
          <p:nvPr/>
        </p:nvGrpSpPr>
        <p:grpSpPr>
          <a:xfrm>
            <a:off x="2193382" y="2588529"/>
            <a:ext cx="647602" cy="665751"/>
            <a:chOff x="1813" y="-19050"/>
            <a:chExt cx="809173" cy="831850"/>
          </a:xfrm>
        </p:grpSpPr>
        <p:sp>
          <p:nvSpPr>
            <p:cNvPr id="131" name="Google Shape;131;p1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100" u="none" cap="none" strike="noStrike">
                  <a:solidFill>
                    <a:srgbClr val="E41F1C"/>
                  </a:solidFill>
                  <a:latin typeface="Glass Antiqua"/>
                  <a:ea typeface="Glass Antiqua"/>
                  <a:cs typeface="Glass Antiqua"/>
                  <a:sym typeface="Glass Antiqua"/>
                </a:rPr>
                <a:t>1.</a:t>
              </a:r>
              <a:endParaRPr sz="700"/>
            </a:p>
          </p:txBody>
        </p:sp>
      </p:grpSp>
      <p:grpSp>
        <p:nvGrpSpPr>
          <p:cNvPr id="133" name="Google Shape;133;p13"/>
          <p:cNvGrpSpPr/>
          <p:nvPr/>
        </p:nvGrpSpPr>
        <p:grpSpPr>
          <a:xfrm>
            <a:off x="6296177" y="2588529"/>
            <a:ext cx="647602" cy="665751"/>
            <a:chOff x="1813" y="-19050"/>
            <a:chExt cx="809173" cy="831850"/>
          </a:xfrm>
        </p:grpSpPr>
        <p:sp>
          <p:nvSpPr>
            <p:cNvPr id="134" name="Google Shape;134;p1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100" u="none" cap="none" strike="noStrike">
                  <a:solidFill>
                    <a:srgbClr val="E41F1C"/>
                  </a:solidFill>
                  <a:latin typeface="Glass Antiqua"/>
                  <a:ea typeface="Glass Antiqua"/>
                  <a:cs typeface="Glass Antiqua"/>
                  <a:sym typeface="Glass Antiqua"/>
                </a:rPr>
                <a:t>3.</a:t>
              </a:r>
              <a:endParaRPr sz="700"/>
            </a:p>
          </p:txBody>
        </p:sp>
      </p:grpSp>
      <p:pic>
        <p:nvPicPr>
          <p:cNvPr id="136" name="Google Shape;13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744438"/>
            <a:ext cx="2355443" cy="239906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3"/>
          <p:cNvSpPr txBox="1"/>
          <p:nvPr/>
        </p:nvSpPr>
        <p:spPr>
          <a:xfrm>
            <a:off x="1244613" y="1510090"/>
            <a:ext cx="664564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Use this presentation as a Google Slide template in 3 steps</a:t>
            </a:r>
            <a:endParaRPr sz="700"/>
          </a:p>
        </p:txBody>
      </p:sp>
      <p:sp>
        <p:nvSpPr>
          <p:cNvPr id="138" name="Google Shape;138;p13"/>
          <p:cNvSpPr txBox="1"/>
          <p:nvPr/>
        </p:nvSpPr>
        <p:spPr>
          <a:xfrm>
            <a:off x="3765143" y="3195656"/>
            <a:ext cx="1589467" cy="925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the "Share" button on the top right corner in Canva and click on "More" at the bottom of the menu.</a:t>
            </a:r>
            <a:endParaRPr sz="700"/>
          </a:p>
        </p:txBody>
      </p:sp>
      <p:sp>
        <p:nvSpPr>
          <p:cNvPr id="139" name="Google Shape;139;p13"/>
          <p:cNvSpPr txBox="1"/>
          <p:nvPr/>
        </p:nvSpPr>
        <p:spPr>
          <a:xfrm>
            <a:off x="1657922" y="3195656"/>
            <a:ext cx="1718522" cy="1111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the "Canva" button next to this presentation. Start editing your presentation. You may need to sign in to your Canva account.</a:t>
            </a:r>
            <a:endParaRPr sz="700"/>
          </a:p>
        </p:txBody>
      </p:sp>
      <p:sp>
        <p:nvSpPr>
          <p:cNvPr id="140" name="Google Shape;140;p13"/>
          <p:cNvSpPr txBox="1"/>
          <p:nvPr/>
        </p:nvSpPr>
        <p:spPr>
          <a:xfrm>
            <a:off x="5753881" y="3131606"/>
            <a:ext cx="1843207" cy="1297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 "Google Drive" in the search bar and click on the Google Drive icon to add this design as a Google slide in your G Drive. It will ask you to link your Google account to Canva the first time.</a:t>
            </a:r>
            <a:endParaRPr sz="700"/>
          </a:p>
        </p:txBody>
      </p:sp>
      <p:pic>
        <p:nvPicPr>
          <p:cNvPr id="141" name="Google Shape;14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0" y="0"/>
            <a:ext cx="2355443" cy="2399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6788557" y="0"/>
            <a:ext cx="2355443" cy="2399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6788557" y="2744438"/>
            <a:ext cx="2355443" cy="239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5AE60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4"/>
          <p:cNvGrpSpPr/>
          <p:nvPr/>
        </p:nvGrpSpPr>
        <p:grpSpPr>
          <a:xfrm>
            <a:off x="723997" y="692224"/>
            <a:ext cx="7696006" cy="3759053"/>
            <a:chOff x="0" y="0"/>
            <a:chExt cx="20522682" cy="10024140"/>
          </a:xfrm>
        </p:grpSpPr>
        <p:pic>
          <p:nvPicPr>
            <p:cNvPr id="149" name="Google Shape;149;p14"/>
            <p:cNvPicPr preferRelativeResize="0"/>
            <p:nvPr/>
          </p:nvPicPr>
          <p:blipFill rotWithShape="1">
            <a:blip r:embed="rId3">
              <a:alphaModFix/>
            </a:blip>
            <a:srcRect b="0" l="0" r="14729" t="0"/>
            <a:stretch/>
          </p:blipFill>
          <p:spPr>
            <a:xfrm>
              <a:off x="0" y="0"/>
              <a:ext cx="15161889" cy="100241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14"/>
            <p:cNvPicPr preferRelativeResize="0"/>
            <p:nvPr/>
          </p:nvPicPr>
          <p:blipFill rotWithShape="1">
            <a:blip r:embed="rId3">
              <a:alphaModFix/>
            </a:blip>
            <a:srcRect b="0" l="0" r="14729" t="0"/>
            <a:stretch/>
          </p:blipFill>
          <p:spPr>
            <a:xfrm flipH="1">
              <a:off x="5360793" y="0"/>
              <a:ext cx="15161889" cy="100241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1" name="Google Shape;151;p14"/>
          <p:cNvSpPr txBox="1"/>
          <p:nvPr/>
        </p:nvSpPr>
        <p:spPr>
          <a:xfrm>
            <a:off x="982659" y="2688993"/>
            <a:ext cx="2223904" cy="1111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the "Google Slides" button below this presentation preview.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"Make a copy."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editing your presentation.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need to sign in to your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account.</a:t>
            </a:r>
            <a:endParaRPr sz="700"/>
          </a:p>
        </p:txBody>
      </p:sp>
      <p:sp>
        <p:nvSpPr>
          <p:cNvPr id="152" name="Google Shape;152;p14"/>
          <p:cNvSpPr txBox="1"/>
          <p:nvPr/>
        </p:nvSpPr>
        <p:spPr>
          <a:xfrm>
            <a:off x="1329713" y="2132604"/>
            <a:ext cx="1529795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Google Slides</a:t>
            </a:r>
            <a:endParaRPr sz="700"/>
          </a:p>
        </p:txBody>
      </p:sp>
      <p:sp>
        <p:nvSpPr>
          <p:cNvPr id="153" name="Google Shape;153;p14"/>
          <p:cNvSpPr txBox="1"/>
          <p:nvPr/>
        </p:nvSpPr>
        <p:spPr>
          <a:xfrm>
            <a:off x="3552158" y="2688993"/>
            <a:ext cx="2143245" cy="1111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the "PowerPoint" button below this presentation preview.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editing your presentation.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Download and install the fonts used in this presentation as listed on the next page.</a:t>
            </a:r>
            <a:endParaRPr sz="700"/>
          </a:p>
        </p:txBody>
      </p:sp>
      <p:sp>
        <p:nvSpPr>
          <p:cNvPr id="154" name="Google Shape;154;p14"/>
          <p:cNvSpPr txBox="1"/>
          <p:nvPr/>
        </p:nvSpPr>
        <p:spPr>
          <a:xfrm>
            <a:off x="3894801" y="2132604"/>
            <a:ext cx="1457960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PowerPoint</a:t>
            </a:r>
            <a:endParaRPr sz="700"/>
          </a:p>
        </p:txBody>
      </p:sp>
      <p:sp>
        <p:nvSpPr>
          <p:cNvPr id="155" name="Google Shape;155;p14"/>
          <p:cNvSpPr txBox="1"/>
          <p:nvPr/>
        </p:nvSpPr>
        <p:spPr>
          <a:xfrm>
            <a:off x="6040998" y="2688993"/>
            <a:ext cx="2120343" cy="925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the "Canva" button under this presentation preview.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editing your presentation.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need to sign in to your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Canva account.</a:t>
            </a:r>
            <a:endParaRPr sz="700"/>
          </a:p>
        </p:txBody>
      </p:sp>
      <p:sp>
        <p:nvSpPr>
          <p:cNvPr id="156" name="Google Shape;156;p14"/>
          <p:cNvSpPr txBox="1"/>
          <p:nvPr/>
        </p:nvSpPr>
        <p:spPr>
          <a:xfrm>
            <a:off x="6484272" y="2132604"/>
            <a:ext cx="1233796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Canva</a:t>
            </a:r>
            <a:endParaRPr sz="700"/>
          </a:p>
        </p:txBody>
      </p:sp>
      <p:sp>
        <p:nvSpPr>
          <p:cNvPr id="157" name="Google Shape;157;p14"/>
          <p:cNvSpPr txBox="1"/>
          <p:nvPr/>
        </p:nvSpPr>
        <p:spPr>
          <a:xfrm>
            <a:off x="2225441" y="1181606"/>
            <a:ext cx="4693119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How to Use This Presentation</a:t>
            </a:r>
            <a:endParaRPr sz="700"/>
          </a:p>
        </p:txBody>
      </p:sp>
      <p:grpSp>
        <p:nvGrpSpPr>
          <p:cNvPr id="158" name="Google Shape;158;p14"/>
          <p:cNvGrpSpPr/>
          <p:nvPr/>
        </p:nvGrpSpPr>
        <p:grpSpPr>
          <a:xfrm>
            <a:off x="0" y="4597958"/>
            <a:ext cx="4082035" cy="545542"/>
            <a:chOff x="0" y="0"/>
            <a:chExt cx="10885426" cy="1454777"/>
          </a:xfrm>
        </p:grpSpPr>
        <p:pic>
          <p:nvPicPr>
            <p:cNvPr id="159" name="Google Shape;159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3636942" cy="1454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624242" y="0"/>
              <a:ext cx="3636942" cy="1454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248484" y="0"/>
              <a:ext cx="3636942" cy="145477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2" name="Google Shape;162;p14"/>
          <p:cNvGrpSpPr/>
          <p:nvPr/>
        </p:nvGrpSpPr>
        <p:grpSpPr>
          <a:xfrm>
            <a:off x="4077272" y="4597958"/>
            <a:ext cx="4082035" cy="545542"/>
            <a:chOff x="0" y="0"/>
            <a:chExt cx="10885426" cy="1454777"/>
          </a:xfrm>
        </p:grpSpPr>
        <p:pic>
          <p:nvPicPr>
            <p:cNvPr id="163" name="Google Shape;163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3636942" cy="1454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624242" y="0"/>
              <a:ext cx="3636942" cy="1454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248484" y="0"/>
              <a:ext cx="3636942" cy="14547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6" name="Google Shape;16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4544" y="4597958"/>
            <a:ext cx="1363853" cy="5455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14"/>
          <p:cNvGrpSpPr/>
          <p:nvPr/>
        </p:nvGrpSpPr>
        <p:grpSpPr>
          <a:xfrm>
            <a:off x="0" y="0"/>
            <a:ext cx="9518397" cy="545542"/>
            <a:chOff x="0" y="0"/>
            <a:chExt cx="25382393" cy="1454777"/>
          </a:xfrm>
        </p:grpSpPr>
        <p:pic>
          <p:nvPicPr>
            <p:cNvPr id="168" name="Google Shape;168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3636942" cy="1454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624242" y="0"/>
              <a:ext cx="3636942" cy="1454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248484" y="0"/>
              <a:ext cx="3636942" cy="1454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872725" y="0"/>
              <a:ext cx="3636942" cy="1454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496967" y="0"/>
              <a:ext cx="3636942" cy="1454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121209" y="0"/>
              <a:ext cx="3636942" cy="1454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745451" y="0"/>
              <a:ext cx="3636942" cy="14547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5" name="Google Shape;17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89332" y="78397"/>
            <a:ext cx="1954668" cy="198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D078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879" y="2899212"/>
            <a:ext cx="199380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862313" y="2899212"/>
            <a:ext cx="199380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862313" y="186888"/>
            <a:ext cx="199380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287879" y="186888"/>
            <a:ext cx="199380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0782" y="186889"/>
            <a:ext cx="2042437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15"/>
          <p:cNvGrpSpPr/>
          <p:nvPr/>
        </p:nvGrpSpPr>
        <p:grpSpPr>
          <a:xfrm>
            <a:off x="2727482" y="2364072"/>
            <a:ext cx="3689038" cy="1543640"/>
            <a:chOff x="0" y="-180975"/>
            <a:chExt cx="9837433" cy="4116374"/>
          </a:xfrm>
        </p:grpSpPr>
        <p:sp>
          <p:nvSpPr>
            <p:cNvPr id="186" name="Google Shape;186;p15"/>
            <p:cNvSpPr txBox="1"/>
            <p:nvPr/>
          </p:nvSpPr>
          <p:spPr>
            <a:xfrm>
              <a:off x="0" y="1443236"/>
              <a:ext cx="9837433" cy="1847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500" u="none" cap="none" strike="noStrike">
                  <a:solidFill>
                    <a:srgbClr val="E41F1C"/>
                  </a:solidFill>
                  <a:latin typeface="Glass Antiqua"/>
                  <a:ea typeface="Glass Antiqua"/>
                  <a:cs typeface="Glass Antiqua"/>
                  <a:sym typeface="Glass Antiqua"/>
                </a:rPr>
                <a:t>About us</a:t>
              </a:r>
              <a:endParaRPr sz="700"/>
            </a:p>
          </p:txBody>
        </p:sp>
        <p:sp>
          <p:nvSpPr>
            <p:cNvPr id="187" name="Google Shape;187;p15"/>
            <p:cNvSpPr txBox="1"/>
            <p:nvPr/>
          </p:nvSpPr>
          <p:spPr>
            <a:xfrm>
              <a:off x="342496" y="3252986"/>
              <a:ext cx="9152441" cy="6824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Glass Antiqua"/>
                  <a:ea typeface="Glass Antiqua"/>
                  <a:cs typeface="Glass Antiqua"/>
                  <a:sym typeface="Glass Antiqua"/>
                </a:rPr>
                <a:t>Elaborate on what you want to discuss. </a:t>
              </a:r>
              <a:endParaRPr sz="700"/>
            </a:p>
          </p:txBody>
        </p:sp>
        <p:sp>
          <p:nvSpPr>
            <p:cNvPr id="188" name="Google Shape;188;p15"/>
            <p:cNvSpPr txBox="1"/>
            <p:nvPr/>
          </p:nvSpPr>
          <p:spPr>
            <a:xfrm>
              <a:off x="4241251" y="-180975"/>
              <a:ext cx="1354931" cy="2009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500" u="none" cap="none" strike="noStrike">
                  <a:solidFill>
                    <a:srgbClr val="E41F1C"/>
                  </a:solidFill>
                  <a:latin typeface="Glass Antiqua"/>
                  <a:ea typeface="Glass Antiqua"/>
                  <a:cs typeface="Glass Antiqua"/>
                  <a:sym typeface="Glass Antiqua"/>
                </a:rPr>
                <a:t>01.</a:t>
              </a:r>
              <a:endParaRPr sz="7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5AE60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"/>
          <p:cNvSpPr txBox="1"/>
          <p:nvPr/>
        </p:nvSpPr>
        <p:spPr>
          <a:xfrm>
            <a:off x="1130167" y="401886"/>
            <a:ext cx="6883666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FE24A"/>
                </a:solidFill>
                <a:latin typeface="Glass Antiqua"/>
                <a:ea typeface="Glass Antiqua"/>
                <a:cs typeface="Glass Antiqua"/>
                <a:sym typeface="Glass Antiqua"/>
              </a:rPr>
              <a:t>Welcome To Presentation</a:t>
            </a:r>
            <a:endParaRPr sz="700"/>
          </a:p>
        </p:txBody>
      </p:sp>
      <p:sp>
        <p:nvSpPr>
          <p:cNvPr id="194" name="Google Shape;194;p16"/>
          <p:cNvSpPr txBox="1"/>
          <p:nvPr/>
        </p:nvSpPr>
        <p:spPr>
          <a:xfrm>
            <a:off x="878260" y="4335463"/>
            <a:ext cx="7387480" cy="568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I'm Rain, and I'll be sharing with you my beautiful ideas. </a:t>
            </a:r>
            <a:endParaRPr sz="700"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Follow me at @reallygreatsite to learn more. </a:t>
            </a:r>
            <a:endParaRPr sz="700"/>
          </a:p>
        </p:txBody>
      </p:sp>
      <p:grpSp>
        <p:nvGrpSpPr>
          <p:cNvPr id="195" name="Google Shape;195;p16"/>
          <p:cNvGrpSpPr/>
          <p:nvPr/>
        </p:nvGrpSpPr>
        <p:grpSpPr>
          <a:xfrm>
            <a:off x="514350" y="-1028700"/>
            <a:ext cx="1058626" cy="6172200"/>
            <a:chOff x="0" y="0"/>
            <a:chExt cx="2823002" cy="16459200"/>
          </a:xfrm>
        </p:grpSpPr>
        <p:pic>
          <p:nvPicPr>
            <p:cNvPr id="196" name="Google Shape;196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0972800"/>
              <a:ext cx="2823002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5486400"/>
              <a:ext cx="2823002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2823002" cy="5486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" name="Google Shape;199;p16"/>
          <p:cNvGrpSpPr/>
          <p:nvPr/>
        </p:nvGrpSpPr>
        <p:grpSpPr>
          <a:xfrm>
            <a:off x="7678278" y="0"/>
            <a:ext cx="1058626" cy="6172200"/>
            <a:chOff x="0" y="0"/>
            <a:chExt cx="2823002" cy="16459200"/>
          </a:xfrm>
        </p:grpSpPr>
        <p:pic>
          <p:nvPicPr>
            <p:cNvPr id="200" name="Google Shape;200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0972800"/>
              <a:ext cx="2823002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5486400"/>
              <a:ext cx="2823002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2823002" cy="5486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" name="Google Shape;203;p16"/>
          <p:cNvSpPr/>
          <p:nvPr/>
        </p:nvSpPr>
        <p:spPr>
          <a:xfrm>
            <a:off x="3044180" y="1141736"/>
            <a:ext cx="3053529" cy="3055636"/>
          </a:xfrm>
          <a:custGeom>
            <a:rect b="b" l="l" r="r" t="t"/>
            <a:pathLst>
              <a:path extrusionOk="0" h="6358776" w="6354394">
                <a:moveTo>
                  <a:pt x="6131839" y="5024095"/>
                </a:moveTo>
                <a:cubicBezTo>
                  <a:pt x="6274676" y="5267071"/>
                  <a:pt x="6286335" y="5577815"/>
                  <a:pt x="6135345" y="5839295"/>
                </a:cubicBezTo>
                <a:cubicBezTo>
                  <a:pt x="5911939" y="6226176"/>
                  <a:pt x="5417147" y="6358776"/>
                  <a:pt x="5030279" y="6135396"/>
                </a:cubicBezTo>
                <a:cubicBezTo>
                  <a:pt x="4439285" y="5787708"/>
                  <a:pt x="3674440" y="5884101"/>
                  <a:pt x="3179521" y="6354293"/>
                </a:cubicBezTo>
                <a:lnTo>
                  <a:pt x="3179178" y="6354293"/>
                </a:lnTo>
                <a:cubicBezTo>
                  <a:pt x="2693543" y="5892902"/>
                  <a:pt x="1945221" y="5782945"/>
                  <a:pt x="1334643" y="6131814"/>
                </a:cubicBezTo>
                <a:cubicBezTo>
                  <a:pt x="1091717" y="6274651"/>
                  <a:pt x="780910" y="6286259"/>
                  <a:pt x="519430" y="6135319"/>
                </a:cubicBezTo>
                <a:cubicBezTo>
                  <a:pt x="132563" y="5911888"/>
                  <a:pt x="0" y="5417083"/>
                  <a:pt x="223329" y="5030216"/>
                </a:cubicBezTo>
                <a:cubicBezTo>
                  <a:pt x="571043" y="4439374"/>
                  <a:pt x="474586" y="3674491"/>
                  <a:pt x="4394" y="3179598"/>
                </a:cubicBezTo>
                <a:lnTo>
                  <a:pt x="4394" y="3179255"/>
                </a:lnTo>
                <a:cubicBezTo>
                  <a:pt x="465836" y="2693607"/>
                  <a:pt x="575742" y="1945387"/>
                  <a:pt x="226898" y="1334758"/>
                </a:cubicBezTo>
                <a:cubicBezTo>
                  <a:pt x="84023" y="1091832"/>
                  <a:pt x="72403" y="781038"/>
                  <a:pt x="223418" y="519596"/>
                </a:cubicBezTo>
                <a:cubicBezTo>
                  <a:pt x="446798" y="132627"/>
                  <a:pt x="941590" y="13"/>
                  <a:pt x="1328458" y="223394"/>
                </a:cubicBezTo>
                <a:cubicBezTo>
                  <a:pt x="1919440" y="571018"/>
                  <a:pt x="2684284" y="474612"/>
                  <a:pt x="3179229" y="4420"/>
                </a:cubicBezTo>
                <a:lnTo>
                  <a:pt x="3179572" y="4420"/>
                </a:lnTo>
                <a:cubicBezTo>
                  <a:pt x="3679952" y="479819"/>
                  <a:pt x="4432541" y="567563"/>
                  <a:pt x="5030330" y="223381"/>
                </a:cubicBezTo>
                <a:cubicBezTo>
                  <a:pt x="5417197" y="0"/>
                  <a:pt x="5911989" y="132576"/>
                  <a:pt x="6135395" y="519481"/>
                </a:cubicBezTo>
                <a:cubicBezTo>
                  <a:pt x="6286385" y="780974"/>
                  <a:pt x="6274727" y="1091819"/>
                  <a:pt x="6131839" y="1334796"/>
                </a:cubicBezTo>
                <a:cubicBezTo>
                  <a:pt x="5783034" y="1945425"/>
                  <a:pt x="5893003" y="2693543"/>
                  <a:pt x="6354394" y="3179204"/>
                </a:cubicBezTo>
                <a:lnTo>
                  <a:pt x="6354394" y="3179547"/>
                </a:lnTo>
                <a:cubicBezTo>
                  <a:pt x="5892940" y="3665246"/>
                  <a:pt x="5783034" y="4413466"/>
                  <a:pt x="6131839" y="5024095"/>
                </a:cubicBezTo>
              </a:path>
            </a:pathLst>
          </a:custGeom>
          <a:blipFill rotWithShape="1">
            <a:blip r:embed="rId4">
              <a:alphaModFix/>
            </a:blip>
            <a:stretch>
              <a:fillRect b="0" l="-44718" r="-5368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D078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17"/>
          <p:cNvGrpSpPr/>
          <p:nvPr/>
        </p:nvGrpSpPr>
        <p:grpSpPr>
          <a:xfrm>
            <a:off x="4884450" y="994155"/>
            <a:ext cx="2750203" cy="2623185"/>
            <a:chOff x="0" y="0"/>
            <a:chExt cx="6324600" cy="6032500"/>
          </a:xfrm>
        </p:grpSpPr>
        <p:sp>
          <p:nvSpPr>
            <p:cNvPr id="209" name="Google Shape;209;p17"/>
            <p:cNvSpPr/>
            <p:nvPr/>
          </p:nvSpPr>
          <p:spPr>
            <a:xfrm>
              <a:off x="127000" y="127000"/>
              <a:ext cx="6070600" cy="5778500"/>
            </a:xfrm>
            <a:custGeom>
              <a:rect b="b" l="l" r="r" t="t"/>
              <a:pathLst>
                <a:path extrusionOk="0" h="5778500" w="6070600">
                  <a:moveTo>
                    <a:pt x="0" y="0"/>
                  </a:moveTo>
                  <a:lnTo>
                    <a:pt x="6070600" y="0"/>
                  </a:lnTo>
                  <a:lnTo>
                    <a:pt x="6070600" y="5778500"/>
                  </a:lnTo>
                  <a:lnTo>
                    <a:pt x="0" y="577850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28829" r="-28829" t="0"/>
              </a:stretch>
            </a:blipFill>
            <a:ln>
              <a:noFill/>
            </a:ln>
          </p:spPr>
        </p:sp>
        <p:sp>
          <p:nvSpPr>
            <p:cNvPr id="210" name="Google Shape;210;p17"/>
            <p:cNvSpPr/>
            <p:nvPr/>
          </p:nvSpPr>
          <p:spPr>
            <a:xfrm>
              <a:off x="0" y="0"/>
              <a:ext cx="6324600" cy="6032500"/>
            </a:xfrm>
            <a:custGeom>
              <a:rect b="b" l="l" r="r" t="t"/>
              <a:pathLst>
                <a:path extrusionOk="0" h="6032500" w="6324600">
                  <a:moveTo>
                    <a:pt x="6324600" y="6032500"/>
                  </a:moveTo>
                  <a:lnTo>
                    <a:pt x="0" y="6032500"/>
                  </a:lnTo>
                  <a:lnTo>
                    <a:pt x="0" y="0"/>
                  </a:lnTo>
                  <a:lnTo>
                    <a:pt x="6324600" y="0"/>
                  </a:lnTo>
                  <a:lnTo>
                    <a:pt x="6324600" y="6032500"/>
                  </a:lnTo>
                  <a:close/>
                  <a:moveTo>
                    <a:pt x="127000" y="5905500"/>
                  </a:moveTo>
                  <a:lnTo>
                    <a:pt x="6197600" y="5905500"/>
                  </a:lnTo>
                  <a:lnTo>
                    <a:pt x="6197600" y="127000"/>
                  </a:lnTo>
                  <a:lnTo>
                    <a:pt x="127000" y="127000"/>
                  </a:lnTo>
                  <a:lnTo>
                    <a:pt x="127000" y="59055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pic>
        <p:nvPicPr>
          <p:cNvPr id="211" name="Google Shape;21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3640" y="829836"/>
            <a:ext cx="2951822" cy="29518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17"/>
          <p:cNvGrpSpPr/>
          <p:nvPr/>
        </p:nvGrpSpPr>
        <p:grpSpPr>
          <a:xfrm>
            <a:off x="1381362" y="994155"/>
            <a:ext cx="2750203" cy="2623185"/>
            <a:chOff x="0" y="0"/>
            <a:chExt cx="6324600" cy="6032500"/>
          </a:xfrm>
        </p:grpSpPr>
        <p:sp>
          <p:nvSpPr>
            <p:cNvPr id="213" name="Google Shape;213;p17"/>
            <p:cNvSpPr/>
            <p:nvPr/>
          </p:nvSpPr>
          <p:spPr>
            <a:xfrm>
              <a:off x="127000" y="127000"/>
              <a:ext cx="6070600" cy="5778500"/>
            </a:xfrm>
            <a:custGeom>
              <a:rect b="b" l="l" r="r" t="t"/>
              <a:pathLst>
                <a:path extrusionOk="0" h="5778500" w="6070600">
                  <a:moveTo>
                    <a:pt x="0" y="0"/>
                  </a:moveTo>
                  <a:lnTo>
                    <a:pt x="6070600" y="0"/>
                  </a:lnTo>
                  <a:lnTo>
                    <a:pt x="6070600" y="5778500"/>
                  </a:lnTo>
                  <a:lnTo>
                    <a:pt x="0" y="577850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-15308" r="-15306" t="0"/>
              </a:stretch>
            </a:blipFill>
            <a:ln>
              <a:noFill/>
            </a:ln>
          </p:spPr>
        </p:sp>
        <p:sp>
          <p:nvSpPr>
            <p:cNvPr id="214" name="Google Shape;214;p17"/>
            <p:cNvSpPr/>
            <p:nvPr/>
          </p:nvSpPr>
          <p:spPr>
            <a:xfrm>
              <a:off x="0" y="0"/>
              <a:ext cx="6324600" cy="6032500"/>
            </a:xfrm>
            <a:custGeom>
              <a:rect b="b" l="l" r="r" t="t"/>
              <a:pathLst>
                <a:path extrusionOk="0" h="6032500" w="6324600">
                  <a:moveTo>
                    <a:pt x="6324600" y="6032500"/>
                  </a:moveTo>
                  <a:lnTo>
                    <a:pt x="0" y="6032500"/>
                  </a:lnTo>
                  <a:lnTo>
                    <a:pt x="0" y="0"/>
                  </a:lnTo>
                  <a:lnTo>
                    <a:pt x="6324600" y="0"/>
                  </a:lnTo>
                  <a:lnTo>
                    <a:pt x="6324600" y="6032500"/>
                  </a:lnTo>
                  <a:close/>
                  <a:moveTo>
                    <a:pt x="127000" y="5905500"/>
                  </a:moveTo>
                  <a:lnTo>
                    <a:pt x="6197600" y="5905500"/>
                  </a:lnTo>
                  <a:lnTo>
                    <a:pt x="6197600" y="127000"/>
                  </a:lnTo>
                  <a:lnTo>
                    <a:pt x="127000" y="127000"/>
                  </a:lnTo>
                  <a:lnTo>
                    <a:pt x="127000" y="59055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pic>
        <p:nvPicPr>
          <p:cNvPr id="215" name="Google Shape;21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0552" y="829836"/>
            <a:ext cx="2951822" cy="295182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7"/>
          <p:cNvSpPr txBox="1"/>
          <p:nvPr/>
        </p:nvSpPr>
        <p:spPr>
          <a:xfrm>
            <a:off x="4867708" y="4274291"/>
            <a:ext cx="2783685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 your grand vision statement!</a:t>
            </a:r>
            <a:endParaRPr sz="700"/>
          </a:p>
        </p:txBody>
      </p:sp>
      <p:sp>
        <p:nvSpPr>
          <p:cNvPr id="217" name="Google Shape;217;p17"/>
          <p:cNvSpPr txBox="1"/>
          <p:nvPr/>
        </p:nvSpPr>
        <p:spPr>
          <a:xfrm>
            <a:off x="1547183" y="3776895"/>
            <a:ext cx="2418561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Mission</a:t>
            </a:r>
            <a:endParaRPr sz="700"/>
          </a:p>
        </p:txBody>
      </p:sp>
      <p:sp>
        <p:nvSpPr>
          <p:cNvPr id="218" name="Google Shape;218;p17"/>
          <p:cNvSpPr txBox="1"/>
          <p:nvPr/>
        </p:nvSpPr>
        <p:spPr>
          <a:xfrm>
            <a:off x="1364620" y="4274291"/>
            <a:ext cx="2783685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 your grand vision statement!</a:t>
            </a:r>
            <a:endParaRPr sz="700"/>
          </a:p>
        </p:txBody>
      </p:sp>
      <p:sp>
        <p:nvSpPr>
          <p:cNvPr id="219" name="Google Shape;219;p17"/>
          <p:cNvSpPr txBox="1"/>
          <p:nvPr/>
        </p:nvSpPr>
        <p:spPr>
          <a:xfrm>
            <a:off x="5333913" y="3776895"/>
            <a:ext cx="18512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Vision</a:t>
            </a:r>
            <a:endParaRPr sz="700"/>
          </a:p>
        </p:txBody>
      </p:sp>
      <p:pic>
        <p:nvPicPr>
          <p:cNvPr id="220" name="Google Shape;220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3086100"/>
            <a:ext cx="206490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7079091" y="3086100"/>
            <a:ext cx="206490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7079091" y="0"/>
            <a:ext cx="206490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10800000">
            <a:off x="0" y="0"/>
            <a:ext cx="2064909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D078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18"/>
          <p:cNvGrpSpPr/>
          <p:nvPr/>
        </p:nvGrpSpPr>
        <p:grpSpPr>
          <a:xfrm>
            <a:off x="5161629" y="366113"/>
            <a:ext cx="3197559" cy="4510906"/>
            <a:chOff x="6477" y="0"/>
            <a:chExt cx="4401185" cy="6208903"/>
          </a:xfrm>
        </p:grpSpPr>
        <p:sp>
          <p:nvSpPr>
            <p:cNvPr id="229" name="Google Shape;229;p18"/>
            <p:cNvSpPr/>
            <p:nvPr/>
          </p:nvSpPr>
          <p:spPr>
            <a:xfrm>
              <a:off x="775970" y="1010285"/>
              <a:ext cx="2855976" cy="4203700"/>
            </a:xfrm>
            <a:custGeom>
              <a:rect b="b" l="l" r="r" t="t"/>
              <a:pathLst>
                <a:path extrusionOk="0" h="4203700" w="2855976">
                  <a:moveTo>
                    <a:pt x="2855976" y="2101850"/>
                  </a:moveTo>
                  <a:cubicBezTo>
                    <a:pt x="2855976" y="3262630"/>
                    <a:pt x="2216658" y="4203700"/>
                    <a:pt x="1427988" y="4203700"/>
                  </a:cubicBezTo>
                  <a:cubicBezTo>
                    <a:pt x="639318" y="4203700"/>
                    <a:pt x="0" y="3262630"/>
                    <a:pt x="0" y="2101850"/>
                  </a:cubicBezTo>
                  <a:cubicBezTo>
                    <a:pt x="0" y="941070"/>
                    <a:pt x="639318" y="0"/>
                    <a:pt x="1427988" y="0"/>
                  </a:cubicBezTo>
                  <a:cubicBezTo>
                    <a:pt x="2216658" y="0"/>
                    <a:pt x="2855976" y="941070"/>
                    <a:pt x="2855976" y="210185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23590" r="-23591" t="0"/>
              </a:stretch>
            </a:blip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6477" y="0"/>
              <a:ext cx="4401185" cy="6208903"/>
            </a:xfrm>
            <a:custGeom>
              <a:rect b="b" l="l" r="r" t="t"/>
              <a:pathLst>
                <a:path extrusionOk="0" h="6208903" w="4401185">
                  <a:moveTo>
                    <a:pt x="4401185" y="6208903"/>
                  </a:moveTo>
                  <a:lnTo>
                    <a:pt x="0" y="6208903"/>
                  </a:lnTo>
                  <a:lnTo>
                    <a:pt x="0" y="0"/>
                  </a:lnTo>
                  <a:lnTo>
                    <a:pt x="4401185" y="0"/>
                  </a:lnTo>
                  <a:lnTo>
                    <a:pt x="4401185" y="6208903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124" r="-124" t="0"/>
              </a:stretch>
            </a:blipFill>
            <a:ln>
              <a:noFill/>
            </a:ln>
          </p:spPr>
        </p:sp>
      </p:grpSp>
      <p:sp>
        <p:nvSpPr>
          <p:cNvPr id="231" name="Google Shape;231;p18"/>
          <p:cNvSpPr txBox="1"/>
          <p:nvPr/>
        </p:nvSpPr>
        <p:spPr>
          <a:xfrm>
            <a:off x="1010711" y="1159855"/>
            <a:ext cx="4146213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About Us</a:t>
            </a:r>
            <a:endParaRPr sz="700"/>
          </a:p>
        </p:txBody>
      </p:sp>
      <p:sp>
        <p:nvSpPr>
          <p:cNvPr id="232" name="Google Shape;232;p18"/>
          <p:cNvSpPr txBox="1"/>
          <p:nvPr/>
        </p:nvSpPr>
        <p:spPr>
          <a:xfrm>
            <a:off x="1937786" y="2026630"/>
            <a:ext cx="2292063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Who we are?</a:t>
            </a:r>
            <a:endParaRPr sz="700"/>
          </a:p>
        </p:txBody>
      </p:sp>
      <p:sp>
        <p:nvSpPr>
          <p:cNvPr id="233" name="Google Shape;233;p18"/>
          <p:cNvSpPr txBox="1"/>
          <p:nvPr/>
        </p:nvSpPr>
        <p:spPr>
          <a:xfrm>
            <a:off x="1937786" y="2428403"/>
            <a:ext cx="2292063" cy="3686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 </a:t>
            </a:r>
            <a:endParaRPr sz="700"/>
          </a:p>
        </p:txBody>
      </p:sp>
      <p:sp>
        <p:nvSpPr>
          <p:cNvPr id="234" name="Google Shape;234;p18"/>
          <p:cNvSpPr txBox="1"/>
          <p:nvPr/>
        </p:nvSpPr>
        <p:spPr>
          <a:xfrm>
            <a:off x="1863778" y="3159923"/>
            <a:ext cx="2292063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E41F1C"/>
                </a:solidFill>
                <a:latin typeface="Glass Antiqua"/>
                <a:ea typeface="Glass Antiqua"/>
                <a:cs typeface="Glass Antiqua"/>
                <a:sym typeface="Glass Antiqua"/>
              </a:rPr>
              <a:t>What we do? </a:t>
            </a:r>
            <a:endParaRPr sz="700"/>
          </a:p>
        </p:txBody>
      </p:sp>
      <p:sp>
        <p:nvSpPr>
          <p:cNvPr id="235" name="Google Shape;235;p18"/>
          <p:cNvSpPr txBox="1"/>
          <p:nvPr/>
        </p:nvSpPr>
        <p:spPr>
          <a:xfrm>
            <a:off x="1863778" y="3561688"/>
            <a:ext cx="2292063" cy="3686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 </a:t>
            </a:r>
            <a:endParaRPr sz="700"/>
          </a:p>
        </p:txBody>
      </p:sp>
      <p:pic>
        <p:nvPicPr>
          <p:cNvPr id="236" name="Google Shape;23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9876" y="2571750"/>
            <a:ext cx="2303473" cy="239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800000">
            <a:off x="209876" y="138175"/>
            <a:ext cx="2303473" cy="239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5AE60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19"/>
          <p:cNvGrpSpPr/>
          <p:nvPr/>
        </p:nvGrpSpPr>
        <p:grpSpPr>
          <a:xfrm>
            <a:off x="913132" y="-90413"/>
            <a:ext cx="7317736" cy="5205484"/>
            <a:chOff x="0" y="-47625"/>
            <a:chExt cx="3854610" cy="2741983"/>
          </a:xfrm>
        </p:grpSpPr>
        <p:sp>
          <p:nvSpPr>
            <p:cNvPr id="243" name="Google Shape;243;p19"/>
            <p:cNvSpPr/>
            <p:nvPr/>
          </p:nvSpPr>
          <p:spPr>
            <a:xfrm>
              <a:off x="0" y="0"/>
              <a:ext cx="3854610" cy="2694358"/>
            </a:xfrm>
            <a:custGeom>
              <a:rect b="b" l="l" r="r" t="t"/>
              <a:pathLst>
                <a:path extrusionOk="0" h="2694358" w="3854610">
                  <a:moveTo>
                    <a:pt x="0" y="0"/>
                  </a:moveTo>
                  <a:lnTo>
                    <a:pt x="3854610" y="0"/>
                  </a:lnTo>
                  <a:lnTo>
                    <a:pt x="3854610" y="2694358"/>
                  </a:lnTo>
                  <a:lnTo>
                    <a:pt x="0" y="2694358"/>
                  </a:lnTo>
                  <a:close/>
                </a:path>
              </a:pathLst>
            </a:custGeom>
            <a:solidFill>
              <a:srgbClr val="F8D078"/>
            </a:solidFill>
            <a:ln>
              <a:noFill/>
            </a:ln>
          </p:spPr>
        </p:sp>
        <p:sp>
          <p:nvSpPr>
            <p:cNvPr id="244" name="Google Shape;244;p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19"/>
          <p:cNvGrpSpPr/>
          <p:nvPr/>
        </p:nvGrpSpPr>
        <p:grpSpPr>
          <a:xfrm>
            <a:off x="149111" y="-1028700"/>
            <a:ext cx="8845778" cy="6172200"/>
            <a:chOff x="0" y="0"/>
            <a:chExt cx="23588742" cy="16459200"/>
          </a:xfrm>
        </p:grpSpPr>
        <p:pic>
          <p:nvPicPr>
            <p:cNvPr id="246" name="Google Shape;246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0972800"/>
              <a:ext cx="1117231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5486400"/>
              <a:ext cx="1117231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117231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22471511" y="10972800"/>
              <a:ext cx="1117231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471511" y="5486400"/>
              <a:ext cx="1117231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471511" y="0"/>
              <a:ext cx="1117231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58615" y="10972800"/>
              <a:ext cx="1715747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58615" y="5486400"/>
              <a:ext cx="1715747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4902" y="0"/>
              <a:ext cx="1715747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314379" y="10972800"/>
              <a:ext cx="1715747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314379" y="5486400"/>
              <a:ext cx="1715747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220666" y="0"/>
              <a:ext cx="1715747" cy="5486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8" name="Google Shape;258;p19"/>
          <p:cNvGrpSpPr/>
          <p:nvPr/>
        </p:nvGrpSpPr>
        <p:grpSpPr>
          <a:xfrm>
            <a:off x="3204900" y="4513211"/>
            <a:ext cx="2734201" cy="332819"/>
            <a:chOff x="0" y="0"/>
            <a:chExt cx="7291204" cy="887518"/>
          </a:xfrm>
        </p:grpSpPr>
        <p:pic>
          <p:nvPicPr>
            <p:cNvPr id="259" name="Google Shape;259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3645602" cy="8875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>
              <a:off x="3645602" y="0"/>
              <a:ext cx="3645602" cy="88751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1" name="Google Shape;261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50782" y="219900"/>
            <a:ext cx="2042437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9"/>
          <p:cNvSpPr txBox="1"/>
          <p:nvPr/>
        </p:nvSpPr>
        <p:spPr>
          <a:xfrm>
            <a:off x="1370809" y="2377313"/>
            <a:ext cx="6402382" cy="138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1B374D"/>
                </a:solidFill>
                <a:latin typeface="Glass Antiqua"/>
                <a:ea typeface="Glass Antiqua"/>
                <a:cs typeface="Glass Antiqua"/>
                <a:sym typeface="Glass Antiqua"/>
              </a:rPr>
              <a:t>Write an original statement or inspiring quote</a:t>
            </a:r>
            <a:endParaRPr sz="700"/>
          </a:p>
        </p:txBody>
      </p:sp>
      <p:sp>
        <p:nvSpPr>
          <p:cNvPr id="263" name="Google Shape;263;p19"/>
          <p:cNvSpPr txBox="1"/>
          <p:nvPr/>
        </p:nvSpPr>
        <p:spPr>
          <a:xfrm>
            <a:off x="1370809" y="3828050"/>
            <a:ext cx="6402382" cy="3114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Glass Antiqua"/>
                <a:ea typeface="Glass Antiqua"/>
                <a:cs typeface="Glass Antiqua"/>
                <a:sym typeface="Glass Antiqua"/>
              </a:rPr>
              <a:t>Include a credit, citation, or supporting message</a:t>
            </a:r>
            <a:endParaRPr sz="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41F1C"/>
      </a:dk1>
      <a:lt1>
        <a:srgbClr val="B5AE60"/>
      </a:lt1>
      <a:dk2>
        <a:srgbClr val="000000"/>
      </a:dk2>
      <a:lt2>
        <a:srgbClr val="F8D078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